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charts/chart8.xml" ContentType="application/vnd.openxmlformats-officedocument.drawingml.chart+xml"/>
  <Default Extension="vml" ContentType="application/vnd.openxmlformats-officedocument.vmlDrawing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282" r:id="rId3"/>
    <p:sldId id="286" r:id="rId4"/>
    <p:sldId id="299" r:id="rId5"/>
    <p:sldId id="300" r:id="rId6"/>
    <p:sldId id="272" r:id="rId7"/>
    <p:sldId id="319" r:id="rId8"/>
    <p:sldId id="294" r:id="rId9"/>
    <p:sldId id="304" r:id="rId10"/>
    <p:sldId id="258" r:id="rId11"/>
    <p:sldId id="303" r:id="rId12"/>
    <p:sldId id="260" r:id="rId13"/>
    <p:sldId id="280" r:id="rId14"/>
    <p:sldId id="264" r:id="rId15"/>
    <p:sldId id="281" r:id="rId16"/>
    <p:sldId id="274" r:id="rId17"/>
    <p:sldId id="266" r:id="rId18"/>
    <p:sldId id="261" r:id="rId19"/>
    <p:sldId id="296" r:id="rId20"/>
    <p:sldId id="284" r:id="rId21"/>
    <p:sldId id="283" r:id="rId22"/>
    <p:sldId id="273" r:id="rId23"/>
    <p:sldId id="301" r:id="rId24"/>
    <p:sldId id="312" r:id="rId25"/>
    <p:sldId id="313" r:id="rId26"/>
    <p:sldId id="314" r:id="rId27"/>
    <p:sldId id="316" r:id="rId28"/>
    <p:sldId id="317" r:id="rId29"/>
    <p:sldId id="318" r:id="rId30"/>
    <p:sldId id="290" r:id="rId31"/>
    <p:sldId id="292" r:id="rId32"/>
    <p:sldId id="308" r:id="rId33"/>
    <p:sldId id="309" r:id="rId34"/>
    <p:sldId id="310" r:id="rId35"/>
    <p:sldId id="315" r:id="rId36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660033"/>
    <a:srgbClr val="095705"/>
    <a:srgbClr val="000066"/>
    <a:srgbClr val="800080"/>
    <a:srgbClr val="660066"/>
    <a:srgbClr val="33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27" autoAdjust="0"/>
    <p:restoredTop sz="96368" autoAdjust="0"/>
  </p:normalViewPr>
  <p:slideViewPr>
    <p:cSldViewPr>
      <p:cViewPr>
        <p:scale>
          <a:sx n="90" d="100"/>
          <a:sy n="90" d="100"/>
        </p:scale>
        <p:origin x="-336" y="-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156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novo\My%20Documents\My%20work\ILC-IR\wakes%20&amp;%20HOMs\My%20wakes\ilc2_50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lac\my%20storage\users\n\novo\ILC\2010\ILC-IR\wakes\All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novo\My%20Documents\My%20work\ILC-IR\wakes%20&amp;%20HOMs\Allnew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novo\My%20Documents\My%20work\PEP-II\wake\ilclongW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novo\My%20Documents\My%20work\ILC-IR\Presntation%2001_20_2011\illongwF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Documents%20and%20Settings\novo\My%20Documents\My%20work\ILC-IR\wakes%20&amp;%20HOMs\Allnew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slac\my%20storage\users\n\novo\ILC\2010\ILC-IR\wakes\All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\\slac\my%20storage\users\n\novo\ILC\2010\ILC-IR\wakes%20&amp;%20HOMs\IR%20resistive%20wakes\Ilc_SB02_Be_R1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0521409214092142"/>
          <c:y val="0.13936675313001903"/>
          <c:w val="0.86544181977252865"/>
          <c:h val="0.75051827586679487"/>
        </c:manualLayout>
      </c:layout>
      <c:scatterChart>
        <c:scatterStyle val="smoothMarker"/>
        <c:ser>
          <c:idx val="0"/>
          <c:order val="0"/>
          <c:tx>
            <c:strRef>
              <c:f>'ilc2'!$B$1</c:f>
              <c:strCache>
                <c:ptCount val="1"/>
                <c:pt idx="0">
                  <c:v>bunch shape</c:v>
                </c:pt>
              </c:strCache>
            </c:strRef>
          </c:tx>
          <c:marker>
            <c:symbol val="none"/>
          </c:marker>
          <c:xVal>
            <c:numRef>
              <c:f>'ilc2'!$A$2:$A$1043</c:f>
              <c:numCache>
                <c:formatCode>0.00E+00</c:formatCode>
                <c:ptCount val="1042"/>
                <c:pt idx="0">
                  <c:v>51</c:v>
                </c:pt>
                <c:pt idx="1">
                  <c:v>50.950000799999998</c:v>
                </c:pt>
                <c:pt idx="2">
                  <c:v>50.900001499999995</c:v>
                </c:pt>
                <c:pt idx="3">
                  <c:v>50.849998499999998</c:v>
                </c:pt>
                <c:pt idx="4">
                  <c:v>50.79999920000008</c:v>
                </c:pt>
                <c:pt idx="5">
                  <c:v>50.75</c:v>
                </c:pt>
                <c:pt idx="6">
                  <c:v>50.700000800000012</c:v>
                </c:pt>
                <c:pt idx="7">
                  <c:v>50.650001499999995</c:v>
                </c:pt>
                <c:pt idx="8">
                  <c:v>50.599998500000012</c:v>
                </c:pt>
                <c:pt idx="9">
                  <c:v>50.549999200000002</c:v>
                </c:pt>
                <c:pt idx="10">
                  <c:v>50.5</c:v>
                </c:pt>
                <c:pt idx="11">
                  <c:v>50.450000799999998</c:v>
                </c:pt>
                <c:pt idx="12">
                  <c:v>50.400001499999995</c:v>
                </c:pt>
                <c:pt idx="13">
                  <c:v>50.349998499999998</c:v>
                </c:pt>
                <c:pt idx="14">
                  <c:v>50.29999920000008</c:v>
                </c:pt>
                <c:pt idx="15">
                  <c:v>50.25</c:v>
                </c:pt>
                <c:pt idx="16">
                  <c:v>50.200000800000012</c:v>
                </c:pt>
                <c:pt idx="17">
                  <c:v>50.150001499999995</c:v>
                </c:pt>
                <c:pt idx="18">
                  <c:v>50.099998500000012</c:v>
                </c:pt>
                <c:pt idx="19">
                  <c:v>50.049999200000002</c:v>
                </c:pt>
                <c:pt idx="20">
                  <c:v>50</c:v>
                </c:pt>
                <c:pt idx="21">
                  <c:v>49.950000799999998</c:v>
                </c:pt>
                <c:pt idx="22">
                  <c:v>49.900001499999995</c:v>
                </c:pt>
                <c:pt idx="23">
                  <c:v>49.849998499999998</c:v>
                </c:pt>
                <c:pt idx="24">
                  <c:v>49.79999920000008</c:v>
                </c:pt>
                <c:pt idx="25">
                  <c:v>49.75</c:v>
                </c:pt>
                <c:pt idx="26">
                  <c:v>49.700000800000012</c:v>
                </c:pt>
                <c:pt idx="27">
                  <c:v>49.650001499999995</c:v>
                </c:pt>
                <c:pt idx="28">
                  <c:v>49.599998500000012</c:v>
                </c:pt>
                <c:pt idx="29">
                  <c:v>49.549999200000002</c:v>
                </c:pt>
                <c:pt idx="30">
                  <c:v>49.5</c:v>
                </c:pt>
                <c:pt idx="31">
                  <c:v>49.450000799999998</c:v>
                </c:pt>
                <c:pt idx="32">
                  <c:v>49.400001499999995</c:v>
                </c:pt>
                <c:pt idx="33">
                  <c:v>49.349998499999998</c:v>
                </c:pt>
                <c:pt idx="34">
                  <c:v>49.29999920000008</c:v>
                </c:pt>
                <c:pt idx="35">
                  <c:v>49.25</c:v>
                </c:pt>
                <c:pt idx="36">
                  <c:v>49.200000800000012</c:v>
                </c:pt>
                <c:pt idx="37">
                  <c:v>49.150001499999995</c:v>
                </c:pt>
                <c:pt idx="38">
                  <c:v>49.099998500000012</c:v>
                </c:pt>
                <c:pt idx="39">
                  <c:v>49.049999200000002</c:v>
                </c:pt>
                <c:pt idx="40">
                  <c:v>49</c:v>
                </c:pt>
                <c:pt idx="41">
                  <c:v>48.950000799999998</c:v>
                </c:pt>
                <c:pt idx="42">
                  <c:v>48.900001499999995</c:v>
                </c:pt>
                <c:pt idx="43">
                  <c:v>48.849998499999998</c:v>
                </c:pt>
                <c:pt idx="44">
                  <c:v>48.79999920000008</c:v>
                </c:pt>
                <c:pt idx="45">
                  <c:v>48.75</c:v>
                </c:pt>
                <c:pt idx="46">
                  <c:v>48.700000800000012</c:v>
                </c:pt>
                <c:pt idx="47">
                  <c:v>48.650001499999995</c:v>
                </c:pt>
                <c:pt idx="48">
                  <c:v>48.599998500000012</c:v>
                </c:pt>
                <c:pt idx="49">
                  <c:v>48.549999200000002</c:v>
                </c:pt>
                <c:pt idx="50">
                  <c:v>48.5</c:v>
                </c:pt>
                <c:pt idx="51">
                  <c:v>48.450000799999998</c:v>
                </c:pt>
                <c:pt idx="52">
                  <c:v>48.400001499999995</c:v>
                </c:pt>
                <c:pt idx="53">
                  <c:v>48.349998499999998</c:v>
                </c:pt>
                <c:pt idx="54">
                  <c:v>48.29999920000008</c:v>
                </c:pt>
                <c:pt idx="55">
                  <c:v>48.25</c:v>
                </c:pt>
                <c:pt idx="56">
                  <c:v>48.200000800000012</c:v>
                </c:pt>
                <c:pt idx="57">
                  <c:v>48.150001499999995</c:v>
                </c:pt>
                <c:pt idx="58">
                  <c:v>48.099998500000012</c:v>
                </c:pt>
                <c:pt idx="59">
                  <c:v>48.049999200000002</c:v>
                </c:pt>
                <c:pt idx="60">
                  <c:v>48</c:v>
                </c:pt>
                <c:pt idx="61">
                  <c:v>47.950000799999998</c:v>
                </c:pt>
                <c:pt idx="62">
                  <c:v>47.900001499999995</c:v>
                </c:pt>
                <c:pt idx="63">
                  <c:v>47.849998499999998</c:v>
                </c:pt>
                <c:pt idx="64">
                  <c:v>47.79999920000008</c:v>
                </c:pt>
                <c:pt idx="65">
                  <c:v>47.75</c:v>
                </c:pt>
                <c:pt idx="66">
                  <c:v>47.700000800000012</c:v>
                </c:pt>
                <c:pt idx="67">
                  <c:v>47.650001499999995</c:v>
                </c:pt>
                <c:pt idx="68">
                  <c:v>47.599998500000012</c:v>
                </c:pt>
                <c:pt idx="69">
                  <c:v>47.549999200000002</c:v>
                </c:pt>
                <c:pt idx="70">
                  <c:v>47.5</c:v>
                </c:pt>
                <c:pt idx="71">
                  <c:v>47.450000799999998</c:v>
                </c:pt>
                <c:pt idx="72">
                  <c:v>47.400001499999995</c:v>
                </c:pt>
                <c:pt idx="73">
                  <c:v>47.349998499999998</c:v>
                </c:pt>
                <c:pt idx="74">
                  <c:v>47.29999920000008</c:v>
                </c:pt>
                <c:pt idx="75">
                  <c:v>47.25</c:v>
                </c:pt>
                <c:pt idx="76">
                  <c:v>47.200000800000012</c:v>
                </c:pt>
                <c:pt idx="77">
                  <c:v>47.150001499999995</c:v>
                </c:pt>
                <c:pt idx="78">
                  <c:v>47.099998500000012</c:v>
                </c:pt>
                <c:pt idx="79">
                  <c:v>47.049999200000002</c:v>
                </c:pt>
                <c:pt idx="80">
                  <c:v>47</c:v>
                </c:pt>
                <c:pt idx="81">
                  <c:v>46.950000799999998</c:v>
                </c:pt>
                <c:pt idx="82">
                  <c:v>46.900001499999995</c:v>
                </c:pt>
                <c:pt idx="83">
                  <c:v>46.849998499999998</c:v>
                </c:pt>
                <c:pt idx="84">
                  <c:v>46.79999920000008</c:v>
                </c:pt>
                <c:pt idx="85">
                  <c:v>46.75</c:v>
                </c:pt>
                <c:pt idx="86">
                  <c:v>46.700000800000012</c:v>
                </c:pt>
                <c:pt idx="87">
                  <c:v>46.650001499999995</c:v>
                </c:pt>
                <c:pt idx="88">
                  <c:v>46.599998500000012</c:v>
                </c:pt>
                <c:pt idx="89">
                  <c:v>46.549999200000002</c:v>
                </c:pt>
                <c:pt idx="90">
                  <c:v>46.5</c:v>
                </c:pt>
                <c:pt idx="91">
                  <c:v>46.450000799999998</c:v>
                </c:pt>
                <c:pt idx="92">
                  <c:v>46.400001499999995</c:v>
                </c:pt>
                <c:pt idx="93">
                  <c:v>46.349998499999998</c:v>
                </c:pt>
                <c:pt idx="94">
                  <c:v>46.29999920000008</c:v>
                </c:pt>
                <c:pt idx="95">
                  <c:v>46.25</c:v>
                </c:pt>
                <c:pt idx="96">
                  <c:v>46.200000800000012</c:v>
                </c:pt>
                <c:pt idx="97">
                  <c:v>46.150001499999995</c:v>
                </c:pt>
                <c:pt idx="98">
                  <c:v>46.099998500000012</c:v>
                </c:pt>
                <c:pt idx="99">
                  <c:v>46.049999200000002</c:v>
                </c:pt>
                <c:pt idx="100">
                  <c:v>46</c:v>
                </c:pt>
                <c:pt idx="101">
                  <c:v>45.950000799999998</c:v>
                </c:pt>
                <c:pt idx="102">
                  <c:v>45.900001499999995</c:v>
                </c:pt>
                <c:pt idx="103">
                  <c:v>45.849998499999998</c:v>
                </c:pt>
                <c:pt idx="104">
                  <c:v>45.79999920000008</c:v>
                </c:pt>
                <c:pt idx="105">
                  <c:v>45.75</c:v>
                </c:pt>
                <c:pt idx="106">
                  <c:v>45.700000800000012</c:v>
                </c:pt>
                <c:pt idx="107">
                  <c:v>45.650001499999995</c:v>
                </c:pt>
                <c:pt idx="108">
                  <c:v>45.599998500000012</c:v>
                </c:pt>
                <c:pt idx="109">
                  <c:v>45.549999200000002</c:v>
                </c:pt>
                <c:pt idx="110">
                  <c:v>45.5</c:v>
                </c:pt>
                <c:pt idx="111">
                  <c:v>45.450000799999998</c:v>
                </c:pt>
                <c:pt idx="112">
                  <c:v>45.400001499999995</c:v>
                </c:pt>
                <c:pt idx="113">
                  <c:v>45.349998499999998</c:v>
                </c:pt>
                <c:pt idx="114">
                  <c:v>45.29999920000008</c:v>
                </c:pt>
                <c:pt idx="115">
                  <c:v>45.25</c:v>
                </c:pt>
                <c:pt idx="116">
                  <c:v>45.200000800000012</c:v>
                </c:pt>
                <c:pt idx="117">
                  <c:v>45.150001499999995</c:v>
                </c:pt>
                <c:pt idx="118">
                  <c:v>45.099998500000012</c:v>
                </c:pt>
                <c:pt idx="119">
                  <c:v>45.049999200000002</c:v>
                </c:pt>
                <c:pt idx="120">
                  <c:v>45</c:v>
                </c:pt>
                <c:pt idx="121">
                  <c:v>44.950000799999998</c:v>
                </c:pt>
                <c:pt idx="122">
                  <c:v>44.900001499999995</c:v>
                </c:pt>
                <c:pt idx="123">
                  <c:v>44.849998499999998</c:v>
                </c:pt>
                <c:pt idx="124">
                  <c:v>44.79999920000008</c:v>
                </c:pt>
                <c:pt idx="125">
                  <c:v>44.75</c:v>
                </c:pt>
                <c:pt idx="126">
                  <c:v>44.700000800000012</c:v>
                </c:pt>
                <c:pt idx="127">
                  <c:v>44.650001499999995</c:v>
                </c:pt>
                <c:pt idx="128">
                  <c:v>44.599998500000012</c:v>
                </c:pt>
                <c:pt idx="129">
                  <c:v>44.549999200000002</c:v>
                </c:pt>
                <c:pt idx="130">
                  <c:v>44.5</c:v>
                </c:pt>
                <c:pt idx="131">
                  <c:v>44.450000799999998</c:v>
                </c:pt>
                <c:pt idx="132">
                  <c:v>44.400001499999995</c:v>
                </c:pt>
                <c:pt idx="133">
                  <c:v>44.349998499999998</c:v>
                </c:pt>
                <c:pt idx="134">
                  <c:v>44.29999920000008</c:v>
                </c:pt>
                <c:pt idx="135">
                  <c:v>44.25</c:v>
                </c:pt>
                <c:pt idx="136">
                  <c:v>44.200000800000012</c:v>
                </c:pt>
                <c:pt idx="137">
                  <c:v>44.150001499999995</c:v>
                </c:pt>
                <c:pt idx="138">
                  <c:v>44.099998500000012</c:v>
                </c:pt>
                <c:pt idx="139">
                  <c:v>44.049999200000002</c:v>
                </c:pt>
                <c:pt idx="140">
                  <c:v>44</c:v>
                </c:pt>
                <c:pt idx="141">
                  <c:v>43.950000799999998</c:v>
                </c:pt>
                <c:pt idx="142">
                  <c:v>43.900001499999995</c:v>
                </c:pt>
                <c:pt idx="143">
                  <c:v>43.849998499999998</c:v>
                </c:pt>
                <c:pt idx="144">
                  <c:v>43.79999920000008</c:v>
                </c:pt>
                <c:pt idx="145">
                  <c:v>43.75</c:v>
                </c:pt>
                <c:pt idx="146">
                  <c:v>43.700000800000012</c:v>
                </c:pt>
                <c:pt idx="147">
                  <c:v>43.650001499999995</c:v>
                </c:pt>
                <c:pt idx="148">
                  <c:v>43.599998500000012</c:v>
                </c:pt>
                <c:pt idx="149">
                  <c:v>43.549999200000002</c:v>
                </c:pt>
                <c:pt idx="150">
                  <c:v>43.5</c:v>
                </c:pt>
                <c:pt idx="151">
                  <c:v>43.450000799999998</c:v>
                </c:pt>
                <c:pt idx="152">
                  <c:v>43.400001499999995</c:v>
                </c:pt>
                <c:pt idx="153">
                  <c:v>43.349998499999998</c:v>
                </c:pt>
                <c:pt idx="154">
                  <c:v>43.29999920000008</c:v>
                </c:pt>
                <c:pt idx="155">
                  <c:v>43.25</c:v>
                </c:pt>
                <c:pt idx="156">
                  <c:v>43.200000800000012</c:v>
                </c:pt>
                <c:pt idx="157">
                  <c:v>43.150001499999995</c:v>
                </c:pt>
                <c:pt idx="158">
                  <c:v>43.099998500000012</c:v>
                </c:pt>
                <c:pt idx="159">
                  <c:v>43.049999200000002</c:v>
                </c:pt>
                <c:pt idx="160">
                  <c:v>43</c:v>
                </c:pt>
                <c:pt idx="161">
                  <c:v>42.950000799999998</c:v>
                </c:pt>
                <c:pt idx="162">
                  <c:v>42.900001499999995</c:v>
                </c:pt>
                <c:pt idx="163">
                  <c:v>42.849998499999998</c:v>
                </c:pt>
                <c:pt idx="164">
                  <c:v>42.79999920000008</c:v>
                </c:pt>
                <c:pt idx="165">
                  <c:v>42.75</c:v>
                </c:pt>
                <c:pt idx="166">
                  <c:v>42.700000800000012</c:v>
                </c:pt>
                <c:pt idx="167">
                  <c:v>42.650001499999995</c:v>
                </c:pt>
                <c:pt idx="168">
                  <c:v>42.599998500000012</c:v>
                </c:pt>
                <c:pt idx="169">
                  <c:v>42.549999200000002</c:v>
                </c:pt>
                <c:pt idx="170">
                  <c:v>42.5</c:v>
                </c:pt>
                <c:pt idx="171">
                  <c:v>42.450000799999998</c:v>
                </c:pt>
                <c:pt idx="172">
                  <c:v>42.400001499999995</c:v>
                </c:pt>
                <c:pt idx="173">
                  <c:v>42.349998499999998</c:v>
                </c:pt>
                <c:pt idx="174">
                  <c:v>42.29999920000008</c:v>
                </c:pt>
                <c:pt idx="175">
                  <c:v>42.25</c:v>
                </c:pt>
                <c:pt idx="176">
                  <c:v>42.200000800000012</c:v>
                </c:pt>
                <c:pt idx="177">
                  <c:v>42.150001499999995</c:v>
                </c:pt>
                <c:pt idx="178">
                  <c:v>42.099998500000012</c:v>
                </c:pt>
                <c:pt idx="179">
                  <c:v>42.049999200000002</c:v>
                </c:pt>
                <c:pt idx="180">
                  <c:v>42</c:v>
                </c:pt>
                <c:pt idx="181">
                  <c:v>41.950000799999998</c:v>
                </c:pt>
                <c:pt idx="182">
                  <c:v>41.900001499999995</c:v>
                </c:pt>
                <c:pt idx="183">
                  <c:v>41.849998499999998</c:v>
                </c:pt>
                <c:pt idx="184">
                  <c:v>41.79999920000008</c:v>
                </c:pt>
                <c:pt idx="185">
                  <c:v>41.75</c:v>
                </c:pt>
                <c:pt idx="186">
                  <c:v>41.700000800000012</c:v>
                </c:pt>
                <c:pt idx="187">
                  <c:v>41.650001499999995</c:v>
                </c:pt>
                <c:pt idx="188">
                  <c:v>41.599998500000012</c:v>
                </c:pt>
                <c:pt idx="189">
                  <c:v>41.549999200000002</c:v>
                </c:pt>
                <c:pt idx="190">
                  <c:v>41.5</c:v>
                </c:pt>
                <c:pt idx="191">
                  <c:v>41.450000799999998</c:v>
                </c:pt>
                <c:pt idx="192">
                  <c:v>41.400001499999995</c:v>
                </c:pt>
                <c:pt idx="193">
                  <c:v>41.349998499999998</c:v>
                </c:pt>
                <c:pt idx="194">
                  <c:v>41.29999920000008</c:v>
                </c:pt>
                <c:pt idx="195">
                  <c:v>41.25</c:v>
                </c:pt>
                <c:pt idx="196">
                  <c:v>41.200000800000012</c:v>
                </c:pt>
                <c:pt idx="197">
                  <c:v>41.150001499999995</c:v>
                </c:pt>
                <c:pt idx="198">
                  <c:v>41.099998500000012</c:v>
                </c:pt>
                <c:pt idx="199">
                  <c:v>41.049999200000002</c:v>
                </c:pt>
                <c:pt idx="200">
                  <c:v>41</c:v>
                </c:pt>
                <c:pt idx="201">
                  <c:v>40.950000799999998</c:v>
                </c:pt>
                <c:pt idx="202">
                  <c:v>40.900001499999995</c:v>
                </c:pt>
                <c:pt idx="203">
                  <c:v>40.849998499999998</c:v>
                </c:pt>
                <c:pt idx="204">
                  <c:v>40.79999920000008</c:v>
                </c:pt>
                <c:pt idx="205">
                  <c:v>40.75</c:v>
                </c:pt>
                <c:pt idx="206">
                  <c:v>40.700000800000012</c:v>
                </c:pt>
                <c:pt idx="207">
                  <c:v>40.650001499999995</c:v>
                </c:pt>
                <c:pt idx="208">
                  <c:v>40.599998500000012</c:v>
                </c:pt>
                <c:pt idx="209">
                  <c:v>40.549999200000002</c:v>
                </c:pt>
                <c:pt idx="210">
                  <c:v>40.5</c:v>
                </c:pt>
                <c:pt idx="211">
                  <c:v>40.450000799999998</c:v>
                </c:pt>
                <c:pt idx="212">
                  <c:v>40.400001499999995</c:v>
                </c:pt>
                <c:pt idx="213">
                  <c:v>40.349998499999998</c:v>
                </c:pt>
                <c:pt idx="214">
                  <c:v>40.29999920000008</c:v>
                </c:pt>
                <c:pt idx="215">
                  <c:v>40.25</c:v>
                </c:pt>
                <c:pt idx="216">
                  <c:v>40.200000800000012</c:v>
                </c:pt>
                <c:pt idx="217">
                  <c:v>40.150001499999995</c:v>
                </c:pt>
                <c:pt idx="218">
                  <c:v>40.099998500000012</c:v>
                </c:pt>
                <c:pt idx="219">
                  <c:v>40.049999200000002</c:v>
                </c:pt>
                <c:pt idx="220">
                  <c:v>40</c:v>
                </c:pt>
                <c:pt idx="221">
                  <c:v>39.950000799999998</c:v>
                </c:pt>
                <c:pt idx="222">
                  <c:v>39.900001499999995</c:v>
                </c:pt>
                <c:pt idx="223">
                  <c:v>39.849998499999998</c:v>
                </c:pt>
                <c:pt idx="224">
                  <c:v>39.79999920000008</c:v>
                </c:pt>
                <c:pt idx="225">
                  <c:v>39.75</c:v>
                </c:pt>
                <c:pt idx="226">
                  <c:v>39.700000800000012</c:v>
                </c:pt>
                <c:pt idx="227">
                  <c:v>39.650001499999995</c:v>
                </c:pt>
                <c:pt idx="228">
                  <c:v>39.599998500000012</c:v>
                </c:pt>
                <c:pt idx="229">
                  <c:v>39.549999200000002</c:v>
                </c:pt>
                <c:pt idx="230">
                  <c:v>39.5</c:v>
                </c:pt>
                <c:pt idx="231">
                  <c:v>39.450000799999998</c:v>
                </c:pt>
                <c:pt idx="232">
                  <c:v>39.400001499999995</c:v>
                </c:pt>
                <c:pt idx="233">
                  <c:v>39.349998499999998</c:v>
                </c:pt>
                <c:pt idx="234">
                  <c:v>39.29999920000008</c:v>
                </c:pt>
                <c:pt idx="235">
                  <c:v>39.25</c:v>
                </c:pt>
                <c:pt idx="236">
                  <c:v>39.200000800000012</c:v>
                </c:pt>
                <c:pt idx="237">
                  <c:v>39.150001499999995</c:v>
                </c:pt>
                <c:pt idx="238">
                  <c:v>39.099998500000012</c:v>
                </c:pt>
                <c:pt idx="239">
                  <c:v>39.049999200000002</c:v>
                </c:pt>
                <c:pt idx="240">
                  <c:v>39</c:v>
                </c:pt>
                <c:pt idx="241">
                  <c:v>38.950000799999998</c:v>
                </c:pt>
                <c:pt idx="242">
                  <c:v>38.900001499999995</c:v>
                </c:pt>
                <c:pt idx="243">
                  <c:v>38.849998499999998</c:v>
                </c:pt>
                <c:pt idx="244">
                  <c:v>38.79999920000008</c:v>
                </c:pt>
                <c:pt idx="245">
                  <c:v>38.75</c:v>
                </c:pt>
                <c:pt idx="246">
                  <c:v>38.700000800000012</c:v>
                </c:pt>
                <c:pt idx="247">
                  <c:v>38.650001499999995</c:v>
                </c:pt>
                <c:pt idx="248">
                  <c:v>38.599998500000012</c:v>
                </c:pt>
                <c:pt idx="249">
                  <c:v>38.549999200000002</c:v>
                </c:pt>
                <c:pt idx="250">
                  <c:v>38.5</c:v>
                </c:pt>
                <c:pt idx="251">
                  <c:v>38.450000799999998</c:v>
                </c:pt>
                <c:pt idx="252">
                  <c:v>38.400001499999995</c:v>
                </c:pt>
                <c:pt idx="253">
                  <c:v>38.349998499999998</c:v>
                </c:pt>
                <c:pt idx="254">
                  <c:v>38.29999920000008</c:v>
                </c:pt>
                <c:pt idx="255">
                  <c:v>38.25</c:v>
                </c:pt>
                <c:pt idx="256">
                  <c:v>38.200000800000012</c:v>
                </c:pt>
                <c:pt idx="257">
                  <c:v>38.150001499999995</c:v>
                </c:pt>
                <c:pt idx="258">
                  <c:v>38.099998500000012</c:v>
                </c:pt>
                <c:pt idx="259">
                  <c:v>38.049999200000002</c:v>
                </c:pt>
                <c:pt idx="260">
                  <c:v>38</c:v>
                </c:pt>
                <c:pt idx="261">
                  <c:v>37.950000799999998</c:v>
                </c:pt>
                <c:pt idx="262">
                  <c:v>37.900001499999995</c:v>
                </c:pt>
                <c:pt idx="263">
                  <c:v>37.849998499999998</c:v>
                </c:pt>
                <c:pt idx="264">
                  <c:v>37.79999920000008</c:v>
                </c:pt>
                <c:pt idx="265">
                  <c:v>37.75</c:v>
                </c:pt>
                <c:pt idx="266">
                  <c:v>37.700000800000012</c:v>
                </c:pt>
                <c:pt idx="267">
                  <c:v>37.650001499999995</c:v>
                </c:pt>
                <c:pt idx="268">
                  <c:v>37.599998500000012</c:v>
                </c:pt>
                <c:pt idx="269">
                  <c:v>37.549999200000002</c:v>
                </c:pt>
                <c:pt idx="270">
                  <c:v>37.5</c:v>
                </c:pt>
                <c:pt idx="271">
                  <c:v>37.450000799999998</c:v>
                </c:pt>
                <c:pt idx="272">
                  <c:v>37.400001499999995</c:v>
                </c:pt>
                <c:pt idx="273">
                  <c:v>37.349998499999998</c:v>
                </c:pt>
                <c:pt idx="274">
                  <c:v>37.29999920000008</c:v>
                </c:pt>
                <c:pt idx="275">
                  <c:v>37.25</c:v>
                </c:pt>
                <c:pt idx="276">
                  <c:v>37.200000800000012</c:v>
                </c:pt>
                <c:pt idx="277">
                  <c:v>37.150001499999995</c:v>
                </c:pt>
                <c:pt idx="278">
                  <c:v>37.099998500000012</c:v>
                </c:pt>
                <c:pt idx="279">
                  <c:v>37.049999200000002</c:v>
                </c:pt>
                <c:pt idx="280">
                  <c:v>37</c:v>
                </c:pt>
                <c:pt idx="281">
                  <c:v>36.950000799999998</c:v>
                </c:pt>
                <c:pt idx="282">
                  <c:v>36.900001499999995</c:v>
                </c:pt>
                <c:pt idx="283">
                  <c:v>36.849998499999998</c:v>
                </c:pt>
                <c:pt idx="284">
                  <c:v>36.79999920000008</c:v>
                </c:pt>
                <c:pt idx="285">
                  <c:v>36.75</c:v>
                </c:pt>
                <c:pt idx="286">
                  <c:v>36.700000800000012</c:v>
                </c:pt>
                <c:pt idx="287">
                  <c:v>36.650001499999995</c:v>
                </c:pt>
                <c:pt idx="288">
                  <c:v>36.599998500000012</c:v>
                </c:pt>
                <c:pt idx="289">
                  <c:v>36.549999200000002</c:v>
                </c:pt>
                <c:pt idx="290">
                  <c:v>36.5</c:v>
                </c:pt>
                <c:pt idx="291">
                  <c:v>36.450000799999998</c:v>
                </c:pt>
                <c:pt idx="292">
                  <c:v>36.400001499999995</c:v>
                </c:pt>
                <c:pt idx="293">
                  <c:v>36.349998499999998</c:v>
                </c:pt>
                <c:pt idx="294">
                  <c:v>36.29999920000008</c:v>
                </c:pt>
                <c:pt idx="295">
                  <c:v>36.25</c:v>
                </c:pt>
                <c:pt idx="296">
                  <c:v>36.200000800000012</c:v>
                </c:pt>
                <c:pt idx="297">
                  <c:v>36.150001499999995</c:v>
                </c:pt>
                <c:pt idx="298">
                  <c:v>36.099998500000012</c:v>
                </c:pt>
                <c:pt idx="299">
                  <c:v>36.049999200000002</c:v>
                </c:pt>
                <c:pt idx="300">
                  <c:v>36</c:v>
                </c:pt>
                <c:pt idx="301">
                  <c:v>35.950000799999998</c:v>
                </c:pt>
                <c:pt idx="302">
                  <c:v>35.900001499999995</c:v>
                </c:pt>
                <c:pt idx="303">
                  <c:v>35.849998499999998</c:v>
                </c:pt>
                <c:pt idx="304">
                  <c:v>35.79999920000008</c:v>
                </c:pt>
                <c:pt idx="305">
                  <c:v>35.75</c:v>
                </c:pt>
                <c:pt idx="306">
                  <c:v>35.700000800000012</c:v>
                </c:pt>
                <c:pt idx="307">
                  <c:v>35.650001499999995</c:v>
                </c:pt>
                <c:pt idx="308">
                  <c:v>35.599998500000012</c:v>
                </c:pt>
                <c:pt idx="309">
                  <c:v>35.549999200000002</c:v>
                </c:pt>
                <c:pt idx="310">
                  <c:v>35.5</c:v>
                </c:pt>
                <c:pt idx="311">
                  <c:v>35.450000799999998</c:v>
                </c:pt>
                <c:pt idx="312">
                  <c:v>35.400001499999995</c:v>
                </c:pt>
                <c:pt idx="313">
                  <c:v>35.349998499999998</c:v>
                </c:pt>
                <c:pt idx="314">
                  <c:v>35.29999920000008</c:v>
                </c:pt>
                <c:pt idx="315">
                  <c:v>35.25</c:v>
                </c:pt>
                <c:pt idx="316">
                  <c:v>35.200000800000012</c:v>
                </c:pt>
                <c:pt idx="317">
                  <c:v>35.150001499999995</c:v>
                </c:pt>
                <c:pt idx="318">
                  <c:v>35.099998500000012</c:v>
                </c:pt>
                <c:pt idx="319">
                  <c:v>35.049999200000002</c:v>
                </c:pt>
                <c:pt idx="320">
                  <c:v>35</c:v>
                </c:pt>
                <c:pt idx="321">
                  <c:v>34.950000799999998</c:v>
                </c:pt>
                <c:pt idx="322">
                  <c:v>34.900001499999995</c:v>
                </c:pt>
                <c:pt idx="323">
                  <c:v>34.849998499999998</c:v>
                </c:pt>
                <c:pt idx="324">
                  <c:v>34.79999920000008</c:v>
                </c:pt>
                <c:pt idx="325">
                  <c:v>34.75</c:v>
                </c:pt>
                <c:pt idx="326">
                  <c:v>34.700000800000012</c:v>
                </c:pt>
                <c:pt idx="327">
                  <c:v>34.650001499999995</c:v>
                </c:pt>
                <c:pt idx="328">
                  <c:v>34.599998500000012</c:v>
                </c:pt>
                <c:pt idx="329">
                  <c:v>34.549999200000002</c:v>
                </c:pt>
                <c:pt idx="330">
                  <c:v>34.5</c:v>
                </c:pt>
                <c:pt idx="331">
                  <c:v>34.450000799999998</c:v>
                </c:pt>
                <c:pt idx="332">
                  <c:v>34.400001499999995</c:v>
                </c:pt>
                <c:pt idx="333">
                  <c:v>34.349998499999998</c:v>
                </c:pt>
                <c:pt idx="334">
                  <c:v>34.29999920000008</c:v>
                </c:pt>
                <c:pt idx="335">
                  <c:v>34.25</c:v>
                </c:pt>
                <c:pt idx="336">
                  <c:v>34.200000800000012</c:v>
                </c:pt>
                <c:pt idx="337">
                  <c:v>34.150001499999995</c:v>
                </c:pt>
                <c:pt idx="338">
                  <c:v>34.099998500000012</c:v>
                </c:pt>
                <c:pt idx="339">
                  <c:v>34.049999200000002</c:v>
                </c:pt>
                <c:pt idx="340">
                  <c:v>34</c:v>
                </c:pt>
                <c:pt idx="341">
                  <c:v>33.950000799999998</c:v>
                </c:pt>
                <c:pt idx="342">
                  <c:v>33.900001499999995</c:v>
                </c:pt>
                <c:pt idx="343">
                  <c:v>33.849998499999998</c:v>
                </c:pt>
                <c:pt idx="344">
                  <c:v>33.79999920000008</c:v>
                </c:pt>
                <c:pt idx="345">
                  <c:v>33.75</c:v>
                </c:pt>
                <c:pt idx="346">
                  <c:v>33.700000800000012</c:v>
                </c:pt>
                <c:pt idx="347">
                  <c:v>33.650001499999995</c:v>
                </c:pt>
                <c:pt idx="348">
                  <c:v>33.599998500000012</c:v>
                </c:pt>
                <c:pt idx="349">
                  <c:v>33.549999200000002</c:v>
                </c:pt>
                <c:pt idx="350">
                  <c:v>33.5</c:v>
                </c:pt>
                <c:pt idx="351">
                  <c:v>33.450000799999998</c:v>
                </c:pt>
                <c:pt idx="352">
                  <c:v>33.400001499999995</c:v>
                </c:pt>
                <c:pt idx="353">
                  <c:v>33.349998499999998</c:v>
                </c:pt>
                <c:pt idx="354">
                  <c:v>33.29999920000008</c:v>
                </c:pt>
                <c:pt idx="355">
                  <c:v>33.25</c:v>
                </c:pt>
                <c:pt idx="356">
                  <c:v>33.200000800000012</c:v>
                </c:pt>
                <c:pt idx="357">
                  <c:v>33.150001499999995</c:v>
                </c:pt>
                <c:pt idx="358">
                  <c:v>33.099998500000012</c:v>
                </c:pt>
                <c:pt idx="359">
                  <c:v>33.049999200000002</c:v>
                </c:pt>
                <c:pt idx="360">
                  <c:v>33</c:v>
                </c:pt>
                <c:pt idx="361">
                  <c:v>32.950000799999998</c:v>
                </c:pt>
                <c:pt idx="362">
                  <c:v>32.900001499999995</c:v>
                </c:pt>
                <c:pt idx="363">
                  <c:v>32.849998499999998</c:v>
                </c:pt>
                <c:pt idx="364">
                  <c:v>32.79999920000008</c:v>
                </c:pt>
                <c:pt idx="365">
                  <c:v>32.75</c:v>
                </c:pt>
                <c:pt idx="366">
                  <c:v>32.700000800000012</c:v>
                </c:pt>
                <c:pt idx="367">
                  <c:v>32.650001499999995</c:v>
                </c:pt>
                <c:pt idx="368">
                  <c:v>32.599998500000012</c:v>
                </c:pt>
                <c:pt idx="369">
                  <c:v>32.549999200000002</c:v>
                </c:pt>
                <c:pt idx="370">
                  <c:v>32.5</c:v>
                </c:pt>
                <c:pt idx="371">
                  <c:v>32.450000799999998</c:v>
                </c:pt>
                <c:pt idx="372">
                  <c:v>32.400001499999995</c:v>
                </c:pt>
                <c:pt idx="373">
                  <c:v>32.349998499999998</c:v>
                </c:pt>
                <c:pt idx="374">
                  <c:v>32.29999920000008</c:v>
                </c:pt>
                <c:pt idx="375">
                  <c:v>32.25</c:v>
                </c:pt>
                <c:pt idx="376">
                  <c:v>32.200000800000012</c:v>
                </c:pt>
                <c:pt idx="377">
                  <c:v>32.150001499999995</c:v>
                </c:pt>
                <c:pt idx="378">
                  <c:v>32.099998500000012</c:v>
                </c:pt>
                <c:pt idx="379">
                  <c:v>32.049999200000002</c:v>
                </c:pt>
                <c:pt idx="380">
                  <c:v>32</c:v>
                </c:pt>
                <c:pt idx="381">
                  <c:v>31.950000800000002</c:v>
                </c:pt>
                <c:pt idx="382">
                  <c:v>31.899999600000001</c:v>
                </c:pt>
                <c:pt idx="383">
                  <c:v>31.850000399999999</c:v>
                </c:pt>
                <c:pt idx="384">
                  <c:v>31.799999199999988</c:v>
                </c:pt>
                <c:pt idx="385">
                  <c:v>31.75</c:v>
                </c:pt>
                <c:pt idx="386">
                  <c:v>31.700000800000002</c:v>
                </c:pt>
                <c:pt idx="387">
                  <c:v>31.649999600000001</c:v>
                </c:pt>
                <c:pt idx="388">
                  <c:v>31.600000399999999</c:v>
                </c:pt>
                <c:pt idx="389">
                  <c:v>31.549999199999988</c:v>
                </c:pt>
                <c:pt idx="390">
                  <c:v>31.5</c:v>
                </c:pt>
                <c:pt idx="391">
                  <c:v>31.450000800000002</c:v>
                </c:pt>
                <c:pt idx="392">
                  <c:v>31.399999600000001</c:v>
                </c:pt>
                <c:pt idx="393">
                  <c:v>31.350000399999999</c:v>
                </c:pt>
                <c:pt idx="394">
                  <c:v>31.299999199999988</c:v>
                </c:pt>
                <c:pt idx="395">
                  <c:v>31.25</c:v>
                </c:pt>
                <c:pt idx="396">
                  <c:v>31.200000800000002</c:v>
                </c:pt>
                <c:pt idx="397">
                  <c:v>31.149999600000001</c:v>
                </c:pt>
                <c:pt idx="398">
                  <c:v>31.100000399999999</c:v>
                </c:pt>
                <c:pt idx="399">
                  <c:v>31.049999199999988</c:v>
                </c:pt>
                <c:pt idx="400">
                  <c:v>31</c:v>
                </c:pt>
                <c:pt idx="401">
                  <c:v>30.950000800000002</c:v>
                </c:pt>
                <c:pt idx="402">
                  <c:v>30.899999600000001</c:v>
                </c:pt>
                <c:pt idx="403">
                  <c:v>30.850000399999999</c:v>
                </c:pt>
                <c:pt idx="404">
                  <c:v>30.799999199999988</c:v>
                </c:pt>
                <c:pt idx="405">
                  <c:v>30.75</c:v>
                </c:pt>
                <c:pt idx="406">
                  <c:v>30.700000800000002</c:v>
                </c:pt>
                <c:pt idx="407">
                  <c:v>30.649999600000001</c:v>
                </c:pt>
                <c:pt idx="408">
                  <c:v>30.600000399999999</c:v>
                </c:pt>
                <c:pt idx="409">
                  <c:v>30.549999199999988</c:v>
                </c:pt>
                <c:pt idx="410">
                  <c:v>30.5</c:v>
                </c:pt>
                <c:pt idx="411">
                  <c:v>30.450000800000002</c:v>
                </c:pt>
                <c:pt idx="412">
                  <c:v>30.399999600000001</c:v>
                </c:pt>
                <c:pt idx="413">
                  <c:v>30.350000399999999</c:v>
                </c:pt>
                <c:pt idx="414">
                  <c:v>30.299999199999988</c:v>
                </c:pt>
                <c:pt idx="415">
                  <c:v>30.25</c:v>
                </c:pt>
                <c:pt idx="416">
                  <c:v>30.200000800000002</c:v>
                </c:pt>
                <c:pt idx="417">
                  <c:v>30.149999600000001</c:v>
                </c:pt>
                <c:pt idx="418">
                  <c:v>30.100000399999999</c:v>
                </c:pt>
                <c:pt idx="419">
                  <c:v>30.049999199999988</c:v>
                </c:pt>
                <c:pt idx="420">
                  <c:v>30</c:v>
                </c:pt>
                <c:pt idx="421">
                  <c:v>29.950000800000002</c:v>
                </c:pt>
                <c:pt idx="422">
                  <c:v>29.899999600000001</c:v>
                </c:pt>
                <c:pt idx="423">
                  <c:v>29.850000399999999</c:v>
                </c:pt>
                <c:pt idx="424">
                  <c:v>29.799999199999988</c:v>
                </c:pt>
                <c:pt idx="425">
                  <c:v>29.75</c:v>
                </c:pt>
                <c:pt idx="426">
                  <c:v>29.700000800000002</c:v>
                </c:pt>
                <c:pt idx="427">
                  <c:v>29.649999600000001</c:v>
                </c:pt>
                <c:pt idx="428">
                  <c:v>29.600000399999999</c:v>
                </c:pt>
                <c:pt idx="429">
                  <c:v>29.549999199999988</c:v>
                </c:pt>
                <c:pt idx="430">
                  <c:v>29.5</c:v>
                </c:pt>
                <c:pt idx="431">
                  <c:v>29.450000800000002</c:v>
                </c:pt>
                <c:pt idx="432">
                  <c:v>29.399999600000001</c:v>
                </c:pt>
                <c:pt idx="433">
                  <c:v>29.350000399999999</c:v>
                </c:pt>
                <c:pt idx="434">
                  <c:v>29.299999199999988</c:v>
                </c:pt>
                <c:pt idx="435">
                  <c:v>29.25</c:v>
                </c:pt>
                <c:pt idx="436">
                  <c:v>29.200000800000002</c:v>
                </c:pt>
                <c:pt idx="437">
                  <c:v>29.149999600000001</c:v>
                </c:pt>
                <c:pt idx="438">
                  <c:v>29.100000399999999</c:v>
                </c:pt>
                <c:pt idx="439">
                  <c:v>29.049999199999988</c:v>
                </c:pt>
                <c:pt idx="440">
                  <c:v>29</c:v>
                </c:pt>
                <c:pt idx="441">
                  <c:v>28.950000800000002</c:v>
                </c:pt>
                <c:pt idx="442">
                  <c:v>28.899999600000001</c:v>
                </c:pt>
                <c:pt idx="443">
                  <c:v>28.850000399999999</c:v>
                </c:pt>
                <c:pt idx="444">
                  <c:v>28.799999199999988</c:v>
                </c:pt>
                <c:pt idx="445">
                  <c:v>28.75</c:v>
                </c:pt>
                <c:pt idx="446">
                  <c:v>28.700000800000002</c:v>
                </c:pt>
                <c:pt idx="447">
                  <c:v>28.649999600000001</c:v>
                </c:pt>
                <c:pt idx="448">
                  <c:v>28.600000399999999</c:v>
                </c:pt>
                <c:pt idx="449">
                  <c:v>28.549999199999988</c:v>
                </c:pt>
                <c:pt idx="450">
                  <c:v>28.5</c:v>
                </c:pt>
                <c:pt idx="451">
                  <c:v>28.450000800000002</c:v>
                </c:pt>
                <c:pt idx="452">
                  <c:v>28.399999600000001</c:v>
                </c:pt>
                <c:pt idx="453">
                  <c:v>28.350000399999999</c:v>
                </c:pt>
                <c:pt idx="454">
                  <c:v>28.299999199999988</c:v>
                </c:pt>
                <c:pt idx="455">
                  <c:v>28.25</c:v>
                </c:pt>
                <c:pt idx="456">
                  <c:v>28.200000800000002</c:v>
                </c:pt>
                <c:pt idx="457">
                  <c:v>28.149999600000001</c:v>
                </c:pt>
                <c:pt idx="458">
                  <c:v>28.100000399999999</c:v>
                </c:pt>
                <c:pt idx="459">
                  <c:v>28.049999199999988</c:v>
                </c:pt>
                <c:pt idx="460">
                  <c:v>28</c:v>
                </c:pt>
                <c:pt idx="461">
                  <c:v>27.950000800000002</c:v>
                </c:pt>
                <c:pt idx="462">
                  <c:v>27.899999600000001</c:v>
                </c:pt>
                <c:pt idx="463">
                  <c:v>27.850000399999999</c:v>
                </c:pt>
                <c:pt idx="464">
                  <c:v>27.799999199999988</c:v>
                </c:pt>
                <c:pt idx="465">
                  <c:v>27.75</c:v>
                </c:pt>
                <c:pt idx="466">
                  <c:v>27.700000800000002</c:v>
                </c:pt>
                <c:pt idx="467">
                  <c:v>27.649999600000001</c:v>
                </c:pt>
                <c:pt idx="468">
                  <c:v>27.600000399999999</c:v>
                </c:pt>
                <c:pt idx="469">
                  <c:v>27.549999199999988</c:v>
                </c:pt>
                <c:pt idx="470">
                  <c:v>27.5</c:v>
                </c:pt>
                <c:pt idx="471">
                  <c:v>27.450000800000002</c:v>
                </c:pt>
                <c:pt idx="472">
                  <c:v>27.399999600000001</c:v>
                </c:pt>
                <c:pt idx="473">
                  <c:v>27.350000399999999</c:v>
                </c:pt>
                <c:pt idx="474">
                  <c:v>27.299999199999988</c:v>
                </c:pt>
                <c:pt idx="475">
                  <c:v>27.25</c:v>
                </c:pt>
                <c:pt idx="476">
                  <c:v>27.200000800000002</c:v>
                </c:pt>
                <c:pt idx="477">
                  <c:v>27.149999600000001</c:v>
                </c:pt>
                <c:pt idx="478">
                  <c:v>27.100000399999999</c:v>
                </c:pt>
                <c:pt idx="479">
                  <c:v>27.049999199999988</c:v>
                </c:pt>
                <c:pt idx="480">
                  <c:v>27</c:v>
                </c:pt>
                <c:pt idx="481">
                  <c:v>26.950000800000002</c:v>
                </c:pt>
                <c:pt idx="482">
                  <c:v>26.899999600000001</c:v>
                </c:pt>
                <c:pt idx="483">
                  <c:v>26.850000399999999</c:v>
                </c:pt>
                <c:pt idx="484">
                  <c:v>26.799999199999988</c:v>
                </c:pt>
                <c:pt idx="485">
                  <c:v>26.75</c:v>
                </c:pt>
                <c:pt idx="486">
                  <c:v>26.700000800000002</c:v>
                </c:pt>
                <c:pt idx="487">
                  <c:v>26.649999600000001</c:v>
                </c:pt>
                <c:pt idx="488">
                  <c:v>26.600000399999999</c:v>
                </c:pt>
                <c:pt idx="489">
                  <c:v>26.549999199999988</c:v>
                </c:pt>
                <c:pt idx="490">
                  <c:v>26.5</c:v>
                </c:pt>
                <c:pt idx="491">
                  <c:v>26.450000800000002</c:v>
                </c:pt>
                <c:pt idx="492">
                  <c:v>26.399999600000001</c:v>
                </c:pt>
                <c:pt idx="493">
                  <c:v>26.350000399999999</c:v>
                </c:pt>
                <c:pt idx="494">
                  <c:v>26.299999199999988</c:v>
                </c:pt>
                <c:pt idx="495">
                  <c:v>26.25</c:v>
                </c:pt>
                <c:pt idx="496">
                  <c:v>26.200000800000002</c:v>
                </c:pt>
                <c:pt idx="497">
                  <c:v>26.149999600000001</c:v>
                </c:pt>
                <c:pt idx="498">
                  <c:v>26.100000399999999</c:v>
                </c:pt>
                <c:pt idx="499">
                  <c:v>26.049999199999988</c:v>
                </c:pt>
                <c:pt idx="500">
                  <c:v>26</c:v>
                </c:pt>
                <c:pt idx="501">
                  <c:v>25.950000800000002</c:v>
                </c:pt>
                <c:pt idx="502">
                  <c:v>25.899999600000001</c:v>
                </c:pt>
                <c:pt idx="503">
                  <c:v>25.850000399999999</c:v>
                </c:pt>
                <c:pt idx="504">
                  <c:v>25.799999199999988</c:v>
                </c:pt>
                <c:pt idx="505">
                  <c:v>25.75</c:v>
                </c:pt>
                <c:pt idx="506">
                  <c:v>25.700000800000002</c:v>
                </c:pt>
                <c:pt idx="507">
                  <c:v>25.649999600000001</c:v>
                </c:pt>
                <c:pt idx="508">
                  <c:v>25.600000399999999</c:v>
                </c:pt>
                <c:pt idx="509">
                  <c:v>25.549999199999988</c:v>
                </c:pt>
                <c:pt idx="510">
                  <c:v>25.5</c:v>
                </c:pt>
                <c:pt idx="511">
                  <c:v>25.450000800000002</c:v>
                </c:pt>
                <c:pt idx="512">
                  <c:v>25.399999600000001</c:v>
                </c:pt>
                <c:pt idx="513">
                  <c:v>25.350000399999999</c:v>
                </c:pt>
                <c:pt idx="514">
                  <c:v>25.299999199999988</c:v>
                </c:pt>
                <c:pt idx="515">
                  <c:v>25.25</c:v>
                </c:pt>
                <c:pt idx="516">
                  <c:v>25.200000800000002</c:v>
                </c:pt>
                <c:pt idx="517">
                  <c:v>25.149999600000001</c:v>
                </c:pt>
                <c:pt idx="518">
                  <c:v>25.100000399999999</c:v>
                </c:pt>
                <c:pt idx="519">
                  <c:v>25.049999199999988</c:v>
                </c:pt>
                <c:pt idx="520">
                  <c:v>25</c:v>
                </c:pt>
                <c:pt idx="521">
                  <c:v>24.950000800000002</c:v>
                </c:pt>
                <c:pt idx="522">
                  <c:v>24.899999600000001</c:v>
                </c:pt>
                <c:pt idx="523">
                  <c:v>24.850000399999999</c:v>
                </c:pt>
                <c:pt idx="524">
                  <c:v>24.799999199999988</c:v>
                </c:pt>
                <c:pt idx="525">
                  <c:v>24.75</c:v>
                </c:pt>
                <c:pt idx="526">
                  <c:v>24.700000800000002</c:v>
                </c:pt>
                <c:pt idx="527">
                  <c:v>24.649999600000001</c:v>
                </c:pt>
                <c:pt idx="528">
                  <c:v>24.600000399999999</c:v>
                </c:pt>
                <c:pt idx="529">
                  <c:v>24.549999199999988</c:v>
                </c:pt>
                <c:pt idx="530">
                  <c:v>24.5</c:v>
                </c:pt>
                <c:pt idx="531">
                  <c:v>24.450000800000002</c:v>
                </c:pt>
                <c:pt idx="532">
                  <c:v>24.399999600000001</c:v>
                </c:pt>
                <c:pt idx="533">
                  <c:v>24.350000399999999</c:v>
                </c:pt>
                <c:pt idx="534">
                  <c:v>24.299999199999988</c:v>
                </c:pt>
                <c:pt idx="535">
                  <c:v>24.25</c:v>
                </c:pt>
                <c:pt idx="536">
                  <c:v>24.200000800000002</c:v>
                </c:pt>
                <c:pt idx="537">
                  <c:v>24.149999600000001</c:v>
                </c:pt>
                <c:pt idx="538">
                  <c:v>24.100000399999999</c:v>
                </c:pt>
                <c:pt idx="539">
                  <c:v>24.049999199999988</c:v>
                </c:pt>
                <c:pt idx="540">
                  <c:v>24</c:v>
                </c:pt>
                <c:pt idx="541">
                  <c:v>23.950000800000002</c:v>
                </c:pt>
                <c:pt idx="542">
                  <c:v>23.899999600000001</c:v>
                </c:pt>
                <c:pt idx="543">
                  <c:v>23.850000399999999</c:v>
                </c:pt>
                <c:pt idx="544">
                  <c:v>23.799999199999988</c:v>
                </c:pt>
                <c:pt idx="545">
                  <c:v>23.75</c:v>
                </c:pt>
                <c:pt idx="546">
                  <c:v>23.700000800000002</c:v>
                </c:pt>
                <c:pt idx="547">
                  <c:v>23.649999600000001</c:v>
                </c:pt>
                <c:pt idx="548">
                  <c:v>23.600000399999999</c:v>
                </c:pt>
                <c:pt idx="549">
                  <c:v>23.549999199999988</c:v>
                </c:pt>
                <c:pt idx="550">
                  <c:v>23.5</c:v>
                </c:pt>
                <c:pt idx="551">
                  <c:v>23.450000800000002</c:v>
                </c:pt>
                <c:pt idx="552">
                  <c:v>23.399999600000001</c:v>
                </c:pt>
                <c:pt idx="553">
                  <c:v>23.350000399999999</c:v>
                </c:pt>
                <c:pt idx="554">
                  <c:v>23.299999199999988</c:v>
                </c:pt>
                <c:pt idx="555">
                  <c:v>23.25</c:v>
                </c:pt>
                <c:pt idx="556">
                  <c:v>23.200000800000002</c:v>
                </c:pt>
                <c:pt idx="557">
                  <c:v>23.149999600000001</c:v>
                </c:pt>
                <c:pt idx="558">
                  <c:v>23.100000399999999</c:v>
                </c:pt>
                <c:pt idx="559">
                  <c:v>23.049999199999988</c:v>
                </c:pt>
                <c:pt idx="560">
                  <c:v>23</c:v>
                </c:pt>
                <c:pt idx="561">
                  <c:v>22.950000800000002</c:v>
                </c:pt>
                <c:pt idx="562">
                  <c:v>22.899999600000001</c:v>
                </c:pt>
                <c:pt idx="563">
                  <c:v>22.850000399999999</c:v>
                </c:pt>
                <c:pt idx="564">
                  <c:v>22.799999199999988</c:v>
                </c:pt>
                <c:pt idx="565">
                  <c:v>22.75</c:v>
                </c:pt>
                <c:pt idx="566">
                  <c:v>22.700000800000002</c:v>
                </c:pt>
                <c:pt idx="567">
                  <c:v>22.649999600000001</c:v>
                </c:pt>
                <c:pt idx="568">
                  <c:v>22.600000399999999</c:v>
                </c:pt>
                <c:pt idx="569">
                  <c:v>22.549999199999988</c:v>
                </c:pt>
                <c:pt idx="570">
                  <c:v>22.5</c:v>
                </c:pt>
                <c:pt idx="571">
                  <c:v>22.450000800000002</c:v>
                </c:pt>
                <c:pt idx="572">
                  <c:v>22.399999600000001</c:v>
                </c:pt>
                <c:pt idx="573">
                  <c:v>22.350000399999999</c:v>
                </c:pt>
                <c:pt idx="574">
                  <c:v>22.299999199999988</c:v>
                </c:pt>
                <c:pt idx="575">
                  <c:v>22.25</c:v>
                </c:pt>
                <c:pt idx="576">
                  <c:v>22.200000800000002</c:v>
                </c:pt>
                <c:pt idx="577">
                  <c:v>22.149999600000001</c:v>
                </c:pt>
                <c:pt idx="578">
                  <c:v>22.100000399999999</c:v>
                </c:pt>
                <c:pt idx="579">
                  <c:v>22.049999199999988</c:v>
                </c:pt>
                <c:pt idx="580">
                  <c:v>22</c:v>
                </c:pt>
                <c:pt idx="581">
                  <c:v>21.950000800000002</c:v>
                </c:pt>
                <c:pt idx="582">
                  <c:v>21.899999600000001</c:v>
                </c:pt>
                <c:pt idx="583">
                  <c:v>21.850000399999999</c:v>
                </c:pt>
                <c:pt idx="584">
                  <c:v>21.799999199999988</c:v>
                </c:pt>
                <c:pt idx="585">
                  <c:v>21.75</c:v>
                </c:pt>
                <c:pt idx="586">
                  <c:v>21.700000800000002</c:v>
                </c:pt>
                <c:pt idx="587">
                  <c:v>21.649999600000001</c:v>
                </c:pt>
                <c:pt idx="588">
                  <c:v>21.600000399999999</c:v>
                </c:pt>
                <c:pt idx="589">
                  <c:v>21.549999199999988</c:v>
                </c:pt>
                <c:pt idx="590">
                  <c:v>21.5</c:v>
                </c:pt>
                <c:pt idx="591">
                  <c:v>21.450000800000002</c:v>
                </c:pt>
                <c:pt idx="592">
                  <c:v>21.399999600000001</c:v>
                </c:pt>
                <c:pt idx="593">
                  <c:v>21.350000399999999</c:v>
                </c:pt>
                <c:pt idx="594">
                  <c:v>21.299999199999988</c:v>
                </c:pt>
                <c:pt idx="595">
                  <c:v>21.25</c:v>
                </c:pt>
                <c:pt idx="596">
                  <c:v>21.200000800000002</c:v>
                </c:pt>
                <c:pt idx="597">
                  <c:v>21.149999600000001</c:v>
                </c:pt>
                <c:pt idx="598">
                  <c:v>21.100000399999999</c:v>
                </c:pt>
                <c:pt idx="599">
                  <c:v>21.049999199999988</c:v>
                </c:pt>
                <c:pt idx="600">
                  <c:v>21</c:v>
                </c:pt>
                <c:pt idx="601">
                  <c:v>20.950000800000002</c:v>
                </c:pt>
                <c:pt idx="602">
                  <c:v>20.899999600000001</c:v>
                </c:pt>
                <c:pt idx="603">
                  <c:v>20.850000399999999</c:v>
                </c:pt>
                <c:pt idx="604">
                  <c:v>20.799999199999988</c:v>
                </c:pt>
                <c:pt idx="605">
                  <c:v>20.75</c:v>
                </c:pt>
                <c:pt idx="606">
                  <c:v>20.700000800000002</c:v>
                </c:pt>
                <c:pt idx="607">
                  <c:v>20.649999600000001</c:v>
                </c:pt>
                <c:pt idx="608">
                  <c:v>20.600000399999999</c:v>
                </c:pt>
                <c:pt idx="609">
                  <c:v>20.549999199999988</c:v>
                </c:pt>
                <c:pt idx="610">
                  <c:v>20.5</c:v>
                </c:pt>
                <c:pt idx="611">
                  <c:v>20.450000800000002</c:v>
                </c:pt>
                <c:pt idx="612">
                  <c:v>20.399999600000001</c:v>
                </c:pt>
                <c:pt idx="613">
                  <c:v>20.350000399999999</c:v>
                </c:pt>
                <c:pt idx="614">
                  <c:v>20.299999199999988</c:v>
                </c:pt>
                <c:pt idx="615">
                  <c:v>20.25</c:v>
                </c:pt>
                <c:pt idx="616">
                  <c:v>20.200000800000002</c:v>
                </c:pt>
                <c:pt idx="617">
                  <c:v>20.149999600000001</c:v>
                </c:pt>
                <c:pt idx="618">
                  <c:v>20.100000399999999</c:v>
                </c:pt>
                <c:pt idx="619">
                  <c:v>20.049999199999988</c:v>
                </c:pt>
                <c:pt idx="620">
                  <c:v>20</c:v>
                </c:pt>
                <c:pt idx="621">
                  <c:v>19.950000800000002</c:v>
                </c:pt>
                <c:pt idx="622">
                  <c:v>19.899999600000001</c:v>
                </c:pt>
                <c:pt idx="623">
                  <c:v>19.850000399999999</c:v>
                </c:pt>
                <c:pt idx="624">
                  <c:v>19.799999199999988</c:v>
                </c:pt>
                <c:pt idx="625">
                  <c:v>19.75</c:v>
                </c:pt>
                <c:pt idx="626">
                  <c:v>19.700000800000002</c:v>
                </c:pt>
                <c:pt idx="627">
                  <c:v>19.649999600000001</c:v>
                </c:pt>
                <c:pt idx="628">
                  <c:v>19.600000399999999</c:v>
                </c:pt>
                <c:pt idx="629">
                  <c:v>19.549999199999988</c:v>
                </c:pt>
                <c:pt idx="630">
                  <c:v>19.5</c:v>
                </c:pt>
                <c:pt idx="631">
                  <c:v>19.450000800000002</c:v>
                </c:pt>
                <c:pt idx="632">
                  <c:v>19.399999600000001</c:v>
                </c:pt>
                <c:pt idx="633">
                  <c:v>19.350000399999999</c:v>
                </c:pt>
                <c:pt idx="634">
                  <c:v>19.299999199999988</c:v>
                </c:pt>
                <c:pt idx="635">
                  <c:v>19.25</c:v>
                </c:pt>
                <c:pt idx="636">
                  <c:v>19.200000800000002</c:v>
                </c:pt>
                <c:pt idx="637">
                  <c:v>19.149999600000001</c:v>
                </c:pt>
                <c:pt idx="638">
                  <c:v>19.100000399999999</c:v>
                </c:pt>
                <c:pt idx="639">
                  <c:v>19.049999199999988</c:v>
                </c:pt>
                <c:pt idx="640">
                  <c:v>19</c:v>
                </c:pt>
                <c:pt idx="641">
                  <c:v>18.950000800000002</c:v>
                </c:pt>
                <c:pt idx="642">
                  <c:v>18.899999600000001</c:v>
                </c:pt>
                <c:pt idx="643">
                  <c:v>18.850000399999999</c:v>
                </c:pt>
                <c:pt idx="644">
                  <c:v>18.799999199999988</c:v>
                </c:pt>
                <c:pt idx="645">
                  <c:v>18.75</c:v>
                </c:pt>
                <c:pt idx="646">
                  <c:v>18.700000800000002</c:v>
                </c:pt>
                <c:pt idx="647">
                  <c:v>18.649999600000001</c:v>
                </c:pt>
                <c:pt idx="648">
                  <c:v>18.600000399999999</c:v>
                </c:pt>
                <c:pt idx="649">
                  <c:v>18.549999199999988</c:v>
                </c:pt>
                <c:pt idx="650">
                  <c:v>18.5</c:v>
                </c:pt>
                <c:pt idx="651">
                  <c:v>18.450000800000002</c:v>
                </c:pt>
                <c:pt idx="652">
                  <c:v>18.399999600000001</c:v>
                </c:pt>
                <c:pt idx="653">
                  <c:v>18.350000399999999</c:v>
                </c:pt>
                <c:pt idx="654">
                  <c:v>18.299999199999988</c:v>
                </c:pt>
                <c:pt idx="655">
                  <c:v>18.25</c:v>
                </c:pt>
                <c:pt idx="656">
                  <c:v>18.200000800000002</c:v>
                </c:pt>
                <c:pt idx="657">
                  <c:v>18.149999600000001</c:v>
                </c:pt>
                <c:pt idx="658">
                  <c:v>18.100000399999999</c:v>
                </c:pt>
                <c:pt idx="659">
                  <c:v>18.049999199999988</c:v>
                </c:pt>
                <c:pt idx="660">
                  <c:v>18</c:v>
                </c:pt>
                <c:pt idx="661">
                  <c:v>17.950000800000002</c:v>
                </c:pt>
                <c:pt idx="662">
                  <c:v>17.899999600000001</c:v>
                </c:pt>
                <c:pt idx="663">
                  <c:v>17.850000399999999</c:v>
                </c:pt>
                <c:pt idx="664">
                  <c:v>17.799999199999988</c:v>
                </c:pt>
                <c:pt idx="665">
                  <c:v>17.75</c:v>
                </c:pt>
                <c:pt idx="666">
                  <c:v>17.700000800000002</c:v>
                </c:pt>
                <c:pt idx="667">
                  <c:v>17.649999600000001</c:v>
                </c:pt>
                <c:pt idx="668">
                  <c:v>17.600000399999999</c:v>
                </c:pt>
                <c:pt idx="669">
                  <c:v>17.549999199999988</c:v>
                </c:pt>
                <c:pt idx="670">
                  <c:v>17.5</c:v>
                </c:pt>
                <c:pt idx="671">
                  <c:v>17.450000800000002</c:v>
                </c:pt>
                <c:pt idx="672">
                  <c:v>17.399999600000001</c:v>
                </c:pt>
                <c:pt idx="673">
                  <c:v>17.350000399999999</c:v>
                </c:pt>
                <c:pt idx="674">
                  <c:v>17.299999199999988</c:v>
                </c:pt>
                <c:pt idx="675">
                  <c:v>17.25</c:v>
                </c:pt>
                <c:pt idx="676">
                  <c:v>17.200000800000002</c:v>
                </c:pt>
                <c:pt idx="677">
                  <c:v>17.149999600000001</c:v>
                </c:pt>
                <c:pt idx="678">
                  <c:v>17.100000399999999</c:v>
                </c:pt>
                <c:pt idx="679">
                  <c:v>17.049999199999988</c:v>
                </c:pt>
                <c:pt idx="680">
                  <c:v>17</c:v>
                </c:pt>
                <c:pt idx="681">
                  <c:v>16.950000800000002</c:v>
                </c:pt>
                <c:pt idx="682">
                  <c:v>16.899999600000001</c:v>
                </c:pt>
                <c:pt idx="683">
                  <c:v>16.850000399999999</c:v>
                </c:pt>
                <c:pt idx="684">
                  <c:v>16.799999199999988</c:v>
                </c:pt>
                <c:pt idx="685">
                  <c:v>16.75</c:v>
                </c:pt>
                <c:pt idx="686">
                  <c:v>16.700000800000002</c:v>
                </c:pt>
                <c:pt idx="687">
                  <c:v>16.649999600000001</c:v>
                </c:pt>
                <c:pt idx="688">
                  <c:v>16.600000399999999</c:v>
                </c:pt>
                <c:pt idx="689">
                  <c:v>16.549999199999988</c:v>
                </c:pt>
                <c:pt idx="690">
                  <c:v>16.5</c:v>
                </c:pt>
                <c:pt idx="691">
                  <c:v>16.450000800000002</c:v>
                </c:pt>
                <c:pt idx="692">
                  <c:v>16.399999600000001</c:v>
                </c:pt>
                <c:pt idx="693">
                  <c:v>16.350000399999999</c:v>
                </c:pt>
                <c:pt idx="694">
                  <c:v>16.299999199999988</c:v>
                </c:pt>
                <c:pt idx="695">
                  <c:v>16.25</c:v>
                </c:pt>
                <c:pt idx="696">
                  <c:v>16.200000800000002</c:v>
                </c:pt>
                <c:pt idx="697">
                  <c:v>16.149999600000001</c:v>
                </c:pt>
                <c:pt idx="698">
                  <c:v>16.100000399999999</c:v>
                </c:pt>
                <c:pt idx="699">
                  <c:v>16.049999199999988</c:v>
                </c:pt>
                <c:pt idx="700">
                  <c:v>16</c:v>
                </c:pt>
                <c:pt idx="701">
                  <c:v>15.949999800000002</c:v>
                </c:pt>
                <c:pt idx="702">
                  <c:v>15.899999600000006</c:v>
                </c:pt>
                <c:pt idx="703">
                  <c:v>15.850000400000004</c:v>
                </c:pt>
                <c:pt idx="704">
                  <c:v>15.800000200000017</c:v>
                </c:pt>
                <c:pt idx="705">
                  <c:v>15.75</c:v>
                </c:pt>
                <c:pt idx="706">
                  <c:v>15.699999800000002</c:v>
                </c:pt>
                <c:pt idx="707">
                  <c:v>15.649999600000001</c:v>
                </c:pt>
                <c:pt idx="708">
                  <c:v>15.600000400000001</c:v>
                </c:pt>
                <c:pt idx="709">
                  <c:v>15.550000200000017</c:v>
                </c:pt>
                <c:pt idx="710">
                  <c:v>15.5</c:v>
                </c:pt>
                <c:pt idx="711">
                  <c:v>15.449999800000002</c:v>
                </c:pt>
                <c:pt idx="712">
                  <c:v>15.399999600000006</c:v>
                </c:pt>
                <c:pt idx="713">
                  <c:v>15.350000400000004</c:v>
                </c:pt>
                <c:pt idx="714">
                  <c:v>15.300000200000017</c:v>
                </c:pt>
                <c:pt idx="715">
                  <c:v>15.25</c:v>
                </c:pt>
                <c:pt idx="716">
                  <c:v>15.199999800000002</c:v>
                </c:pt>
                <c:pt idx="717">
                  <c:v>15.149999600000001</c:v>
                </c:pt>
                <c:pt idx="718">
                  <c:v>15.100000400000001</c:v>
                </c:pt>
                <c:pt idx="719">
                  <c:v>15.050000200000017</c:v>
                </c:pt>
                <c:pt idx="720">
                  <c:v>15</c:v>
                </c:pt>
                <c:pt idx="721">
                  <c:v>14.949999800000002</c:v>
                </c:pt>
                <c:pt idx="722">
                  <c:v>14.899999600000006</c:v>
                </c:pt>
                <c:pt idx="723">
                  <c:v>14.850000400000004</c:v>
                </c:pt>
                <c:pt idx="724">
                  <c:v>14.800000200000017</c:v>
                </c:pt>
                <c:pt idx="725">
                  <c:v>14.75</c:v>
                </c:pt>
                <c:pt idx="726">
                  <c:v>14.699999800000002</c:v>
                </c:pt>
                <c:pt idx="727">
                  <c:v>14.649999600000001</c:v>
                </c:pt>
                <c:pt idx="728">
                  <c:v>14.600000400000001</c:v>
                </c:pt>
                <c:pt idx="729">
                  <c:v>14.550000200000017</c:v>
                </c:pt>
                <c:pt idx="730">
                  <c:v>14.5</c:v>
                </c:pt>
                <c:pt idx="731">
                  <c:v>14.449999800000002</c:v>
                </c:pt>
                <c:pt idx="732">
                  <c:v>14.399999600000006</c:v>
                </c:pt>
                <c:pt idx="733">
                  <c:v>14.350000400000004</c:v>
                </c:pt>
                <c:pt idx="734">
                  <c:v>14.300000200000017</c:v>
                </c:pt>
                <c:pt idx="735">
                  <c:v>14.25</c:v>
                </c:pt>
                <c:pt idx="736">
                  <c:v>14.199999800000002</c:v>
                </c:pt>
                <c:pt idx="737">
                  <c:v>14.149999600000001</c:v>
                </c:pt>
                <c:pt idx="738">
                  <c:v>14.100000400000001</c:v>
                </c:pt>
                <c:pt idx="739">
                  <c:v>14.050000200000017</c:v>
                </c:pt>
                <c:pt idx="740">
                  <c:v>14</c:v>
                </c:pt>
                <c:pt idx="741">
                  <c:v>13.949999800000002</c:v>
                </c:pt>
                <c:pt idx="742">
                  <c:v>13.899999600000006</c:v>
                </c:pt>
                <c:pt idx="743">
                  <c:v>13.850000400000004</c:v>
                </c:pt>
                <c:pt idx="744">
                  <c:v>13.800000200000017</c:v>
                </c:pt>
                <c:pt idx="745">
                  <c:v>13.75</c:v>
                </c:pt>
                <c:pt idx="746">
                  <c:v>13.699999800000002</c:v>
                </c:pt>
                <c:pt idx="747">
                  <c:v>13.649999600000001</c:v>
                </c:pt>
                <c:pt idx="748">
                  <c:v>13.600000400000001</c:v>
                </c:pt>
                <c:pt idx="749">
                  <c:v>13.550000200000017</c:v>
                </c:pt>
                <c:pt idx="750">
                  <c:v>13.5</c:v>
                </c:pt>
                <c:pt idx="751">
                  <c:v>13.449999800000002</c:v>
                </c:pt>
                <c:pt idx="752">
                  <c:v>13.399999600000006</c:v>
                </c:pt>
                <c:pt idx="753">
                  <c:v>13.350000400000004</c:v>
                </c:pt>
                <c:pt idx="754">
                  <c:v>13.300000200000017</c:v>
                </c:pt>
                <c:pt idx="755">
                  <c:v>13.25</c:v>
                </c:pt>
                <c:pt idx="756">
                  <c:v>13.199999800000002</c:v>
                </c:pt>
                <c:pt idx="757">
                  <c:v>13.149999600000001</c:v>
                </c:pt>
                <c:pt idx="758">
                  <c:v>13.100000400000001</c:v>
                </c:pt>
                <c:pt idx="759">
                  <c:v>13.050000200000017</c:v>
                </c:pt>
                <c:pt idx="760">
                  <c:v>13</c:v>
                </c:pt>
                <c:pt idx="761">
                  <c:v>12.949999800000002</c:v>
                </c:pt>
                <c:pt idx="762">
                  <c:v>12.899999600000006</c:v>
                </c:pt>
                <c:pt idx="763">
                  <c:v>12.850000400000004</c:v>
                </c:pt>
                <c:pt idx="764">
                  <c:v>12.800000200000017</c:v>
                </c:pt>
                <c:pt idx="765">
                  <c:v>12.75</c:v>
                </c:pt>
                <c:pt idx="766">
                  <c:v>12.699999800000002</c:v>
                </c:pt>
                <c:pt idx="767">
                  <c:v>12.649999600000001</c:v>
                </c:pt>
                <c:pt idx="768">
                  <c:v>12.600000400000001</c:v>
                </c:pt>
                <c:pt idx="769">
                  <c:v>12.550000200000017</c:v>
                </c:pt>
                <c:pt idx="770">
                  <c:v>12.5</c:v>
                </c:pt>
                <c:pt idx="771">
                  <c:v>12.449999800000002</c:v>
                </c:pt>
                <c:pt idx="772">
                  <c:v>12.399999600000006</c:v>
                </c:pt>
                <c:pt idx="773">
                  <c:v>12.350000400000004</c:v>
                </c:pt>
                <c:pt idx="774">
                  <c:v>12.300000200000017</c:v>
                </c:pt>
                <c:pt idx="775">
                  <c:v>12.25</c:v>
                </c:pt>
                <c:pt idx="776">
                  <c:v>12.199999800000002</c:v>
                </c:pt>
                <c:pt idx="777">
                  <c:v>12.149999600000001</c:v>
                </c:pt>
                <c:pt idx="778">
                  <c:v>12.100000400000001</c:v>
                </c:pt>
                <c:pt idx="779">
                  <c:v>12.050000200000017</c:v>
                </c:pt>
                <c:pt idx="780">
                  <c:v>12</c:v>
                </c:pt>
                <c:pt idx="781">
                  <c:v>11.949999800000002</c:v>
                </c:pt>
                <c:pt idx="782">
                  <c:v>11.899999600000006</c:v>
                </c:pt>
                <c:pt idx="783">
                  <c:v>11.850000400000004</c:v>
                </c:pt>
                <c:pt idx="784">
                  <c:v>11.800000200000017</c:v>
                </c:pt>
                <c:pt idx="785">
                  <c:v>11.75</c:v>
                </c:pt>
                <c:pt idx="786">
                  <c:v>11.699999800000002</c:v>
                </c:pt>
                <c:pt idx="787">
                  <c:v>11.649999600000001</c:v>
                </c:pt>
                <c:pt idx="788">
                  <c:v>11.600000400000001</c:v>
                </c:pt>
                <c:pt idx="789">
                  <c:v>11.550000200000017</c:v>
                </c:pt>
                <c:pt idx="790">
                  <c:v>11.5</c:v>
                </c:pt>
                <c:pt idx="791">
                  <c:v>11.449999800000002</c:v>
                </c:pt>
                <c:pt idx="792">
                  <c:v>11.399999600000006</c:v>
                </c:pt>
                <c:pt idx="793">
                  <c:v>11.350000400000004</c:v>
                </c:pt>
                <c:pt idx="794">
                  <c:v>11.300000200000017</c:v>
                </c:pt>
                <c:pt idx="795">
                  <c:v>11.25</c:v>
                </c:pt>
                <c:pt idx="796">
                  <c:v>11.199999800000002</c:v>
                </c:pt>
                <c:pt idx="797">
                  <c:v>11.149999600000001</c:v>
                </c:pt>
                <c:pt idx="798">
                  <c:v>11.100000400000001</c:v>
                </c:pt>
                <c:pt idx="799">
                  <c:v>11.050000200000017</c:v>
                </c:pt>
                <c:pt idx="800">
                  <c:v>11</c:v>
                </c:pt>
                <c:pt idx="801">
                  <c:v>10.949999800000002</c:v>
                </c:pt>
                <c:pt idx="802">
                  <c:v>10.899999600000006</c:v>
                </c:pt>
                <c:pt idx="803">
                  <c:v>10.850000400000004</c:v>
                </c:pt>
                <c:pt idx="804">
                  <c:v>10.800000200000017</c:v>
                </c:pt>
                <c:pt idx="805">
                  <c:v>10.75</c:v>
                </c:pt>
                <c:pt idx="806">
                  <c:v>10.699999800000002</c:v>
                </c:pt>
                <c:pt idx="807">
                  <c:v>10.649999600000001</c:v>
                </c:pt>
                <c:pt idx="808">
                  <c:v>10.600000400000001</c:v>
                </c:pt>
                <c:pt idx="809">
                  <c:v>10.550000200000017</c:v>
                </c:pt>
                <c:pt idx="810">
                  <c:v>10.5</c:v>
                </c:pt>
                <c:pt idx="811">
                  <c:v>10.449999800000002</c:v>
                </c:pt>
                <c:pt idx="812">
                  <c:v>10.399999600000006</c:v>
                </c:pt>
                <c:pt idx="813">
                  <c:v>10.350000400000004</c:v>
                </c:pt>
                <c:pt idx="814">
                  <c:v>10.300000200000017</c:v>
                </c:pt>
                <c:pt idx="815">
                  <c:v>10.25</c:v>
                </c:pt>
                <c:pt idx="816">
                  <c:v>10.199999800000002</c:v>
                </c:pt>
                <c:pt idx="817">
                  <c:v>10.149999600000001</c:v>
                </c:pt>
                <c:pt idx="818">
                  <c:v>10.100000400000001</c:v>
                </c:pt>
                <c:pt idx="819">
                  <c:v>10.050000200000017</c:v>
                </c:pt>
                <c:pt idx="820">
                  <c:v>10</c:v>
                </c:pt>
                <c:pt idx="821">
                  <c:v>9.9499998100000067</c:v>
                </c:pt>
                <c:pt idx="822">
                  <c:v>9.8999996200000027</c:v>
                </c:pt>
                <c:pt idx="823">
                  <c:v>9.8500003800000027</c:v>
                </c:pt>
                <c:pt idx="824">
                  <c:v>9.8000001900000004</c:v>
                </c:pt>
                <c:pt idx="825">
                  <c:v>9.75</c:v>
                </c:pt>
                <c:pt idx="826">
                  <c:v>9.6999998100000067</c:v>
                </c:pt>
                <c:pt idx="827">
                  <c:v>9.6499996200000009</c:v>
                </c:pt>
                <c:pt idx="828">
                  <c:v>9.6000003800000009</c:v>
                </c:pt>
                <c:pt idx="829">
                  <c:v>9.5500001900000004</c:v>
                </c:pt>
                <c:pt idx="830">
                  <c:v>9.5</c:v>
                </c:pt>
                <c:pt idx="831">
                  <c:v>9.4499998100000067</c:v>
                </c:pt>
                <c:pt idx="832">
                  <c:v>9.3999996200000027</c:v>
                </c:pt>
                <c:pt idx="833">
                  <c:v>9.3500003800000027</c:v>
                </c:pt>
                <c:pt idx="834">
                  <c:v>9.3000001900000004</c:v>
                </c:pt>
                <c:pt idx="835">
                  <c:v>9.25</c:v>
                </c:pt>
                <c:pt idx="836">
                  <c:v>9.1999998100000067</c:v>
                </c:pt>
                <c:pt idx="837">
                  <c:v>9.1499996200000009</c:v>
                </c:pt>
                <c:pt idx="838">
                  <c:v>9.1000003800000009</c:v>
                </c:pt>
                <c:pt idx="839">
                  <c:v>9.0500001900000004</c:v>
                </c:pt>
                <c:pt idx="840">
                  <c:v>9</c:v>
                </c:pt>
                <c:pt idx="841">
                  <c:v>8.9499998100000067</c:v>
                </c:pt>
                <c:pt idx="842">
                  <c:v>8.8999996200000027</c:v>
                </c:pt>
                <c:pt idx="843">
                  <c:v>8.8500003800000027</c:v>
                </c:pt>
                <c:pt idx="844">
                  <c:v>8.8000001900000004</c:v>
                </c:pt>
                <c:pt idx="845">
                  <c:v>8.75</c:v>
                </c:pt>
                <c:pt idx="846">
                  <c:v>8.6999998100000067</c:v>
                </c:pt>
                <c:pt idx="847">
                  <c:v>8.6499996200000009</c:v>
                </c:pt>
                <c:pt idx="848">
                  <c:v>8.6000003800000009</c:v>
                </c:pt>
                <c:pt idx="849">
                  <c:v>8.5500001900000004</c:v>
                </c:pt>
                <c:pt idx="850">
                  <c:v>8.5</c:v>
                </c:pt>
                <c:pt idx="851">
                  <c:v>8.4499998100000067</c:v>
                </c:pt>
                <c:pt idx="852">
                  <c:v>8.3999996200000027</c:v>
                </c:pt>
                <c:pt idx="853">
                  <c:v>8.3500003800000027</c:v>
                </c:pt>
                <c:pt idx="854">
                  <c:v>8.3000001900000004</c:v>
                </c:pt>
                <c:pt idx="855">
                  <c:v>8.25</c:v>
                </c:pt>
                <c:pt idx="856">
                  <c:v>8.1999998100000067</c:v>
                </c:pt>
                <c:pt idx="857">
                  <c:v>8.1499996200000009</c:v>
                </c:pt>
                <c:pt idx="858">
                  <c:v>8.1000003800000009</c:v>
                </c:pt>
                <c:pt idx="859">
                  <c:v>8.0500001900000004</c:v>
                </c:pt>
                <c:pt idx="860">
                  <c:v>8</c:v>
                </c:pt>
                <c:pt idx="861">
                  <c:v>7.9499998099999996</c:v>
                </c:pt>
                <c:pt idx="862">
                  <c:v>7.9000000999999997</c:v>
                </c:pt>
                <c:pt idx="863">
                  <c:v>7.8499999000000003</c:v>
                </c:pt>
                <c:pt idx="864">
                  <c:v>7.8000001900000004</c:v>
                </c:pt>
                <c:pt idx="865">
                  <c:v>7.75</c:v>
                </c:pt>
                <c:pt idx="866">
                  <c:v>7.6999998099999898</c:v>
                </c:pt>
                <c:pt idx="867">
                  <c:v>7.6500000999999909</c:v>
                </c:pt>
                <c:pt idx="868">
                  <c:v>7.5999999000000003</c:v>
                </c:pt>
                <c:pt idx="869">
                  <c:v>7.5500001900000004</c:v>
                </c:pt>
                <c:pt idx="870">
                  <c:v>7.5</c:v>
                </c:pt>
                <c:pt idx="871">
                  <c:v>7.4499998099999996</c:v>
                </c:pt>
                <c:pt idx="872">
                  <c:v>7.4000000999999997</c:v>
                </c:pt>
                <c:pt idx="873">
                  <c:v>7.3499999000000003</c:v>
                </c:pt>
                <c:pt idx="874">
                  <c:v>7.3000001900000004</c:v>
                </c:pt>
                <c:pt idx="875">
                  <c:v>7.25</c:v>
                </c:pt>
                <c:pt idx="876">
                  <c:v>7.1999998099999898</c:v>
                </c:pt>
                <c:pt idx="877">
                  <c:v>7.1500000999999909</c:v>
                </c:pt>
                <c:pt idx="878">
                  <c:v>7.0999999000000003</c:v>
                </c:pt>
                <c:pt idx="879">
                  <c:v>7.0500001900000004</c:v>
                </c:pt>
                <c:pt idx="880">
                  <c:v>7</c:v>
                </c:pt>
                <c:pt idx="881">
                  <c:v>6.9499998099999996</c:v>
                </c:pt>
                <c:pt idx="882">
                  <c:v>6.9000000999999997</c:v>
                </c:pt>
                <c:pt idx="883">
                  <c:v>6.8499999000000003</c:v>
                </c:pt>
                <c:pt idx="884">
                  <c:v>6.8000001900000004</c:v>
                </c:pt>
                <c:pt idx="885">
                  <c:v>6.75</c:v>
                </c:pt>
                <c:pt idx="886">
                  <c:v>6.6999998099999898</c:v>
                </c:pt>
                <c:pt idx="887">
                  <c:v>6.6500000999999909</c:v>
                </c:pt>
                <c:pt idx="888">
                  <c:v>6.5999999000000003</c:v>
                </c:pt>
                <c:pt idx="889">
                  <c:v>6.5500001900000004</c:v>
                </c:pt>
                <c:pt idx="890">
                  <c:v>6.5</c:v>
                </c:pt>
                <c:pt idx="891">
                  <c:v>6.4499998099999996</c:v>
                </c:pt>
                <c:pt idx="892">
                  <c:v>6.4000000999999997</c:v>
                </c:pt>
                <c:pt idx="893">
                  <c:v>6.3499999000000003</c:v>
                </c:pt>
                <c:pt idx="894">
                  <c:v>6.3000001900000004</c:v>
                </c:pt>
                <c:pt idx="895">
                  <c:v>6.25</c:v>
                </c:pt>
                <c:pt idx="896">
                  <c:v>6.1999998099999898</c:v>
                </c:pt>
                <c:pt idx="897">
                  <c:v>6.1500000999999909</c:v>
                </c:pt>
                <c:pt idx="898">
                  <c:v>6.0999999000000003</c:v>
                </c:pt>
                <c:pt idx="899">
                  <c:v>6.0500001900000004</c:v>
                </c:pt>
                <c:pt idx="900">
                  <c:v>6</c:v>
                </c:pt>
                <c:pt idx="901">
                  <c:v>5.9499998099999996</c:v>
                </c:pt>
                <c:pt idx="902">
                  <c:v>5.9000000999999997</c:v>
                </c:pt>
                <c:pt idx="903">
                  <c:v>5.8499999000000003</c:v>
                </c:pt>
                <c:pt idx="904">
                  <c:v>5.8000001900000004</c:v>
                </c:pt>
                <c:pt idx="905">
                  <c:v>5.75</c:v>
                </c:pt>
                <c:pt idx="906">
                  <c:v>5.6999998099999898</c:v>
                </c:pt>
                <c:pt idx="907">
                  <c:v>5.6500000999999909</c:v>
                </c:pt>
                <c:pt idx="908">
                  <c:v>5.5999999000000003</c:v>
                </c:pt>
                <c:pt idx="909">
                  <c:v>5.5500001900000004</c:v>
                </c:pt>
                <c:pt idx="910">
                  <c:v>5.5</c:v>
                </c:pt>
                <c:pt idx="911">
                  <c:v>5.4499998099999996</c:v>
                </c:pt>
                <c:pt idx="912">
                  <c:v>5.4000000999999997</c:v>
                </c:pt>
                <c:pt idx="913">
                  <c:v>5.3499999000000003</c:v>
                </c:pt>
                <c:pt idx="914">
                  <c:v>5.3000001900000004</c:v>
                </c:pt>
                <c:pt idx="915">
                  <c:v>5.25</c:v>
                </c:pt>
                <c:pt idx="916">
                  <c:v>5.1999998099999898</c:v>
                </c:pt>
                <c:pt idx="917">
                  <c:v>5.1500000999999909</c:v>
                </c:pt>
                <c:pt idx="918">
                  <c:v>5.0999999000000003</c:v>
                </c:pt>
                <c:pt idx="919">
                  <c:v>5.0500001900000004</c:v>
                </c:pt>
                <c:pt idx="920">
                  <c:v>5</c:v>
                </c:pt>
                <c:pt idx="921">
                  <c:v>4.9499998099999996</c:v>
                </c:pt>
                <c:pt idx="922">
                  <c:v>4.9000000999999997</c:v>
                </c:pt>
                <c:pt idx="923">
                  <c:v>4.8499999000000003</c:v>
                </c:pt>
                <c:pt idx="924">
                  <c:v>4.8000001900000004</c:v>
                </c:pt>
                <c:pt idx="925">
                  <c:v>4.75</c:v>
                </c:pt>
                <c:pt idx="926">
                  <c:v>4.6999998099999898</c:v>
                </c:pt>
                <c:pt idx="927">
                  <c:v>4.6500000999999909</c:v>
                </c:pt>
                <c:pt idx="928">
                  <c:v>4.5999999000000003</c:v>
                </c:pt>
                <c:pt idx="929">
                  <c:v>4.5500001900000004</c:v>
                </c:pt>
                <c:pt idx="930">
                  <c:v>4.5</c:v>
                </c:pt>
                <c:pt idx="931">
                  <c:v>4.4499998099999996</c:v>
                </c:pt>
                <c:pt idx="932">
                  <c:v>4.4000000999999997</c:v>
                </c:pt>
                <c:pt idx="933">
                  <c:v>4.3499999000000003</c:v>
                </c:pt>
                <c:pt idx="934">
                  <c:v>4.3000001900000004</c:v>
                </c:pt>
                <c:pt idx="935">
                  <c:v>4.25</c:v>
                </c:pt>
                <c:pt idx="936">
                  <c:v>4.1999998099999898</c:v>
                </c:pt>
                <c:pt idx="937">
                  <c:v>4.1500000999999909</c:v>
                </c:pt>
                <c:pt idx="938">
                  <c:v>4.0999999000000003</c:v>
                </c:pt>
                <c:pt idx="939">
                  <c:v>4.0500001900000004</c:v>
                </c:pt>
                <c:pt idx="940">
                  <c:v>4</c:v>
                </c:pt>
                <c:pt idx="941">
                  <c:v>3.9500000499999999</c:v>
                </c:pt>
                <c:pt idx="942">
                  <c:v>3.9000000999999997</c:v>
                </c:pt>
                <c:pt idx="943">
                  <c:v>3.8499998999999998</c:v>
                </c:pt>
                <c:pt idx="944">
                  <c:v>3.7999999500000001</c:v>
                </c:pt>
                <c:pt idx="945">
                  <c:v>3.75</c:v>
                </c:pt>
                <c:pt idx="946">
                  <c:v>3.7000000500000012</c:v>
                </c:pt>
                <c:pt idx="947">
                  <c:v>3.6500000999999997</c:v>
                </c:pt>
                <c:pt idx="948">
                  <c:v>3.5999998999999998</c:v>
                </c:pt>
                <c:pt idx="949">
                  <c:v>3.5499999500000001</c:v>
                </c:pt>
                <c:pt idx="950">
                  <c:v>3.5</c:v>
                </c:pt>
                <c:pt idx="951">
                  <c:v>3.4500000499999999</c:v>
                </c:pt>
                <c:pt idx="952">
                  <c:v>3.4000000999999997</c:v>
                </c:pt>
                <c:pt idx="953">
                  <c:v>3.3499998999999998</c:v>
                </c:pt>
                <c:pt idx="954">
                  <c:v>3.2999999500000001</c:v>
                </c:pt>
                <c:pt idx="955">
                  <c:v>3.25</c:v>
                </c:pt>
                <c:pt idx="956">
                  <c:v>3.2000000500000012</c:v>
                </c:pt>
                <c:pt idx="957">
                  <c:v>3.1500000999999997</c:v>
                </c:pt>
                <c:pt idx="958">
                  <c:v>3.0999998999999998</c:v>
                </c:pt>
                <c:pt idx="959">
                  <c:v>3.0499999500000001</c:v>
                </c:pt>
                <c:pt idx="960">
                  <c:v>3</c:v>
                </c:pt>
                <c:pt idx="961">
                  <c:v>2.9500000499999999</c:v>
                </c:pt>
                <c:pt idx="962">
                  <c:v>2.9000000999999997</c:v>
                </c:pt>
                <c:pt idx="963">
                  <c:v>2.8499998999999998</c:v>
                </c:pt>
                <c:pt idx="964">
                  <c:v>2.7999999500000001</c:v>
                </c:pt>
                <c:pt idx="965">
                  <c:v>2.75</c:v>
                </c:pt>
                <c:pt idx="966">
                  <c:v>2.7000000500000012</c:v>
                </c:pt>
                <c:pt idx="967">
                  <c:v>2.6500000999999997</c:v>
                </c:pt>
                <c:pt idx="968">
                  <c:v>2.5999998999999998</c:v>
                </c:pt>
                <c:pt idx="969">
                  <c:v>2.5499999500000001</c:v>
                </c:pt>
                <c:pt idx="970">
                  <c:v>2.5</c:v>
                </c:pt>
                <c:pt idx="971">
                  <c:v>2.4500000499999999</c:v>
                </c:pt>
                <c:pt idx="972">
                  <c:v>2.4000000999999997</c:v>
                </c:pt>
                <c:pt idx="973">
                  <c:v>2.3499998999999998</c:v>
                </c:pt>
                <c:pt idx="974">
                  <c:v>2.2999999500000001</c:v>
                </c:pt>
                <c:pt idx="975">
                  <c:v>2.25</c:v>
                </c:pt>
                <c:pt idx="976">
                  <c:v>2.2000000500000012</c:v>
                </c:pt>
                <c:pt idx="977">
                  <c:v>2.1500000999999997</c:v>
                </c:pt>
                <c:pt idx="978">
                  <c:v>2.0999998999999998</c:v>
                </c:pt>
                <c:pt idx="979">
                  <c:v>2.0499999500000001</c:v>
                </c:pt>
                <c:pt idx="980">
                  <c:v>2</c:v>
                </c:pt>
                <c:pt idx="981">
                  <c:v>1.9500000499999999</c:v>
                </c:pt>
                <c:pt idx="982">
                  <c:v>1.8999999799999998</c:v>
                </c:pt>
                <c:pt idx="983">
                  <c:v>1.8500000200000022</c:v>
                </c:pt>
                <c:pt idx="984">
                  <c:v>1.7999999499999986</c:v>
                </c:pt>
                <c:pt idx="985">
                  <c:v>1.7500000000000009</c:v>
                </c:pt>
                <c:pt idx="986">
                  <c:v>1.7000000500000001</c:v>
                </c:pt>
                <c:pt idx="987">
                  <c:v>1.6499999799999998</c:v>
                </c:pt>
                <c:pt idx="988">
                  <c:v>1.6000000200000022</c:v>
                </c:pt>
                <c:pt idx="989">
                  <c:v>1.5499999499999975</c:v>
                </c:pt>
                <c:pt idx="990">
                  <c:v>1.5</c:v>
                </c:pt>
                <c:pt idx="991">
                  <c:v>1.4500000499999999</c:v>
                </c:pt>
                <c:pt idx="992">
                  <c:v>1.3999999799999998</c:v>
                </c:pt>
                <c:pt idx="993">
                  <c:v>1.3500000200000022</c:v>
                </c:pt>
                <c:pt idx="994">
                  <c:v>1.2999999499999975</c:v>
                </c:pt>
                <c:pt idx="995">
                  <c:v>1.25</c:v>
                </c:pt>
                <c:pt idx="996">
                  <c:v>1.2000000499999999</c:v>
                </c:pt>
                <c:pt idx="997">
                  <c:v>1.1499999799999998</c:v>
                </c:pt>
                <c:pt idx="998">
                  <c:v>1.1000000200000022</c:v>
                </c:pt>
                <c:pt idx="999">
                  <c:v>1.0499999499999975</c:v>
                </c:pt>
                <c:pt idx="1000">
                  <c:v>1</c:v>
                </c:pt>
                <c:pt idx="1001">
                  <c:v>0.94999998800000063</c:v>
                </c:pt>
                <c:pt idx="1002">
                  <c:v>0.89999997600000192</c:v>
                </c:pt>
                <c:pt idx="1003">
                  <c:v>0.85000002400000063</c:v>
                </c:pt>
                <c:pt idx="1004">
                  <c:v>0.80000001200000148</c:v>
                </c:pt>
                <c:pt idx="1005">
                  <c:v>0.75000000000000122</c:v>
                </c:pt>
                <c:pt idx="1006">
                  <c:v>0.69999998800000118</c:v>
                </c:pt>
                <c:pt idx="1007">
                  <c:v>0.6499999760000027</c:v>
                </c:pt>
                <c:pt idx="1008">
                  <c:v>0.60000002400000063</c:v>
                </c:pt>
                <c:pt idx="1009">
                  <c:v>0.55000001200000148</c:v>
                </c:pt>
                <c:pt idx="1010">
                  <c:v>0.5</c:v>
                </c:pt>
                <c:pt idx="1011">
                  <c:v>0.44999998800000035</c:v>
                </c:pt>
                <c:pt idx="1012">
                  <c:v>0.40000000600000002</c:v>
                </c:pt>
                <c:pt idx="1013">
                  <c:v>0.34999999400000065</c:v>
                </c:pt>
                <c:pt idx="1014">
                  <c:v>0.30000001200000032</c:v>
                </c:pt>
                <c:pt idx="1015">
                  <c:v>0.25</c:v>
                </c:pt>
                <c:pt idx="1016">
                  <c:v>0.20000000300000001</c:v>
                </c:pt>
                <c:pt idx="1017">
                  <c:v>0.15000000599999999</c:v>
                </c:pt>
                <c:pt idx="1018">
                  <c:v>0.10000000100000002</c:v>
                </c:pt>
                <c:pt idx="1019">
                  <c:v>5.0000000699999977E-2</c:v>
                </c:pt>
                <c:pt idx="1020">
                  <c:v>0</c:v>
                </c:pt>
                <c:pt idx="1021">
                  <c:v>-5.0000000699999977E-2</c:v>
                </c:pt>
                <c:pt idx="1022">
                  <c:v>-0.10000000100000002</c:v>
                </c:pt>
                <c:pt idx="1023">
                  <c:v>-0.15000000599999999</c:v>
                </c:pt>
                <c:pt idx="1024">
                  <c:v>-0.20000000300000001</c:v>
                </c:pt>
                <c:pt idx="1025">
                  <c:v>-0.25</c:v>
                </c:pt>
                <c:pt idx="1026">
                  <c:v>-0.30000001200000032</c:v>
                </c:pt>
                <c:pt idx="1027">
                  <c:v>-0.34999999400000065</c:v>
                </c:pt>
                <c:pt idx="1028">
                  <c:v>-0.40000000600000002</c:v>
                </c:pt>
                <c:pt idx="1029">
                  <c:v>-0.44999998800000035</c:v>
                </c:pt>
                <c:pt idx="1030">
                  <c:v>-0.5</c:v>
                </c:pt>
                <c:pt idx="1031">
                  <c:v>-0.55000001200000148</c:v>
                </c:pt>
                <c:pt idx="1032">
                  <c:v>-0.60000002400000063</c:v>
                </c:pt>
                <c:pt idx="1033">
                  <c:v>-0.6499999760000027</c:v>
                </c:pt>
                <c:pt idx="1034">
                  <c:v>-0.69999998800000118</c:v>
                </c:pt>
                <c:pt idx="1035">
                  <c:v>-0.75000000000000122</c:v>
                </c:pt>
                <c:pt idx="1036">
                  <c:v>-0.80000001200000148</c:v>
                </c:pt>
                <c:pt idx="1037">
                  <c:v>-0.85000002400000063</c:v>
                </c:pt>
                <c:pt idx="1038">
                  <c:v>-0.89999997600000192</c:v>
                </c:pt>
                <c:pt idx="1039">
                  <c:v>-0.94999998800000063</c:v>
                </c:pt>
                <c:pt idx="1040">
                  <c:v>-1</c:v>
                </c:pt>
                <c:pt idx="1041">
                  <c:v>-1.0499999499999975</c:v>
                </c:pt>
              </c:numCache>
            </c:numRef>
          </c:xVal>
          <c:yVal>
            <c:numRef>
              <c:f>'ilc2'!$B$2:$B$1043</c:f>
              <c:numCache>
                <c:formatCode>0.00E+00</c:formatCode>
                <c:ptCount val="104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1.3371186800000012E-4</c:v>
                </c:pt>
                <c:pt idx="1001">
                  <c:v>4.5234141799999951E-4</c:v>
                </c:pt>
                <c:pt idx="1002">
                  <c:v>1.4375380499999999E-3</c:v>
                </c:pt>
                <c:pt idx="1003">
                  <c:v>4.2916958799999998E-3</c:v>
                </c:pt>
                <c:pt idx="1004">
                  <c:v>1.2036358800000001E-2</c:v>
                </c:pt>
                <c:pt idx="1005">
                  <c:v>3.1711581600000004E-2</c:v>
                </c:pt>
                <c:pt idx="1006">
                  <c:v>7.8486918300000083E-2</c:v>
                </c:pt>
                <c:pt idx="1007">
                  <c:v>0.18248755300000027</c:v>
                </c:pt>
                <c:pt idx="1008">
                  <c:v>0.39858946000000123</c:v>
                </c:pt>
                <c:pt idx="1009">
                  <c:v>0.81785247000000005</c:v>
                </c:pt>
                <c:pt idx="1010">
                  <c:v>1.5764518999999999</c:v>
                </c:pt>
                <c:pt idx="1011">
                  <c:v>2.8545856099999987</c:v>
                </c:pt>
                <c:pt idx="1012">
                  <c:v>4.8558136899999909</c:v>
                </c:pt>
                <c:pt idx="1013">
                  <c:v>7.7595681799999996</c:v>
                </c:pt>
                <c:pt idx="1014">
                  <c:v>11.648491499999999</c:v>
                </c:pt>
                <c:pt idx="1015">
                  <c:v>16.427005999999999</c:v>
                </c:pt>
                <c:pt idx="1016">
                  <c:v>21.762247099999943</c:v>
                </c:pt>
                <c:pt idx="1017">
                  <c:v>27.083554199999988</c:v>
                </c:pt>
                <c:pt idx="1018">
                  <c:v>31.6638828</c:v>
                </c:pt>
                <c:pt idx="1019">
                  <c:v>34.77597190000008</c:v>
                </c:pt>
                <c:pt idx="1020">
                  <c:v>35.879879799999998</c:v>
                </c:pt>
                <c:pt idx="1021">
                  <c:v>34.77597190000008</c:v>
                </c:pt>
                <c:pt idx="1022">
                  <c:v>31.6638828</c:v>
                </c:pt>
                <c:pt idx="1023">
                  <c:v>27.083554199999988</c:v>
                </c:pt>
                <c:pt idx="1024">
                  <c:v>21.762247099999943</c:v>
                </c:pt>
                <c:pt idx="1025">
                  <c:v>16.427005999999999</c:v>
                </c:pt>
                <c:pt idx="1026">
                  <c:v>11.648491499999999</c:v>
                </c:pt>
                <c:pt idx="1027">
                  <c:v>7.7595681799999996</c:v>
                </c:pt>
                <c:pt idx="1028">
                  <c:v>4.8558136899999909</c:v>
                </c:pt>
                <c:pt idx="1029">
                  <c:v>2.8545856099999987</c:v>
                </c:pt>
                <c:pt idx="1030">
                  <c:v>1.5764518999999999</c:v>
                </c:pt>
                <c:pt idx="1031">
                  <c:v>0.81785247000000005</c:v>
                </c:pt>
                <c:pt idx="1032">
                  <c:v>0.39858946000000123</c:v>
                </c:pt>
                <c:pt idx="1033">
                  <c:v>0.18248755300000027</c:v>
                </c:pt>
                <c:pt idx="1034">
                  <c:v>7.8486918300000083E-2</c:v>
                </c:pt>
                <c:pt idx="1035">
                  <c:v>3.1711581600000004E-2</c:v>
                </c:pt>
                <c:pt idx="1036">
                  <c:v>1.2036358800000001E-2</c:v>
                </c:pt>
                <c:pt idx="1037">
                  <c:v>4.2916958799999998E-3</c:v>
                </c:pt>
                <c:pt idx="1038">
                  <c:v>1.4375380499999999E-3</c:v>
                </c:pt>
                <c:pt idx="1039">
                  <c:v>4.5234141799999951E-4</c:v>
                </c:pt>
                <c:pt idx="1040">
                  <c:v>1.3371186800000012E-4</c:v>
                </c:pt>
                <c:pt idx="1041">
                  <c:v>0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'ilc2'!$C$1</c:f>
              <c:strCache>
                <c:ptCount val="1"/>
                <c:pt idx="0">
                  <c:v>wake potential</c:v>
                </c:pt>
              </c:strCache>
            </c:strRef>
          </c:tx>
          <c:marker>
            <c:symbol val="none"/>
          </c:marker>
          <c:xVal>
            <c:numRef>
              <c:f>'ilc2'!$A$2:$A$1043</c:f>
              <c:numCache>
                <c:formatCode>0.00E+00</c:formatCode>
                <c:ptCount val="1042"/>
                <c:pt idx="0">
                  <c:v>51</c:v>
                </c:pt>
                <c:pt idx="1">
                  <c:v>50.950000799999998</c:v>
                </c:pt>
                <c:pt idx="2">
                  <c:v>50.900001499999995</c:v>
                </c:pt>
                <c:pt idx="3">
                  <c:v>50.849998499999998</c:v>
                </c:pt>
                <c:pt idx="4">
                  <c:v>50.79999920000008</c:v>
                </c:pt>
                <c:pt idx="5">
                  <c:v>50.75</c:v>
                </c:pt>
                <c:pt idx="6">
                  <c:v>50.700000800000012</c:v>
                </c:pt>
                <c:pt idx="7">
                  <c:v>50.650001499999995</c:v>
                </c:pt>
                <c:pt idx="8">
                  <c:v>50.599998500000012</c:v>
                </c:pt>
                <c:pt idx="9">
                  <c:v>50.549999200000002</c:v>
                </c:pt>
                <c:pt idx="10">
                  <c:v>50.5</c:v>
                </c:pt>
                <c:pt idx="11">
                  <c:v>50.450000799999998</c:v>
                </c:pt>
                <c:pt idx="12">
                  <c:v>50.400001499999995</c:v>
                </c:pt>
                <c:pt idx="13">
                  <c:v>50.349998499999998</c:v>
                </c:pt>
                <c:pt idx="14">
                  <c:v>50.29999920000008</c:v>
                </c:pt>
                <c:pt idx="15">
                  <c:v>50.25</c:v>
                </c:pt>
                <c:pt idx="16">
                  <c:v>50.200000800000012</c:v>
                </c:pt>
                <c:pt idx="17">
                  <c:v>50.150001499999995</c:v>
                </c:pt>
                <c:pt idx="18">
                  <c:v>50.099998500000012</c:v>
                </c:pt>
                <c:pt idx="19">
                  <c:v>50.049999200000002</c:v>
                </c:pt>
                <c:pt idx="20">
                  <c:v>50</c:v>
                </c:pt>
                <c:pt idx="21">
                  <c:v>49.950000799999998</c:v>
                </c:pt>
                <c:pt idx="22">
                  <c:v>49.900001499999995</c:v>
                </c:pt>
                <c:pt idx="23">
                  <c:v>49.849998499999998</c:v>
                </c:pt>
                <c:pt idx="24">
                  <c:v>49.79999920000008</c:v>
                </c:pt>
                <c:pt idx="25">
                  <c:v>49.75</c:v>
                </c:pt>
                <c:pt idx="26">
                  <c:v>49.700000800000012</c:v>
                </c:pt>
                <c:pt idx="27">
                  <c:v>49.650001499999995</c:v>
                </c:pt>
                <c:pt idx="28">
                  <c:v>49.599998500000012</c:v>
                </c:pt>
                <c:pt idx="29">
                  <c:v>49.549999200000002</c:v>
                </c:pt>
                <c:pt idx="30">
                  <c:v>49.5</c:v>
                </c:pt>
                <c:pt idx="31">
                  <c:v>49.450000799999998</c:v>
                </c:pt>
                <c:pt idx="32">
                  <c:v>49.400001499999995</c:v>
                </c:pt>
                <c:pt idx="33">
                  <c:v>49.349998499999998</c:v>
                </c:pt>
                <c:pt idx="34">
                  <c:v>49.29999920000008</c:v>
                </c:pt>
                <c:pt idx="35">
                  <c:v>49.25</c:v>
                </c:pt>
                <c:pt idx="36">
                  <c:v>49.200000800000012</c:v>
                </c:pt>
                <c:pt idx="37">
                  <c:v>49.150001499999995</c:v>
                </c:pt>
                <c:pt idx="38">
                  <c:v>49.099998500000012</c:v>
                </c:pt>
                <c:pt idx="39">
                  <c:v>49.049999200000002</c:v>
                </c:pt>
                <c:pt idx="40">
                  <c:v>49</c:v>
                </c:pt>
                <c:pt idx="41">
                  <c:v>48.950000799999998</c:v>
                </c:pt>
                <c:pt idx="42">
                  <c:v>48.900001499999995</c:v>
                </c:pt>
                <c:pt idx="43">
                  <c:v>48.849998499999998</c:v>
                </c:pt>
                <c:pt idx="44">
                  <c:v>48.79999920000008</c:v>
                </c:pt>
                <c:pt idx="45">
                  <c:v>48.75</c:v>
                </c:pt>
                <c:pt idx="46">
                  <c:v>48.700000800000012</c:v>
                </c:pt>
                <c:pt idx="47">
                  <c:v>48.650001499999995</c:v>
                </c:pt>
                <c:pt idx="48">
                  <c:v>48.599998500000012</c:v>
                </c:pt>
                <c:pt idx="49">
                  <c:v>48.549999200000002</c:v>
                </c:pt>
                <c:pt idx="50">
                  <c:v>48.5</c:v>
                </c:pt>
                <c:pt idx="51">
                  <c:v>48.450000799999998</c:v>
                </c:pt>
                <c:pt idx="52">
                  <c:v>48.400001499999995</c:v>
                </c:pt>
                <c:pt idx="53">
                  <c:v>48.349998499999998</c:v>
                </c:pt>
                <c:pt idx="54">
                  <c:v>48.29999920000008</c:v>
                </c:pt>
                <c:pt idx="55">
                  <c:v>48.25</c:v>
                </c:pt>
                <c:pt idx="56">
                  <c:v>48.200000800000012</c:v>
                </c:pt>
                <c:pt idx="57">
                  <c:v>48.150001499999995</c:v>
                </c:pt>
                <c:pt idx="58">
                  <c:v>48.099998500000012</c:v>
                </c:pt>
                <c:pt idx="59">
                  <c:v>48.049999200000002</c:v>
                </c:pt>
                <c:pt idx="60">
                  <c:v>48</c:v>
                </c:pt>
                <c:pt idx="61">
                  <c:v>47.950000799999998</c:v>
                </c:pt>
                <c:pt idx="62">
                  <c:v>47.900001499999995</c:v>
                </c:pt>
                <c:pt idx="63">
                  <c:v>47.849998499999998</c:v>
                </c:pt>
                <c:pt idx="64">
                  <c:v>47.79999920000008</c:v>
                </c:pt>
                <c:pt idx="65">
                  <c:v>47.75</c:v>
                </c:pt>
                <c:pt idx="66">
                  <c:v>47.700000800000012</c:v>
                </c:pt>
                <c:pt idx="67">
                  <c:v>47.650001499999995</c:v>
                </c:pt>
                <c:pt idx="68">
                  <c:v>47.599998500000012</c:v>
                </c:pt>
                <c:pt idx="69">
                  <c:v>47.549999200000002</c:v>
                </c:pt>
                <c:pt idx="70">
                  <c:v>47.5</c:v>
                </c:pt>
                <c:pt idx="71">
                  <c:v>47.450000799999998</c:v>
                </c:pt>
                <c:pt idx="72">
                  <c:v>47.400001499999995</c:v>
                </c:pt>
                <c:pt idx="73">
                  <c:v>47.349998499999998</c:v>
                </c:pt>
                <c:pt idx="74">
                  <c:v>47.29999920000008</c:v>
                </c:pt>
                <c:pt idx="75">
                  <c:v>47.25</c:v>
                </c:pt>
                <c:pt idx="76">
                  <c:v>47.200000800000012</c:v>
                </c:pt>
                <c:pt idx="77">
                  <c:v>47.150001499999995</c:v>
                </c:pt>
                <c:pt idx="78">
                  <c:v>47.099998500000012</c:v>
                </c:pt>
                <c:pt idx="79">
                  <c:v>47.049999200000002</c:v>
                </c:pt>
                <c:pt idx="80">
                  <c:v>47</c:v>
                </c:pt>
                <c:pt idx="81">
                  <c:v>46.950000799999998</c:v>
                </c:pt>
                <c:pt idx="82">
                  <c:v>46.900001499999995</c:v>
                </c:pt>
                <c:pt idx="83">
                  <c:v>46.849998499999998</c:v>
                </c:pt>
                <c:pt idx="84">
                  <c:v>46.79999920000008</c:v>
                </c:pt>
                <c:pt idx="85">
                  <c:v>46.75</c:v>
                </c:pt>
                <c:pt idx="86">
                  <c:v>46.700000800000012</c:v>
                </c:pt>
                <c:pt idx="87">
                  <c:v>46.650001499999995</c:v>
                </c:pt>
                <c:pt idx="88">
                  <c:v>46.599998500000012</c:v>
                </c:pt>
                <c:pt idx="89">
                  <c:v>46.549999200000002</c:v>
                </c:pt>
                <c:pt idx="90">
                  <c:v>46.5</c:v>
                </c:pt>
                <c:pt idx="91">
                  <c:v>46.450000799999998</c:v>
                </c:pt>
                <c:pt idx="92">
                  <c:v>46.400001499999995</c:v>
                </c:pt>
                <c:pt idx="93">
                  <c:v>46.349998499999998</c:v>
                </c:pt>
                <c:pt idx="94">
                  <c:v>46.29999920000008</c:v>
                </c:pt>
                <c:pt idx="95">
                  <c:v>46.25</c:v>
                </c:pt>
                <c:pt idx="96">
                  <c:v>46.200000800000012</c:v>
                </c:pt>
                <c:pt idx="97">
                  <c:v>46.150001499999995</c:v>
                </c:pt>
                <c:pt idx="98">
                  <c:v>46.099998500000012</c:v>
                </c:pt>
                <c:pt idx="99">
                  <c:v>46.049999200000002</c:v>
                </c:pt>
                <c:pt idx="100">
                  <c:v>46</c:v>
                </c:pt>
                <c:pt idx="101">
                  <c:v>45.950000799999998</c:v>
                </c:pt>
                <c:pt idx="102">
                  <c:v>45.900001499999995</c:v>
                </c:pt>
                <c:pt idx="103">
                  <c:v>45.849998499999998</c:v>
                </c:pt>
                <c:pt idx="104">
                  <c:v>45.79999920000008</c:v>
                </c:pt>
                <c:pt idx="105">
                  <c:v>45.75</c:v>
                </c:pt>
                <c:pt idx="106">
                  <c:v>45.700000800000012</c:v>
                </c:pt>
                <c:pt idx="107">
                  <c:v>45.650001499999995</c:v>
                </c:pt>
                <c:pt idx="108">
                  <c:v>45.599998500000012</c:v>
                </c:pt>
                <c:pt idx="109">
                  <c:v>45.549999200000002</c:v>
                </c:pt>
                <c:pt idx="110">
                  <c:v>45.5</c:v>
                </c:pt>
                <c:pt idx="111">
                  <c:v>45.450000799999998</c:v>
                </c:pt>
                <c:pt idx="112">
                  <c:v>45.400001499999995</c:v>
                </c:pt>
                <c:pt idx="113">
                  <c:v>45.349998499999998</c:v>
                </c:pt>
                <c:pt idx="114">
                  <c:v>45.29999920000008</c:v>
                </c:pt>
                <c:pt idx="115">
                  <c:v>45.25</c:v>
                </c:pt>
                <c:pt idx="116">
                  <c:v>45.200000800000012</c:v>
                </c:pt>
                <c:pt idx="117">
                  <c:v>45.150001499999995</c:v>
                </c:pt>
                <c:pt idx="118">
                  <c:v>45.099998500000012</c:v>
                </c:pt>
                <c:pt idx="119">
                  <c:v>45.049999200000002</c:v>
                </c:pt>
                <c:pt idx="120">
                  <c:v>45</c:v>
                </c:pt>
                <c:pt idx="121">
                  <c:v>44.950000799999998</c:v>
                </c:pt>
                <c:pt idx="122">
                  <c:v>44.900001499999995</c:v>
                </c:pt>
                <c:pt idx="123">
                  <c:v>44.849998499999998</c:v>
                </c:pt>
                <c:pt idx="124">
                  <c:v>44.79999920000008</c:v>
                </c:pt>
                <c:pt idx="125">
                  <c:v>44.75</c:v>
                </c:pt>
                <c:pt idx="126">
                  <c:v>44.700000800000012</c:v>
                </c:pt>
                <c:pt idx="127">
                  <c:v>44.650001499999995</c:v>
                </c:pt>
                <c:pt idx="128">
                  <c:v>44.599998500000012</c:v>
                </c:pt>
                <c:pt idx="129">
                  <c:v>44.549999200000002</c:v>
                </c:pt>
                <c:pt idx="130">
                  <c:v>44.5</c:v>
                </c:pt>
                <c:pt idx="131">
                  <c:v>44.450000799999998</c:v>
                </c:pt>
                <c:pt idx="132">
                  <c:v>44.400001499999995</c:v>
                </c:pt>
                <c:pt idx="133">
                  <c:v>44.349998499999998</c:v>
                </c:pt>
                <c:pt idx="134">
                  <c:v>44.29999920000008</c:v>
                </c:pt>
                <c:pt idx="135">
                  <c:v>44.25</c:v>
                </c:pt>
                <c:pt idx="136">
                  <c:v>44.200000800000012</c:v>
                </c:pt>
                <c:pt idx="137">
                  <c:v>44.150001499999995</c:v>
                </c:pt>
                <c:pt idx="138">
                  <c:v>44.099998500000012</c:v>
                </c:pt>
                <c:pt idx="139">
                  <c:v>44.049999200000002</c:v>
                </c:pt>
                <c:pt idx="140">
                  <c:v>44</c:v>
                </c:pt>
                <c:pt idx="141">
                  <c:v>43.950000799999998</c:v>
                </c:pt>
                <c:pt idx="142">
                  <c:v>43.900001499999995</c:v>
                </c:pt>
                <c:pt idx="143">
                  <c:v>43.849998499999998</c:v>
                </c:pt>
                <c:pt idx="144">
                  <c:v>43.79999920000008</c:v>
                </c:pt>
                <c:pt idx="145">
                  <c:v>43.75</c:v>
                </c:pt>
                <c:pt idx="146">
                  <c:v>43.700000800000012</c:v>
                </c:pt>
                <c:pt idx="147">
                  <c:v>43.650001499999995</c:v>
                </c:pt>
                <c:pt idx="148">
                  <c:v>43.599998500000012</c:v>
                </c:pt>
                <c:pt idx="149">
                  <c:v>43.549999200000002</c:v>
                </c:pt>
                <c:pt idx="150">
                  <c:v>43.5</c:v>
                </c:pt>
                <c:pt idx="151">
                  <c:v>43.450000799999998</c:v>
                </c:pt>
                <c:pt idx="152">
                  <c:v>43.400001499999995</c:v>
                </c:pt>
                <c:pt idx="153">
                  <c:v>43.349998499999998</c:v>
                </c:pt>
                <c:pt idx="154">
                  <c:v>43.29999920000008</c:v>
                </c:pt>
                <c:pt idx="155">
                  <c:v>43.25</c:v>
                </c:pt>
                <c:pt idx="156">
                  <c:v>43.200000800000012</c:v>
                </c:pt>
                <c:pt idx="157">
                  <c:v>43.150001499999995</c:v>
                </c:pt>
                <c:pt idx="158">
                  <c:v>43.099998500000012</c:v>
                </c:pt>
                <c:pt idx="159">
                  <c:v>43.049999200000002</c:v>
                </c:pt>
                <c:pt idx="160">
                  <c:v>43</c:v>
                </c:pt>
                <c:pt idx="161">
                  <c:v>42.950000799999998</c:v>
                </c:pt>
                <c:pt idx="162">
                  <c:v>42.900001499999995</c:v>
                </c:pt>
                <c:pt idx="163">
                  <c:v>42.849998499999998</c:v>
                </c:pt>
                <c:pt idx="164">
                  <c:v>42.79999920000008</c:v>
                </c:pt>
                <c:pt idx="165">
                  <c:v>42.75</c:v>
                </c:pt>
                <c:pt idx="166">
                  <c:v>42.700000800000012</c:v>
                </c:pt>
                <c:pt idx="167">
                  <c:v>42.650001499999995</c:v>
                </c:pt>
                <c:pt idx="168">
                  <c:v>42.599998500000012</c:v>
                </c:pt>
                <c:pt idx="169">
                  <c:v>42.549999200000002</c:v>
                </c:pt>
                <c:pt idx="170">
                  <c:v>42.5</c:v>
                </c:pt>
                <c:pt idx="171">
                  <c:v>42.450000799999998</c:v>
                </c:pt>
                <c:pt idx="172">
                  <c:v>42.400001499999995</c:v>
                </c:pt>
                <c:pt idx="173">
                  <c:v>42.349998499999998</c:v>
                </c:pt>
                <c:pt idx="174">
                  <c:v>42.29999920000008</c:v>
                </c:pt>
                <c:pt idx="175">
                  <c:v>42.25</c:v>
                </c:pt>
                <c:pt idx="176">
                  <c:v>42.200000800000012</c:v>
                </c:pt>
                <c:pt idx="177">
                  <c:v>42.150001499999995</c:v>
                </c:pt>
                <c:pt idx="178">
                  <c:v>42.099998500000012</c:v>
                </c:pt>
                <c:pt idx="179">
                  <c:v>42.049999200000002</c:v>
                </c:pt>
                <c:pt idx="180">
                  <c:v>42</c:v>
                </c:pt>
                <c:pt idx="181">
                  <c:v>41.950000799999998</c:v>
                </c:pt>
                <c:pt idx="182">
                  <c:v>41.900001499999995</c:v>
                </c:pt>
                <c:pt idx="183">
                  <c:v>41.849998499999998</c:v>
                </c:pt>
                <c:pt idx="184">
                  <c:v>41.79999920000008</c:v>
                </c:pt>
                <c:pt idx="185">
                  <c:v>41.75</c:v>
                </c:pt>
                <c:pt idx="186">
                  <c:v>41.700000800000012</c:v>
                </c:pt>
                <c:pt idx="187">
                  <c:v>41.650001499999995</c:v>
                </c:pt>
                <c:pt idx="188">
                  <c:v>41.599998500000012</c:v>
                </c:pt>
                <c:pt idx="189">
                  <c:v>41.549999200000002</c:v>
                </c:pt>
                <c:pt idx="190">
                  <c:v>41.5</c:v>
                </c:pt>
                <c:pt idx="191">
                  <c:v>41.450000799999998</c:v>
                </c:pt>
                <c:pt idx="192">
                  <c:v>41.400001499999995</c:v>
                </c:pt>
                <c:pt idx="193">
                  <c:v>41.349998499999998</c:v>
                </c:pt>
                <c:pt idx="194">
                  <c:v>41.29999920000008</c:v>
                </c:pt>
                <c:pt idx="195">
                  <c:v>41.25</c:v>
                </c:pt>
                <c:pt idx="196">
                  <c:v>41.200000800000012</c:v>
                </c:pt>
                <c:pt idx="197">
                  <c:v>41.150001499999995</c:v>
                </c:pt>
                <c:pt idx="198">
                  <c:v>41.099998500000012</c:v>
                </c:pt>
                <c:pt idx="199">
                  <c:v>41.049999200000002</c:v>
                </c:pt>
                <c:pt idx="200">
                  <c:v>41</c:v>
                </c:pt>
                <c:pt idx="201">
                  <c:v>40.950000799999998</c:v>
                </c:pt>
                <c:pt idx="202">
                  <c:v>40.900001499999995</c:v>
                </c:pt>
                <c:pt idx="203">
                  <c:v>40.849998499999998</c:v>
                </c:pt>
                <c:pt idx="204">
                  <c:v>40.79999920000008</c:v>
                </c:pt>
                <c:pt idx="205">
                  <c:v>40.75</c:v>
                </c:pt>
                <c:pt idx="206">
                  <c:v>40.700000800000012</c:v>
                </c:pt>
                <c:pt idx="207">
                  <c:v>40.650001499999995</c:v>
                </c:pt>
                <c:pt idx="208">
                  <c:v>40.599998500000012</c:v>
                </c:pt>
                <c:pt idx="209">
                  <c:v>40.549999200000002</c:v>
                </c:pt>
                <c:pt idx="210">
                  <c:v>40.5</c:v>
                </c:pt>
                <c:pt idx="211">
                  <c:v>40.450000799999998</c:v>
                </c:pt>
                <c:pt idx="212">
                  <c:v>40.400001499999995</c:v>
                </c:pt>
                <c:pt idx="213">
                  <c:v>40.349998499999998</c:v>
                </c:pt>
                <c:pt idx="214">
                  <c:v>40.29999920000008</c:v>
                </c:pt>
                <c:pt idx="215">
                  <c:v>40.25</c:v>
                </c:pt>
                <c:pt idx="216">
                  <c:v>40.200000800000012</c:v>
                </c:pt>
                <c:pt idx="217">
                  <c:v>40.150001499999995</c:v>
                </c:pt>
                <c:pt idx="218">
                  <c:v>40.099998500000012</c:v>
                </c:pt>
                <c:pt idx="219">
                  <c:v>40.049999200000002</c:v>
                </c:pt>
                <c:pt idx="220">
                  <c:v>40</c:v>
                </c:pt>
                <c:pt idx="221">
                  <c:v>39.950000799999998</c:v>
                </c:pt>
                <c:pt idx="222">
                  <c:v>39.900001499999995</c:v>
                </c:pt>
                <c:pt idx="223">
                  <c:v>39.849998499999998</c:v>
                </c:pt>
                <c:pt idx="224">
                  <c:v>39.79999920000008</c:v>
                </c:pt>
                <c:pt idx="225">
                  <c:v>39.75</c:v>
                </c:pt>
                <c:pt idx="226">
                  <c:v>39.700000800000012</c:v>
                </c:pt>
                <c:pt idx="227">
                  <c:v>39.650001499999995</c:v>
                </c:pt>
                <c:pt idx="228">
                  <c:v>39.599998500000012</c:v>
                </c:pt>
                <c:pt idx="229">
                  <c:v>39.549999200000002</c:v>
                </c:pt>
                <c:pt idx="230">
                  <c:v>39.5</c:v>
                </c:pt>
                <c:pt idx="231">
                  <c:v>39.450000799999998</c:v>
                </c:pt>
                <c:pt idx="232">
                  <c:v>39.400001499999995</c:v>
                </c:pt>
                <c:pt idx="233">
                  <c:v>39.349998499999998</c:v>
                </c:pt>
                <c:pt idx="234">
                  <c:v>39.29999920000008</c:v>
                </c:pt>
                <c:pt idx="235">
                  <c:v>39.25</c:v>
                </c:pt>
                <c:pt idx="236">
                  <c:v>39.200000800000012</c:v>
                </c:pt>
                <c:pt idx="237">
                  <c:v>39.150001499999995</c:v>
                </c:pt>
                <c:pt idx="238">
                  <c:v>39.099998500000012</c:v>
                </c:pt>
                <c:pt idx="239">
                  <c:v>39.049999200000002</c:v>
                </c:pt>
                <c:pt idx="240">
                  <c:v>39</c:v>
                </c:pt>
                <c:pt idx="241">
                  <c:v>38.950000799999998</c:v>
                </c:pt>
                <c:pt idx="242">
                  <c:v>38.900001499999995</c:v>
                </c:pt>
                <c:pt idx="243">
                  <c:v>38.849998499999998</c:v>
                </c:pt>
                <c:pt idx="244">
                  <c:v>38.79999920000008</c:v>
                </c:pt>
                <c:pt idx="245">
                  <c:v>38.75</c:v>
                </c:pt>
                <c:pt idx="246">
                  <c:v>38.700000800000012</c:v>
                </c:pt>
                <c:pt idx="247">
                  <c:v>38.650001499999995</c:v>
                </c:pt>
                <c:pt idx="248">
                  <c:v>38.599998500000012</c:v>
                </c:pt>
                <c:pt idx="249">
                  <c:v>38.549999200000002</c:v>
                </c:pt>
                <c:pt idx="250">
                  <c:v>38.5</c:v>
                </c:pt>
                <c:pt idx="251">
                  <c:v>38.450000799999998</c:v>
                </c:pt>
                <c:pt idx="252">
                  <c:v>38.400001499999995</c:v>
                </c:pt>
                <c:pt idx="253">
                  <c:v>38.349998499999998</c:v>
                </c:pt>
                <c:pt idx="254">
                  <c:v>38.29999920000008</c:v>
                </c:pt>
                <c:pt idx="255">
                  <c:v>38.25</c:v>
                </c:pt>
                <c:pt idx="256">
                  <c:v>38.200000800000012</c:v>
                </c:pt>
                <c:pt idx="257">
                  <c:v>38.150001499999995</c:v>
                </c:pt>
                <c:pt idx="258">
                  <c:v>38.099998500000012</c:v>
                </c:pt>
                <c:pt idx="259">
                  <c:v>38.049999200000002</c:v>
                </c:pt>
                <c:pt idx="260">
                  <c:v>38</c:v>
                </c:pt>
                <c:pt idx="261">
                  <c:v>37.950000799999998</c:v>
                </c:pt>
                <c:pt idx="262">
                  <c:v>37.900001499999995</c:v>
                </c:pt>
                <c:pt idx="263">
                  <c:v>37.849998499999998</c:v>
                </c:pt>
                <c:pt idx="264">
                  <c:v>37.79999920000008</c:v>
                </c:pt>
                <c:pt idx="265">
                  <c:v>37.75</c:v>
                </c:pt>
                <c:pt idx="266">
                  <c:v>37.700000800000012</c:v>
                </c:pt>
                <c:pt idx="267">
                  <c:v>37.650001499999995</c:v>
                </c:pt>
                <c:pt idx="268">
                  <c:v>37.599998500000012</c:v>
                </c:pt>
                <c:pt idx="269">
                  <c:v>37.549999200000002</c:v>
                </c:pt>
                <c:pt idx="270">
                  <c:v>37.5</c:v>
                </c:pt>
                <c:pt idx="271">
                  <c:v>37.450000799999998</c:v>
                </c:pt>
                <c:pt idx="272">
                  <c:v>37.400001499999995</c:v>
                </c:pt>
                <c:pt idx="273">
                  <c:v>37.349998499999998</c:v>
                </c:pt>
                <c:pt idx="274">
                  <c:v>37.29999920000008</c:v>
                </c:pt>
                <c:pt idx="275">
                  <c:v>37.25</c:v>
                </c:pt>
                <c:pt idx="276">
                  <c:v>37.200000800000012</c:v>
                </c:pt>
                <c:pt idx="277">
                  <c:v>37.150001499999995</c:v>
                </c:pt>
                <c:pt idx="278">
                  <c:v>37.099998500000012</c:v>
                </c:pt>
                <c:pt idx="279">
                  <c:v>37.049999200000002</c:v>
                </c:pt>
                <c:pt idx="280">
                  <c:v>37</c:v>
                </c:pt>
                <c:pt idx="281">
                  <c:v>36.950000799999998</c:v>
                </c:pt>
                <c:pt idx="282">
                  <c:v>36.900001499999995</c:v>
                </c:pt>
                <c:pt idx="283">
                  <c:v>36.849998499999998</c:v>
                </c:pt>
                <c:pt idx="284">
                  <c:v>36.79999920000008</c:v>
                </c:pt>
                <c:pt idx="285">
                  <c:v>36.75</c:v>
                </c:pt>
                <c:pt idx="286">
                  <c:v>36.700000800000012</c:v>
                </c:pt>
                <c:pt idx="287">
                  <c:v>36.650001499999995</c:v>
                </c:pt>
                <c:pt idx="288">
                  <c:v>36.599998500000012</c:v>
                </c:pt>
                <c:pt idx="289">
                  <c:v>36.549999200000002</c:v>
                </c:pt>
                <c:pt idx="290">
                  <c:v>36.5</c:v>
                </c:pt>
                <c:pt idx="291">
                  <c:v>36.450000799999998</c:v>
                </c:pt>
                <c:pt idx="292">
                  <c:v>36.400001499999995</c:v>
                </c:pt>
                <c:pt idx="293">
                  <c:v>36.349998499999998</c:v>
                </c:pt>
                <c:pt idx="294">
                  <c:v>36.29999920000008</c:v>
                </c:pt>
                <c:pt idx="295">
                  <c:v>36.25</c:v>
                </c:pt>
                <c:pt idx="296">
                  <c:v>36.200000800000012</c:v>
                </c:pt>
                <c:pt idx="297">
                  <c:v>36.150001499999995</c:v>
                </c:pt>
                <c:pt idx="298">
                  <c:v>36.099998500000012</c:v>
                </c:pt>
                <c:pt idx="299">
                  <c:v>36.049999200000002</c:v>
                </c:pt>
                <c:pt idx="300">
                  <c:v>36</c:v>
                </c:pt>
                <c:pt idx="301">
                  <c:v>35.950000799999998</c:v>
                </c:pt>
                <c:pt idx="302">
                  <c:v>35.900001499999995</c:v>
                </c:pt>
                <c:pt idx="303">
                  <c:v>35.849998499999998</c:v>
                </c:pt>
                <c:pt idx="304">
                  <c:v>35.79999920000008</c:v>
                </c:pt>
                <c:pt idx="305">
                  <c:v>35.75</c:v>
                </c:pt>
                <c:pt idx="306">
                  <c:v>35.700000800000012</c:v>
                </c:pt>
                <c:pt idx="307">
                  <c:v>35.650001499999995</c:v>
                </c:pt>
                <c:pt idx="308">
                  <c:v>35.599998500000012</c:v>
                </c:pt>
                <c:pt idx="309">
                  <c:v>35.549999200000002</c:v>
                </c:pt>
                <c:pt idx="310">
                  <c:v>35.5</c:v>
                </c:pt>
                <c:pt idx="311">
                  <c:v>35.450000799999998</c:v>
                </c:pt>
                <c:pt idx="312">
                  <c:v>35.400001499999995</c:v>
                </c:pt>
                <c:pt idx="313">
                  <c:v>35.349998499999998</c:v>
                </c:pt>
                <c:pt idx="314">
                  <c:v>35.29999920000008</c:v>
                </c:pt>
                <c:pt idx="315">
                  <c:v>35.25</c:v>
                </c:pt>
                <c:pt idx="316">
                  <c:v>35.200000800000012</c:v>
                </c:pt>
                <c:pt idx="317">
                  <c:v>35.150001499999995</c:v>
                </c:pt>
                <c:pt idx="318">
                  <c:v>35.099998500000012</c:v>
                </c:pt>
                <c:pt idx="319">
                  <c:v>35.049999200000002</c:v>
                </c:pt>
                <c:pt idx="320">
                  <c:v>35</c:v>
                </c:pt>
                <c:pt idx="321">
                  <c:v>34.950000799999998</c:v>
                </c:pt>
                <c:pt idx="322">
                  <c:v>34.900001499999995</c:v>
                </c:pt>
                <c:pt idx="323">
                  <c:v>34.849998499999998</c:v>
                </c:pt>
                <c:pt idx="324">
                  <c:v>34.79999920000008</c:v>
                </c:pt>
                <c:pt idx="325">
                  <c:v>34.75</c:v>
                </c:pt>
                <c:pt idx="326">
                  <c:v>34.700000800000012</c:v>
                </c:pt>
                <c:pt idx="327">
                  <c:v>34.650001499999995</c:v>
                </c:pt>
                <c:pt idx="328">
                  <c:v>34.599998500000012</c:v>
                </c:pt>
                <c:pt idx="329">
                  <c:v>34.549999200000002</c:v>
                </c:pt>
                <c:pt idx="330">
                  <c:v>34.5</c:v>
                </c:pt>
                <c:pt idx="331">
                  <c:v>34.450000799999998</c:v>
                </c:pt>
                <c:pt idx="332">
                  <c:v>34.400001499999995</c:v>
                </c:pt>
                <c:pt idx="333">
                  <c:v>34.349998499999998</c:v>
                </c:pt>
                <c:pt idx="334">
                  <c:v>34.29999920000008</c:v>
                </c:pt>
                <c:pt idx="335">
                  <c:v>34.25</c:v>
                </c:pt>
                <c:pt idx="336">
                  <c:v>34.200000800000012</c:v>
                </c:pt>
                <c:pt idx="337">
                  <c:v>34.150001499999995</c:v>
                </c:pt>
                <c:pt idx="338">
                  <c:v>34.099998500000012</c:v>
                </c:pt>
                <c:pt idx="339">
                  <c:v>34.049999200000002</c:v>
                </c:pt>
                <c:pt idx="340">
                  <c:v>34</c:v>
                </c:pt>
                <c:pt idx="341">
                  <c:v>33.950000799999998</c:v>
                </c:pt>
                <c:pt idx="342">
                  <c:v>33.900001499999995</c:v>
                </c:pt>
                <c:pt idx="343">
                  <c:v>33.849998499999998</c:v>
                </c:pt>
                <c:pt idx="344">
                  <c:v>33.79999920000008</c:v>
                </c:pt>
                <c:pt idx="345">
                  <c:v>33.75</c:v>
                </c:pt>
                <c:pt idx="346">
                  <c:v>33.700000800000012</c:v>
                </c:pt>
                <c:pt idx="347">
                  <c:v>33.650001499999995</c:v>
                </c:pt>
                <c:pt idx="348">
                  <c:v>33.599998500000012</c:v>
                </c:pt>
                <c:pt idx="349">
                  <c:v>33.549999200000002</c:v>
                </c:pt>
                <c:pt idx="350">
                  <c:v>33.5</c:v>
                </c:pt>
                <c:pt idx="351">
                  <c:v>33.450000799999998</c:v>
                </c:pt>
                <c:pt idx="352">
                  <c:v>33.400001499999995</c:v>
                </c:pt>
                <c:pt idx="353">
                  <c:v>33.349998499999998</c:v>
                </c:pt>
                <c:pt idx="354">
                  <c:v>33.29999920000008</c:v>
                </c:pt>
                <c:pt idx="355">
                  <c:v>33.25</c:v>
                </c:pt>
                <c:pt idx="356">
                  <c:v>33.200000800000012</c:v>
                </c:pt>
                <c:pt idx="357">
                  <c:v>33.150001499999995</c:v>
                </c:pt>
                <c:pt idx="358">
                  <c:v>33.099998500000012</c:v>
                </c:pt>
                <c:pt idx="359">
                  <c:v>33.049999200000002</c:v>
                </c:pt>
                <c:pt idx="360">
                  <c:v>33</c:v>
                </c:pt>
                <c:pt idx="361">
                  <c:v>32.950000799999998</c:v>
                </c:pt>
                <c:pt idx="362">
                  <c:v>32.900001499999995</c:v>
                </c:pt>
                <c:pt idx="363">
                  <c:v>32.849998499999998</c:v>
                </c:pt>
                <c:pt idx="364">
                  <c:v>32.79999920000008</c:v>
                </c:pt>
                <c:pt idx="365">
                  <c:v>32.75</c:v>
                </c:pt>
                <c:pt idx="366">
                  <c:v>32.700000800000012</c:v>
                </c:pt>
                <c:pt idx="367">
                  <c:v>32.650001499999995</c:v>
                </c:pt>
                <c:pt idx="368">
                  <c:v>32.599998500000012</c:v>
                </c:pt>
                <c:pt idx="369">
                  <c:v>32.549999200000002</c:v>
                </c:pt>
                <c:pt idx="370">
                  <c:v>32.5</c:v>
                </c:pt>
                <c:pt idx="371">
                  <c:v>32.450000799999998</c:v>
                </c:pt>
                <c:pt idx="372">
                  <c:v>32.400001499999995</c:v>
                </c:pt>
                <c:pt idx="373">
                  <c:v>32.349998499999998</c:v>
                </c:pt>
                <c:pt idx="374">
                  <c:v>32.29999920000008</c:v>
                </c:pt>
                <c:pt idx="375">
                  <c:v>32.25</c:v>
                </c:pt>
                <c:pt idx="376">
                  <c:v>32.200000800000012</c:v>
                </c:pt>
                <c:pt idx="377">
                  <c:v>32.150001499999995</c:v>
                </c:pt>
                <c:pt idx="378">
                  <c:v>32.099998500000012</c:v>
                </c:pt>
                <c:pt idx="379">
                  <c:v>32.049999200000002</c:v>
                </c:pt>
                <c:pt idx="380">
                  <c:v>32</c:v>
                </c:pt>
                <c:pt idx="381">
                  <c:v>31.950000800000002</c:v>
                </c:pt>
                <c:pt idx="382">
                  <c:v>31.899999600000001</c:v>
                </c:pt>
                <c:pt idx="383">
                  <c:v>31.850000399999999</c:v>
                </c:pt>
                <c:pt idx="384">
                  <c:v>31.799999199999988</c:v>
                </c:pt>
                <c:pt idx="385">
                  <c:v>31.75</c:v>
                </c:pt>
                <c:pt idx="386">
                  <c:v>31.700000800000002</c:v>
                </c:pt>
                <c:pt idx="387">
                  <c:v>31.649999600000001</c:v>
                </c:pt>
                <c:pt idx="388">
                  <c:v>31.600000399999999</c:v>
                </c:pt>
                <c:pt idx="389">
                  <c:v>31.549999199999988</c:v>
                </c:pt>
                <c:pt idx="390">
                  <c:v>31.5</c:v>
                </c:pt>
                <c:pt idx="391">
                  <c:v>31.450000800000002</c:v>
                </c:pt>
                <c:pt idx="392">
                  <c:v>31.399999600000001</c:v>
                </c:pt>
                <c:pt idx="393">
                  <c:v>31.350000399999999</c:v>
                </c:pt>
                <c:pt idx="394">
                  <c:v>31.299999199999988</c:v>
                </c:pt>
                <c:pt idx="395">
                  <c:v>31.25</c:v>
                </c:pt>
                <c:pt idx="396">
                  <c:v>31.200000800000002</c:v>
                </c:pt>
                <c:pt idx="397">
                  <c:v>31.149999600000001</c:v>
                </c:pt>
                <c:pt idx="398">
                  <c:v>31.100000399999999</c:v>
                </c:pt>
                <c:pt idx="399">
                  <c:v>31.049999199999988</c:v>
                </c:pt>
                <c:pt idx="400">
                  <c:v>31</c:v>
                </c:pt>
                <c:pt idx="401">
                  <c:v>30.950000800000002</c:v>
                </c:pt>
                <c:pt idx="402">
                  <c:v>30.899999600000001</c:v>
                </c:pt>
                <c:pt idx="403">
                  <c:v>30.850000399999999</c:v>
                </c:pt>
                <c:pt idx="404">
                  <c:v>30.799999199999988</c:v>
                </c:pt>
                <c:pt idx="405">
                  <c:v>30.75</c:v>
                </c:pt>
                <c:pt idx="406">
                  <c:v>30.700000800000002</c:v>
                </c:pt>
                <c:pt idx="407">
                  <c:v>30.649999600000001</c:v>
                </c:pt>
                <c:pt idx="408">
                  <c:v>30.600000399999999</c:v>
                </c:pt>
                <c:pt idx="409">
                  <c:v>30.549999199999988</c:v>
                </c:pt>
                <c:pt idx="410">
                  <c:v>30.5</c:v>
                </c:pt>
                <c:pt idx="411">
                  <c:v>30.450000800000002</c:v>
                </c:pt>
                <c:pt idx="412">
                  <c:v>30.399999600000001</c:v>
                </c:pt>
                <c:pt idx="413">
                  <c:v>30.350000399999999</c:v>
                </c:pt>
                <c:pt idx="414">
                  <c:v>30.299999199999988</c:v>
                </c:pt>
                <c:pt idx="415">
                  <c:v>30.25</c:v>
                </c:pt>
                <c:pt idx="416">
                  <c:v>30.200000800000002</c:v>
                </c:pt>
                <c:pt idx="417">
                  <c:v>30.149999600000001</c:v>
                </c:pt>
                <c:pt idx="418">
                  <c:v>30.100000399999999</c:v>
                </c:pt>
                <c:pt idx="419">
                  <c:v>30.049999199999988</c:v>
                </c:pt>
                <c:pt idx="420">
                  <c:v>30</c:v>
                </c:pt>
                <c:pt idx="421">
                  <c:v>29.950000800000002</c:v>
                </c:pt>
                <c:pt idx="422">
                  <c:v>29.899999600000001</c:v>
                </c:pt>
                <c:pt idx="423">
                  <c:v>29.850000399999999</c:v>
                </c:pt>
                <c:pt idx="424">
                  <c:v>29.799999199999988</c:v>
                </c:pt>
                <c:pt idx="425">
                  <c:v>29.75</c:v>
                </c:pt>
                <c:pt idx="426">
                  <c:v>29.700000800000002</c:v>
                </c:pt>
                <c:pt idx="427">
                  <c:v>29.649999600000001</c:v>
                </c:pt>
                <c:pt idx="428">
                  <c:v>29.600000399999999</c:v>
                </c:pt>
                <c:pt idx="429">
                  <c:v>29.549999199999988</c:v>
                </c:pt>
                <c:pt idx="430">
                  <c:v>29.5</c:v>
                </c:pt>
                <c:pt idx="431">
                  <c:v>29.450000800000002</c:v>
                </c:pt>
                <c:pt idx="432">
                  <c:v>29.399999600000001</c:v>
                </c:pt>
                <c:pt idx="433">
                  <c:v>29.350000399999999</c:v>
                </c:pt>
                <c:pt idx="434">
                  <c:v>29.299999199999988</c:v>
                </c:pt>
                <c:pt idx="435">
                  <c:v>29.25</c:v>
                </c:pt>
                <c:pt idx="436">
                  <c:v>29.200000800000002</c:v>
                </c:pt>
                <c:pt idx="437">
                  <c:v>29.149999600000001</c:v>
                </c:pt>
                <c:pt idx="438">
                  <c:v>29.100000399999999</c:v>
                </c:pt>
                <c:pt idx="439">
                  <c:v>29.049999199999988</c:v>
                </c:pt>
                <c:pt idx="440">
                  <c:v>29</c:v>
                </c:pt>
                <c:pt idx="441">
                  <c:v>28.950000800000002</c:v>
                </c:pt>
                <c:pt idx="442">
                  <c:v>28.899999600000001</c:v>
                </c:pt>
                <c:pt idx="443">
                  <c:v>28.850000399999999</c:v>
                </c:pt>
                <c:pt idx="444">
                  <c:v>28.799999199999988</c:v>
                </c:pt>
                <c:pt idx="445">
                  <c:v>28.75</c:v>
                </c:pt>
                <c:pt idx="446">
                  <c:v>28.700000800000002</c:v>
                </c:pt>
                <c:pt idx="447">
                  <c:v>28.649999600000001</c:v>
                </c:pt>
                <c:pt idx="448">
                  <c:v>28.600000399999999</c:v>
                </c:pt>
                <c:pt idx="449">
                  <c:v>28.549999199999988</c:v>
                </c:pt>
                <c:pt idx="450">
                  <c:v>28.5</c:v>
                </c:pt>
                <c:pt idx="451">
                  <c:v>28.450000800000002</c:v>
                </c:pt>
                <c:pt idx="452">
                  <c:v>28.399999600000001</c:v>
                </c:pt>
                <c:pt idx="453">
                  <c:v>28.350000399999999</c:v>
                </c:pt>
                <c:pt idx="454">
                  <c:v>28.299999199999988</c:v>
                </c:pt>
                <c:pt idx="455">
                  <c:v>28.25</c:v>
                </c:pt>
                <c:pt idx="456">
                  <c:v>28.200000800000002</c:v>
                </c:pt>
                <c:pt idx="457">
                  <c:v>28.149999600000001</c:v>
                </c:pt>
                <c:pt idx="458">
                  <c:v>28.100000399999999</c:v>
                </c:pt>
                <c:pt idx="459">
                  <c:v>28.049999199999988</c:v>
                </c:pt>
                <c:pt idx="460">
                  <c:v>28</c:v>
                </c:pt>
                <c:pt idx="461">
                  <c:v>27.950000800000002</c:v>
                </c:pt>
                <c:pt idx="462">
                  <c:v>27.899999600000001</c:v>
                </c:pt>
                <c:pt idx="463">
                  <c:v>27.850000399999999</c:v>
                </c:pt>
                <c:pt idx="464">
                  <c:v>27.799999199999988</c:v>
                </c:pt>
                <c:pt idx="465">
                  <c:v>27.75</c:v>
                </c:pt>
                <c:pt idx="466">
                  <c:v>27.700000800000002</c:v>
                </c:pt>
                <c:pt idx="467">
                  <c:v>27.649999600000001</c:v>
                </c:pt>
                <c:pt idx="468">
                  <c:v>27.600000399999999</c:v>
                </c:pt>
                <c:pt idx="469">
                  <c:v>27.549999199999988</c:v>
                </c:pt>
                <c:pt idx="470">
                  <c:v>27.5</c:v>
                </c:pt>
                <c:pt idx="471">
                  <c:v>27.450000800000002</c:v>
                </c:pt>
                <c:pt idx="472">
                  <c:v>27.399999600000001</c:v>
                </c:pt>
                <c:pt idx="473">
                  <c:v>27.350000399999999</c:v>
                </c:pt>
                <c:pt idx="474">
                  <c:v>27.299999199999988</c:v>
                </c:pt>
                <c:pt idx="475">
                  <c:v>27.25</c:v>
                </c:pt>
                <c:pt idx="476">
                  <c:v>27.200000800000002</c:v>
                </c:pt>
                <c:pt idx="477">
                  <c:v>27.149999600000001</c:v>
                </c:pt>
                <c:pt idx="478">
                  <c:v>27.100000399999999</c:v>
                </c:pt>
                <c:pt idx="479">
                  <c:v>27.049999199999988</c:v>
                </c:pt>
                <c:pt idx="480">
                  <c:v>27</c:v>
                </c:pt>
                <c:pt idx="481">
                  <c:v>26.950000800000002</c:v>
                </c:pt>
                <c:pt idx="482">
                  <c:v>26.899999600000001</c:v>
                </c:pt>
                <c:pt idx="483">
                  <c:v>26.850000399999999</c:v>
                </c:pt>
                <c:pt idx="484">
                  <c:v>26.799999199999988</c:v>
                </c:pt>
                <c:pt idx="485">
                  <c:v>26.75</c:v>
                </c:pt>
                <c:pt idx="486">
                  <c:v>26.700000800000002</c:v>
                </c:pt>
                <c:pt idx="487">
                  <c:v>26.649999600000001</c:v>
                </c:pt>
                <c:pt idx="488">
                  <c:v>26.600000399999999</c:v>
                </c:pt>
                <c:pt idx="489">
                  <c:v>26.549999199999988</c:v>
                </c:pt>
                <c:pt idx="490">
                  <c:v>26.5</c:v>
                </c:pt>
                <c:pt idx="491">
                  <c:v>26.450000800000002</c:v>
                </c:pt>
                <c:pt idx="492">
                  <c:v>26.399999600000001</c:v>
                </c:pt>
                <c:pt idx="493">
                  <c:v>26.350000399999999</c:v>
                </c:pt>
                <c:pt idx="494">
                  <c:v>26.299999199999988</c:v>
                </c:pt>
                <c:pt idx="495">
                  <c:v>26.25</c:v>
                </c:pt>
                <c:pt idx="496">
                  <c:v>26.200000800000002</c:v>
                </c:pt>
                <c:pt idx="497">
                  <c:v>26.149999600000001</c:v>
                </c:pt>
                <c:pt idx="498">
                  <c:v>26.100000399999999</c:v>
                </c:pt>
                <c:pt idx="499">
                  <c:v>26.049999199999988</c:v>
                </c:pt>
                <c:pt idx="500">
                  <c:v>26</c:v>
                </c:pt>
                <c:pt idx="501">
                  <c:v>25.950000800000002</c:v>
                </c:pt>
                <c:pt idx="502">
                  <c:v>25.899999600000001</c:v>
                </c:pt>
                <c:pt idx="503">
                  <c:v>25.850000399999999</c:v>
                </c:pt>
                <c:pt idx="504">
                  <c:v>25.799999199999988</c:v>
                </c:pt>
                <c:pt idx="505">
                  <c:v>25.75</c:v>
                </c:pt>
                <c:pt idx="506">
                  <c:v>25.700000800000002</c:v>
                </c:pt>
                <c:pt idx="507">
                  <c:v>25.649999600000001</c:v>
                </c:pt>
                <c:pt idx="508">
                  <c:v>25.600000399999999</c:v>
                </c:pt>
                <c:pt idx="509">
                  <c:v>25.549999199999988</c:v>
                </c:pt>
                <c:pt idx="510">
                  <c:v>25.5</c:v>
                </c:pt>
                <c:pt idx="511">
                  <c:v>25.450000800000002</c:v>
                </c:pt>
                <c:pt idx="512">
                  <c:v>25.399999600000001</c:v>
                </c:pt>
                <c:pt idx="513">
                  <c:v>25.350000399999999</c:v>
                </c:pt>
                <c:pt idx="514">
                  <c:v>25.299999199999988</c:v>
                </c:pt>
                <c:pt idx="515">
                  <c:v>25.25</c:v>
                </c:pt>
                <c:pt idx="516">
                  <c:v>25.200000800000002</c:v>
                </c:pt>
                <c:pt idx="517">
                  <c:v>25.149999600000001</c:v>
                </c:pt>
                <c:pt idx="518">
                  <c:v>25.100000399999999</c:v>
                </c:pt>
                <c:pt idx="519">
                  <c:v>25.049999199999988</c:v>
                </c:pt>
                <c:pt idx="520">
                  <c:v>25</c:v>
                </c:pt>
                <c:pt idx="521">
                  <c:v>24.950000800000002</c:v>
                </c:pt>
                <c:pt idx="522">
                  <c:v>24.899999600000001</c:v>
                </c:pt>
                <c:pt idx="523">
                  <c:v>24.850000399999999</c:v>
                </c:pt>
                <c:pt idx="524">
                  <c:v>24.799999199999988</c:v>
                </c:pt>
                <c:pt idx="525">
                  <c:v>24.75</c:v>
                </c:pt>
                <c:pt idx="526">
                  <c:v>24.700000800000002</c:v>
                </c:pt>
                <c:pt idx="527">
                  <c:v>24.649999600000001</c:v>
                </c:pt>
                <c:pt idx="528">
                  <c:v>24.600000399999999</c:v>
                </c:pt>
                <c:pt idx="529">
                  <c:v>24.549999199999988</c:v>
                </c:pt>
                <c:pt idx="530">
                  <c:v>24.5</c:v>
                </c:pt>
                <c:pt idx="531">
                  <c:v>24.450000800000002</c:v>
                </c:pt>
                <c:pt idx="532">
                  <c:v>24.399999600000001</c:v>
                </c:pt>
                <c:pt idx="533">
                  <c:v>24.350000399999999</c:v>
                </c:pt>
                <c:pt idx="534">
                  <c:v>24.299999199999988</c:v>
                </c:pt>
                <c:pt idx="535">
                  <c:v>24.25</c:v>
                </c:pt>
                <c:pt idx="536">
                  <c:v>24.200000800000002</c:v>
                </c:pt>
                <c:pt idx="537">
                  <c:v>24.149999600000001</c:v>
                </c:pt>
                <c:pt idx="538">
                  <c:v>24.100000399999999</c:v>
                </c:pt>
                <c:pt idx="539">
                  <c:v>24.049999199999988</c:v>
                </c:pt>
                <c:pt idx="540">
                  <c:v>24</c:v>
                </c:pt>
                <c:pt idx="541">
                  <c:v>23.950000800000002</c:v>
                </c:pt>
                <c:pt idx="542">
                  <c:v>23.899999600000001</c:v>
                </c:pt>
                <c:pt idx="543">
                  <c:v>23.850000399999999</c:v>
                </c:pt>
                <c:pt idx="544">
                  <c:v>23.799999199999988</c:v>
                </c:pt>
                <c:pt idx="545">
                  <c:v>23.75</c:v>
                </c:pt>
                <c:pt idx="546">
                  <c:v>23.700000800000002</c:v>
                </c:pt>
                <c:pt idx="547">
                  <c:v>23.649999600000001</c:v>
                </c:pt>
                <c:pt idx="548">
                  <c:v>23.600000399999999</c:v>
                </c:pt>
                <c:pt idx="549">
                  <c:v>23.549999199999988</c:v>
                </c:pt>
                <c:pt idx="550">
                  <c:v>23.5</c:v>
                </c:pt>
                <c:pt idx="551">
                  <c:v>23.450000800000002</c:v>
                </c:pt>
                <c:pt idx="552">
                  <c:v>23.399999600000001</c:v>
                </c:pt>
                <c:pt idx="553">
                  <c:v>23.350000399999999</c:v>
                </c:pt>
                <c:pt idx="554">
                  <c:v>23.299999199999988</c:v>
                </c:pt>
                <c:pt idx="555">
                  <c:v>23.25</c:v>
                </c:pt>
                <c:pt idx="556">
                  <c:v>23.200000800000002</c:v>
                </c:pt>
                <c:pt idx="557">
                  <c:v>23.149999600000001</c:v>
                </c:pt>
                <c:pt idx="558">
                  <c:v>23.100000399999999</c:v>
                </c:pt>
                <c:pt idx="559">
                  <c:v>23.049999199999988</c:v>
                </c:pt>
                <c:pt idx="560">
                  <c:v>23</c:v>
                </c:pt>
                <c:pt idx="561">
                  <c:v>22.950000800000002</c:v>
                </c:pt>
                <c:pt idx="562">
                  <c:v>22.899999600000001</c:v>
                </c:pt>
                <c:pt idx="563">
                  <c:v>22.850000399999999</c:v>
                </c:pt>
                <c:pt idx="564">
                  <c:v>22.799999199999988</c:v>
                </c:pt>
                <c:pt idx="565">
                  <c:v>22.75</c:v>
                </c:pt>
                <c:pt idx="566">
                  <c:v>22.700000800000002</c:v>
                </c:pt>
                <c:pt idx="567">
                  <c:v>22.649999600000001</c:v>
                </c:pt>
                <c:pt idx="568">
                  <c:v>22.600000399999999</c:v>
                </c:pt>
                <c:pt idx="569">
                  <c:v>22.549999199999988</c:v>
                </c:pt>
                <c:pt idx="570">
                  <c:v>22.5</c:v>
                </c:pt>
                <c:pt idx="571">
                  <c:v>22.450000800000002</c:v>
                </c:pt>
                <c:pt idx="572">
                  <c:v>22.399999600000001</c:v>
                </c:pt>
                <c:pt idx="573">
                  <c:v>22.350000399999999</c:v>
                </c:pt>
                <c:pt idx="574">
                  <c:v>22.299999199999988</c:v>
                </c:pt>
                <c:pt idx="575">
                  <c:v>22.25</c:v>
                </c:pt>
                <c:pt idx="576">
                  <c:v>22.200000800000002</c:v>
                </c:pt>
                <c:pt idx="577">
                  <c:v>22.149999600000001</c:v>
                </c:pt>
                <c:pt idx="578">
                  <c:v>22.100000399999999</c:v>
                </c:pt>
                <c:pt idx="579">
                  <c:v>22.049999199999988</c:v>
                </c:pt>
                <c:pt idx="580">
                  <c:v>22</c:v>
                </c:pt>
                <c:pt idx="581">
                  <c:v>21.950000800000002</c:v>
                </c:pt>
                <c:pt idx="582">
                  <c:v>21.899999600000001</c:v>
                </c:pt>
                <c:pt idx="583">
                  <c:v>21.850000399999999</c:v>
                </c:pt>
                <c:pt idx="584">
                  <c:v>21.799999199999988</c:v>
                </c:pt>
                <c:pt idx="585">
                  <c:v>21.75</c:v>
                </c:pt>
                <c:pt idx="586">
                  <c:v>21.700000800000002</c:v>
                </c:pt>
                <c:pt idx="587">
                  <c:v>21.649999600000001</c:v>
                </c:pt>
                <c:pt idx="588">
                  <c:v>21.600000399999999</c:v>
                </c:pt>
                <c:pt idx="589">
                  <c:v>21.549999199999988</c:v>
                </c:pt>
                <c:pt idx="590">
                  <c:v>21.5</c:v>
                </c:pt>
                <c:pt idx="591">
                  <c:v>21.450000800000002</c:v>
                </c:pt>
                <c:pt idx="592">
                  <c:v>21.399999600000001</c:v>
                </c:pt>
                <c:pt idx="593">
                  <c:v>21.350000399999999</c:v>
                </c:pt>
                <c:pt idx="594">
                  <c:v>21.299999199999988</c:v>
                </c:pt>
                <c:pt idx="595">
                  <c:v>21.25</c:v>
                </c:pt>
                <c:pt idx="596">
                  <c:v>21.200000800000002</c:v>
                </c:pt>
                <c:pt idx="597">
                  <c:v>21.149999600000001</c:v>
                </c:pt>
                <c:pt idx="598">
                  <c:v>21.100000399999999</c:v>
                </c:pt>
                <c:pt idx="599">
                  <c:v>21.049999199999988</c:v>
                </c:pt>
                <c:pt idx="600">
                  <c:v>21</c:v>
                </c:pt>
                <c:pt idx="601">
                  <c:v>20.950000800000002</c:v>
                </c:pt>
                <c:pt idx="602">
                  <c:v>20.899999600000001</c:v>
                </c:pt>
                <c:pt idx="603">
                  <c:v>20.850000399999999</c:v>
                </c:pt>
                <c:pt idx="604">
                  <c:v>20.799999199999988</c:v>
                </c:pt>
                <c:pt idx="605">
                  <c:v>20.75</c:v>
                </c:pt>
                <c:pt idx="606">
                  <c:v>20.700000800000002</c:v>
                </c:pt>
                <c:pt idx="607">
                  <c:v>20.649999600000001</c:v>
                </c:pt>
                <c:pt idx="608">
                  <c:v>20.600000399999999</c:v>
                </c:pt>
                <c:pt idx="609">
                  <c:v>20.549999199999988</c:v>
                </c:pt>
                <c:pt idx="610">
                  <c:v>20.5</c:v>
                </c:pt>
                <c:pt idx="611">
                  <c:v>20.450000800000002</c:v>
                </c:pt>
                <c:pt idx="612">
                  <c:v>20.399999600000001</c:v>
                </c:pt>
                <c:pt idx="613">
                  <c:v>20.350000399999999</c:v>
                </c:pt>
                <c:pt idx="614">
                  <c:v>20.299999199999988</c:v>
                </c:pt>
                <c:pt idx="615">
                  <c:v>20.25</c:v>
                </c:pt>
                <c:pt idx="616">
                  <c:v>20.200000800000002</c:v>
                </c:pt>
                <c:pt idx="617">
                  <c:v>20.149999600000001</c:v>
                </c:pt>
                <c:pt idx="618">
                  <c:v>20.100000399999999</c:v>
                </c:pt>
                <c:pt idx="619">
                  <c:v>20.049999199999988</c:v>
                </c:pt>
                <c:pt idx="620">
                  <c:v>20</c:v>
                </c:pt>
                <c:pt idx="621">
                  <c:v>19.950000800000002</c:v>
                </c:pt>
                <c:pt idx="622">
                  <c:v>19.899999600000001</c:v>
                </c:pt>
                <c:pt idx="623">
                  <c:v>19.850000399999999</c:v>
                </c:pt>
                <c:pt idx="624">
                  <c:v>19.799999199999988</c:v>
                </c:pt>
                <c:pt idx="625">
                  <c:v>19.75</c:v>
                </c:pt>
                <c:pt idx="626">
                  <c:v>19.700000800000002</c:v>
                </c:pt>
                <c:pt idx="627">
                  <c:v>19.649999600000001</c:v>
                </c:pt>
                <c:pt idx="628">
                  <c:v>19.600000399999999</c:v>
                </c:pt>
                <c:pt idx="629">
                  <c:v>19.549999199999988</c:v>
                </c:pt>
                <c:pt idx="630">
                  <c:v>19.5</c:v>
                </c:pt>
                <c:pt idx="631">
                  <c:v>19.450000800000002</c:v>
                </c:pt>
                <c:pt idx="632">
                  <c:v>19.399999600000001</c:v>
                </c:pt>
                <c:pt idx="633">
                  <c:v>19.350000399999999</c:v>
                </c:pt>
                <c:pt idx="634">
                  <c:v>19.299999199999988</c:v>
                </c:pt>
                <c:pt idx="635">
                  <c:v>19.25</c:v>
                </c:pt>
                <c:pt idx="636">
                  <c:v>19.200000800000002</c:v>
                </c:pt>
                <c:pt idx="637">
                  <c:v>19.149999600000001</c:v>
                </c:pt>
                <c:pt idx="638">
                  <c:v>19.100000399999999</c:v>
                </c:pt>
                <c:pt idx="639">
                  <c:v>19.049999199999988</c:v>
                </c:pt>
                <c:pt idx="640">
                  <c:v>19</c:v>
                </c:pt>
                <c:pt idx="641">
                  <c:v>18.950000800000002</c:v>
                </c:pt>
                <c:pt idx="642">
                  <c:v>18.899999600000001</c:v>
                </c:pt>
                <c:pt idx="643">
                  <c:v>18.850000399999999</c:v>
                </c:pt>
                <c:pt idx="644">
                  <c:v>18.799999199999988</c:v>
                </c:pt>
                <c:pt idx="645">
                  <c:v>18.75</c:v>
                </c:pt>
                <c:pt idx="646">
                  <c:v>18.700000800000002</c:v>
                </c:pt>
                <c:pt idx="647">
                  <c:v>18.649999600000001</c:v>
                </c:pt>
                <c:pt idx="648">
                  <c:v>18.600000399999999</c:v>
                </c:pt>
                <c:pt idx="649">
                  <c:v>18.549999199999988</c:v>
                </c:pt>
                <c:pt idx="650">
                  <c:v>18.5</c:v>
                </c:pt>
                <c:pt idx="651">
                  <c:v>18.450000800000002</c:v>
                </c:pt>
                <c:pt idx="652">
                  <c:v>18.399999600000001</c:v>
                </c:pt>
                <c:pt idx="653">
                  <c:v>18.350000399999999</c:v>
                </c:pt>
                <c:pt idx="654">
                  <c:v>18.299999199999988</c:v>
                </c:pt>
                <c:pt idx="655">
                  <c:v>18.25</c:v>
                </c:pt>
                <c:pt idx="656">
                  <c:v>18.200000800000002</c:v>
                </c:pt>
                <c:pt idx="657">
                  <c:v>18.149999600000001</c:v>
                </c:pt>
                <c:pt idx="658">
                  <c:v>18.100000399999999</c:v>
                </c:pt>
                <c:pt idx="659">
                  <c:v>18.049999199999988</c:v>
                </c:pt>
                <c:pt idx="660">
                  <c:v>18</c:v>
                </c:pt>
                <c:pt idx="661">
                  <c:v>17.950000800000002</c:v>
                </c:pt>
                <c:pt idx="662">
                  <c:v>17.899999600000001</c:v>
                </c:pt>
                <c:pt idx="663">
                  <c:v>17.850000399999999</c:v>
                </c:pt>
                <c:pt idx="664">
                  <c:v>17.799999199999988</c:v>
                </c:pt>
                <c:pt idx="665">
                  <c:v>17.75</c:v>
                </c:pt>
                <c:pt idx="666">
                  <c:v>17.700000800000002</c:v>
                </c:pt>
                <c:pt idx="667">
                  <c:v>17.649999600000001</c:v>
                </c:pt>
                <c:pt idx="668">
                  <c:v>17.600000399999999</c:v>
                </c:pt>
                <c:pt idx="669">
                  <c:v>17.549999199999988</c:v>
                </c:pt>
                <c:pt idx="670">
                  <c:v>17.5</c:v>
                </c:pt>
                <c:pt idx="671">
                  <c:v>17.450000800000002</c:v>
                </c:pt>
                <c:pt idx="672">
                  <c:v>17.399999600000001</c:v>
                </c:pt>
                <c:pt idx="673">
                  <c:v>17.350000399999999</c:v>
                </c:pt>
                <c:pt idx="674">
                  <c:v>17.299999199999988</c:v>
                </c:pt>
                <c:pt idx="675">
                  <c:v>17.25</c:v>
                </c:pt>
                <c:pt idx="676">
                  <c:v>17.200000800000002</c:v>
                </c:pt>
                <c:pt idx="677">
                  <c:v>17.149999600000001</c:v>
                </c:pt>
                <c:pt idx="678">
                  <c:v>17.100000399999999</c:v>
                </c:pt>
                <c:pt idx="679">
                  <c:v>17.049999199999988</c:v>
                </c:pt>
                <c:pt idx="680">
                  <c:v>17</c:v>
                </c:pt>
                <c:pt idx="681">
                  <c:v>16.950000800000002</c:v>
                </c:pt>
                <c:pt idx="682">
                  <c:v>16.899999600000001</c:v>
                </c:pt>
                <c:pt idx="683">
                  <c:v>16.850000399999999</c:v>
                </c:pt>
                <c:pt idx="684">
                  <c:v>16.799999199999988</c:v>
                </c:pt>
                <c:pt idx="685">
                  <c:v>16.75</c:v>
                </c:pt>
                <c:pt idx="686">
                  <c:v>16.700000800000002</c:v>
                </c:pt>
                <c:pt idx="687">
                  <c:v>16.649999600000001</c:v>
                </c:pt>
                <c:pt idx="688">
                  <c:v>16.600000399999999</c:v>
                </c:pt>
                <c:pt idx="689">
                  <c:v>16.549999199999988</c:v>
                </c:pt>
                <c:pt idx="690">
                  <c:v>16.5</c:v>
                </c:pt>
                <c:pt idx="691">
                  <c:v>16.450000800000002</c:v>
                </c:pt>
                <c:pt idx="692">
                  <c:v>16.399999600000001</c:v>
                </c:pt>
                <c:pt idx="693">
                  <c:v>16.350000399999999</c:v>
                </c:pt>
                <c:pt idx="694">
                  <c:v>16.299999199999988</c:v>
                </c:pt>
                <c:pt idx="695">
                  <c:v>16.25</c:v>
                </c:pt>
                <c:pt idx="696">
                  <c:v>16.200000800000002</c:v>
                </c:pt>
                <c:pt idx="697">
                  <c:v>16.149999600000001</c:v>
                </c:pt>
                <c:pt idx="698">
                  <c:v>16.100000399999999</c:v>
                </c:pt>
                <c:pt idx="699">
                  <c:v>16.049999199999988</c:v>
                </c:pt>
                <c:pt idx="700">
                  <c:v>16</c:v>
                </c:pt>
                <c:pt idx="701">
                  <c:v>15.949999800000002</c:v>
                </c:pt>
                <c:pt idx="702">
                  <c:v>15.899999600000006</c:v>
                </c:pt>
                <c:pt idx="703">
                  <c:v>15.850000400000004</c:v>
                </c:pt>
                <c:pt idx="704">
                  <c:v>15.800000200000017</c:v>
                </c:pt>
                <c:pt idx="705">
                  <c:v>15.75</c:v>
                </c:pt>
                <c:pt idx="706">
                  <c:v>15.699999800000002</c:v>
                </c:pt>
                <c:pt idx="707">
                  <c:v>15.649999600000001</c:v>
                </c:pt>
                <c:pt idx="708">
                  <c:v>15.600000400000001</c:v>
                </c:pt>
                <c:pt idx="709">
                  <c:v>15.550000200000017</c:v>
                </c:pt>
                <c:pt idx="710">
                  <c:v>15.5</c:v>
                </c:pt>
                <c:pt idx="711">
                  <c:v>15.449999800000002</c:v>
                </c:pt>
                <c:pt idx="712">
                  <c:v>15.399999600000006</c:v>
                </c:pt>
                <c:pt idx="713">
                  <c:v>15.350000400000004</c:v>
                </c:pt>
                <c:pt idx="714">
                  <c:v>15.300000200000017</c:v>
                </c:pt>
                <c:pt idx="715">
                  <c:v>15.25</c:v>
                </c:pt>
                <c:pt idx="716">
                  <c:v>15.199999800000002</c:v>
                </c:pt>
                <c:pt idx="717">
                  <c:v>15.149999600000001</c:v>
                </c:pt>
                <c:pt idx="718">
                  <c:v>15.100000400000001</c:v>
                </c:pt>
                <c:pt idx="719">
                  <c:v>15.050000200000017</c:v>
                </c:pt>
                <c:pt idx="720">
                  <c:v>15</c:v>
                </c:pt>
                <c:pt idx="721">
                  <c:v>14.949999800000002</c:v>
                </c:pt>
                <c:pt idx="722">
                  <c:v>14.899999600000006</c:v>
                </c:pt>
                <c:pt idx="723">
                  <c:v>14.850000400000004</c:v>
                </c:pt>
                <c:pt idx="724">
                  <c:v>14.800000200000017</c:v>
                </c:pt>
                <c:pt idx="725">
                  <c:v>14.75</c:v>
                </c:pt>
                <c:pt idx="726">
                  <c:v>14.699999800000002</c:v>
                </c:pt>
                <c:pt idx="727">
                  <c:v>14.649999600000001</c:v>
                </c:pt>
                <c:pt idx="728">
                  <c:v>14.600000400000001</c:v>
                </c:pt>
                <c:pt idx="729">
                  <c:v>14.550000200000017</c:v>
                </c:pt>
                <c:pt idx="730">
                  <c:v>14.5</c:v>
                </c:pt>
                <c:pt idx="731">
                  <c:v>14.449999800000002</c:v>
                </c:pt>
                <c:pt idx="732">
                  <c:v>14.399999600000006</c:v>
                </c:pt>
                <c:pt idx="733">
                  <c:v>14.350000400000004</c:v>
                </c:pt>
                <c:pt idx="734">
                  <c:v>14.300000200000017</c:v>
                </c:pt>
                <c:pt idx="735">
                  <c:v>14.25</c:v>
                </c:pt>
                <c:pt idx="736">
                  <c:v>14.199999800000002</c:v>
                </c:pt>
                <c:pt idx="737">
                  <c:v>14.149999600000001</c:v>
                </c:pt>
                <c:pt idx="738">
                  <c:v>14.100000400000001</c:v>
                </c:pt>
                <c:pt idx="739">
                  <c:v>14.050000200000017</c:v>
                </c:pt>
                <c:pt idx="740">
                  <c:v>14</c:v>
                </c:pt>
                <c:pt idx="741">
                  <c:v>13.949999800000002</c:v>
                </c:pt>
                <c:pt idx="742">
                  <c:v>13.899999600000006</c:v>
                </c:pt>
                <c:pt idx="743">
                  <c:v>13.850000400000004</c:v>
                </c:pt>
                <c:pt idx="744">
                  <c:v>13.800000200000017</c:v>
                </c:pt>
                <c:pt idx="745">
                  <c:v>13.75</c:v>
                </c:pt>
                <c:pt idx="746">
                  <c:v>13.699999800000002</c:v>
                </c:pt>
                <c:pt idx="747">
                  <c:v>13.649999600000001</c:v>
                </c:pt>
                <c:pt idx="748">
                  <c:v>13.600000400000001</c:v>
                </c:pt>
                <c:pt idx="749">
                  <c:v>13.550000200000017</c:v>
                </c:pt>
                <c:pt idx="750">
                  <c:v>13.5</c:v>
                </c:pt>
                <c:pt idx="751">
                  <c:v>13.449999800000002</c:v>
                </c:pt>
                <c:pt idx="752">
                  <c:v>13.399999600000006</c:v>
                </c:pt>
                <c:pt idx="753">
                  <c:v>13.350000400000004</c:v>
                </c:pt>
                <c:pt idx="754">
                  <c:v>13.300000200000017</c:v>
                </c:pt>
                <c:pt idx="755">
                  <c:v>13.25</c:v>
                </c:pt>
                <c:pt idx="756">
                  <c:v>13.199999800000002</c:v>
                </c:pt>
                <c:pt idx="757">
                  <c:v>13.149999600000001</c:v>
                </c:pt>
                <c:pt idx="758">
                  <c:v>13.100000400000001</c:v>
                </c:pt>
                <c:pt idx="759">
                  <c:v>13.050000200000017</c:v>
                </c:pt>
                <c:pt idx="760">
                  <c:v>13</c:v>
                </c:pt>
                <c:pt idx="761">
                  <c:v>12.949999800000002</c:v>
                </c:pt>
                <c:pt idx="762">
                  <c:v>12.899999600000006</c:v>
                </c:pt>
                <c:pt idx="763">
                  <c:v>12.850000400000004</c:v>
                </c:pt>
                <c:pt idx="764">
                  <c:v>12.800000200000017</c:v>
                </c:pt>
                <c:pt idx="765">
                  <c:v>12.75</c:v>
                </c:pt>
                <c:pt idx="766">
                  <c:v>12.699999800000002</c:v>
                </c:pt>
                <c:pt idx="767">
                  <c:v>12.649999600000001</c:v>
                </c:pt>
                <c:pt idx="768">
                  <c:v>12.600000400000001</c:v>
                </c:pt>
                <c:pt idx="769">
                  <c:v>12.550000200000017</c:v>
                </c:pt>
                <c:pt idx="770">
                  <c:v>12.5</c:v>
                </c:pt>
                <c:pt idx="771">
                  <c:v>12.449999800000002</c:v>
                </c:pt>
                <c:pt idx="772">
                  <c:v>12.399999600000006</c:v>
                </c:pt>
                <c:pt idx="773">
                  <c:v>12.350000400000004</c:v>
                </c:pt>
                <c:pt idx="774">
                  <c:v>12.300000200000017</c:v>
                </c:pt>
                <c:pt idx="775">
                  <c:v>12.25</c:v>
                </c:pt>
                <c:pt idx="776">
                  <c:v>12.199999800000002</c:v>
                </c:pt>
                <c:pt idx="777">
                  <c:v>12.149999600000001</c:v>
                </c:pt>
                <c:pt idx="778">
                  <c:v>12.100000400000001</c:v>
                </c:pt>
                <c:pt idx="779">
                  <c:v>12.050000200000017</c:v>
                </c:pt>
                <c:pt idx="780">
                  <c:v>12</c:v>
                </c:pt>
                <c:pt idx="781">
                  <c:v>11.949999800000002</c:v>
                </c:pt>
                <c:pt idx="782">
                  <c:v>11.899999600000006</c:v>
                </c:pt>
                <c:pt idx="783">
                  <c:v>11.850000400000004</c:v>
                </c:pt>
                <c:pt idx="784">
                  <c:v>11.800000200000017</c:v>
                </c:pt>
                <c:pt idx="785">
                  <c:v>11.75</c:v>
                </c:pt>
                <c:pt idx="786">
                  <c:v>11.699999800000002</c:v>
                </c:pt>
                <c:pt idx="787">
                  <c:v>11.649999600000001</c:v>
                </c:pt>
                <c:pt idx="788">
                  <c:v>11.600000400000001</c:v>
                </c:pt>
                <c:pt idx="789">
                  <c:v>11.550000200000017</c:v>
                </c:pt>
                <c:pt idx="790">
                  <c:v>11.5</c:v>
                </c:pt>
                <c:pt idx="791">
                  <c:v>11.449999800000002</c:v>
                </c:pt>
                <c:pt idx="792">
                  <c:v>11.399999600000006</c:v>
                </c:pt>
                <c:pt idx="793">
                  <c:v>11.350000400000004</c:v>
                </c:pt>
                <c:pt idx="794">
                  <c:v>11.300000200000017</c:v>
                </c:pt>
                <c:pt idx="795">
                  <c:v>11.25</c:v>
                </c:pt>
                <c:pt idx="796">
                  <c:v>11.199999800000002</c:v>
                </c:pt>
                <c:pt idx="797">
                  <c:v>11.149999600000001</c:v>
                </c:pt>
                <c:pt idx="798">
                  <c:v>11.100000400000001</c:v>
                </c:pt>
                <c:pt idx="799">
                  <c:v>11.050000200000017</c:v>
                </c:pt>
                <c:pt idx="800">
                  <c:v>11</c:v>
                </c:pt>
                <c:pt idx="801">
                  <c:v>10.949999800000002</c:v>
                </c:pt>
                <c:pt idx="802">
                  <c:v>10.899999600000006</c:v>
                </c:pt>
                <c:pt idx="803">
                  <c:v>10.850000400000004</c:v>
                </c:pt>
                <c:pt idx="804">
                  <c:v>10.800000200000017</c:v>
                </c:pt>
                <c:pt idx="805">
                  <c:v>10.75</c:v>
                </c:pt>
                <c:pt idx="806">
                  <c:v>10.699999800000002</c:v>
                </c:pt>
                <c:pt idx="807">
                  <c:v>10.649999600000001</c:v>
                </c:pt>
                <c:pt idx="808">
                  <c:v>10.600000400000001</c:v>
                </c:pt>
                <c:pt idx="809">
                  <c:v>10.550000200000017</c:v>
                </c:pt>
                <c:pt idx="810">
                  <c:v>10.5</c:v>
                </c:pt>
                <c:pt idx="811">
                  <c:v>10.449999800000002</c:v>
                </c:pt>
                <c:pt idx="812">
                  <c:v>10.399999600000006</c:v>
                </c:pt>
                <c:pt idx="813">
                  <c:v>10.350000400000004</c:v>
                </c:pt>
                <c:pt idx="814">
                  <c:v>10.300000200000017</c:v>
                </c:pt>
                <c:pt idx="815">
                  <c:v>10.25</c:v>
                </c:pt>
                <c:pt idx="816">
                  <c:v>10.199999800000002</c:v>
                </c:pt>
                <c:pt idx="817">
                  <c:v>10.149999600000001</c:v>
                </c:pt>
                <c:pt idx="818">
                  <c:v>10.100000400000001</c:v>
                </c:pt>
                <c:pt idx="819">
                  <c:v>10.050000200000017</c:v>
                </c:pt>
                <c:pt idx="820">
                  <c:v>10</c:v>
                </c:pt>
                <c:pt idx="821">
                  <c:v>9.9499998100000067</c:v>
                </c:pt>
                <c:pt idx="822">
                  <c:v>9.8999996200000027</c:v>
                </c:pt>
                <c:pt idx="823">
                  <c:v>9.8500003800000027</c:v>
                </c:pt>
                <c:pt idx="824">
                  <c:v>9.8000001900000004</c:v>
                </c:pt>
                <c:pt idx="825">
                  <c:v>9.75</c:v>
                </c:pt>
                <c:pt idx="826">
                  <c:v>9.6999998100000067</c:v>
                </c:pt>
                <c:pt idx="827">
                  <c:v>9.6499996200000009</c:v>
                </c:pt>
                <c:pt idx="828">
                  <c:v>9.6000003800000009</c:v>
                </c:pt>
                <c:pt idx="829">
                  <c:v>9.5500001900000004</c:v>
                </c:pt>
                <c:pt idx="830">
                  <c:v>9.5</c:v>
                </c:pt>
                <c:pt idx="831">
                  <c:v>9.4499998100000067</c:v>
                </c:pt>
                <c:pt idx="832">
                  <c:v>9.3999996200000027</c:v>
                </c:pt>
                <c:pt idx="833">
                  <c:v>9.3500003800000027</c:v>
                </c:pt>
                <c:pt idx="834">
                  <c:v>9.3000001900000004</c:v>
                </c:pt>
                <c:pt idx="835">
                  <c:v>9.25</c:v>
                </c:pt>
                <c:pt idx="836">
                  <c:v>9.1999998100000067</c:v>
                </c:pt>
                <c:pt idx="837">
                  <c:v>9.1499996200000009</c:v>
                </c:pt>
                <c:pt idx="838">
                  <c:v>9.1000003800000009</c:v>
                </c:pt>
                <c:pt idx="839">
                  <c:v>9.0500001900000004</c:v>
                </c:pt>
                <c:pt idx="840">
                  <c:v>9</c:v>
                </c:pt>
                <c:pt idx="841">
                  <c:v>8.9499998100000067</c:v>
                </c:pt>
                <c:pt idx="842">
                  <c:v>8.8999996200000027</c:v>
                </c:pt>
                <c:pt idx="843">
                  <c:v>8.8500003800000027</c:v>
                </c:pt>
                <c:pt idx="844">
                  <c:v>8.8000001900000004</c:v>
                </c:pt>
                <c:pt idx="845">
                  <c:v>8.75</c:v>
                </c:pt>
                <c:pt idx="846">
                  <c:v>8.6999998100000067</c:v>
                </c:pt>
                <c:pt idx="847">
                  <c:v>8.6499996200000009</c:v>
                </c:pt>
                <c:pt idx="848">
                  <c:v>8.6000003800000009</c:v>
                </c:pt>
                <c:pt idx="849">
                  <c:v>8.5500001900000004</c:v>
                </c:pt>
                <c:pt idx="850">
                  <c:v>8.5</c:v>
                </c:pt>
                <c:pt idx="851">
                  <c:v>8.4499998100000067</c:v>
                </c:pt>
                <c:pt idx="852">
                  <c:v>8.3999996200000027</c:v>
                </c:pt>
                <c:pt idx="853">
                  <c:v>8.3500003800000027</c:v>
                </c:pt>
                <c:pt idx="854">
                  <c:v>8.3000001900000004</c:v>
                </c:pt>
                <c:pt idx="855">
                  <c:v>8.25</c:v>
                </c:pt>
                <c:pt idx="856">
                  <c:v>8.1999998100000067</c:v>
                </c:pt>
                <c:pt idx="857">
                  <c:v>8.1499996200000009</c:v>
                </c:pt>
                <c:pt idx="858">
                  <c:v>8.1000003800000009</c:v>
                </c:pt>
                <c:pt idx="859">
                  <c:v>8.0500001900000004</c:v>
                </c:pt>
                <c:pt idx="860">
                  <c:v>8</c:v>
                </c:pt>
                <c:pt idx="861">
                  <c:v>7.9499998099999996</c:v>
                </c:pt>
                <c:pt idx="862">
                  <c:v>7.9000000999999997</c:v>
                </c:pt>
                <c:pt idx="863">
                  <c:v>7.8499999000000003</c:v>
                </c:pt>
                <c:pt idx="864">
                  <c:v>7.8000001900000004</c:v>
                </c:pt>
                <c:pt idx="865">
                  <c:v>7.75</c:v>
                </c:pt>
                <c:pt idx="866">
                  <c:v>7.6999998099999898</c:v>
                </c:pt>
                <c:pt idx="867">
                  <c:v>7.6500000999999909</c:v>
                </c:pt>
                <c:pt idx="868">
                  <c:v>7.5999999000000003</c:v>
                </c:pt>
                <c:pt idx="869">
                  <c:v>7.5500001900000004</c:v>
                </c:pt>
                <c:pt idx="870">
                  <c:v>7.5</c:v>
                </c:pt>
                <c:pt idx="871">
                  <c:v>7.4499998099999996</c:v>
                </c:pt>
                <c:pt idx="872">
                  <c:v>7.4000000999999997</c:v>
                </c:pt>
                <c:pt idx="873">
                  <c:v>7.3499999000000003</c:v>
                </c:pt>
                <c:pt idx="874">
                  <c:v>7.3000001900000004</c:v>
                </c:pt>
                <c:pt idx="875">
                  <c:v>7.25</c:v>
                </c:pt>
                <c:pt idx="876">
                  <c:v>7.1999998099999898</c:v>
                </c:pt>
                <c:pt idx="877">
                  <c:v>7.1500000999999909</c:v>
                </c:pt>
                <c:pt idx="878">
                  <c:v>7.0999999000000003</c:v>
                </c:pt>
                <c:pt idx="879">
                  <c:v>7.0500001900000004</c:v>
                </c:pt>
                <c:pt idx="880">
                  <c:v>7</c:v>
                </c:pt>
                <c:pt idx="881">
                  <c:v>6.9499998099999996</c:v>
                </c:pt>
                <c:pt idx="882">
                  <c:v>6.9000000999999997</c:v>
                </c:pt>
                <c:pt idx="883">
                  <c:v>6.8499999000000003</c:v>
                </c:pt>
                <c:pt idx="884">
                  <c:v>6.8000001900000004</c:v>
                </c:pt>
                <c:pt idx="885">
                  <c:v>6.75</c:v>
                </c:pt>
                <c:pt idx="886">
                  <c:v>6.6999998099999898</c:v>
                </c:pt>
                <c:pt idx="887">
                  <c:v>6.6500000999999909</c:v>
                </c:pt>
                <c:pt idx="888">
                  <c:v>6.5999999000000003</c:v>
                </c:pt>
                <c:pt idx="889">
                  <c:v>6.5500001900000004</c:v>
                </c:pt>
                <c:pt idx="890">
                  <c:v>6.5</c:v>
                </c:pt>
                <c:pt idx="891">
                  <c:v>6.4499998099999996</c:v>
                </c:pt>
                <c:pt idx="892">
                  <c:v>6.4000000999999997</c:v>
                </c:pt>
                <c:pt idx="893">
                  <c:v>6.3499999000000003</c:v>
                </c:pt>
                <c:pt idx="894">
                  <c:v>6.3000001900000004</c:v>
                </c:pt>
                <c:pt idx="895">
                  <c:v>6.25</c:v>
                </c:pt>
                <c:pt idx="896">
                  <c:v>6.1999998099999898</c:v>
                </c:pt>
                <c:pt idx="897">
                  <c:v>6.1500000999999909</c:v>
                </c:pt>
                <c:pt idx="898">
                  <c:v>6.0999999000000003</c:v>
                </c:pt>
                <c:pt idx="899">
                  <c:v>6.0500001900000004</c:v>
                </c:pt>
                <c:pt idx="900">
                  <c:v>6</c:v>
                </c:pt>
                <c:pt idx="901">
                  <c:v>5.9499998099999996</c:v>
                </c:pt>
                <c:pt idx="902">
                  <c:v>5.9000000999999997</c:v>
                </c:pt>
                <c:pt idx="903">
                  <c:v>5.8499999000000003</c:v>
                </c:pt>
                <c:pt idx="904">
                  <c:v>5.8000001900000004</c:v>
                </c:pt>
                <c:pt idx="905">
                  <c:v>5.75</c:v>
                </c:pt>
                <c:pt idx="906">
                  <c:v>5.6999998099999898</c:v>
                </c:pt>
                <c:pt idx="907">
                  <c:v>5.6500000999999909</c:v>
                </c:pt>
                <c:pt idx="908">
                  <c:v>5.5999999000000003</c:v>
                </c:pt>
                <c:pt idx="909">
                  <c:v>5.5500001900000004</c:v>
                </c:pt>
                <c:pt idx="910">
                  <c:v>5.5</c:v>
                </c:pt>
                <c:pt idx="911">
                  <c:v>5.4499998099999996</c:v>
                </c:pt>
                <c:pt idx="912">
                  <c:v>5.4000000999999997</c:v>
                </c:pt>
                <c:pt idx="913">
                  <c:v>5.3499999000000003</c:v>
                </c:pt>
                <c:pt idx="914">
                  <c:v>5.3000001900000004</c:v>
                </c:pt>
                <c:pt idx="915">
                  <c:v>5.25</c:v>
                </c:pt>
                <c:pt idx="916">
                  <c:v>5.1999998099999898</c:v>
                </c:pt>
                <c:pt idx="917">
                  <c:v>5.1500000999999909</c:v>
                </c:pt>
                <c:pt idx="918">
                  <c:v>5.0999999000000003</c:v>
                </c:pt>
                <c:pt idx="919">
                  <c:v>5.0500001900000004</c:v>
                </c:pt>
                <c:pt idx="920">
                  <c:v>5</c:v>
                </c:pt>
                <c:pt idx="921">
                  <c:v>4.9499998099999996</c:v>
                </c:pt>
                <c:pt idx="922">
                  <c:v>4.9000000999999997</c:v>
                </c:pt>
                <c:pt idx="923">
                  <c:v>4.8499999000000003</c:v>
                </c:pt>
                <c:pt idx="924">
                  <c:v>4.8000001900000004</c:v>
                </c:pt>
                <c:pt idx="925">
                  <c:v>4.75</c:v>
                </c:pt>
                <c:pt idx="926">
                  <c:v>4.6999998099999898</c:v>
                </c:pt>
                <c:pt idx="927">
                  <c:v>4.6500000999999909</c:v>
                </c:pt>
                <c:pt idx="928">
                  <c:v>4.5999999000000003</c:v>
                </c:pt>
                <c:pt idx="929">
                  <c:v>4.5500001900000004</c:v>
                </c:pt>
                <c:pt idx="930">
                  <c:v>4.5</c:v>
                </c:pt>
                <c:pt idx="931">
                  <c:v>4.4499998099999996</c:v>
                </c:pt>
                <c:pt idx="932">
                  <c:v>4.4000000999999997</c:v>
                </c:pt>
                <c:pt idx="933">
                  <c:v>4.3499999000000003</c:v>
                </c:pt>
                <c:pt idx="934">
                  <c:v>4.3000001900000004</c:v>
                </c:pt>
                <c:pt idx="935">
                  <c:v>4.25</c:v>
                </c:pt>
                <c:pt idx="936">
                  <c:v>4.1999998099999898</c:v>
                </c:pt>
                <c:pt idx="937">
                  <c:v>4.1500000999999909</c:v>
                </c:pt>
                <c:pt idx="938">
                  <c:v>4.0999999000000003</c:v>
                </c:pt>
                <c:pt idx="939">
                  <c:v>4.0500001900000004</c:v>
                </c:pt>
                <c:pt idx="940">
                  <c:v>4</c:v>
                </c:pt>
                <c:pt idx="941">
                  <c:v>3.9500000499999999</c:v>
                </c:pt>
                <c:pt idx="942">
                  <c:v>3.9000000999999997</c:v>
                </c:pt>
                <c:pt idx="943">
                  <c:v>3.8499998999999998</c:v>
                </c:pt>
                <c:pt idx="944">
                  <c:v>3.7999999500000001</c:v>
                </c:pt>
                <c:pt idx="945">
                  <c:v>3.75</c:v>
                </c:pt>
                <c:pt idx="946">
                  <c:v>3.7000000500000012</c:v>
                </c:pt>
                <c:pt idx="947">
                  <c:v>3.6500000999999997</c:v>
                </c:pt>
                <c:pt idx="948">
                  <c:v>3.5999998999999998</c:v>
                </c:pt>
                <c:pt idx="949">
                  <c:v>3.5499999500000001</c:v>
                </c:pt>
                <c:pt idx="950">
                  <c:v>3.5</c:v>
                </c:pt>
                <c:pt idx="951">
                  <c:v>3.4500000499999999</c:v>
                </c:pt>
                <c:pt idx="952">
                  <c:v>3.4000000999999997</c:v>
                </c:pt>
                <c:pt idx="953">
                  <c:v>3.3499998999999998</c:v>
                </c:pt>
                <c:pt idx="954">
                  <c:v>3.2999999500000001</c:v>
                </c:pt>
                <c:pt idx="955">
                  <c:v>3.25</c:v>
                </c:pt>
                <c:pt idx="956">
                  <c:v>3.2000000500000012</c:v>
                </c:pt>
                <c:pt idx="957">
                  <c:v>3.1500000999999997</c:v>
                </c:pt>
                <c:pt idx="958">
                  <c:v>3.0999998999999998</c:v>
                </c:pt>
                <c:pt idx="959">
                  <c:v>3.0499999500000001</c:v>
                </c:pt>
                <c:pt idx="960">
                  <c:v>3</c:v>
                </c:pt>
                <c:pt idx="961">
                  <c:v>2.9500000499999999</c:v>
                </c:pt>
                <c:pt idx="962">
                  <c:v>2.9000000999999997</c:v>
                </c:pt>
                <c:pt idx="963">
                  <c:v>2.8499998999999998</c:v>
                </c:pt>
                <c:pt idx="964">
                  <c:v>2.7999999500000001</c:v>
                </c:pt>
                <c:pt idx="965">
                  <c:v>2.75</c:v>
                </c:pt>
                <c:pt idx="966">
                  <c:v>2.7000000500000012</c:v>
                </c:pt>
                <c:pt idx="967">
                  <c:v>2.6500000999999997</c:v>
                </c:pt>
                <c:pt idx="968">
                  <c:v>2.5999998999999998</c:v>
                </c:pt>
                <c:pt idx="969">
                  <c:v>2.5499999500000001</c:v>
                </c:pt>
                <c:pt idx="970">
                  <c:v>2.5</c:v>
                </c:pt>
                <c:pt idx="971">
                  <c:v>2.4500000499999999</c:v>
                </c:pt>
                <c:pt idx="972">
                  <c:v>2.4000000999999997</c:v>
                </c:pt>
                <c:pt idx="973">
                  <c:v>2.3499998999999998</c:v>
                </c:pt>
                <c:pt idx="974">
                  <c:v>2.2999999500000001</c:v>
                </c:pt>
                <c:pt idx="975">
                  <c:v>2.25</c:v>
                </c:pt>
                <c:pt idx="976">
                  <c:v>2.2000000500000012</c:v>
                </c:pt>
                <c:pt idx="977">
                  <c:v>2.1500000999999997</c:v>
                </c:pt>
                <c:pt idx="978">
                  <c:v>2.0999998999999998</c:v>
                </c:pt>
                <c:pt idx="979">
                  <c:v>2.0499999500000001</c:v>
                </c:pt>
                <c:pt idx="980">
                  <c:v>2</c:v>
                </c:pt>
                <c:pt idx="981">
                  <c:v>1.9500000499999999</c:v>
                </c:pt>
                <c:pt idx="982">
                  <c:v>1.8999999799999998</c:v>
                </c:pt>
                <c:pt idx="983">
                  <c:v>1.8500000200000022</c:v>
                </c:pt>
                <c:pt idx="984">
                  <c:v>1.7999999499999986</c:v>
                </c:pt>
                <c:pt idx="985">
                  <c:v>1.7500000000000009</c:v>
                </c:pt>
                <c:pt idx="986">
                  <c:v>1.7000000500000001</c:v>
                </c:pt>
                <c:pt idx="987">
                  <c:v>1.6499999799999998</c:v>
                </c:pt>
                <c:pt idx="988">
                  <c:v>1.6000000200000022</c:v>
                </c:pt>
                <c:pt idx="989">
                  <c:v>1.5499999499999975</c:v>
                </c:pt>
                <c:pt idx="990">
                  <c:v>1.5</c:v>
                </c:pt>
                <c:pt idx="991">
                  <c:v>1.4500000499999999</c:v>
                </c:pt>
                <c:pt idx="992">
                  <c:v>1.3999999799999998</c:v>
                </c:pt>
                <c:pt idx="993">
                  <c:v>1.3500000200000022</c:v>
                </c:pt>
                <c:pt idx="994">
                  <c:v>1.2999999499999975</c:v>
                </c:pt>
                <c:pt idx="995">
                  <c:v>1.25</c:v>
                </c:pt>
                <c:pt idx="996">
                  <c:v>1.2000000499999999</c:v>
                </c:pt>
                <c:pt idx="997">
                  <c:v>1.1499999799999998</c:v>
                </c:pt>
                <c:pt idx="998">
                  <c:v>1.1000000200000022</c:v>
                </c:pt>
                <c:pt idx="999">
                  <c:v>1.0499999499999975</c:v>
                </c:pt>
                <c:pt idx="1000">
                  <c:v>1</c:v>
                </c:pt>
                <c:pt idx="1001">
                  <c:v>0.94999998800000063</c:v>
                </c:pt>
                <c:pt idx="1002">
                  <c:v>0.89999997600000192</c:v>
                </c:pt>
                <c:pt idx="1003">
                  <c:v>0.85000002400000063</c:v>
                </c:pt>
                <c:pt idx="1004">
                  <c:v>0.80000001200000148</c:v>
                </c:pt>
                <c:pt idx="1005">
                  <c:v>0.75000000000000122</c:v>
                </c:pt>
                <c:pt idx="1006">
                  <c:v>0.69999998800000118</c:v>
                </c:pt>
                <c:pt idx="1007">
                  <c:v>0.6499999760000027</c:v>
                </c:pt>
                <c:pt idx="1008">
                  <c:v>0.60000002400000063</c:v>
                </c:pt>
                <c:pt idx="1009">
                  <c:v>0.55000001200000148</c:v>
                </c:pt>
                <c:pt idx="1010">
                  <c:v>0.5</c:v>
                </c:pt>
                <c:pt idx="1011">
                  <c:v>0.44999998800000035</c:v>
                </c:pt>
                <c:pt idx="1012">
                  <c:v>0.40000000600000002</c:v>
                </c:pt>
                <c:pt idx="1013">
                  <c:v>0.34999999400000065</c:v>
                </c:pt>
                <c:pt idx="1014">
                  <c:v>0.30000001200000032</c:v>
                </c:pt>
                <c:pt idx="1015">
                  <c:v>0.25</c:v>
                </c:pt>
                <c:pt idx="1016">
                  <c:v>0.20000000300000001</c:v>
                </c:pt>
                <c:pt idx="1017">
                  <c:v>0.15000000599999999</c:v>
                </c:pt>
                <c:pt idx="1018">
                  <c:v>0.10000000100000002</c:v>
                </c:pt>
                <c:pt idx="1019">
                  <c:v>5.0000000699999977E-2</c:v>
                </c:pt>
                <c:pt idx="1020">
                  <c:v>0</c:v>
                </c:pt>
                <c:pt idx="1021">
                  <c:v>-5.0000000699999977E-2</c:v>
                </c:pt>
                <c:pt idx="1022">
                  <c:v>-0.10000000100000002</c:v>
                </c:pt>
                <c:pt idx="1023">
                  <c:v>-0.15000000599999999</c:v>
                </c:pt>
                <c:pt idx="1024">
                  <c:v>-0.20000000300000001</c:v>
                </c:pt>
                <c:pt idx="1025">
                  <c:v>-0.25</c:v>
                </c:pt>
                <c:pt idx="1026">
                  <c:v>-0.30000001200000032</c:v>
                </c:pt>
                <c:pt idx="1027">
                  <c:v>-0.34999999400000065</c:v>
                </c:pt>
                <c:pt idx="1028">
                  <c:v>-0.40000000600000002</c:v>
                </c:pt>
                <c:pt idx="1029">
                  <c:v>-0.44999998800000035</c:v>
                </c:pt>
                <c:pt idx="1030">
                  <c:v>-0.5</c:v>
                </c:pt>
                <c:pt idx="1031">
                  <c:v>-0.55000001200000148</c:v>
                </c:pt>
                <c:pt idx="1032">
                  <c:v>-0.60000002400000063</c:v>
                </c:pt>
                <c:pt idx="1033">
                  <c:v>-0.6499999760000027</c:v>
                </c:pt>
                <c:pt idx="1034">
                  <c:v>-0.69999998800000118</c:v>
                </c:pt>
                <c:pt idx="1035">
                  <c:v>-0.75000000000000122</c:v>
                </c:pt>
                <c:pt idx="1036">
                  <c:v>-0.80000001200000148</c:v>
                </c:pt>
                <c:pt idx="1037">
                  <c:v>-0.85000002400000063</c:v>
                </c:pt>
                <c:pt idx="1038">
                  <c:v>-0.89999997600000192</c:v>
                </c:pt>
                <c:pt idx="1039">
                  <c:v>-0.94999998800000063</c:v>
                </c:pt>
                <c:pt idx="1040">
                  <c:v>-1</c:v>
                </c:pt>
                <c:pt idx="1041">
                  <c:v>-1.0499999499999975</c:v>
                </c:pt>
              </c:numCache>
            </c:numRef>
          </c:xVal>
          <c:yVal>
            <c:numRef>
              <c:f>'ilc2'!$C$2:$C$1043</c:f>
              <c:numCache>
                <c:formatCode>0.00E+00</c:formatCode>
                <c:ptCount val="1042"/>
                <c:pt idx="0">
                  <c:v>7.0190915199999955</c:v>
                </c:pt>
                <c:pt idx="1">
                  <c:v>6.7328800199999899</c:v>
                </c:pt>
                <c:pt idx="2">
                  <c:v>6.4063748199999955</c:v>
                </c:pt>
                <c:pt idx="3">
                  <c:v>6.0519330900000003</c:v>
                </c:pt>
                <c:pt idx="4">
                  <c:v>5.6819714000000001</c:v>
                </c:pt>
                <c:pt idx="5">
                  <c:v>5.3081112699999817</c:v>
                </c:pt>
                <c:pt idx="6">
                  <c:v>4.9403815800000004</c:v>
                </c:pt>
                <c:pt idx="7">
                  <c:v>4.5866459400000004</c:v>
                </c:pt>
                <c:pt idx="8">
                  <c:v>4.2523697499999997</c:v>
                </c:pt>
                <c:pt idx="9">
                  <c:v>3.9407469299999978</c:v>
                </c:pt>
                <c:pt idx="10">
                  <c:v>3.653117560000005</c:v>
                </c:pt>
                <c:pt idx="11">
                  <c:v>3.38956035</c:v>
                </c:pt>
                <c:pt idx="12">
                  <c:v>3.1495393300000001</c:v>
                </c:pt>
                <c:pt idx="13">
                  <c:v>2.9324993899999967</c:v>
                </c:pt>
                <c:pt idx="14">
                  <c:v>2.7383130000000002</c:v>
                </c:pt>
                <c:pt idx="15">
                  <c:v>2.5674796099999999</c:v>
                </c:pt>
                <c:pt idx="16">
                  <c:v>2.4209950099999999</c:v>
                </c:pt>
                <c:pt idx="17">
                  <c:v>2.2998728099999997</c:v>
                </c:pt>
                <c:pt idx="18">
                  <c:v>2.2044176100000001</c:v>
                </c:pt>
                <c:pt idx="19">
                  <c:v>2.1334794299999977</c:v>
                </c:pt>
                <c:pt idx="20">
                  <c:v>2.0839880000000002</c:v>
                </c:pt>
                <c:pt idx="21">
                  <c:v>2.0510146899999997</c:v>
                </c:pt>
                <c:pt idx="22">
                  <c:v>2.0284333600000002</c:v>
                </c:pt>
                <c:pt idx="23">
                  <c:v>2.0100173899999998</c:v>
                </c:pt>
                <c:pt idx="24">
                  <c:v>1.9906266899999987</c:v>
                </c:pt>
                <c:pt idx="25">
                  <c:v>1.9670993099999989</c:v>
                </c:pt>
                <c:pt idx="26">
                  <c:v>1.9385881600000021</c:v>
                </c:pt>
                <c:pt idx="27">
                  <c:v>1.906310500000002</c:v>
                </c:pt>
                <c:pt idx="28">
                  <c:v>1.8728921199999999</c:v>
                </c:pt>
                <c:pt idx="29">
                  <c:v>1.8415886399999999</c:v>
                </c:pt>
                <c:pt idx="30">
                  <c:v>1.8156239199999977</c:v>
                </c:pt>
                <c:pt idx="31">
                  <c:v>1.79775021</c:v>
                </c:pt>
                <c:pt idx="32">
                  <c:v>1.7899998399999986</c:v>
                </c:pt>
                <c:pt idx="33">
                  <c:v>1.79353933</c:v>
                </c:pt>
                <c:pt idx="34">
                  <c:v>1.8085675600000022</c:v>
                </c:pt>
                <c:pt idx="35">
                  <c:v>1.83427059</c:v>
                </c:pt>
                <c:pt idx="36">
                  <c:v>1.8688869400000001</c:v>
                </c:pt>
                <c:pt idx="37">
                  <c:v>1.9099082899999968</c:v>
                </c:pt>
                <c:pt idx="38">
                  <c:v>1.9543596599999991</c:v>
                </c:pt>
                <c:pt idx="39">
                  <c:v>1.9990322799999998</c:v>
                </c:pt>
                <c:pt idx="40">
                  <c:v>2.04054417</c:v>
                </c:pt>
                <c:pt idx="41">
                  <c:v>2.0751953999999997</c:v>
                </c:pt>
                <c:pt idx="42">
                  <c:v>2.09872652</c:v>
                </c:pt>
                <c:pt idx="43">
                  <c:v>2.1062031099999987</c:v>
                </c:pt>
                <c:pt idx="44">
                  <c:v>2.0922645699999998</c:v>
                </c:pt>
                <c:pt idx="45">
                  <c:v>2.0518672199999997</c:v>
                </c:pt>
                <c:pt idx="46">
                  <c:v>1.9814528500000013</c:v>
                </c:pt>
                <c:pt idx="47">
                  <c:v>1.8802628700000001</c:v>
                </c:pt>
                <c:pt idx="48">
                  <c:v>1.7513851700000009</c:v>
                </c:pt>
                <c:pt idx="49">
                  <c:v>1.6021281199999999</c:v>
                </c:pt>
                <c:pt idx="50">
                  <c:v>1.4434753399999998</c:v>
                </c:pt>
                <c:pt idx="51">
                  <c:v>1.2886348099999998</c:v>
                </c:pt>
                <c:pt idx="52">
                  <c:v>1.1509663399999999</c:v>
                </c:pt>
                <c:pt idx="53">
                  <c:v>1.0417535</c:v>
                </c:pt>
                <c:pt idx="54">
                  <c:v>0.96832122400000065</c:v>
                </c:pt>
                <c:pt idx="55">
                  <c:v>0.9328864649999995</c:v>
                </c:pt>
                <c:pt idx="56">
                  <c:v>0.93232365800000061</c:v>
                </c:pt>
                <c:pt idx="57">
                  <c:v>0.95880977700000136</c:v>
                </c:pt>
                <c:pt idx="58">
                  <c:v>1.00115132</c:v>
                </c:pt>
                <c:pt idx="59">
                  <c:v>1.04651381</c:v>
                </c:pt>
                <c:pt idx="60">
                  <c:v>1.0822604600000001</c:v>
                </c:pt>
                <c:pt idx="61">
                  <c:v>1.0976302599999974</c:v>
                </c:pt>
                <c:pt idx="62">
                  <c:v>1.0850269699999999</c:v>
                </c:pt>
                <c:pt idx="63">
                  <c:v>1.0407482499999998</c:v>
                </c:pt>
                <c:pt idx="64">
                  <c:v>0.96507246400000002</c:v>
                </c:pt>
                <c:pt idx="65">
                  <c:v>0.861742169</c:v>
                </c:pt>
                <c:pt idx="66">
                  <c:v>0.73701798499999949</c:v>
                </c:pt>
                <c:pt idx="67">
                  <c:v>0.5985781949999992</c:v>
                </c:pt>
                <c:pt idx="68">
                  <c:v>0.45455801200000001</c:v>
                </c:pt>
                <c:pt idx="69">
                  <c:v>0.31293520300000038</c:v>
                </c:pt>
                <c:pt idx="70">
                  <c:v>0.18129958800000043</c:v>
                </c:pt>
                <c:pt idx="71">
                  <c:v>6.6861778100000019E-2</c:v>
                </c:pt>
                <c:pt idx="72">
                  <c:v>-2.3554907600000011E-2</c:v>
                </c:pt>
                <c:pt idx="73">
                  <c:v>-8.3779716500000004E-2</c:v>
                </c:pt>
                <c:pt idx="74">
                  <c:v>-0.10891621999999999</c:v>
                </c:pt>
                <c:pt idx="75">
                  <c:v>-9.6216885100000107E-2</c:v>
                </c:pt>
                <c:pt idx="76">
                  <c:v>-4.5936425800000145E-2</c:v>
                </c:pt>
                <c:pt idx="77">
                  <c:v>3.81675483E-2</c:v>
                </c:pt>
                <c:pt idx="78">
                  <c:v>0.14893618600000053</c:v>
                </c:pt>
                <c:pt idx="79">
                  <c:v>0.27657962700000038</c:v>
                </c:pt>
                <c:pt idx="80">
                  <c:v>0.40997802800000038</c:v>
                </c:pt>
                <c:pt idx="81">
                  <c:v>0.53823200799999948</c:v>
                </c:pt>
                <c:pt idx="82">
                  <c:v>0.65214212100000002</c:v>
                </c:pt>
                <c:pt idx="83">
                  <c:v>0.74535364599999998</c:v>
                </c:pt>
                <c:pt idx="84">
                  <c:v>0.81501031499999999</c:v>
                </c:pt>
                <c:pt idx="85">
                  <c:v>0.86186796899999996</c:v>
                </c:pt>
                <c:pt idx="86">
                  <c:v>0.88989977400000131</c:v>
                </c:pt>
                <c:pt idx="87">
                  <c:v>0.90548072099999888</c:v>
                </c:pt>
                <c:pt idx="88">
                  <c:v>0.91628662399999949</c:v>
                </c:pt>
                <c:pt idx="89">
                  <c:v>0.93008748499999949</c:v>
                </c:pt>
                <c:pt idx="90">
                  <c:v>0.95364242700000124</c:v>
                </c:pt>
                <c:pt idx="91">
                  <c:v>0.99188750999999875</c:v>
                </c:pt>
                <c:pt idx="92">
                  <c:v>1.0475355799999999</c:v>
                </c:pt>
                <c:pt idx="93">
                  <c:v>1.1210940499999977</c:v>
                </c:pt>
                <c:pt idx="94">
                  <c:v>1.2111945499999972</c:v>
                </c:pt>
                <c:pt idx="95">
                  <c:v>1.3150640199999974</c:v>
                </c:pt>
                <c:pt idx="96">
                  <c:v>1.4289752299999998</c:v>
                </c:pt>
                <c:pt idx="97">
                  <c:v>1.5485844600000001</c:v>
                </c:pt>
                <c:pt idx="98">
                  <c:v>1.6691556700000001</c:v>
                </c:pt>
                <c:pt idx="99">
                  <c:v>1.78573724</c:v>
                </c:pt>
                <c:pt idx="100">
                  <c:v>1.89337059</c:v>
                </c:pt>
                <c:pt idx="101">
                  <c:v>1.9873705899999998</c:v>
                </c:pt>
                <c:pt idx="102">
                  <c:v>2.0636546099999999</c:v>
                </c:pt>
                <c:pt idx="103">
                  <c:v>2.1190459599999967</c:v>
                </c:pt>
                <c:pt idx="104">
                  <c:v>2.1514667599999999</c:v>
                </c:pt>
                <c:pt idx="105">
                  <c:v>2.1599665699999999</c:v>
                </c:pt>
                <c:pt idx="106">
                  <c:v>2.1445886199999999</c:v>
                </c:pt>
                <c:pt idx="107">
                  <c:v>2.1061252500000012</c:v>
                </c:pt>
                <c:pt idx="108">
                  <c:v>2.0458383499999999</c:v>
                </c:pt>
                <c:pt idx="109">
                  <c:v>1.9652148999999992</c:v>
                </c:pt>
                <c:pt idx="110">
                  <c:v>1.8658038399999999</c:v>
                </c:pt>
                <c:pt idx="111">
                  <c:v>1.7491557100000001</c:v>
                </c:pt>
                <c:pt idx="112">
                  <c:v>1.6168684099999999</c:v>
                </c:pt>
                <c:pt idx="113">
                  <c:v>1.4707307099999998</c:v>
                </c:pt>
                <c:pt idx="114">
                  <c:v>1.3129429800000001</c:v>
                </c:pt>
                <c:pt idx="115">
                  <c:v>1.1463759900000001</c:v>
                </c:pt>
                <c:pt idx="116">
                  <c:v>0.97480739099999958</c:v>
                </c:pt>
                <c:pt idx="117">
                  <c:v>0.80305776699999998</c:v>
                </c:pt>
                <c:pt idx="118">
                  <c:v>0.63694440900000149</c:v>
                </c:pt>
                <c:pt idx="119">
                  <c:v>0.48298881300000129</c:v>
                </c:pt>
                <c:pt idx="120">
                  <c:v>0.34785786300000116</c:v>
                </c:pt>
                <c:pt idx="121">
                  <c:v>0.23758554400000001</c:v>
                </c:pt>
                <c:pt idx="122">
                  <c:v>0.15669887199999999</c:v>
                </c:pt>
                <c:pt idx="123">
                  <c:v>0.10743305200000014</c:v>
                </c:pt>
                <c:pt idx="124">
                  <c:v>8.9237090900000191E-2</c:v>
                </c:pt>
                <c:pt idx="125">
                  <c:v>9.8721403600000257E-2</c:v>
                </c:pt>
                <c:pt idx="126">
                  <c:v>0.130089017</c:v>
                </c:pt>
                <c:pt idx="127">
                  <c:v>0.1759572700000003</c:v>
                </c:pt>
                <c:pt idx="128">
                  <c:v>0.2283712689999999</c:v>
                </c:pt>
                <c:pt idx="129">
                  <c:v>0.27977828900000062</c:v>
                </c:pt>
                <c:pt idx="130">
                  <c:v>0.32378469000000104</c:v>
                </c:pt>
                <c:pt idx="131">
                  <c:v>0.35562256100000122</c:v>
                </c:pt>
                <c:pt idx="132">
                  <c:v>0.37235735300000056</c:v>
                </c:pt>
                <c:pt idx="133">
                  <c:v>0.37292169400000091</c:v>
                </c:pt>
                <c:pt idx="134">
                  <c:v>0.35805069800000056</c:v>
                </c:pt>
                <c:pt idx="135">
                  <c:v>0.33014453000000032</c:v>
                </c:pt>
                <c:pt idx="136">
                  <c:v>0.29303846000000056</c:v>
                </c:pt>
                <c:pt idx="137">
                  <c:v>0.25165207899999997</c:v>
                </c:pt>
                <c:pt idx="138">
                  <c:v>0.21152004499999999</c:v>
                </c:pt>
                <c:pt idx="139">
                  <c:v>0.17825085199999999</c:v>
                </c:pt>
                <c:pt idx="140">
                  <c:v>0.1569840780000003</c:v>
                </c:pt>
                <c:pt idx="141">
                  <c:v>0.15190290200000034</c:v>
                </c:pt>
                <c:pt idx="142">
                  <c:v>0.16581745700000042</c:v>
                </c:pt>
                <c:pt idx="143">
                  <c:v>0.19979475900000018</c:v>
                </c:pt>
                <c:pt idx="144">
                  <c:v>0.25280193099999998</c:v>
                </c:pt>
                <c:pt idx="145">
                  <c:v>0.32136225200000074</c:v>
                </c:pt>
                <c:pt idx="146">
                  <c:v>0.39928524600000032</c:v>
                </c:pt>
                <c:pt idx="147">
                  <c:v>0.47759303400000003</c:v>
                </c:pt>
                <c:pt idx="148">
                  <c:v>0.54479420000000123</c:v>
                </c:pt>
                <c:pt idx="149">
                  <c:v>0.58763398999999916</c:v>
                </c:pt>
                <c:pt idx="150">
                  <c:v>0.5923746370000007</c:v>
                </c:pt>
                <c:pt idx="151">
                  <c:v>0.54654507600000124</c:v>
                </c:pt>
                <c:pt idx="152">
                  <c:v>0.44096767600000053</c:v>
                </c:pt>
                <c:pt idx="153">
                  <c:v>0.27174618499999997</c:v>
                </c:pt>
                <c:pt idx="154">
                  <c:v>4.1813787800000175E-2</c:v>
                </c:pt>
                <c:pt idx="155">
                  <c:v>-0.23837356899999987</c:v>
                </c:pt>
                <c:pt idx="156">
                  <c:v>-0.5513239559999995</c:v>
                </c:pt>
                <c:pt idx="157">
                  <c:v>-0.87429758400000002</c:v>
                </c:pt>
                <c:pt idx="158">
                  <c:v>-1.1822255500000001</c:v>
                </c:pt>
                <c:pt idx="159">
                  <c:v>-1.4512824899999999</c:v>
                </c:pt>
                <c:pt idx="160">
                  <c:v>-1.6624169100000001</c:v>
                </c:pt>
                <c:pt idx="161">
                  <c:v>-1.80409788</c:v>
                </c:pt>
                <c:pt idx="162">
                  <c:v>-1.8736986099999977</c:v>
                </c:pt>
                <c:pt idx="163">
                  <c:v>-1.8772610899999977</c:v>
                </c:pt>
                <c:pt idx="164">
                  <c:v>-1.8277677399999999</c:v>
                </c:pt>
                <c:pt idx="165">
                  <c:v>-1.7423661800000001</c:v>
                </c:pt>
                <c:pt idx="166">
                  <c:v>-1.6391660399999999</c:v>
                </c:pt>
                <c:pt idx="167">
                  <c:v>-1.53423244</c:v>
                </c:pt>
                <c:pt idx="168">
                  <c:v>-1.4392757599999975</c:v>
                </c:pt>
                <c:pt idx="169">
                  <c:v>-1.3603502700000001</c:v>
                </c:pt>
                <c:pt idx="170">
                  <c:v>-1.2976817299999999</c:v>
                </c:pt>
                <c:pt idx="171">
                  <c:v>-1.2465760699999999</c:v>
                </c:pt>
                <c:pt idx="172">
                  <c:v>-1.1992161400000001</c:v>
                </c:pt>
                <c:pt idx="173">
                  <c:v>-1.1470269499999999</c:v>
                </c:pt>
                <c:pt idx="174">
                  <c:v>-1.0831906299999998</c:v>
                </c:pt>
                <c:pt idx="175">
                  <c:v>-1.0048497399999998</c:v>
                </c:pt>
                <c:pt idx="176">
                  <c:v>-0.91458381200000005</c:v>
                </c:pt>
                <c:pt idx="177">
                  <c:v>-0.82088736899999959</c:v>
                </c:pt>
                <c:pt idx="178">
                  <c:v>-0.73758533000000004</c:v>
                </c:pt>
                <c:pt idx="179">
                  <c:v>-0.68233362200000058</c:v>
                </c:pt>
                <c:pt idx="180">
                  <c:v>-0.67450304900000002</c:v>
                </c:pt>
                <c:pt idx="181">
                  <c:v>-0.73279981500000246</c:v>
                </c:pt>
                <c:pt idx="182">
                  <c:v>-0.87294292700000065</c:v>
                </c:pt>
                <c:pt idx="183">
                  <c:v>-1.1056361699999999</c:v>
                </c:pt>
                <c:pt idx="184">
                  <c:v>-1.4349841399999999</c:v>
                </c:pt>
                <c:pt idx="185">
                  <c:v>-1.8574361799999999</c:v>
                </c:pt>
                <c:pt idx="186">
                  <c:v>-2.3613042000000002</c:v>
                </c:pt>
                <c:pt idx="187">
                  <c:v>-2.9268809999999967</c:v>
                </c:pt>
                <c:pt idx="188">
                  <c:v>-3.5271744500000044</c:v>
                </c:pt>
                <c:pt idx="189">
                  <c:v>-4.1292618399999945</c:v>
                </c:pt>
                <c:pt idx="190">
                  <c:v>-4.6962502299999906</c:v>
                </c:pt>
                <c:pt idx="191">
                  <c:v>-5.1897897000000004</c:v>
                </c:pt>
                <c:pt idx="192">
                  <c:v>-5.5730126699999945</c:v>
                </c:pt>
                <c:pt idx="193">
                  <c:v>-5.8136619800000089</c:v>
                </c:pt>
                <c:pt idx="194">
                  <c:v>-5.8870492299999908</c:v>
                </c:pt>
                <c:pt idx="195">
                  <c:v>-5.7784060500000001</c:v>
                </c:pt>
                <c:pt idx="196">
                  <c:v>-5.4842135900000004</c:v>
                </c:pt>
                <c:pt idx="197">
                  <c:v>-5.0122502999999945</c:v>
                </c:pt>
                <c:pt idx="198">
                  <c:v>-4.3803561799999908</c:v>
                </c:pt>
                <c:pt idx="199">
                  <c:v>-3.6141925600000002</c:v>
                </c:pt>
                <c:pt idx="200">
                  <c:v>-2.7444765000000002</c:v>
                </c:pt>
                <c:pt idx="201">
                  <c:v>-1.8042174700000024</c:v>
                </c:pt>
                <c:pt idx="202">
                  <c:v>-0.82637560800000065</c:v>
                </c:pt>
                <c:pt idx="203">
                  <c:v>0.15784538000000062</c:v>
                </c:pt>
                <c:pt idx="204">
                  <c:v>1.1200725800000024</c:v>
                </c:pt>
                <c:pt idx="205">
                  <c:v>2.0353564799999977</c:v>
                </c:pt>
                <c:pt idx="206">
                  <c:v>2.8824861999999967</c:v>
                </c:pt>
                <c:pt idx="207">
                  <c:v>3.6442017200000012</c:v>
                </c:pt>
                <c:pt idx="208">
                  <c:v>4.3074004800000001</c:v>
                </c:pt>
                <c:pt idx="209">
                  <c:v>4.86334863</c:v>
                </c:pt>
                <c:pt idx="210">
                  <c:v>5.3078344199999847</c:v>
                </c:pt>
                <c:pt idx="211">
                  <c:v>5.64115901</c:v>
                </c:pt>
                <c:pt idx="212">
                  <c:v>5.8678554999999868</c:v>
                </c:pt>
                <c:pt idx="213">
                  <c:v>5.9960650800000099</c:v>
                </c:pt>
                <c:pt idx="214">
                  <c:v>6.0365737700000004</c:v>
                </c:pt>
                <c:pt idx="215">
                  <c:v>6.0016064499999997</c:v>
                </c:pt>
                <c:pt idx="216">
                  <c:v>5.9035591900000099</c:v>
                </c:pt>
                <c:pt idx="217">
                  <c:v>5.7538959099999945</c:v>
                </c:pt>
                <c:pt idx="218">
                  <c:v>5.5624211800000003</c:v>
                </c:pt>
                <c:pt idx="219">
                  <c:v>5.3370646499999888</c:v>
                </c:pt>
                <c:pt idx="220">
                  <c:v>5.0841924900000004</c:v>
                </c:pt>
                <c:pt idx="221">
                  <c:v>4.8093288000000003</c:v>
                </c:pt>
                <c:pt idx="222">
                  <c:v>4.5180628499999909</c:v>
                </c:pt>
                <c:pt idx="223">
                  <c:v>4.2168665799999898</c:v>
                </c:pt>
                <c:pt idx="224">
                  <c:v>3.9135653399999977</c:v>
                </c:pt>
                <c:pt idx="225">
                  <c:v>3.6172898999999998</c:v>
                </c:pt>
                <c:pt idx="226">
                  <c:v>3.3378692099999987</c:v>
                </c:pt>
                <c:pt idx="227">
                  <c:v>3.0847699199999998</c:v>
                </c:pt>
                <c:pt idx="228">
                  <c:v>2.8658156299999953</c:v>
                </c:pt>
                <c:pt idx="229">
                  <c:v>2.6859917100000055</c:v>
                </c:pt>
                <c:pt idx="230">
                  <c:v>2.5466356799999987</c:v>
                </c:pt>
                <c:pt idx="231">
                  <c:v>2.4452244699999999</c:v>
                </c:pt>
                <c:pt idx="232">
                  <c:v>2.3758181499999953</c:v>
                </c:pt>
                <c:pt idx="233">
                  <c:v>2.3300515699999997</c:v>
                </c:pt>
                <c:pt idx="234">
                  <c:v>2.2984343400000049</c:v>
                </c:pt>
                <c:pt idx="235">
                  <c:v>2.2716690799999997</c:v>
                </c:pt>
                <c:pt idx="236">
                  <c:v>2.2417385600000044</c:v>
                </c:pt>
                <c:pt idx="237">
                  <c:v>2.20262037</c:v>
                </c:pt>
                <c:pt idx="238">
                  <c:v>2.1506149799999998</c:v>
                </c:pt>
                <c:pt idx="239">
                  <c:v>2.0843694899999998</c:v>
                </c:pt>
                <c:pt idx="240">
                  <c:v>2.0047152800000001</c:v>
                </c:pt>
                <c:pt idx="241">
                  <c:v>1.9144151100000013</c:v>
                </c:pt>
                <c:pt idx="242">
                  <c:v>1.8178592599999974</c:v>
                </c:pt>
                <c:pt idx="243">
                  <c:v>1.7206971800000008</c:v>
                </c:pt>
                <c:pt idx="244">
                  <c:v>1.62936704</c:v>
                </c:pt>
                <c:pt idx="245">
                  <c:v>1.5504962499999975</c:v>
                </c:pt>
                <c:pt idx="246">
                  <c:v>1.4901834</c:v>
                </c:pt>
                <c:pt idx="247">
                  <c:v>1.4532169899999998</c:v>
                </c:pt>
                <c:pt idx="248">
                  <c:v>1.4423251399999999</c:v>
                </c:pt>
                <c:pt idx="249">
                  <c:v>1.4575737799999977</c:v>
                </c:pt>
                <c:pt idx="250">
                  <c:v>1.4960338099999999</c:v>
                </c:pt>
                <c:pt idx="251">
                  <c:v>1.5518147599999974</c:v>
                </c:pt>
                <c:pt idx="252">
                  <c:v>1.6165096399999999</c:v>
                </c:pt>
                <c:pt idx="253">
                  <c:v>1.6800159600000046</c:v>
                </c:pt>
                <c:pt idx="254">
                  <c:v>1.7316101800000001</c:v>
                </c:pt>
                <c:pt idx="255">
                  <c:v>1.7610904599999986</c:v>
                </c:pt>
                <c:pt idx="256">
                  <c:v>1.7597994899999978</c:v>
                </c:pt>
                <c:pt idx="257">
                  <c:v>1.7214053099999986</c:v>
                </c:pt>
                <c:pt idx="258">
                  <c:v>1.64242588</c:v>
                </c:pt>
                <c:pt idx="259">
                  <c:v>1.5225731600000001</c:v>
                </c:pt>
                <c:pt idx="260">
                  <c:v>1.36500581</c:v>
                </c:pt>
                <c:pt idx="261">
                  <c:v>1.1765001600000025</c:v>
                </c:pt>
                <c:pt idx="262">
                  <c:v>0.967422118</c:v>
                </c:pt>
                <c:pt idx="263">
                  <c:v>0.75129432900000004</c:v>
                </c:pt>
                <c:pt idx="264">
                  <c:v>0.5437809809999995</c:v>
                </c:pt>
                <c:pt idx="265">
                  <c:v>0.36107137400000056</c:v>
                </c:pt>
                <c:pt idx="266">
                  <c:v>0.21786934300000046</c:v>
                </c:pt>
                <c:pt idx="267">
                  <c:v>0.125379453</c:v>
                </c:pt>
                <c:pt idx="268">
                  <c:v>8.9731391500000257E-2</c:v>
                </c:pt>
                <c:pt idx="269">
                  <c:v>0.11117863000000006</c:v>
                </c:pt>
                <c:pt idx="270">
                  <c:v>0.18420091499999999</c:v>
                </c:pt>
                <c:pt idx="271">
                  <c:v>0.29842492500000123</c:v>
                </c:pt>
                <c:pt idx="272">
                  <c:v>0.44012951500000042</c:v>
                </c:pt>
                <c:pt idx="273">
                  <c:v>0.59404630199999919</c:v>
                </c:pt>
                <c:pt idx="274">
                  <c:v>0.74518162100000063</c:v>
                </c:pt>
                <c:pt idx="275">
                  <c:v>0.88043370599999871</c:v>
                </c:pt>
                <c:pt idx="276">
                  <c:v>0.989834204</c:v>
                </c:pt>
                <c:pt idx="277">
                  <c:v>1.0673009899999999</c:v>
                </c:pt>
                <c:pt idx="278">
                  <c:v>1.1108561800000001</c:v>
                </c:pt>
                <c:pt idx="279">
                  <c:v>1.12233988</c:v>
                </c:pt>
                <c:pt idx="280">
                  <c:v>1.1067254499999999</c:v>
                </c:pt>
                <c:pt idx="281">
                  <c:v>1.0711958099999999</c:v>
                </c:pt>
                <c:pt idx="282">
                  <c:v>1.0241559200000039</c:v>
                </c:pt>
                <c:pt idx="283">
                  <c:v>0.97432779399999958</c:v>
                </c:pt>
                <c:pt idx="284">
                  <c:v>0.93001317099999958</c:v>
                </c:pt>
                <c:pt idx="285">
                  <c:v>0.8985386289999997</c:v>
                </c:pt>
                <c:pt idx="286">
                  <c:v>0.8858453400000007</c:v>
                </c:pt>
                <c:pt idx="287">
                  <c:v>0.89616849899999962</c:v>
                </c:pt>
                <c:pt idx="288">
                  <c:v>0.93176913100000003</c:v>
                </c:pt>
                <c:pt idx="289">
                  <c:v>0.99271870899999959</c:v>
                </c:pt>
                <c:pt idx="290">
                  <c:v>1.0767764099999999</c:v>
                </c:pt>
                <c:pt idx="291">
                  <c:v>1.1794259899999999</c:v>
                </c:pt>
                <c:pt idx="292">
                  <c:v>1.2941475600000032</c:v>
                </c:pt>
                <c:pt idx="293">
                  <c:v>1.4129836499999975</c:v>
                </c:pt>
                <c:pt idx="294">
                  <c:v>1.5274121899999999</c:v>
                </c:pt>
                <c:pt idx="295">
                  <c:v>1.62945991</c:v>
                </c:pt>
                <c:pt idx="296">
                  <c:v>1.7128926999999978</c:v>
                </c:pt>
                <c:pt idx="297">
                  <c:v>1.7742397300000001</c:v>
                </c:pt>
                <c:pt idx="298">
                  <c:v>1.8133896899999977</c:v>
                </c:pt>
                <c:pt idx="299">
                  <c:v>1.8335706099999998</c:v>
                </c:pt>
                <c:pt idx="300">
                  <c:v>1.8406795899999999</c:v>
                </c:pt>
                <c:pt idx="301">
                  <c:v>1.8421157800000001</c:v>
                </c:pt>
                <c:pt idx="302">
                  <c:v>1.8454174200000024</c:v>
                </c:pt>
                <c:pt idx="303">
                  <c:v>1.85705199</c:v>
                </c:pt>
                <c:pt idx="304">
                  <c:v>1.8816412899999975</c:v>
                </c:pt>
                <c:pt idx="305">
                  <c:v>1.9217489399999999</c:v>
                </c:pt>
                <c:pt idx="306">
                  <c:v>1.9781807600000021</c:v>
                </c:pt>
                <c:pt idx="307">
                  <c:v>2.0506094599999987</c:v>
                </c:pt>
                <c:pt idx="308">
                  <c:v>2.1382761599999998</c:v>
                </c:pt>
                <c:pt idx="309">
                  <c:v>2.2405455399999998</c:v>
                </c:pt>
                <c:pt idx="310">
                  <c:v>2.35717555</c:v>
                </c:pt>
                <c:pt idx="311">
                  <c:v>2.4882676699999999</c:v>
                </c:pt>
                <c:pt idx="312">
                  <c:v>2.63395584</c:v>
                </c:pt>
                <c:pt idx="313">
                  <c:v>2.7939510100000002</c:v>
                </c:pt>
                <c:pt idx="314">
                  <c:v>2.9670795399999998</c:v>
                </c:pt>
                <c:pt idx="315">
                  <c:v>3.1509435199999998</c:v>
                </c:pt>
                <c:pt idx="316">
                  <c:v>3.3417971799999999</c:v>
                </c:pt>
                <c:pt idx="317">
                  <c:v>3.5346811499999999</c:v>
                </c:pt>
                <c:pt idx="318">
                  <c:v>3.7237953500000049</c:v>
                </c:pt>
                <c:pt idx="319">
                  <c:v>3.9030340500000049</c:v>
                </c:pt>
                <c:pt idx="320">
                  <c:v>4.0665742499999817</c:v>
                </c:pt>
                <c:pt idx="321">
                  <c:v>4.2094127700000001</c:v>
                </c:pt>
                <c:pt idx="322">
                  <c:v>4.3277871299999848</c:v>
                </c:pt>
                <c:pt idx="323">
                  <c:v>4.41946686</c:v>
                </c:pt>
                <c:pt idx="324">
                  <c:v>4.4839391199999996</c:v>
                </c:pt>
                <c:pt idx="325">
                  <c:v>4.5225181699999837</c:v>
                </c:pt>
                <c:pt idx="326">
                  <c:v>4.5383877699999955</c:v>
                </c:pt>
                <c:pt idx="327">
                  <c:v>4.5365602000000003</c:v>
                </c:pt>
                <c:pt idx="328">
                  <c:v>4.5237223799999908</c:v>
                </c:pt>
                <c:pt idx="329">
                  <c:v>4.50794315</c:v>
                </c:pt>
                <c:pt idx="330">
                  <c:v>4.4982263199999997</c:v>
                </c:pt>
                <c:pt idx="331">
                  <c:v>4.5039007</c:v>
                </c:pt>
                <c:pt idx="332">
                  <c:v>4.53384476</c:v>
                </c:pt>
                <c:pt idx="333">
                  <c:v>4.5955635099999945</c:v>
                </c:pt>
                <c:pt idx="334">
                  <c:v>4.6941847999999808</c:v>
                </c:pt>
                <c:pt idx="335">
                  <c:v>4.83151712</c:v>
                </c:pt>
                <c:pt idx="336">
                  <c:v>5.0053806499999887</c:v>
                </c:pt>
                <c:pt idx="337">
                  <c:v>5.2094394499999996</c:v>
                </c:pt>
                <c:pt idx="338">
                  <c:v>5.433687080000011</c:v>
                </c:pt>
                <c:pt idx="339">
                  <c:v>5.6655716599999817</c:v>
                </c:pt>
                <c:pt idx="340">
                  <c:v>5.8915465399999887</c:v>
                </c:pt>
                <c:pt idx="341">
                  <c:v>6.0986862399999877</c:v>
                </c:pt>
                <c:pt idx="342">
                  <c:v>6.2759932699999945</c:v>
                </c:pt>
                <c:pt idx="343">
                  <c:v>6.4151519399999888</c:v>
                </c:pt>
                <c:pt idx="344">
                  <c:v>6.5107027100000003</c:v>
                </c:pt>
                <c:pt idx="345">
                  <c:v>6.5598101199999945</c:v>
                </c:pt>
                <c:pt idx="346">
                  <c:v>6.5618900099999955</c:v>
                </c:pt>
                <c:pt idx="347">
                  <c:v>6.51831958</c:v>
                </c:pt>
                <c:pt idx="348">
                  <c:v>6.4323177300000003</c:v>
                </c:pt>
                <c:pt idx="349">
                  <c:v>6.3089276999999955</c:v>
                </c:pt>
                <c:pt idx="350">
                  <c:v>6.154930669999974</c:v>
                </c:pt>
                <c:pt idx="351">
                  <c:v>5.9785014199999997</c:v>
                </c:pt>
                <c:pt idx="352">
                  <c:v>5.7884854499999898</c:v>
                </c:pt>
                <c:pt idx="353">
                  <c:v>5.5933024700000002</c:v>
                </c:pt>
                <c:pt idx="354">
                  <c:v>5.3996229299999996</c:v>
                </c:pt>
                <c:pt idx="355">
                  <c:v>5.2110771299999996</c:v>
                </c:pt>
                <c:pt idx="356">
                  <c:v>5.0273023299999906</c:v>
                </c:pt>
                <c:pt idx="357">
                  <c:v>4.8435935699999906</c:v>
                </c:pt>
                <c:pt idx="358">
                  <c:v>4.6513055499999867</c:v>
                </c:pt>
                <c:pt idx="359">
                  <c:v>4.4389864899999996</c:v>
                </c:pt>
                <c:pt idx="360">
                  <c:v>4.1940528699999788</c:v>
                </c:pt>
                <c:pt idx="361">
                  <c:v>3.9046846299999998</c:v>
                </c:pt>
                <c:pt idx="362">
                  <c:v>3.56157579</c:v>
                </c:pt>
                <c:pt idx="363">
                  <c:v>3.1592388299999987</c:v>
                </c:pt>
                <c:pt idx="364">
                  <c:v>2.6967164399999977</c:v>
                </c:pt>
                <c:pt idx="365">
                  <c:v>2.1777387800000012</c:v>
                </c:pt>
                <c:pt idx="366">
                  <c:v>1.61048729</c:v>
                </c:pt>
                <c:pt idx="367">
                  <c:v>1.0071244799999972</c:v>
                </c:pt>
                <c:pt idx="368">
                  <c:v>0.38313264500000038</c:v>
                </c:pt>
                <c:pt idx="369">
                  <c:v>-0.243633563</c:v>
                </c:pt>
                <c:pt idx="370">
                  <c:v>-0.85431879099999997</c:v>
                </c:pt>
                <c:pt idx="371">
                  <c:v>-1.4308891699999999</c:v>
                </c:pt>
                <c:pt idx="372">
                  <c:v>-1.9582116399999998</c:v>
                </c:pt>
                <c:pt idx="373">
                  <c:v>-2.4259974999999998</c:v>
                </c:pt>
                <c:pt idx="374">
                  <c:v>-2.8301600099999997</c:v>
                </c:pt>
                <c:pt idx="375">
                  <c:v>-3.1732609199999997</c:v>
                </c:pt>
                <c:pt idx="376">
                  <c:v>-3.4639612500000054</c:v>
                </c:pt>
                <c:pt idx="377">
                  <c:v>-3.7156316399999998</c:v>
                </c:pt>
                <c:pt idx="378">
                  <c:v>-3.9444191599999998</c:v>
                </c:pt>
                <c:pt idx="379">
                  <c:v>-4.1670886799999778</c:v>
                </c:pt>
                <c:pt idx="380">
                  <c:v>-4.3988946599999847</c:v>
                </c:pt>
                <c:pt idx="381">
                  <c:v>-4.6516602000000002</c:v>
                </c:pt>
                <c:pt idx="382">
                  <c:v>-4.9321909699999908</c:v>
                </c:pt>
                <c:pt idx="383">
                  <c:v>-5.24114564</c:v>
                </c:pt>
                <c:pt idx="384">
                  <c:v>-5.5725030999999996</c:v>
                </c:pt>
                <c:pt idx="385">
                  <c:v>-5.9137722799999946</c:v>
                </c:pt>
                <c:pt idx="386">
                  <c:v>-6.24704218000001</c:v>
                </c:pt>
                <c:pt idx="387">
                  <c:v>-6.5508467399999946</c:v>
                </c:pt>
                <c:pt idx="388">
                  <c:v>-6.8026370499999906</c:v>
                </c:pt>
                <c:pt idx="389">
                  <c:v>-6.9814731500000109</c:v>
                </c:pt>
                <c:pt idx="390">
                  <c:v>-7.07045133</c:v>
                </c:pt>
                <c:pt idx="391">
                  <c:v>-7.0584294500000002</c:v>
                </c:pt>
                <c:pt idx="392">
                  <c:v>-6.9408007999999999</c:v>
                </c:pt>
                <c:pt idx="393">
                  <c:v>-6.7193263800000098</c:v>
                </c:pt>
                <c:pt idx="394">
                  <c:v>-6.40126474000001</c:v>
                </c:pt>
                <c:pt idx="395">
                  <c:v>-5.9981572399999887</c:v>
                </c:pt>
                <c:pt idx="396">
                  <c:v>-5.5246080199999898</c:v>
                </c:pt>
                <c:pt idx="397">
                  <c:v>-4.9972729899999999</c:v>
                </c:pt>
                <c:pt idx="398">
                  <c:v>-4.4340991499999998</c:v>
                </c:pt>
                <c:pt idx="399">
                  <c:v>-3.8536987899999997</c:v>
                </c:pt>
                <c:pt idx="400">
                  <c:v>-3.2746551199999967</c:v>
                </c:pt>
                <c:pt idx="401">
                  <c:v>-2.714574540000005</c:v>
                </c:pt>
                <c:pt idx="402">
                  <c:v>-2.1888342200000044</c:v>
                </c:pt>
                <c:pt idx="403">
                  <c:v>-1.7091833400000001</c:v>
                </c:pt>
                <c:pt idx="404">
                  <c:v>-1.2825497699999999</c:v>
                </c:pt>
                <c:pt idx="405">
                  <c:v>-0.91047257399999959</c:v>
                </c:pt>
                <c:pt idx="406">
                  <c:v>-0.58945408099999907</c:v>
                </c:pt>
                <c:pt idx="407">
                  <c:v>-0.31223415500000001</c:v>
                </c:pt>
                <c:pt idx="408">
                  <c:v>-6.9656788600000033E-2</c:v>
                </c:pt>
                <c:pt idx="409">
                  <c:v>0.14741370600000034</c:v>
                </c:pt>
                <c:pt idx="410">
                  <c:v>0.34666215100000036</c:v>
                </c:pt>
                <c:pt idx="411">
                  <c:v>0.53369786600000124</c:v>
                </c:pt>
                <c:pt idx="412">
                  <c:v>0.71224951400000136</c:v>
                </c:pt>
                <c:pt idx="413">
                  <c:v>0.88493570400000043</c:v>
                </c:pt>
                <c:pt idx="414">
                  <c:v>1.0542477700000001</c:v>
                </c:pt>
                <c:pt idx="415">
                  <c:v>1.2233983999999964</c:v>
                </c:pt>
                <c:pt idx="416">
                  <c:v>1.3967854800000001</c:v>
                </c:pt>
                <c:pt idx="417">
                  <c:v>1.5799339699999999</c:v>
                </c:pt>
                <c:pt idx="418">
                  <c:v>1.7788859600000033</c:v>
                </c:pt>
                <c:pt idx="419">
                  <c:v>1.9991175400000021</c:v>
                </c:pt>
                <c:pt idx="420">
                  <c:v>2.2441772800000055</c:v>
                </c:pt>
                <c:pt idx="421">
                  <c:v>2.5143409299999977</c:v>
                </c:pt>
                <c:pt idx="422">
                  <c:v>2.8056191699999977</c:v>
                </c:pt>
                <c:pt idx="423">
                  <c:v>3.10940409</c:v>
                </c:pt>
                <c:pt idx="424">
                  <c:v>3.4129028999999953</c:v>
                </c:pt>
                <c:pt idx="425">
                  <c:v>3.7003280800000002</c:v>
                </c:pt>
                <c:pt idx="426">
                  <c:v>3.9546511299999967</c:v>
                </c:pt>
                <c:pt idx="427">
                  <c:v>4.1596229600000001</c:v>
                </c:pt>
                <c:pt idx="428">
                  <c:v>4.30172854</c:v>
                </c:pt>
                <c:pt idx="429">
                  <c:v>4.3717661400000098</c:v>
                </c:pt>
                <c:pt idx="430">
                  <c:v>4.3658142999999807</c:v>
                </c:pt>
                <c:pt idx="431">
                  <c:v>4.2854668399999909</c:v>
                </c:pt>
                <c:pt idx="432">
                  <c:v>4.1373727300000001</c:v>
                </c:pt>
                <c:pt idx="433">
                  <c:v>3.9322815099999997</c:v>
                </c:pt>
                <c:pt idx="434">
                  <c:v>3.6839097400000069</c:v>
                </c:pt>
                <c:pt idx="435">
                  <c:v>3.4079457099999999</c:v>
                </c:pt>
                <c:pt idx="436">
                  <c:v>3.1213729699999999</c:v>
                </c:pt>
                <c:pt idx="437">
                  <c:v>2.8420584899999919</c:v>
                </c:pt>
                <c:pt idx="438">
                  <c:v>2.5883269600000012</c:v>
                </c:pt>
                <c:pt idx="439">
                  <c:v>2.3781489499999977</c:v>
                </c:pt>
                <c:pt idx="440">
                  <c:v>2.2276828200000001</c:v>
                </c:pt>
                <c:pt idx="441">
                  <c:v>2.1492003</c:v>
                </c:pt>
                <c:pt idx="442">
                  <c:v>2.1487747700000055</c:v>
                </c:pt>
                <c:pt idx="443">
                  <c:v>2.2243592900000002</c:v>
                </c:pt>
                <c:pt idx="444">
                  <c:v>2.3649083699999998</c:v>
                </c:pt>
                <c:pt idx="445">
                  <c:v>2.5509765099999999</c:v>
                </c:pt>
                <c:pt idx="446">
                  <c:v>2.7568369299999977</c:v>
                </c:pt>
                <c:pt idx="447">
                  <c:v>2.9537493299999977</c:v>
                </c:pt>
                <c:pt idx="448">
                  <c:v>3.1137128399999998</c:v>
                </c:pt>
                <c:pt idx="449">
                  <c:v>3.2129585599999997</c:v>
                </c:pt>
                <c:pt idx="450">
                  <c:v>3.2345741600000002</c:v>
                </c:pt>
                <c:pt idx="451">
                  <c:v>3.1699403199999998</c:v>
                </c:pt>
                <c:pt idx="452">
                  <c:v>3.0189842500000044</c:v>
                </c:pt>
                <c:pt idx="453">
                  <c:v>2.7895083999999999</c:v>
                </c:pt>
                <c:pt idx="454">
                  <c:v>2.4959628699999987</c:v>
                </c:pt>
                <c:pt idx="455">
                  <c:v>2.1579873000000012</c:v>
                </c:pt>
                <c:pt idx="456">
                  <c:v>1.7989005700000009</c:v>
                </c:pt>
                <c:pt idx="457">
                  <c:v>1.4441465899999999</c:v>
                </c:pt>
                <c:pt idx="458">
                  <c:v>1.1195944599999974</c:v>
                </c:pt>
                <c:pt idx="459">
                  <c:v>0.84959277</c:v>
                </c:pt>
                <c:pt idx="460">
                  <c:v>0.65479150400000186</c:v>
                </c:pt>
                <c:pt idx="461">
                  <c:v>0.54991988800000002</c:v>
                </c:pt>
                <c:pt idx="462">
                  <c:v>0.5418653879999995</c:v>
                </c:pt>
                <c:pt idx="463">
                  <c:v>0.62845968500000005</c:v>
                </c:pt>
                <c:pt idx="464">
                  <c:v>0.79830029599999996</c:v>
                </c:pt>
                <c:pt idx="465">
                  <c:v>1.0317355799999999</c:v>
                </c:pt>
                <c:pt idx="466">
                  <c:v>1.30288487</c:v>
                </c:pt>
                <c:pt idx="467">
                  <c:v>1.5823484999999999</c:v>
                </c:pt>
                <c:pt idx="468">
                  <c:v>1.8401649499999999</c:v>
                </c:pt>
                <c:pt idx="469">
                  <c:v>2.04861966</c:v>
                </c:pt>
                <c:pt idx="470">
                  <c:v>2.1846604299999997</c:v>
                </c:pt>
                <c:pt idx="471">
                  <c:v>2.2318357</c:v>
                </c:pt>
                <c:pt idx="472">
                  <c:v>2.1817553299999997</c:v>
                </c:pt>
                <c:pt idx="473">
                  <c:v>2.0350438099999977</c:v>
                </c:pt>
                <c:pt idx="474">
                  <c:v>1.8016573899999999</c:v>
                </c:pt>
                <c:pt idx="475">
                  <c:v>1.50036814</c:v>
                </c:pt>
                <c:pt idx="476">
                  <c:v>1.1572686599999977</c:v>
                </c:pt>
                <c:pt idx="477">
                  <c:v>0.803333937</c:v>
                </c:pt>
                <c:pt idx="478">
                  <c:v>0.47131913400000008</c:v>
                </c:pt>
                <c:pt idx="479">
                  <c:v>0.19244903100000055</c:v>
                </c:pt>
                <c:pt idx="480">
                  <c:v>-6.6211080600000038E-3</c:v>
                </c:pt>
                <c:pt idx="481">
                  <c:v>-0.10622646500000019</c:v>
                </c:pt>
                <c:pt idx="482">
                  <c:v>-9.534998380000001E-2</c:v>
                </c:pt>
                <c:pt idx="483">
                  <c:v>2.7473859300000049E-2</c:v>
                </c:pt>
                <c:pt idx="484">
                  <c:v>0.25396112900000001</c:v>
                </c:pt>
                <c:pt idx="485">
                  <c:v>0.5665999819999995</c:v>
                </c:pt>
                <c:pt idx="486">
                  <c:v>0.93997830000000004</c:v>
                </c:pt>
                <c:pt idx="487">
                  <c:v>1.34298947</c:v>
                </c:pt>
                <c:pt idx="488">
                  <c:v>1.74184531</c:v>
                </c:pt>
                <c:pt idx="489">
                  <c:v>2.103594730000006</c:v>
                </c:pt>
                <c:pt idx="490">
                  <c:v>2.3996324099999953</c:v>
                </c:pt>
                <c:pt idx="491">
                  <c:v>2.6085889199999999</c:v>
                </c:pt>
                <c:pt idx="492">
                  <c:v>2.7180787299999998</c:v>
                </c:pt>
                <c:pt idx="493">
                  <c:v>2.7250257100000002</c:v>
                </c:pt>
                <c:pt idx="494">
                  <c:v>2.6346127099999999</c:v>
                </c:pt>
                <c:pt idx="495">
                  <c:v>2.4582134899999977</c:v>
                </c:pt>
                <c:pt idx="496">
                  <c:v>2.2108825099999998</c:v>
                </c:pt>
                <c:pt idx="497">
                  <c:v>1.9090501300000013</c:v>
                </c:pt>
                <c:pt idx="498">
                  <c:v>1.5689845899999999</c:v>
                </c:pt>
                <c:pt idx="499">
                  <c:v>1.20634734</c:v>
                </c:pt>
                <c:pt idx="500">
                  <c:v>0.83682430500000005</c:v>
                </c:pt>
                <c:pt idx="501">
                  <c:v>0.477433039</c:v>
                </c:pt>
                <c:pt idx="502">
                  <c:v>0.14779124200000046</c:v>
                </c:pt>
                <c:pt idx="503">
                  <c:v>-0.12949302300000001</c:v>
                </c:pt>
                <c:pt idx="504">
                  <c:v>-0.32999511400000031</c:v>
                </c:pt>
                <c:pt idx="505">
                  <c:v>-0.43045715200000001</c:v>
                </c:pt>
                <c:pt idx="506">
                  <c:v>-0.41320407100000062</c:v>
                </c:pt>
                <c:pt idx="507">
                  <c:v>-0.27100544799999998</c:v>
                </c:pt>
                <c:pt idx="508">
                  <c:v>-1.1015109800000025E-2</c:v>
                </c:pt>
                <c:pt idx="509">
                  <c:v>0.34357307900000089</c:v>
                </c:pt>
                <c:pt idx="510">
                  <c:v>0.75508492000000005</c:v>
                </c:pt>
                <c:pt idx="511">
                  <c:v>1.17631665</c:v>
                </c:pt>
                <c:pt idx="512">
                  <c:v>1.5581686299999999</c:v>
                </c:pt>
                <c:pt idx="513">
                  <c:v>1.858477560000003</c:v>
                </c:pt>
                <c:pt idx="514">
                  <c:v>2.05010439</c:v>
                </c:pt>
                <c:pt idx="515">
                  <c:v>2.1263292700000012</c:v>
                </c:pt>
                <c:pt idx="516">
                  <c:v>2.1020898899999998</c:v>
                </c:pt>
                <c:pt idx="517">
                  <c:v>2.0105018399999999</c:v>
                </c:pt>
                <c:pt idx="518">
                  <c:v>1.8952400300000001</c:v>
                </c:pt>
                <c:pt idx="519">
                  <c:v>1.8004716699999999</c:v>
                </c:pt>
                <c:pt idx="520">
                  <c:v>1.7608080800000001</c:v>
                </c:pt>
                <c:pt idx="521">
                  <c:v>1.79392204</c:v>
                </c:pt>
                <c:pt idx="522">
                  <c:v>1.8979356799999998</c:v>
                </c:pt>
                <c:pt idx="523">
                  <c:v>2.0545054199999977</c:v>
                </c:pt>
                <c:pt idx="524">
                  <c:v>2.2370136299999999</c:v>
                </c:pt>
                <c:pt idx="525">
                  <c:v>2.4218486799999943</c:v>
                </c:pt>
                <c:pt idx="526">
                  <c:v>2.5998386799999977</c:v>
                </c:pt>
                <c:pt idx="527">
                  <c:v>2.7847663200000001</c:v>
                </c:pt>
                <c:pt idx="528">
                  <c:v>3.0165621099999953</c:v>
                </c:pt>
                <c:pt idx="529">
                  <c:v>3.3580444499999977</c:v>
                </c:pt>
                <c:pt idx="530">
                  <c:v>3.88558504</c:v>
                </c:pt>
                <c:pt idx="531">
                  <c:v>4.6754397299999955</c:v>
                </c:pt>
                <c:pt idx="532">
                  <c:v>5.7883895900000004</c:v>
                </c:pt>
                <c:pt idx="533">
                  <c:v>7.2556231900000121</c:v>
                </c:pt>
                <c:pt idx="534">
                  <c:v>9.0684602300000048</c:v>
                </c:pt>
                <c:pt idx="535">
                  <c:v>11.1736983</c:v>
                </c:pt>
                <c:pt idx="536">
                  <c:v>13.475280900000017</c:v>
                </c:pt>
                <c:pt idx="537">
                  <c:v>15.841885600000001</c:v>
                </c:pt>
                <c:pt idx="538">
                  <c:v>18.119147300000005</c:v>
                </c:pt>
                <c:pt idx="539">
                  <c:v>20.144700400000001</c:v>
                </c:pt>
                <c:pt idx="540">
                  <c:v>21.764082699999989</c:v>
                </c:pt>
                <c:pt idx="541">
                  <c:v>22.84570269999994</c:v>
                </c:pt>
                <c:pt idx="542">
                  <c:v>23.29338969999996</c:v>
                </c:pt>
                <c:pt idx="543">
                  <c:v>23.055392799999989</c:v>
                </c:pt>
                <c:pt idx="544">
                  <c:v>22.1290163</c:v>
                </c:pt>
                <c:pt idx="545">
                  <c:v>20.560417199999989</c:v>
                </c:pt>
                <c:pt idx="546">
                  <c:v>18.439520099999989</c:v>
                </c:pt>
                <c:pt idx="547">
                  <c:v>15.890564600000006</c:v>
                </c:pt>
                <c:pt idx="548">
                  <c:v>13.059425900000004</c:v>
                </c:pt>
                <c:pt idx="549">
                  <c:v>10.0993817</c:v>
                </c:pt>
                <c:pt idx="550">
                  <c:v>7.1572465899999909</c:v>
                </c:pt>
                <c:pt idx="551">
                  <c:v>4.3616545999999898</c:v>
                </c:pt>
                <c:pt idx="552">
                  <c:v>1.8147549300000001</c:v>
                </c:pt>
                <c:pt idx="553">
                  <c:v>-0.41213260699999998</c:v>
                </c:pt>
                <c:pt idx="554">
                  <c:v>-2.2790634999999977</c:v>
                </c:pt>
                <c:pt idx="555">
                  <c:v>-3.7748889899999987</c:v>
                </c:pt>
                <c:pt idx="556">
                  <c:v>-4.9124700599999906</c:v>
                </c:pt>
                <c:pt idx="557">
                  <c:v>-5.7226281800000098</c:v>
                </c:pt>
                <c:pt idx="558">
                  <c:v>-6.2476810499999909</c:v>
                </c:pt>
                <c:pt idx="559">
                  <c:v>-6.5352894099999999</c:v>
                </c:pt>
                <c:pt idx="560">
                  <c:v>-6.6332186899999996</c:v>
                </c:pt>
                <c:pt idx="561">
                  <c:v>-6.5854682200000001</c:v>
                </c:pt>
                <c:pt idx="562">
                  <c:v>-6.4299978900000001</c:v>
                </c:pt>
                <c:pt idx="563">
                  <c:v>-6.1979871399999817</c:v>
                </c:pt>
                <c:pt idx="564">
                  <c:v>-5.9142570000000001</c:v>
                </c:pt>
                <c:pt idx="565">
                  <c:v>-5.5982811000000003</c:v>
                </c:pt>
                <c:pt idx="566">
                  <c:v>-5.2651959299999858</c:v>
                </c:pt>
                <c:pt idx="567">
                  <c:v>-4.9264150199999888</c:v>
                </c:pt>
                <c:pt idx="568">
                  <c:v>-4.5897789199999997</c:v>
                </c:pt>
                <c:pt idx="569">
                  <c:v>-4.2594939299999997</c:v>
                </c:pt>
                <c:pt idx="570">
                  <c:v>-3.9362883699999967</c:v>
                </c:pt>
                <c:pt idx="571">
                  <c:v>-3.6181741500000002</c:v>
                </c:pt>
                <c:pt idx="572">
                  <c:v>-3.3019655299999977</c:v>
                </c:pt>
                <c:pt idx="573">
                  <c:v>-2.9853748800000002</c:v>
                </c:pt>
                <c:pt idx="574">
                  <c:v>-2.6692019500000002</c:v>
                </c:pt>
                <c:pt idx="575">
                  <c:v>-2.3589683899999967</c:v>
                </c:pt>
                <c:pt idx="576">
                  <c:v>-2.06538507</c:v>
                </c:pt>
                <c:pt idx="577">
                  <c:v>-1.8032897499999998</c:v>
                </c:pt>
                <c:pt idx="578">
                  <c:v>-1.5891097199999977</c:v>
                </c:pt>
                <c:pt idx="579">
                  <c:v>-1.4373812799999972</c:v>
                </c:pt>
                <c:pt idx="580">
                  <c:v>-1.3572390099999998</c:v>
                </c:pt>
                <c:pt idx="581">
                  <c:v>-1.3499104099999999</c:v>
                </c:pt>
                <c:pt idx="582">
                  <c:v>-1.40802092</c:v>
                </c:pt>
                <c:pt idx="583">
                  <c:v>-1.5169700499999998</c:v>
                </c:pt>
                <c:pt idx="584">
                  <c:v>-1.6579609</c:v>
                </c:pt>
                <c:pt idx="585">
                  <c:v>-1.8117180899999998</c:v>
                </c:pt>
                <c:pt idx="586">
                  <c:v>-1.9617367199999987</c:v>
                </c:pt>
                <c:pt idx="587">
                  <c:v>-2.0961494199999953</c:v>
                </c:pt>
                <c:pt idx="588">
                  <c:v>-2.2078727300000001</c:v>
                </c:pt>
                <c:pt idx="589">
                  <c:v>-2.2933512200000012</c:v>
                </c:pt>
                <c:pt idx="590">
                  <c:v>-2.3506884899999934</c:v>
                </c:pt>
                <c:pt idx="591">
                  <c:v>-2.3780666999999958</c:v>
                </c:pt>
                <c:pt idx="592">
                  <c:v>-2.3731030999999998</c:v>
                </c:pt>
                <c:pt idx="593">
                  <c:v>-2.3333233099999999</c:v>
                </c:pt>
                <c:pt idx="594">
                  <c:v>-2.2574590999999997</c:v>
                </c:pt>
                <c:pt idx="595">
                  <c:v>-2.14698805</c:v>
                </c:pt>
                <c:pt idx="596">
                  <c:v>-2.0072943900000002</c:v>
                </c:pt>
                <c:pt idx="597">
                  <c:v>-1.8480048899999999</c:v>
                </c:pt>
                <c:pt idx="598">
                  <c:v>-1.6823308100000001</c:v>
                </c:pt>
                <c:pt idx="599">
                  <c:v>-1.52551795</c:v>
                </c:pt>
                <c:pt idx="600">
                  <c:v>-1.3927087899999999</c:v>
                </c:pt>
                <c:pt idx="601">
                  <c:v>-1.29664047</c:v>
                </c:pt>
                <c:pt idx="602">
                  <c:v>-1.2456460299999998</c:v>
                </c:pt>
                <c:pt idx="603">
                  <c:v>-1.2423918199999975</c:v>
                </c:pt>
                <c:pt idx="604">
                  <c:v>-1.2836588899999999</c:v>
                </c:pt>
                <c:pt idx="605">
                  <c:v>-1.3612554400000001</c:v>
                </c:pt>
                <c:pt idx="606">
                  <c:v>-1.4638668899999967</c:v>
                </c:pt>
                <c:pt idx="607">
                  <c:v>-1.57938735</c:v>
                </c:pt>
                <c:pt idx="608">
                  <c:v>-1.6971247699999998</c:v>
                </c:pt>
                <c:pt idx="609">
                  <c:v>-1.8093007099999998</c:v>
                </c:pt>
                <c:pt idx="610">
                  <c:v>-1.911477209999999</c:v>
                </c:pt>
                <c:pt idx="611">
                  <c:v>-2.00187414</c:v>
                </c:pt>
                <c:pt idx="612">
                  <c:v>-2.0798860299999977</c:v>
                </c:pt>
                <c:pt idx="613">
                  <c:v>-2.14435661</c:v>
                </c:pt>
                <c:pt idx="614">
                  <c:v>-2.1922475199999987</c:v>
                </c:pt>
                <c:pt idx="615">
                  <c:v>-2.2182163099999999</c:v>
                </c:pt>
                <c:pt idx="616">
                  <c:v>-2.2153300400000049</c:v>
                </c:pt>
                <c:pt idx="617">
                  <c:v>-2.1767646199999997</c:v>
                </c:pt>
                <c:pt idx="618">
                  <c:v>-2.0979937900000012</c:v>
                </c:pt>
                <c:pt idx="619">
                  <c:v>-1.9787744099999998</c:v>
                </c:pt>
                <c:pt idx="620">
                  <c:v>-1.8242670000000001</c:v>
                </c:pt>
                <c:pt idx="621">
                  <c:v>-1.6448938899999999</c:v>
                </c:pt>
                <c:pt idx="622">
                  <c:v>-1.4549449799999998</c:v>
                </c:pt>
                <c:pt idx="623">
                  <c:v>-1.2703454700000001</c:v>
                </c:pt>
                <c:pt idx="624">
                  <c:v>-1.10624828</c:v>
                </c:pt>
                <c:pt idx="625">
                  <c:v>-0.9751195309999996</c:v>
                </c:pt>
                <c:pt idx="626">
                  <c:v>-0.88574929000000191</c:v>
                </c:pt>
                <c:pt idx="627">
                  <c:v>-0.84324291399999995</c:v>
                </c:pt>
                <c:pt idx="628">
                  <c:v>-0.84967303000000161</c:v>
                </c:pt>
                <c:pt idx="629">
                  <c:v>-0.90484321900000064</c:v>
                </c:pt>
                <c:pt idx="630">
                  <c:v>-1.0066180600000001</c:v>
                </c:pt>
                <c:pt idx="631">
                  <c:v>-1.1505198300000001</c:v>
                </c:pt>
                <c:pt idx="632">
                  <c:v>-1.3286974499999999</c:v>
                </c:pt>
                <c:pt idx="633">
                  <c:v>-1.5287907499999998</c:v>
                </c:pt>
                <c:pt idx="634">
                  <c:v>-1.7334602399999979</c:v>
                </c:pt>
                <c:pt idx="635">
                  <c:v>-1.921289819999999</c:v>
                </c:pt>
                <c:pt idx="636">
                  <c:v>-2.0693576400000002</c:v>
                </c:pt>
                <c:pt idx="637">
                  <c:v>-2.1571247000000069</c:v>
                </c:pt>
                <c:pt idx="638">
                  <c:v>-2.1706609899999987</c:v>
                </c:pt>
                <c:pt idx="639">
                  <c:v>-2.105907750000005</c:v>
                </c:pt>
                <c:pt idx="640">
                  <c:v>-1.9698591599999991</c:v>
                </c:pt>
                <c:pt idx="641">
                  <c:v>-1.77922399</c:v>
                </c:pt>
                <c:pt idx="642">
                  <c:v>-1.5570381600000001</c:v>
                </c:pt>
                <c:pt idx="643">
                  <c:v>-1.3284460899999999</c:v>
                </c:pt>
                <c:pt idx="644">
                  <c:v>-1.1170889100000001</c:v>
                </c:pt>
                <c:pt idx="645">
                  <c:v>-0.94311166899999999</c:v>
                </c:pt>
                <c:pt idx="646">
                  <c:v>-0.82292018099999997</c:v>
                </c:pt>
                <c:pt idx="647">
                  <c:v>-0.76992377800000122</c:v>
                </c:pt>
                <c:pt idx="648">
                  <c:v>-0.79505532000000001</c:v>
                </c:pt>
                <c:pt idx="649">
                  <c:v>-0.90610659399999949</c:v>
                </c:pt>
                <c:pt idx="650">
                  <c:v>-1.1057260099999975</c:v>
                </c:pt>
                <c:pt idx="651">
                  <c:v>-1.38885379</c:v>
                </c:pt>
                <c:pt idx="652">
                  <c:v>-1.7408952499999986</c:v>
                </c:pt>
                <c:pt idx="653">
                  <c:v>-2.1377502000000002</c:v>
                </c:pt>
                <c:pt idx="654">
                  <c:v>-2.5480165299999999</c:v>
                </c:pt>
                <c:pt idx="655">
                  <c:v>-2.9367126499999987</c:v>
                </c:pt>
                <c:pt idx="656">
                  <c:v>-3.2692612900000002</c:v>
                </c:pt>
                <c:pt idx="657">
                  <c:v>-3.5145807500000044</c:v>
                </c:pt>
                <c:pt idx="658">
                  <c:v>-3.6468633799999997</c:v>
                </c:pt>
                <c:pt idx="659">
                  <c:v>-3.6465402099999999</c:v>
                </c:pt>
                <c:pt idx="660">
                  <c:v>-3.5014705199999998</c:v>
                </c:pt>
                <c:pt idx="661">
                  <c:v>-3.2091909300000001</c:v>
                </c:pt>
                <c:pt idx="662">
                  <c:v>-2.7801620600000012</c:v>
                </c:pt>
                <c:pt idx="663">
                  <c:v>-2.2408144999999999</c:v>
                </c:pt>
                <c:pt idx="664">
                  <c:v>-1.6344521600000042</c:v>
                </c:pt>
                <c:pt idx="665">
                  <c:v>-1.0182059000000001</c:v>
                </c:pt>
                <c:pt idx="666">
                  <c:v>-0.45533263400000001</c:v>
                </c:pt>
                <c:pt idx="667">
                  <c:v>-3.8588321000000017E-3</c:v>
                </c:pt>
                <c:pt idx="668">
                  <c:v>0.29579736200000001</c:v>
                </c:pt>
                <c:pt idx="669">
                  <c:v>0.43070806600000056</c:v>
                </c:pt>
                <c:pt idx="670">
                  <c:v>0.41958693400000074</c:v>
                </c:pt>
                <c:pt idx="671">
                  <c:v>0.30940228100000111</c:v>
                </c:pt>
                <c:pt idx="672">
                  <c:v>0.1647785139999999</c:v>
                </c:pt>
                <c:pt idx="673">
                  <c:v>5.2665526900000058E-2</c:v>
                </c:pt>
                <c:pt idx="674">
                  <c:v>2.6241178800000091E-2</c:v>
                </c:pt>
                <c:pt idx="675">
                  <c:v>0.11236190600000005</c:v>
                </c:pt>
                <c:pt idx="676">
                  <c:v>0.30598670100000136</c:v>
                </c:pt>
                <c:pt idx="677">
                  <c:v>0.57313382499999999</c:v>
                </c:pt>
                <c:pt idx="678">
                  <c:v>0.86163493800000124</c:v>
                </c:pt>
                <c:pt idx="679">
                  <c:v>1.11688085</c:v>
                </c:pt>
                <c:pt idx="680">
                  <c:v>1.2984835700000001</c:v>
                </c:pt>
                <c:pt idx="681">
                  <c:v>1.3936348599999975</c:v>
                </c:pt>
                <c:pt idx="682">
                  <c:v>1.4239124299999999</c:v>
                </c:pt>
                <c:pt idx="683">
                  <c:v>1.4440303899999998</c:v>
                </c:pt>
                <c:pt idx="684">
                  <c:v>1.53301047</c:v>
                </c:pt>
                <c:pt idx="685">
                  <c:v>1.7799100800000001</c:v>
                </c:pt>
                <c:pt idx="686">
                  <c:v>2.2672041600000012</c:v>
                </c:pt>
                <c:pt idx="687">
                  <c:v>3.0550694899999953</c:v>
                </c:pt>
                <c:pt idx="688">
                  <c:v>4.1693111900000002</c:v>
                </c:pt>
                <c:pt idx="689">
                  <c:v>5.59476861</c:v>
                </c:pt>
                <c:pt idx="690">
                  <c:v>7.2750084599999996</c:v>
                </c:pt>
                <c:pt idx="691">
                  <c:v>9.1181197399999991</c:v>
                </c:pt>
                <c:pt idx="692">
                  <c:v>11.007546800000021</c:v>
                </c:pt>
                <c:pt idx="693">
                  <c:v>12.816185800000017</c:v>
                </c:pt>
                <c:pt idx="694">
                  <c:v>14.4215103</c:v>
                </c:pt>
                <c:pt idx="695">
                  <c:v>15.719391099999999</c:v>
                </c:pt>
                <c:pt idx="696">
                  <c:v>16.634609900000001</c:v>
                </c:pt>
                <c:pt idx="697">
                  <c:v>17.1267912</c:v>
                </c:pt>
                <c:pt idx="698">
                  <c:v>17.191418500000001</c:v>
                </c:pt>
                <c:pt idx="699">
                  <c:v>16.856503199999999</c:v>
                </c:pt>
                <c:pt idx="700">
                  <c:v>16.1761008</c:v>
                </c:pt>
                <c:pt idx="701">
                  <c:v>15.2221084</c:v>
                </c:pt>
                <c:pt idx="702">
                  <c:v>14.075666700000006</c:v>
                </c:pt>
                <c:pt idx="703">
                  <c:v>12.8191778</c:v>
                </c:pt>
                <c:pt idx="704">
                  <c:v>11.529595200000006</c:v>
                </c:pt>
                <c:pt idx="705">
                  <c:v>10.273348800000001</c:v>
                </c:pt>
                <c:pt idx="706">
                  <c:v>9.1030584599999997</c:v>
                </c:pt>
                <c:pt idx="707">
                  <c:v>8.0560234499999996</c:v>
                </c:pt>
                <c:pt idx="708">
                  <c:v>7.1543181899999908</c:v>
                </c:pt>
                <c:pt idx="709">
                  <c:v>6.4061788399999955</c:v>
                </c:pt>
                <c:pt idx="710">
                  <c:v>5.8082542399999877</c:v>
                </c:pt>
                <c:pt idx="711">
                  <c:v>5.3482624100000109</c:v>
                </c:pt>
                <c:pt idx="712">
                  <c:v>5.0076488699999908</c:v>
                </c:pt>
                <c:pt idx="713">
                  <c:v>4.7639637199999996</c:v>
                </c:pt>
                <c:pt idx="714">
                  <c:v>4.5928248599999817</c:v>
                </c:pt>
                <c:pt idx="715">
                  <c:v>4.4694797599999996</c:v>
                </c:pt>
                <c:pt idx="716">
                  <c:v>4.370099480000011</c:v>
                </c:pt>
                <c:pt idx="717">
                  <c:v>4.2730145099999888</c:v>
                </c:pt>
                <c:pt idx="718">
                  <c:v>4.1601032299999847</c:v>
                </c:pt>
                <c:pt idx="719">
                  <c:v>4.0184330800000003</c:v>
                </c:pt>
                <c:pt idx="720">
                  <c:v>3.8420290399999977</c:v>
                </c:pt>
                <c:pt idx="721">
                  <c:v>3.63336499</c:v>
                </c:pt>
                <c:pt idx="722">
                  <c:v>3.4039725500000002</c:v>
                </c:pt>
                <c:pt idx="723">
                  <c:v>3.1735797100000012</c:v>
                </c:pt>
                <c:pt idx="724">
                  <c:v>2.9675002700000044</c:v>
                </c:pt>
                <c:pt idx="725">
                  <c:v>2.8125195199999977</c:v>
                </c:pt>
                <c:pt idx="726">
                  <c:v>2.7320638199999987</c:v>
                </c:pt>
                <c:pt idx="727">
                  <c:v>2.7417570100000002</c:v>
                </c:pt>
                <c:pt idx="728">
                  <c:v>2.8464053899999953</c:v>
                </c:pt>
                <c:pt idx="729">
                  <c:v>3.0390323099999987</c:v>
                </c:pt>
                <c:pt idx="730">
                  <c:v>3.3019939599999999</c:v>
                </c:pt>
                <c:pt idx="731">
                  <c:v>3.6096940600000011</c:v>
                </c:pt>
                <c:pt idx="732">
                  <c:v>3.9321602899999997</c:v>
                </c:pt>
                <c:pt idx="733">
                  <c:v>4.2387746599999945</c:v>
                </c:pt>
                <c:pt idx="734">
                  <c:v>4.5016522600000002</c:v>
                </c:pt>
                <c:pt idx="735">
                  <c:v>4.6983714699999899</c:v>
                </c:pt>
                <c:pt idx="736">
                  <c:v>4.8138701099999945</c:v>
                </c:pt>
                <c:pt idx="737">
                  <c:v>4.8413412300000003</c:v>
                </c:pt>
                <c:pt idx="738">
                  <c:v>4.7819839799999908</c:v>
                </c:pt>
                <c:pt idx="739">
                  <c:v>4.6435875599999807</c:v>
                </c:pt>
                <c:pt idx="740">
                  <c:v>4.4381721199999999</c:v>
                </c:pt>
                <c:pt idx="741">
                  <c:v>4.1791979399999946</c:v>
                </c:pt>
                <c:pt idx="742">
                  <c:v>3.8790445299999967</c:v>
                </c:pt>
                <c:pt idx="743">
                  <c:v>3.5474324099999999</c:v>
                </c:pt>
                <c:pt idx="744">
                  <c:v>3.19118396</c:v>
                </c:pt>
                <c:pt idx="745">
                  <c:v>2.8152764599999953</c:v>
                </c:pt>
                <c:pt idx="746">
                  <c:v>2.4246876400000001</c:v>
                </c:pt>
                <c:pt idx="747">
                  <c:v>2.02623351</c:v>
                </c:pt>
                <c:pt idx="748">
                  <c:v>1.6295577999999999</c:v>
                </c:pt>
                <c:pt idx="749">
                  <c:v>1.2466703399999999</c:v>
                </c:pt>
                <c:pt idx="750">
                  <c:v>0.88988836099999968</c:v>
                </c:pt>
                <c:pt idx="751">
                  <c:v>0.56858967900000001</c:v>
                </c:pt>
                <c:pt idx="752">
                  <c:v>0.28568797900000087</c:v>
                </c:pt>
                <c:pt idx="753">
                  <c:v>3.5019123200000002E-2</c:v>
                </c:pt>
                <c:pt idx="754">
                  <c:v>-0.19925382699999999</c:v>
                </c:pt>
                <c:pt idx="755">
                  <c:v>-0.44060510500000022</c:v>
                </c:pt>
                <c:pt idx="756">
                  <c:v>-0.71567543100000186</c:v>
                </c:pt>
                <c:pt idx="757">
                  <c:v>-1.0484209499999999</c:v>
                </c:pt>
                <c:pt idx="758">
                  <c:v>-1.4545006299999999</c:v>
                </c:pt>
                <c:pt idx="759">
                  <c:v>-1.937525089999999</c:v>
                </c:pt>
                <c:pt idx="760">
                  <c:v>-2.4881856299999998</c:v>
                </c:pt>
                <c:pt idx="761">
                  <c:v>-3.0863088999999997</c:v>
                </c:pt>
                <c:pt idx="762">
                  <c:v>-3.7049421099999997</c:v>
                </c:pt>
                <c:pt idx="763">
                  <c:v>-4.3150566399999848</c:v>
                </c:pt>
                <c:pt idx="764">
                  <c:v>-4.8895277899999998</c:v>
                </c:pt>
                <c:pt idx="765">
                  <c:v>-5.4056014399999999</c:v>
                </c:pt>
                <c:pt idx="766">
                  <c:v>-5.8457779199999909</c:v>
                </c:pt>
                <c:pt idx="767">
                  <c:v>-6.1976021299999955</c:v>
                </c:pt>
                <c:pt idx="768">
                  <c:v>-6.4530463200000003</c:v>
                </c:pt>
                <c:pt idx="769">
                  <c:v>-6.6080226099999955</c:v>
                </c:pt>
                <c:pt idx="770">
                  <c:v>-6.6622262099999867</c:v>
                </c:pt>
                <c:pt idx="771">
                  <c:v>-6.6191990399999945</c:v>
                </c:pt>
                <c:pt idx="772">
                  <c:v>-6.48635140000001</c:v>
                </c:pt>
                <c:pt idx="773">
                  <c:v>-6.2747112699999867</c:v>
                </c:pt>
                <c:pt idx="774">
                  <c:v>-5.9983093600000004</c:v>
                </c:pt>
                <c:pt idx="775">
                  <c:v>-5.6732484500000089</c:v>
                </c:pt>
                <c:pt idx="776">
                  <c:v>-5.3165755799999808</c:v>
                </c:pt>
                <c:pt idx="777">
                  <c:v>-4.9450718199999955</c:v>
                </c:pt>
                <c:pt idx="778">
                  <c:v>-4.57404469</c:v>
                </c:pt>
                <c:pt idx="779">
                  <c:v>-4.2162085400000002</c:v>
                </c:pt>
                <c:pt idx="780">
                  <c:v>-3.8807848700000012</c:v>
                </c:pt>
                <c:pt idx="781">
                  <c:v>-3.5730134599999999</c:v>
                </c:pt>
                <c:pt idx="782">
                  <c:v>-3.2942716500000002</c:v>
                </c:pt>
                <c:pt idx="783">
                  <c:v>-3.0429081199999977</c:v>
                </c:pt>
                <c:pt idx="784">
                  <c:v>-2.8157152599999997</c:v>
                </c:pt>
                <c:pt idx="785">
                  <c:v>-2.6097495899999998</c:v>
                </c:pt>
                <c:pt idx="786">
                  <c:v>-2.4240452999999977</c:v>
                </c:pt>
                <c:pt idx="787">
                  <c:v>-2.2607137100000054</c:v>
                </c:pt>
                <c:pt idx="788">
                  <c:v>-2.1250092500000002</c:v>
                </c:pt>
                <c:pt idx="789">
                  <c:v>-2.02416369</c:v>
                </c:pt>
                <c:pt idx="790">
                  <c:v>-1.9651130299999999</c:v>
                </c:pt>
                <c:pt idx="791">
                  <c:v>-1.9516064199999992</c:v>
                </c:pt>
                <c:pt idx="792">
                  <c:v>-1.9814980799999991</c:v>
                </c:pt>
                <c:pt idx="793">
                  <c:v>-2.0451539699999999</c:v>
                </c:pt>
                <c:pt idx="794">
                  <c:v>-2.1257398800000002</c:v>
                </c:pt>
                <c:pt idx="795">
                  <c:v>-2.2016724199999977</c:v>
                </c:pt>
                <c:pt idx="796">
                  <c:v>-2.25081935</c:v>
                </c:pt>
                <c:pt idx="797">
                  <c:v>-2.2553745800000002</c:v>
                </c:pt>
                <c:pt idx="798">
                  <c:v>-2.2059812100000049</c:v>
                </c:pt>
                <c:pt idx="799">
                  <c:v>-2.1038190500000002</c:v>
                </c:pt>
                <c:pt idx="800">
                  <c:v>-1.9599932599999965</c:v>
                </c:pt>
                <c:pt idx="801">
                  <c:v>-1.7924433300000009</c:v>
                </c:pt>
                <c:pt idx="802">
                  <c:v>-1.62139503</c:v>
                </c:pt>
                <c:pt idx="803">
                  <c:v>-1.4648003499999998</c:v>
                </c:pt>
                <c:pt idx="804">
                  <c:v>-1.3350992399999975</c:v>
                </c:pt>
                <c:pt idx="805">
                  <c:v>-1.23806682</c:v>
                </c:pt>
                <c:pt idx="806">
                  <c:v>-1.1737152</c:v>
                </c:pt>
                <c:pt idx="807">
                  <c:v>-1.13851229</c:v>
                </c:pt>
                <c:pt idx="808">
                  <c:v>-1.1278037599999977</c:v>
                </c:pt>
                <c:pt idx="809">
                  <c:v>-1.1373866499999998</c:v>
                </c:pt>
                <c:pt idx="810">
                  <c:v>-1.16361885</c:v>
                </c:pt>
                <c:pt idx="811">
                  <c:v>-1.2020783799999999</c:v>
                </c:pt>
                <c:pt idx="812">
                  <c:v>-1.24537312</c:v>
                </c:pt>
                <c:pt idx="813">
                  <c:v>-1.2810521600000024</c:v>
                </c:pt>
                <c:pt idx="814">
                  <c:v>-1.2905775800000001</c:v>
                </c:pt>
                <c:pt idx="815">
                  <c:v>-1.25000186</c:v>
                </c:pt>
                <c:pt idx="816">
                  <c:v>-1.1324835500000001</c:v>
                </c:pt>
                <c:pt idx="817">
                  <c:v>-0.91224611700000002</c:v>
                </c:pt>
                <c:pt idx="818">
                  <c:v>-0.56920721100000005</c:v>
                </c:pt>
                <c:pt idx="819">
                  <c:v>-9.3372850300000115E-2</c:v>
                </c:pt>
                <c:pt idx="820">
                  <c:v>0.51181391799999998</c:v>
                </c:pt>
                <c:pt idx="821">
                  <c:v>1.22775082</c:v>
                </c:pt>
                <c:pt idx="822">
                  <c:v>2.02092092</c:v>
                </c:pt>
                <c:pt idx="823">
                  <c:v>2.8452526899999953</c:v>
                </c:pt>
                <c:pt idx="824">
                  <c:v>3.6465782600000001</c:v>
                </c:pt>
                <c:pt idx="825">
                  <c:v>4.3689363799999796</c:v>
                </c:pt>
                <c:pt idx="826">
                  <c:v>4.9620943399999877</c:v>
                </c:pt>
                <c:pt idx="827">
                  <c:v>5.3891940299999899</c:v>
                </c:pt>
                <c:pt idx="828">
                  <c:v>5.6330457300000001</c:v>
                </c:pt>
                <c:pt idx="829">
                  <c:v>5.6995423000000001</c:v>
                </c:pt>
                <c:pt idx="830">
                  <c:v>5.6171181899999887</c:v>
                </c:pt>
                <c:pt idx="831">
                  <c:v>5.4320861000000003</c:v>
                </c:pt>
                <c:pt idx="832">
                  <c:v>5.2007767899999999</c:v>
                </c:pt>
                <c:pt idx="833">
                  <c:v>4.9802755300000001</c:v>
                </c:pt>
                <c:pt idx="834">
                  <c:v>4.8198506099999898</c:v>
                </c:pt>
                <c:pt idx="835">
                  <c:v>4.7547945499999837</c:v>
                </c:pt>
                <c:pt idx="836">
                  <c:v>4.8035285999999955</c:v>
                </c:pt>
                <c:pt idx="837">
                  <c:v>4.9678284599999945</c:v>
                </c:pt>
                <c:pt idx="838">
                  <c:v>5.2352993500000098</c:v>
                </c:pt>
                <c:pt idx="839">
                  <c:v>5.5829758199999837</c:v>
                </c:pt>
                <c:pt idx="840">
                  <c:v>5.98111733</c:v>
                </c:pt>
                <c:pt idx="841">
                  <c:v>6.3966975499999945</c:v>
                </c:pt>
                <c:pt idx="842">
                  <c:v>6.7964757499999955</c:v>
                </c:pt>
                <c:pt idx="843">
                  <c:v>7.1497222999999996</c:v>
                </c:pt>
                <c:pt idx="844">
                  <c:v>7.4306312999999999</c:v>
                </c:pt>
                <c:pt idx="845">
                  <c:v>7.6203067099999906</c:v>
                </c:pt>
                <c:pt idx="846">
                  <c:v>7.7080991599999997</c:v>
                </c:pt>
                <c:pt idx="847">
                  <c:v>7.6920899999999888</c:v>
                </c:pt>
                <c:pt idx="848">
                  <c:v>7.578659680000011</c:v>
                </c:pt>
                <c:pt idx="849">
                  <c:v>7.3812641100000098</c:v>
                </c:pt>
                <c:pt idx="850">
                  <c:v>7.1186850599999847</c:v>
                </c:pt>
                <c:pt idx="851">
                  <c:v>6.8130658199999887</c:v>
                </c:pt>
                <c:pt idx="852">
                  <c:v>6.48799116</c:v>
                </c:pt>
                <c:pt idx="853">
                  <c:v>6.1667520299999898</c:v>
                </c:pt>
                <c:pt idx="854">
                  <c:v>5.8707955900000002</c:v>
                </c:pt>
                <c:pt idx="855">
                  <c:v>5.6182429300000001</c:v>
                </c:pt>
                <c:pt idx="856">
                  <c:v>5.4223244699999906</c:v>
                </c:pt>
                <c:pt idx="857">
                  <c:v>5.2896883700000004</c:v>
                </c:pt>
                <c:pt idx="858">
                  <c:v>5.2188045299999848</c:v>
                </c:pt>
                <c:pt idx="859">
                  <c:v>5.1990232499999909</c:v>
                </c:pt>
                <c:pt idx="860">
                  <c:v>5.2110619299999996</c:v>
                </c:pt>
                <c:pt idx="861">
                  <c:v>5.2295504800000003</c:v>
                </c:pt>
                <c:pt idx="862">
                  <c:v>5.2276763099999899</c:v>
                </c:pt>
                <c:pt idx="863">
                  <c:v>5.1830828699999847</c:v>
                </c:pt>
                <c:pt idx="864">
                  <c:v>5.0834009199999945</c:v>
                </c:pt>
                <c:pt idx="865">
                  <c:v>4.9295658399999907</c:v>
                </c:pt>
                <c:pt idx="866">
                  <c:v>4.73563227</c:v>
                </c:pt>
                <c:pt idx="867">
                  <c:v>4.5249672999999877</c:v>
                </c:pt>
                <c:pt idx="868">
                  <c:v>4.3240003199999837</c:v>
                </c:pt>
                <c:pt idx="869">
                  <c:v>4.1555497099999945</c:v>
                </c:pt>
                <c:pt idx="870">
                  <c:v>4.0337928900000088</c:v>
                </c:pt>
                <c:pt idx="871">
                  <c:v>3.9622256699999987</c:v>
                </c:pt>
                <c:pt idx="872">
                  <c:v>3.9348416099999977</c:v>
                </c:pt>
                <c:pt idx="873">
                  <c:v>3.9397212700000002</c:v>
                </c:pt>
                <c:pt idx="874">
                  <c:v>3.9636225</c:v>
                </c:pt>
                <c:pt idx="875">
                  <c:v>3.9961147500000012</c:v>
                </c:pt>
                <c:pt idx="876">
                  <c:v>4.0322028000000003</c:v>
                </c:pt>
                <c:pt idx="877">
                  <c:v>4.0730038400000002</c:v>
                </c:pt>
                <c:pt idx="878">
                  <c:v>4.1246495299999877</c:v>
                </c:pt>
                <c:pt idx="879">
                  <c:v>4.1960054499999906</c:v>
                </c:pt>
                <c:pt idx="880">
                  <c:v>4.2959614100000003</c:v>
                </c:pt>
                <c:pt idx="881">
                  <c:v>4.4309570699999945</c:v>
                </c:pt>
                <c:pt idx="882">
                  <c:v>4.6031598399999867</c:v>
                </c:pt>
                <c:pt idx="883">
                  <c:v>4.8094313099999955</c:v>
                </c:pt>
                <c:pt idx="884">
                  <c:v>5.0410163599999906</c:v>
                </c:pt>
                <c:pt idx="885">
                  <c:v>5.2838139399999955</c:v>
                </c:pt>
                <c:pt idx="886">
                  <c:v>5.5191078999999945</c:v>
                </c:pt>
                <c:pt idx="887">
                  <c:v>5.7246690600000001</c:v>
                </c:pt>
                <c:pt idx="888">
                  <c:v>5.8761076599999909</c:v>
                </c:pt>
                <c:pt idx="889">
                  <c:v>5.948243750000012</c:v>
                </c:pt>
                <c:pt idx="890">
                  <c:v>5.9161325499999906</c:v>
                </c:pt>
                <c:pt idx="891">
                  <c:v>5.7553471600000004</c:v>
                </c:pt>
                <c:pt idx="892">
                  <c:v>5.44129544000001</c:v>
                </c:pt>
                <c:pt idx="893">
                  <c:v>4.9477647899999999</c:v>
                </c:pt>
                <c:pt idx="894">
                  <c:v>4.2454554199999945</c:v>
                </c:pt>
                <c:pt idx="895">
                  <c:v>3.3017425099999977</c:v>
                </c:pt>
                <c:pt idx="896">
                  <c:v>2.0830023999999998</c:v>
                </c:pt>
                <c:pt idx="897">
                  <c:v>0.5603262</c:v>
                </c:pt>
                <c:pt idx="898">
                  <c:v>-1.2816476499999998</c:v>
                </c:pt>
                <c:pt idx="899">
                  <c:v>-3.4344023699999977</c:v>
                </c:pt>
                <c:pt idx="900">
                  <c:v>-5.8563997399999996</c:v>
                </c:pt>
                <c:pt idx="901">
                  <c:v>-8.4680912200000016</c:v>
                </c:pt>
                <c:pt idx="902">
                  <c:v>-11.1533131</c:v>
                </c:pt>
                <c:pt idx="903">
                  <c:v>-13.7677593</c:v>
                </c:pt>
                <c:pt idx="904">
                  <c:v>-16.153418200000001</c:v>
                </c:pt>
                <c:pt idx="905">
                  <c:v>-18.156425800000001</c:v>
                </c:pt>
                <c:pt idx="906">
                  <c:v>-19.645129599999951</c:v>
                </c:pt>
                <c:pt idx="907">
                  <c:v>-20.525360799999987</c:v>
                </c:pt>
                <c:pt idx="908">
                  <c:v>-20.750710299999959</c:v>
                </c:pt>
                <c:pt idx="909">
                  <c:v>-20.326647899999958</c:v>
                </c:pt>
                <c:pt idx="910">
                  <c:v>-19.308315100000005</c:v>
                </c:pt>
                <c:pt idx="911">
                  <c:v>-17.792650299999956</c:v>
                </c:pt>
                <c:pt idx="912">
                  <c:v>-15.906160400000001</c:v>
                </c:pt>
                <c:pt idx="913">
                  <c:v>-13.7901565</c:v>
                </c:pt>
                <c:pt idx="914">
                  <c:v>-11.585548000000006</c:v>
                </c:pt>
                <c:pt idx="915">
                  <c:v>-9.4192587499999991</c:v>
                </c:pt>
                <c:pt idx="916">
                  <c:v>-7.3939374199999888</c:v>
                </c:pt>
                <c:pt idx="917">
                  <c:v>-5.58194006</c:v>
                </c:pt>
                <c:pt idx="918">
                  <c:v>-4.0237485900000003</c:v>
                </c:pt>
                <c:pt idx="919">
                  <c:v>-2.7302513500000001</c:v>
                </c:pt>
                <c:pt idx="920">
                  <c:v>-1.68780818</c:v>
                </c:pt>
                <c:pt idx="921">
                  <c:v>-0.86481164500000063</c:v>
                </c:pt>
                <c:pt idx="922">
                  <c:v>-0.21852101600000001</c:v>
                </c:pt>
                <c:pt idx="923">
                  <c:v>0.29876491700000074</c:v>
                </c:pt>
                <c:pt idx="924">
                  <c:v>0.7346797980000016</c:v>
                </c:pt>
                <c:pt idx="925">
                  <c:v>1.13287239</c:v>
                </c:pt>
                <c:pt idx="926">
                  <c:v>1.5297450799999999</c:v>
                </c:pt>
                <c:pt idx="927">
                  <c:v>1.9512730999999992</c:v>
                </c:pt>
                <c:pt idx="928">
                  <c:v>2.4096744099999987</c:v>
                </c:pt>
                <c:pt idx="929">
                  <c:v>2.9004604499999997</c:v>
                </c:pt>
                <c:pt idx="930">
                  <c:v>3.4012492899999978</c:v>
                </c:pt>
                <c:pt idx="931">
                  <c:v>3.8741046199999998</c:v>
                </c:pt>
                <c:pt idx="932">
                  <c:v>4.2726061599999996</c:v>
                </c:pt>
                <c:pt idx="933">
                  <c:v>4.5532712999999996</c:v>
                </c:pt>
                <c:pt idx="934">
                  <c:v>4.6888797100000001</c:v>
                </c:pt>
                <c:pt idx="935">
                  <c:v>4.6796608300000004</c:v>
                </c:pt>
                <c:pt idx="936">
                  <c:v>4.5581543599999819</c:v>
                </c:pt>
                <c:pt idx="937">
                  <c:v>4.3851906599999877</c:v>
                </c:pt>
                <c:pt idx="938">
                  <c:v>4.2373778399999908</c:v>
                </c:pt>
                <c:pt idx="939">
                  <c:v>4.1895173299999877</c:v>
                </c:pt>
                <c:pt idx="940">
                  <c:v>4.2972263599999945</c:v>
                </c:pt>
                <c:pt idx="941">
                  <c:v>4.5849325499999818</c:v>
                </c:pt>
                <c:pt idx="942">
                  <c:v>5.0424569399999868</c:v>
                </c:pt>
                <c:pt idx="943">
                  <c:v>5.63046472</c:v>
                </c:pt>
                <c:pt idx="944">
                  <c:v>6.29233479</c:v>
                </c:pt>
                <c:pt idx="945">
                  <c:v>6.9683892599999906</c:v>
                </c:pt>
                <c:pt idx="946">
                  <c:v>7.6083279399999908</c:v>
                </c:pt>
                <c:pt idx="947">
                  <c:v>8.1788776199999997</c:v>
                </c:pt>
                <c:pt idx="948">
                  <c:v>8.6655222700000234</c:v>
                </c:pt>
                <c:pt idx="949">
                  <c:v>9.0690160200000047</c:v>
                </c:pt>
                <c:pt idx="950">
                  <c:v>9.3987020700000006</c:v>
                </c:pt>
                <c:pt idx="951">
                  <c:v>9.6651723200000035</c:v>
                </c:pt>
                <c:pt idx="952">
                  <c:v>9.8745406300000216</c:v>
                </c:pt>
                <c:pt idx="953">
                  <c:v>10.025753400000001</c:v>
                </c:pt>
                <c:pt idx="954">
                  <c:v>10.111277499999998</c:v>
                </c:pt>
                <c:pt idx="955">
                  <c:v>10.120513000000001</c:v>
                </c:pt>
                <c:pt idx="956">
                  <c:v>10.044653</c:v>
                </c:pt>
                <c:pt idx="957">
                  <c:v>9.8815701899999997</c:v>
                </c:pt>
                <c:pt idx="958">
                  <c:v>9.6396132800000007</c:v>
                </c:pt>
                <c:pt idx="959">
                  <c:v>9.3397801700000027</c:v>
                </c:pt>
                <c:pt idx="960">
                  <c:v>9.0163434599999999</c:v>
                </c:pt>
                <c:pt idx="961">
                  <c:v>8.7163131299999979</c:v>
                </c:pt>
                <c:pt idx="962">
                  <c:v>8.4978976700000004</c:v>
                </c:pt>
                <c:pt idx="963">
                  <c:v>8.4272945700000008</c:v>
                </c:pt>
                <c:pt idx="964">
                  <c:v>8.5721361200000068</c:v>
                </c:pt>
                <c:pt idx="965">
                  <c:v>8.9895235700000047</c:v>
                </c:pt>
                <c:pt idx="966">
                  <c:v>9.7077828700000008</c:v>
                </c:pt>
                <c:pt idx="967">
                  <c:v>10.704132700000001</c:v>
                </c:pt>
                <c:pt idx="968">
                  <c:v>11.884530500000023</c:v>
                </c:pt>
                <c:pt idx="969">
                  <c:v>13.0749128</c:v>
                </c:pt>
                <c:pt idx="970">
                  <c:v>14.032580100000002</c:v>
                </c:pt>
                <c:pt idx="971">
                  <c:v>14.481434000000021</c:v>
                </c:pt>
                <c:pt idx="972">
                  <c:v>14.166373</c:v>
                </c:pt>
                <c:pt idx="973">
                  <c:v>12.9136989</c:v>
                </c:pt>
                <c:pt idx="974">
                  <c:v>10.679865000000001</c:v>
                </c:pt>
                <c:pt idx="975">
                  <c:v>7.5728178899999898</c:v>
                </c:pt>
                <c:pt idx="976">
                  <c:v>3.8382266899999977</c:v>
                </c:pt>
                <c:pt idx="977">
                  <c:v>-0.18610631699999999</c:v>
                </c:pt>
                <c:pt idx="978">
                  <c:v>-4.13472302</c:v>
                </c:pt>
                <c:pt idx="979">
                  <c:v>-7.6802628899999998</c:v>
                </c:pt>
                <c:pt idx="980">
                  <c:v>-10.584311399999999</c:v>
                </c:pt>
                <c:pt idx="981">
                  <c:v>-12.7234474</c:v>
                </c:pt>
                <c:pt idx="982">
                  <c:v>-14.088763800000001</c:v>
                </c:pt>
                <c:pt idx="983">
                  <c:v>-14.7642513</c:v>
                </c:pt>
                <c:pt idx="984">
                  <c:v>-14.893431300000017</c:v>
                </c:pt>
                <c:pt idx="985">
                  <c:v>-14.6441523</c:v>
                </c:pt>
                <c:pt idx="986">
                  <c:v>-14.179187600000002</c:v>
                </c:pt>
                <c:pt idx="987">
                  <c:v>-13.636752600000001</c:v>
                </c:pt>
                <c:pt idx="988">
                  <c:v>-13.1215244</c:v>
                </c:pt>
                <c:pt idx="989">
                  <c:v>-12.704266799999999</c:v>
                </c:pt>
                <c:pt idx="990">
                  <c:v>-12.426967600000001</c:v>
                </c:pt>
                <c:pt idx="991">
                  <c:v>-12.310394500000006</c:v>
                </c:pt>
                <c:pt idx="992">
                  <c:v>-12.361718400000001</c:v>
                </c:pt>
                <c:pt idx="993">
                  <c:v>-12.5808471</c:v>
                </c:pt>
                <c:pt idx="994">
                  <c:v>-12.9649427</c:v>
                </c:pt>
                <c:pt idx="995">
                  <c:v>-13.5112294</c:v>
                </c:pt>
                <c:pt idx="996">
                  <c:v>-14.218326799999998</c:v>
                </c:pt>
                <c:pt idx="997">
                  <c:v>-15.0865627</c:v>
                </c:pt>
                <c:pt idx="998">
                  <c:v>-16.117595800000039</c:v>
                </c:pt>
                <c:pt idx="999">
                  <c:v>-17.313985600000048</c:v>
                </c:pt>
                <c:pt idx="1000">
                  <c:v>-18.679255000000047</c:v>
                </c:pt>
                <c:pt idx="1001">
                  <c:v>-20.219806699999999</c:v>
                </c:pt>
                <c:pt idx="1002">
                  <c:v>-21.950084400000001</c:v>
                </c:pt>
                <c:pt idx="1003">
                  <c:v>-23.901880899999988</c:v>
                </c:pt>
                <c:pt idx="1004">
                  <c:v>-26.139242599999989</c:v>
                </c:pt>
                <c:pt idx="1005">
                  <c:v>-28.7785057</c:v>
                </c:pt>
                <c:pt idx="1006">
                  <c:v>-32.011082599999995</c:v>
                </c:pt>
                <c:pt idx="1007">
                  <c:v>-36.123153400000071</c:v>
                </c:pt>
                <c:pt idx="1008">
                  <c:v>-41.501919800000003</c:v>
                </c:pt>
                <c:pt idx="1009">
                  <c:v>-48.613731900000012</c:v>
                </c:pt>
                <c:pt idx="1010">
                  <c:v>-57.937834399999993</c:v>
                </c:pt>
                <c:pt idx="1011">
                  <c:v>-69.844784899999979</c:v>
                </c:pt>
                <c:pt idx="1012">
                  <c:v>-84.424459299999995</c:v>
                </c:pt>
                <c:pt idx="1013">
                  <c:v>-101.29499400000016</c:v>
                </c:pt>
                <c:pt idx="1014">
                  <c:v>-119.453692</c:v>
                </c:pt>
                <c:pt idx="1015">
                  <c:v>-137.24849599999999</c:v>
                </c:pt>
                <c:pt idx="1016">
                  <c:v>-152.53629800000004</c:v>
                </c:pt>
                <c:pt idx="1017">
                  <c:v>-163.04285299999998</c:v>
                </c:pt>
                <c:pt idx="1018">
                  <c:v>-166.85948200000001</c:v>
                </c:pt>
                <c:pt idx="1019">
                  <c:v>-162.93675000000002</c:v>
                </c:pt>
                <c:pt idx="1020">
                  <c:v>-151.40623000000028</c:v>
                </c:pt>
                <c:pt idx="1021">
                  <c:v>-133.60377299999971</c:v>
                </c:pt>
                <c:pt idx="1022">
                  <c:v>-111.771322</c:v>
                </c:pt>
                <c:pt idx="1023">
                  <c:v>-88.534069900000191</c:v>
                </c:pt>
                <c:pt idx="1024">
                  <c:v>-66.328597799999827</c:v>
                </c:pt>
                <c:pt idx="1025">
                  <c:v>-46.959997899999998</c:v>
                </c:pt>
                <c:pt idx="1026">
                  <c:v>-31.396712999999956</c:v>
                </c:pt>
                <c:pt idx="1027">
                  <c:v>-19.811277600000043</c:v>
                </c:pt>
                <c:pt idx="1028">
                  <c:v>-11.7922554</c:v>
                </c:pt>
                <c:pt idx="1029">
                  <c:v>-6.6184118999999848</c:v>
                </c:pt>
                <c:pt idx="1030">
                  <c:v>-3.5012723799999987</c:v>
                </c:pt>
                <c:pt idx="1031">
                  <c:v>-1.7453279200000009</c:v>
                </c:pt>
                <c:pt idx="1032">
                  <c:v>-0.81957445500000004</c:v>
                </c:pt>
                <c:pt idx="1033">
                  <c:v>-0.36245585800000002</c:v>
                </c:pt>
                <c:pt idx="1034">
                  <c:v>-0.15092995700000031</c:v>
                </c:pt>
                <c:pt idx="1035">
                  <c:v>-5.9163917200000173E-2</c:v>
                </c:pt>
                <c:pt idx="1036">
                  <c:v>-2.1821721000000002E-2</c:v>
                </c:pt>
                <c:pt idx="1037">
                  <c:v>-7.5655682199999999E-3</c:v>
                </c:pt>
                <c:pt idx="1038">
                  <c:v>-2.45186144E-3</c:v>
                </c:pt>
                <c:pt idx="1039">
                  <c:v>-7.2522153800000074E-4</c:v>
                </c:pt>
                <c:pt idx="1040">
                  <c:v>-1.5788181900000046E-4</c:v>
                </c:pt>
                <c:pt idx="1041">
                  <c:v>0</c:v>
                </c:pt>
              </c:numCache>
            </c:numRef>
          </c:yVal>
          <c:smooth val="1"/>
        </c:ser>
        <c:axId val="47639936"/>
        <c:axId val="47572096"/>
      </c:scatterChart>
      <c:valAx>
        <c:axId val="47639936"/>
        <c:scaling>
          <c:orientation val="minMax"/>
          <c:max val="5"/>
          <c:min val="-1"/>
        </c:scaling>
        <c:axPos val="b"/>
        <c:majorGridlines>
          <c:spPr>
            <a:ln>
              <a:solidFill>
                <a:schemeClr val="bg1">
                  <a:lumMod val="85000"/>
                </a:schemeClr>
              </a:solidFill>
              <a:prstDash val="sysDash"/>
            </a:ln>
          </c:spPr>
        </c:majorGridlines>
        <c:title>
          <c:tx>
            <c:rich>
              <a:bodyPr/>
              <a:lstStyle/>
              <a:p>
                <a:pPr>
                  <a:defRPr sz="1600" b="0"/>
                </a:pPr>
                <a:r>
                  <a:rPr lang="en-US" sz="1600" b="0"/>
                  <a:t>s [mm]</a:t>
                </a:r>
              </a:p>
            </c:rich>
          </c:tx>
        </c:title>
        <c:numFmt formatCode="General" sourceLinked="0"/>
        <c:tickLblPos val="nextTo"/>
        <c:crossAx val="47572096"/>
        <c:crosses val="autoZero"/>
        <c:crossBetween val="midCat"/>
        <c:majorUnit val="1"/>
      </c:valAx>
      <c:valAx>
        <c:axId val="47572096"/>
        <c:scaling>
          <c:orientation val="minMax"/>
        </c:scaling>
        <c:axPos val="l"/>
        <c:majorGridlines>
          <c:spPr>
            <a:ln>
              <a:solidFill>
                <a:schemeClr val="bg1">
                  <a:lumMod val="85000"/>
                </a:schemeClr>
              </a:solidFill>
              <a:prstDash val="sys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600" b="0"/>
                </a:pPr>
                <a:r>
                  <a:rPr lang="en-US" sz="1600" b="0"/>
                  <a:t>wake potential [V/pC]</a:t>
                </a:r>
              </a:p>
            </c:rich>
          </c:tx>
          <c:layout>
            <c:manualLayout>
              <c:xMode val="edge"/>
              <c:yMode val="edge"/>
              <c:x val="1.9512195121951223E-2"/>
              <c:y val="0.26722838970000967"/>
            </c:manualLayout>
          </c:layout>
        </c:title>
        <c:numFmt formatCode="General" sourceLinked="0"/>
        <c:tickLblPos val="nextTo"/>
        <c:crossAx val="47639936"/>
        <c:crosses val="autoZero"/>
        <c:crossBetween val="midCat"/>
      </c:valAx>
    </c:plotArea>
    <c:legend>
      <c:legendPos val="t"/>
      <c:txPr>
        <a:bodyPr/>
        <a:lstStyle/>
        <a:p>
          <a:pPr>
            <a:defRPr sz="1600" b="0"/>
          </a:pPr>
          <a:endParaRPr lang="en-US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/>
              <a:t>ILC </a:t>
            </a:r>
            <a:r>
              <a:rPr lang="en-US" dirty="0" err="1" smtClean="0"/>
              <a:t>IR</a:t>
            </a:r>
            <a:endParaRPr lang="en-US" dirty="0"/>
          </a:p>
        </c:rich>
      </c:tx>
    </c:title>
    <c:plotArea>
      <c:layout/>
      <c:scatterChart>
        <c:scatterStyle val="smoothMarker"/>
        <c:ser>
          <c:idx val="0"/>
          <c:order val="0"/>
          <c:tx>
            <c:strRef>
              <c:f>'Loss Factor'!$C$1</c:f>
              <c:strCache>
                <c:ptCount val="1"/>
                <c:pt idx="0">
                  <c:v>ILC IR</c:v>
                </c:pt>
              </c:strCache>
            </c:strRef>
          </c:tx>
          <c:marker>
            <c:symbol val="circle"/>
            <c:size val="8"/>
            <c:spPr>
              <a:solidFill>
                <a:srgbClr val="FF0000"/>
              </a:solidFill>
            </c:spPr>
          </c:marker>
          <c:xVal>
            <c:numRef>
              <c:f>'Loss Factor'!$B$2:$B$9</c:f>
              <c:numCache>
                <c:formatCode>General</c:formatCode>
                <c:ptCount val="8"/>
                <c:pt idx="0">
                  <c:v>6.666666666666667</c:v>
                </c:pt>
                <c:pt idx="1">
                  <c:v>5</c:v>
                </c:pt>
                <c:pt idx="2">
                  <c:v>3.3333333333333335</c:v>
                </c:pt>
                <c:pt idx="3">
                  <c:v>2</c:v>
                </c:pt>
                <c:pt idx="4">
                  <c:v>1</c:v>
                </c:pt>
                <c:pt idx="5">
                  <c:v>0.5</c:v>
                </c:pt>
                <c:pt idx="6">
                  <c:v>0.2</c:v>
                </c:pt>
                <c:pt idx="7">
                  <c:v>0.1</c:v>
                </c:pt>
              </c:numCache>
            </c:numRef>
          </c:xVal>
          <c:yVal>
            <c:numRef>
              <c:f>'Loss Factor'!$C$2:$C$9</c:f>
              <c:numCache>
                <c:formatCode>General</c:formatCode>
                <c:ptCount val="8"/>
                <c:pt idx="0">
                  <c:v>143.40851282186998</c:v>
                </c:pt>
                <c:pt idx="1">
                  <c:v>117.92180999999999</c:v>
                </c:pt>
                <c:pt idx="2">
                  <c:v>87.526359999999983</c:v>
                </c:pt>
                <c:pt idx="3">
                  <c:v>59.377991104927702</c:v>
                </c:pt>
                <c:pt idx="4">
                  <c:v>32.947649999999996</c:v>
                </c:pt>
                <c:pt idx="5">
                  <c:v>16.715798025243199</c:v>
                </c:pt>
                <c:pt idx="6">
                  <c:v>6.0990000000000002</c:v>
                </c:pt>
                <c:pt idx="7">
                  <c:v>2.7684422845068397</c:v>
                </c:pt>
              </c:numCache>
            </c:numRef>
          </c:yVal>
          <c:smooth val="1"/>
        </c:ser>
        <c:axId val="47623552"/>
        <c:axId val="47662976"/>
      </c:scatterChart>
      <c:valAx>
        <c:axId val="47623552"/>
        <c:scaling>
          <c:orientation val="minMax"/>
        </c:scaling>
        <c:axPos val="b"/>
        <c:majorGridlines>
          <c:spPr>
            <a:ln>
              <a:prstDash val="dash"/>
            </a:ln>
          </c:spPr>
        </c:majorGridlines>
        <c:title>
          <c:tx>
            <c:rich>
              <a:bodyPr/>
              <a:lstStyle/>
              <a:p>
                <a:pPr>
                  <a:defRPr sz="1600" b="0"/>
                </a:pPr>
                <a:r>
                  <a:rPr lang="en-US" sz="1600" b="0" dirty="0"/>
                  <a:t>1/</a:t>
                </a:r>
                <a:r>
                  <a:rPr lang="en-US" sz="1600" b="0" dirty="0">
                    <a:latin typeface="Symbol" pitchFamily="18" charset="2"/>
                  </a:rPr>
                  <a:t>s</a:t>
                </a:r>
                <a:r>
                  <a:rPr lang="en-US" sz="1600" b="0" dirty="0"/>
                  <a:t> [1/mm]</a:t>
                </a:r>
              </a:p>
            </c:rich>
          </c:tx>
        </c:title>
        <c:numFmt formatCode="General" sourceLinked="1"/>
        <c:tickLblPos val="nextTo"/>
        <c:crossAx val="47662976"/>
        <c:crosses val="autoZero"/>
        <c:crossBetween val="midCat"/>
      </c:valAx>
      <c:valAx>
        <c:axId val="47662976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600" b="0"/>
                </a:pPr>
                <a:r>
                  <a:rPr lang="en-US" sz="1600" b="0" dirty="0"/>
                  <a:t>Loss  factor [-V/pC]</a:t>
                </a:r>
              </a:p>
            </c:rich>
          </c:tx>
        </c:title>
        <c:numFmt formatCode="General" sourceLinked="1"/>
        <c:tickLblPos val="nextTo"/>
        <c:crossAx val="47623552"/>
        <c:crosses val="autoZero"/>
        <c:crossBetween val="midCat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2000" b="0"/>
            </a:pPr>
            <a:r>
              <a:rPr lang="en-US" sz="2000" b="0"/>
              <a:t>ILC IR</a:t>
            </a:r>
          </a:p>
        </c:rich>
      </c:tx>
      <c:layout>
        <c:manualLayout>
          <c:xMode val="edge"/>
          <c:yMode val="edge"/>
          <c:x val="0.45568471424149282"/>
          <c:y val="4.0868454661558105E-2"/>
        </c:manualLayout>
      </c:layout>
      <c:overlay val="1"/>
    </c:title>
    <c:plotArea>
      <c:layout>
        <c:manualLayout>
          <c:layoutTarget val="inner"/>
          <c:xMode val="edge"/>
          <c:yMode val="edge"/>
          <c:x val="0.12343615299183544"/>
          <c:y val="0.13733932683701894"/>
          <c:w val="0.83723315022805866"/>
          <c:h val="0.70439315775183253"/>
        </c:manualLayout>
      </c:layout>
      <c:scatterChart>
        <c:scatterStyle val="lineMarker"/>
        <c:ser>
          <c:idx val="0"/>
          <c:order val="0"/>
          <c:tx>
            <c:strRef>
              <c:f>All!$B$2</c:f>
              <c:strCache>
                <c:ptCount val="1"/>
                <c:pt idx="0">
                  <c:v>10mm</c:v>
                </c:pt>
              </c:strCache>
            </c:strRef>
          </c:tx>
          <c:marker>
            <c:symbol val="none"/>
          </c:marker>
          <c:xVal>
            <c:numRef>
              <c:f>All!$A$3:$A$125</c:f>
              <c:numCache>
                <c:formatCode>0.00E+00</c:formatCode>
                <c:ptCount val="123"/>
                <c:pt idx="0">
                  <c:v>2.9991239999999999E-2</c:v>
                </c:pt>
                <c:pt idx="1">
                  <c:v>5.9982480000000171E-2</c:v>
                </c:pt>
                <c:pt idx="2">
                  <c:v>8.9973730000000002E-2</c:v>
                </c:pt>
                <c:pt idx="3">
                  <c:v>0.11996500000000014</c:v>
                </c:pt>
                <c:pt idx="4">
                  <c:v>0.14995620000000043</c:v>
                </c:pt>
                <c:pt idx="5">
                  <c:v>0.17994750000000043</c:v>
                </c:pt>
                <c:pt idx="6">
                  <c:v>0.20993870000000034</c:v>
                </c:pt>
                <c:pt idx="7">
                  <c:v>0.23992990000000031</c:v>
                </c:pt>
                <c:pt idx="8">
                  <c:v>0.26992120000000008</c:v>
                </c:pt>
                <c:pt idx="9">
                  <c:v>0.29991240000000075</c:v>
                </c:pt>
                <c:pt idx="10">
                  <c:v>0.32990370000000074</c:v>
                </c:pt>
                <c:pt idx="11">
                  <c:v>0.35989490000000074</c:v>
                </c:pt>
                <c:pt idx="12">
                  <c:v>0.38988610000000123</c:v>
                </c:pt>
                <c:pt idx="13">
                  <c:v>0.41987740000000062</c:v>
                </c:pt>
                <c:pt idx="14">
                  <c:v>0.44986860000000062</c:v>
                </c:pt>
                <c:pt idx="15">
                  <c:v>0.47985990000000062</c:v>
                </c:pt>
                <c:pt idx="16">
                  <c:v>0.5098511</c:v>
                </c:pt>
                <c:pt idx="17">
                  <c:v>0.5398423999999995</c:v>
                </c:pt>
                <c:pt idx="18">
                  <c:v>0.56983360000000005</c:v>
                </c:pt>
                <c:pt idx="19">
                  <c:v>0.59982480000000005</c:v>
                </c:pt>
                <c:pt idx="20">
                  <c:v>0.62981609999999999</c:v>
                </c:pt>
                <c:pt idx="21">
                  <c:v>0.65980730000000065</c:v>
                </c:pt>
                <c:pt idx="22">
                  <c:v>0.68979850000000065</c:v>
                </c:pt>
                <c:pt idx="23">
                  <c:v>0.71978980000000148</c:v>
                </c:pt>
                <c:pt idx="24">
                  <c:v>0.74978100000000136</c:v>
                </c:pt>
                <c:pt idx="25">
                  <c:v>0.77977230000000064</c:v>
                </c:pt>
                <c:pt idx="26">
                  <c:v>0.80976349999999997</c:v>
                </c:pt>
                <c:pt idx="27">
                  <c:v>0.83975480000000136</c:v>
                </c:pt>
                <c:pt idx="28">
                  <c:v>0.86974600000000124</c:v>
                </c:pt>
                <c:pt idx="29">
                  <c:v>0.89973720000000001</c:v>
                </c:pt>
                <c:pt idx="30">
                  <c:v>0.92972850000000062</c:v>
                </c:pt>
                <c:pt idx="31">
                  <c:v>0.95971969999999995</c:v>
                </c:pt>
                <c:pt idx="32">
                  <c:v>0.98971100000000001</c:v>
                </c:pt>
                <c:pt idx="33">
                  <c:v>1.0197019999999977</c:v>
                </c:pt>
                <c:pt idx="34">
                  <c:v>1.0496929999999998</c:v>
                </c:pt>
                <c:pt idx="35">
                  <c:v>1.079685</c:v>
                </c:pt>
                <c:pt idx="36">
                  <c:v>1.1096759999999999</c:v>
                </c:pt>
                <c:pt idx="37">
                  <c:v>1.139667</c:v>
                </c:pt>
                <c:pt idx="38">
                  <c:v>1.1696580000000001</c:v>
                </c:pt>
                <c:pt idx="39">
                  <c:v>1.1996500000000001</c:v>
                </c:pt>
                <c:pt idx="40">
                  <c:v>1.2296409999999998</c:v>
                </c:pt>
                <c:pt idx="41">
                  <c:v>1.2596319999999974</c:v>
                </c:pt>
                <c:pt idx="42">
                  <c:v>1.2896229999999977</c:v>
                </c:pt>
                <c:pt idx="43">
                  <c:v>1.319615</c:v>
                </c:pt>
                <c:pt idx="44">
                  <c:v>1.3496059999999999</c:v>
                </c:pt>
                <c:pt idx="45">
                  <c:v>1.379597</c:v>
                </c:pt>
                <c:pt idx="46">
                  <c:v>1.4095879999999998</c:v>
                </c:pt>
                <c:pt idx="47">
                  <c:v>1.4395799999999974</c:v>
                </c:pt>
                <c:pt idx="48">
                  <c:v>1.4695709999999977</c:v>
                </c:pt>
                <c:pt idx="49">
                  <c:v>1.4995619999999974</c:v>
                </c:pt>
                <c:pt idx="50">
                  <c:v>1.5295529999999999</c:v>
                </c:pt>
                <c:pt idx="51">
                  <c:v>1.559545</c:v>
                </c:pt>
                <c:pt idx="52">
                  <c:v>1.5895359999999998</c:v>
                </c:pt>
                <c:pt idx="53">
                  <c:v>1.6195269999999977</c:v>
                </c:pt>
                <c:pt idx="54">
                  <c:v>1.649518</c:v>
                </c:pt>
                <c:pt idx="55">
                  <c:v>1.6795100000000001</c:v>
                </c:pt>
                <c:pt idx="56">
                  <c:v>1.7095009999999977</c:v>
                </c:pt>
                <c:pt idx="57">
                  <c:v>1.7394919999999972</c:v>
                </c:pt>
                <c:pt idx="58">
                  <c:v>1.7694829999999999</c:v>
                </c:pt>
                <c:pt idx="59">
                  <c:v>1.7994739999999998</c:v>
                </c:pt>
                <c:pt idx="60">
                  <c:v>1.8294659999999998</c:v>
                </c:pt>
                <c:pt idx="61">
                  <c:v>1.8594569999999999</c:v>
                </c:pt>
                <c:pt idx="62">
                  <c:v>1.889448</c:v>
                </c:pt>
                <c:pt idx="63">
                  <c:v>1.9194389999999999</c:v>
                </c:pt>
                <c:pt idx="64">
                  <c:v>1.9494309999999999</c:v>
                </c:pt>
                <c:pt idx="65">
                  <c:v>1.979422</c:v>
                </c:pt>
                <c:pt idx="66">
                  <c:v>2.0094129999999977</c:v>
                </c:pt>
                <c:pt idx="67">
                  <c:v>2.0394039999999967</c:v>
                </c:pt>
                <c:pt idx="68">
                  <c:v>2.0693959999999998</c:v>
                </c:pt>
                <c:pt idx="69">
                  <c:v>2.0993870000000001</c:v>
                </c:pt>
                <c:pt idx="70">
                  <c:v>2.129378</c:v>
                </c:pt>
                <c:pt idx="71">
                  <c:v>2.1593689999999977</c:v>
                </c:pt>
                <c:pt idx="72">
                  <c:v>2.1893609999999999</c:v>
                </c:pt>
                <c:pt idx="73">
                  <c:v>2.2193519999999998</c:v>
                </c:pt>
                <c:pt idx="74">
                  <c:v>2.2493430000000001</c:v>
                </c:pt>
                <c:pt idx="75">
                  <c:v>2.2793340000000044</c:v>
                </c:pt>
                <c:pt idx="76">
                  <c:v>2.309326</c:v>
                </c:pt>
                <c:pt idx="77">
                  <c:v>2.3393169999999968</c:v>
                </c:pt>
                <c:pt idx="78">
                  <c:v>2.3693079999999997</c:v>
                </c:pt>
                <c:pt idx="79">
                  <c:v>2.3992989999999947</c:v>
                </c:pt>
                <c:pt idx="80">
                  <c:v>2.4292910000000001</c:v>
                </c:pt>
                <c:pt idx="81">
                  <c:v>2.4592819999999977</c:v>
                </c:pt>
                <c:pt idx="82">
                  <c:v>2.4892729999999967</c:v>
                </c:pt>
                <c:pt idx="83">
                  <c:v>2.5192639999999957</c:v>
                </c:pt>
                <c:pt idx="84">
                  <c:v>2.5492559999999957</c:v>
                </c:pt>
                <c:pt idx="85">
                  <c:v>2.5792469999999947</c:v>
                </c:pt>
                <c:pt idx="86">
                  <c:v>2.6092379999999999</c:v>
                </c:pt>
                <c:pt idx="87">
                  <c:v>2.6392289999999967</c:v>
                </c:pt>
                <c:pt idx="88">
                  <c:v>2.6692200000000001</c:v>
                </c:pt>
                <c:pt idx="89">
                  <c:v>2.6992119999999997</c:v>
                </c:pt>
                <c:pt idx="90">
                  <c:v>2.729203</c:v>
                </c:pt>
                <c:pt idx="91">
                  <c:v>2.7591939999999999</c:v>
                </c:pt>
                <c:pt idx="92">
                  <c:v>2.7891859999999999</c:v>
                </c:pt>
                <c:pt idx="93">
                  <c:v>2.8191769999999967</c:v>
                </c:pt>
                <c:pt idx="94">
                  <c:v>2.8491679999999997</c:v>
                </c:pt>
                <c:pt idx="95">
                  <c:v>2.8791589999999943</c:v>
                </c:pt>
                <c:pt idx="96">
                  <c:v>2.9091499999999977</c:v>
                </c:pt>
                <c:pt idx="97">
                  <c:v>2.9391419999999977</c:v>
                </c:pt>
                <c:pt idx="98">
                  <c:v>2.9691329999999998</c:v>
                </c:pt>
                <c:pt idx="99">
                  <c:v>2.9991240000000001</c:v>
                </c:pt>
                <c:pt idx="100">
                  <c:v>3.029115</c:v>
                </c:pt>
                <c:pt idx="101">
                  <c:v>3.059107</c:v>
                </c:pt>
                <c:pt idx="102">
                  <c:v>3.0890979999999999</c:v>
                </c:pt>
                <c:pt idx="103">
                  <c:v>3.1190889999999967</c:v>
                </c:pt>
                <c:pt idx="104">
                  <c:v>3.1490800000000001</c:v>
                </c:pt>
                <c:pt idx="105">
                  <c:v>3.1790719999999997</c:v>
                </c:pt>
                <c:pt idx="106">
                  <c:v>3.209063</c:v>
                </c:pt>
                <c:pt idx="107">
                  <c:v>3.2390539999999977</c:v>
                </c:pt>
                <c:pt idx="108">
                  <c:v>3.2690449999999998</c:v>
                </c:pt>
                <c:pt idx="109">
                  <c:v>3.2990370000000002</c:v>
                </c:pt>
                <c:pt idx="110">
                  <c:v>3.3290279999999997</c:v>
                </c:pt>
                <c:pt idx="111">
                  <c:v>3.3590189999999938</c:v>
                </c:pt>
                <c:pt idx="112">
                  <c:v>3.3890099999999967</c:v>
                </c:pt>
                <c:pt idx="113">
                  <c:v>3.4190019999999977</c:v>
                </c:pt>
                <c:pt idx="114">
                  <c:v>3.4489930000000002</c:v>
                </c:pt>
                <c:pt idx="115">
                  <c:v>3.4789840000000001</c:v>
                </c:pt>
                <c:pt idx="116">
                  <c:v>3.508975</c:v>
                </c:pt>
                <c:pt idx="117">
                  <c:v>3.5389659999999967</c:v>
                </c:pt>
                <c:pt idx="118">
                  <c:v>3.5689579999999999</c:v>
                </c:pt>
                <c:pt idx="119">
                  <c:v>3.5989489999999957</c:v>
                </c:pt>
                <c:pt idx="120">
                  <c:v>3.6289400000000001</c:v>
                </c:pt>
                <c:pt idx="121">
                  <c:v>3.6589309999999999</c:v>
                </c:pt>
                <c:pt idx="122">
                  <c:v>3.6889230000000044</c:v>
                </c:pt>
              </c:numCache>
            </c:numRef>
          </c:xVal>
          <c:yVal>
            <c:numRef>
              <c:f>All!$B$3:$B$125</c:f>
              <c:numCache>
                <c:formatCode>0.00E+00</c:formatCode>
                <c:ptCount val="123"/>
                <c:pt idx="0">
                  <c:v>2.1311189999999999E-4</c:v>
                </c:pt>
                <c:pt idx="1">
                  <c:v>3.5685260000000108E-4</c:v>
                </c:pt>
                <c:pt idx="2">
                  <c:v>5.0311600000000169E-4</c:v>
                </c:pt>
                <c:pt idx="3">
                  <c:v>6.5295890000000034E-4</c:v>
                </c:pt>
                <c:pt idx="4">
                  <c:v>8.0748810000000045E-4</c:v>
                </c:pt>
                <c:pt idx="5">
                  <c:v>9.6787780000000018E-4</c:v>
                </c:pt>
                <c:pt idx="6">
                  <c:v>1.13539E-3</c:v>
                </c:pt>
                <c:pt idx="7">
                  <c:v>1.311399E-3</c:v>
                </c:pt>
                <c:pt idx="8">
                  <c:v>1.49742E-3</c:v>
                </c:pt>
                <c:pt idx="9">
                  <c:v>1.6951460000000033E-3</c:v>
                </c:pt>
                <c:pt idx="10">
                  <c:v>1.9064910000000026E-3</c:v>
                </c:pt>
                <c:pt idx="11">
                  <c:v>2.1336540000000044E-3</c:v>
                </c:pt>
                <c:pt idx="12">
                  <c:v>2.3791889999999999E-3</c:v>
                </c:pt>
                <c:pt idx="13">
                  <c:v>2.6461100000000049E-3</c:v>
                </c:pt>
                <c:pt idx="14">
                  <c:v>2.9380250000000012E-3</c:v>
                </c:pt>
                <c:pt idx="15">
                  <c:v>3.2593310000000107E-3</c:v>
                </c:pt>
                <c:pt idx="16">
                  <c:v>3.6154780000000001E-3</c:v>
                </c:pt>
                <c:pt idx="17">
                  <c:v>4.0133620000000099E-3</c:v>
                </c:pt>
                <c:pt idx="18">
                  <c:v>4.4619170000000001E-3</c:v>
                </c:pt>
                <c:pt idx="19">
                  <c:v>4.9730350000000119E-3</c:v>
                </c:pt>
                <c:pt idx="20">
                  <c:v>5.5630670000000118E-3</c:v>
                </c:pt>
                <c:pt idx="21">
                  <c:v>6.2554359999999996E-3</c:v>
                </c:pt>
                <c:pt idx="22">
                  <c:v>7.0854590000000118E-3</c:v>
                </c:pt>
                <c:pt idx="23">
                  <c:v>8.1101870000000048E-3</c:v>
                </c:pt>
                <c:pt idx="24">
                  <c:v>9.4310430000000001E-3</c:v>
                </c:pt>
                <c:pt idx="25">
                  <c:v>1.1255890000000001E-2</c:v>
                </c:pt>
                <c:pt idx="26">
                  <c:v>1.4120870000000027E-2</c:v>
                </c:pt>
                <c:pt idx="27">
                  <c:v>2.0143560000000001E-2</c:v>
                </c:pt>
                <c:pt idx="28">
                  <c:v>5.2495750000000022E-2</c:v>
                </c:pt>
                <c:pt idx="29">
                  <c:v>7.8931600000000032E-2</c:v>
                </c:pt>
                <c:pt idx="30">
                  <c:v>8.771070000000003E-2</c:v>
                </c:pt>
                <c:pt idx="31">
                  <c:v>0.1039128</c:v>
                </c:pt>
                <c:pt idx="32">
                  <c:v>0.24045480000000027</c:v>
                </c:pt>
                <c:pt idx="33">
                  <c:v>0.25601060000000031</c:v>
                </c:pt>
                <c:pt idx="34">
                  <c:v>0.28862130000000008</c:v>
                </c:pt>
                <c:pt idx="35">
                  <c:v>0.29256260000000062</c:v>
                </c:pt>
                <c:pt idx="36">
                  <c:v>0.29767450000000062</c:v>
                </c:pt>
                <c:pt idx="37">
                  <c:v>0.34509510000000004</c:v>
                </c:pt>
                <c:pt idx="38">
                  <c:v>0.35575210000000002</c:v>
                </c:pt>
                <c:pt idx="39">
                  <c:v>0.37594810000000062</c:v>
                </c:pt>
                <c:pt idx="40">
                  <c:v>0.39662570000000091</c:v>
                </c:pt>
                <c:pt idx="41">
                  <c:v>0.40918020000000038</c:v>
                </c:pt>
                <c:pt idx="42">
                  <c:v>0.41467700000000002</c:v>
                </c:pt>
                <c:pt idx="43">
                  <c:v>0.44087810000000038</c:v>
                </c:pt>
                <c:pt idx="44">
                  <c:v>0.46271840000000031</c:v>
                </c:pt>
                <c:pt idx="45">
                  <c:v>0.46846890000000074</c:v>
                </c:pt>
                <c:pt idx="46">
                  <c:v>0.48005150000000002</c:v>
                </c:pt>
                <c:pt idx="47">
                  <c:v>0.51259460000000001</c:v>
                </c:pt>
                <c:pt idx="48">
                  <c:v>0.52058639999999801</c:v>
                </c:pt>
                <c:pt idx="49">
                  <c:v>0.53575700000000004</c:v>
                </c:pt>
                <c:pt idx="50">
                  <c:v>0.55339749999999999</c:v>
                </c:pt>
                <c:pt idx="51">
                  <c:v>0.56592819999999999</c:v>
                </c:pt>
                <c:pt idx="52">
                  <c:v>0.58867740000000002</c:v>
                </c:pt>
                <c:pt idx="53">
                  <c:v>0.595012599999998</c:v>
                </c:pt>
                <c:pt idx="54">
                  <c:v>0.61282940000000186</c:v>
                </c:pt>
                <c:pt idx="55">
                  <c:v>0.63707570000000135</c:v>
                </c:pt>
                <c:pt idx="56">
                  <c:v>0.64186209999999999</c:v>
                </c:pt>
                <c:pt idx="57">
                  <c:v>0.65267240000000148</c:v>
                </c:pt>
                <c:pt idx="58">
                  <c:v>0.67664150000000234</c:v>
                </c:pt>
                <c:pt idx="59">
                  <c:v>0.6827801999999995</c:v>
                </c:pt>
                <c:pt idx="60">
                  <c:v>0.70167070000000065</c:v>
                </c:pt>
                <c:pt idx="61">
                  <c:v>0.71645740000000002</c:v>
                </c:pt>
                <c:pt idx="62">
                  <c:v>0.72953100000000004</c:v>
                </c:pt>
                <c:pt idx="63">
                  <c:v>0.74423189999999995</c:v>
                </c:pt>
                <c:pt idx="64">
                  <c:v>0.75050629999999996</c:v>
                </c:pt>
                <c:pt idx="65">
                  <c:v>0.77076639999999996</c:v>
                </c:pt>
                <c:pt idx="66">
                  <c:v>0.7769352000000016</c:v>
                </c:pt>
                <c:pt idx="67">
                  <c:v>0.79701140000000004</c:v>
                </c:pt>
                <c:pt idx="68">
                  <c:v>0.80977319999999997</c:v>
                </c:pt>
                <c:pt idx="69">
                  <c:v>0.82599359999999999</c:v>
                </c:pt>
                <c:pt idx="70">
                  <c:v>0.83460600000000063</c:v>
                </c:pt>
                <c:pt idx="71">
                  <c:v>0.84733460000000005</c:v>
                </c:pt>
                <c:pt idx="72">
                  <c:v>0.87346559999999951</c:v>
                </c:pt>
                <c:pt idx="73">
                  <c:v>0.96415729999999999</c:v>
                </c:pt>
                <c:pt idx="74">
                  <c:v>0.97795849999999995</c:v>
                </c:pt>
                <c:pt idx="75">
                  <c:v>1.0051299999999974</c:v>
                </c:pt>
                <c:pt idx="76">
                  <c:v>1.011142</c:v>
                </c:pt>
                <c:pt idx="77">
                  <c:v>1.024138</c:v>
                </c:pt>
                <c:pt idx="78">
                  <c:v>1.0366820000000001</c:v>
                </c:pt>
                <c:pt idx="79">
                  <c:v>1.0768629999999999</c:v>
                </c:pt>
                <c:pt idx="80">
                  <c:v>1.082659</c:v>
                </c:pt>
                <c:pt idx="81">
                  <c:v>1.0957699999999975</c:v>
                </c:pt>
                <c:pt idx="82">
                  <c:v>1.1166199999999999</c:v>
                </c:pt>
                <c:pt idx="83">
                  <c:v>1.1261770000000024</c:v>
                </c:pt>
                <c:pt idx="84">
                  <c:v>1.1381330000000001</c:v>
                </c:pt>
                <c:pt idx="85">
                  <c:v>1.156898</c:v>
                </c:pt>
                <c:pt idx="86">
                  <c:v>1.1649830000000001</c:v>
                </c:pt>
                <c:pt idx="87">
                  <c:v>1.175346</c:v>
                </c:pt>
                <c:pt idx="88">
                  <c:v>1.191403</c:v>
                </c:pt>
                <c:pt idx="89">
                  <c:v>1.2028509999999999</c:v>
                </c:pt>
                <c:pt idx="90">
                  <c:v>1.2088049999999975</c:v>
                </c:pt>
                <c:pt idx="91">
                  <c:v>1.2244649999999975</c:v>
                </c:pt>
                <c:pt idx="92">
                  <c:v>1.2419189999999998</c:v>
                </c:pt>
                <c:pt idx="93">
                  <c:v>1.2473109999999998</c:v>
                </c:pt>
                <c:pt idx="94">
                  <c:v>1.2612570000000001</c:v>
                </c:pt>
                <c:pt idx="95">
                  <c:v>1.2739109999999998</c:v>
                </c:pt>
                <c:pt idx="96">
                  <c:v>1.2888109999999999</c:v>
                </c:pt>
                <c:pt idx="97">
                  <c:v>1.296122</c:v>
                </c:pt>
                <c:pt idx="98">
                  <c:v>1.3287659999999999</c:v>
                </c:pt>
                <c:pt idx="99">
                  <c:v>1.3516550000000001</c:v>
                </c:pt>
                <c:pt idx="100">
                  <c:v>1.3670209999999998</c:v>
                </c:pt>
                <c:pt idx="101">
                  <c:v>1.382139</c:v>
                </c:pt>
                <c:pt idx="102">
                  <c:v>1.398844</c:v>
                </c:pt>
                <c:pt idx="103">
                  <c:v>1.4091469999999977</c:v>
                </c:pt>
                <c:pt idx="104">
                  <c:v>1.4217139999999975</c:v>
                </c:pt>
                <c:pt idx="105">
                  <c:v>1.436787</c:v>
                </c:pt>
                <c:pt idx="106">
                  <c:v>1.4516729999999998</c:v>
                </c:pt>
                <c:pt idx="107">
                  <c:v>1.4659989999999969</c:v>
                </c:pt>
                <c:pt idx="108">
                  <c:v>1.4764079999999999</c:v>
                </c:pt>
                <c:pt idx="109">
                  <c:v>1.491655</c:v>
                </c:pt>
                <c:pt idx="110">
                  <c:v>1.504343</c:v>
                </c:pt>
                <c:pt idx="111">
                  <c:v>1.5155179999999999</c:v>
                </c:pt>
                <c:pt idx="112">
                  <c:v>1.5401130000000001</c:v>
                </c:pt>
                <c:pt idx="113">
                  <c:v>1.556081</c:v>
                </c:pt>
                <c:pt idx="114">
                  <c:v>1.595356</c:v>
                </c:pt>
                <c:pt idx="115">
                  <c:v>1.6144909999999999</c:v>
                </c:pt>
                <c:pt idx="116">
                  <c:v>1.6254739999999999</c:v>
                </c:pt>
                <c:pt idx="117">
                  <c:v>1.634395</c:v>
                </c:pt>
                <c:pt idx="118">
                  <c:v>1.6467550000000022</c:v>
                </c:pt>
                <c:pt idx="119">
                  <c:v>1.6647970000000001</c:v>
                </c:pt>
                <c:pt idx="120">
                  <c:v>1.6742619999999999</c:v>
                </c:pt>
                <c:pt idx="121">
                  <c:v>1.699797</c:v>
                </c:pt>
                <c:pt idx="122">
                  <c:v>1.7226209999999977</c:v>
                </c:pt>
              </c:numCache>
            </c:numRef>
          </c:yVal>
        </c:ser>
        <c:ser>
          <c:idx val="3"/>
          <c:order val="1"/>
          <c:tx>
            <c:strRef>
              <c:f>All!$H$2</c:f>
              <c:strCache>
                <c:ptCount val="1"/>
                <c:pt idx="0">
                  <c:v>5mm</c:v>
                </c:pt>
              </c:strCache>
            </c:strRef>
          </c:tx>
          <c:spPr>
            <a:ln>
              <a:solidFill>
                <a:schemeClr val="accent3"/>
              </a:solidFill>
            </a:ln>
          </c:spPr>
          <c:marker>
            <c:symbol val="none"/>
          </c:marker>
          <c:xVal>
            <c:numRef>
              <c:f>All!$G$60:$G$503</c:f>
              <c:numCache>
                <c:formatCode>0.00E+00</c:formatCode>
                <c:ptCount val="444"/>
                <c:pt idx="0">
                  <c:v>0.86935470000000004</c:v>
                </c:pt>
                <c:pt idx="1">
                  <c:v>0.8843434999999995</c:v>
                </c:pt>
                <c:pt idx="2">
                  <c:v>0.89933239999999837</c:v>
                </c:pt>
                <c:pt idx="3">
                  <c:v>0.9143211999999995</c:v>
                </c:pt>
                <c:pt idx="4">
                  <c:v>0.92931009999999958</c:v>
                </c:pt>
                <c:pt idx="5">
                  <c:v>0.94429900000000111</c:v>
                </c:pt>
                <c:pt idx="6">
                  <c:v>0.95928789999999997</c:v>
                </c:pt>
                <c:pt idx="7">
                  <c:v>0.9742767</c:v>
                </c:pt>
                <c:pt idx="8">
                  <c:v>0.98926559999999875</c:v>
                </c:pt>
                <c:pt idx="9">
                  <c:v>1.004254</c:v>
                </c:pt>
                <c:pt idx="10">
                  <c:v>1.0192429999999999</c:v>
                </c:pt>
                <c:pt idx="11">
                  <c:v>1.034232</c:v>
                </c:pt>
                <c:pt idx="12">
                  <c:v>1.0492209999999977</c:v>
                </c:pt>
                <c:pt idx="13">
                  <c:v>1.0642100000000001</c:v>
                </c:pt>
                <c:pt idx="14">
                  <c:v>1.0791989999999998</c:v>
                </c:pt>
                <c:pt idx="15">
                  <c:v>1.0941880000000022</c:v>
                </c:pt>
                <c:pt idx="16">
                  <c:v>1.1091770000000001</c:v>
                </c:pt>
                <c:pt idx="17">
                  <c:v>1.124166</c:v>
                </c:pt>
                <c:pt idx="18">
                  <c:v>1.139154</c:v>
                </c:pt>
                <c:pt idx="19">
                  <c:v>1.1541430000000001</c:v>
                </c:pt>
                <c:pt idx="20">
                  <c:v>1.1691320000000001</c:v>
                </c:pt>
                <c:pt idx="21">
                  <c:v>1.184121</c:v>
                </c:pt>
                <c:pt idx="22">
                  <c:v>1.1991099999999999</c:v>
                </c:pt>
                <c:pt idx="23">
                  <c:v>1.2140989999999998</c:v>
                </c:pt>
                <c:pt idx="24">
                  <c:v>1.229088</c:v>
                </c:pt>
                <c:pt idx="25">
                  <c:v>1.244076</c:v>
                </c:pt>
                <c:pt idx="26">
                  <c:v>1.2590649999999974</c:v>
                </c:pt>
                <c:pt idx="27">
                  <c:v>1.274054</c:v>
                </c:pt>
                <c:pt idx="28">
                  <c:v>1.2890429999999999</c:v>
                </c:pt>
                <c:pt idx="29">
                  <c:v>1.3040320000000001</c:v>
                </c:pt>
                <c:pt idx="30">
                  <c:v>1.3190209999999998</c:v>
                </c:pt>
                <c:pt idx="31">
                  <c:v>1.3340099999999999</c:v>
                </c:pt>
                <c:pt idx="32">
                  <c:v>1.3489989999999998</c:v>
                </c:pt>
                <c:pt idx="33">
                  <c:v>1.3639870000000001</c:v>
                </c:pt>
                <c:pt idx="34">
                  <c:v>1.378976</c:v>
                </c:pt>
                <c:pt idx="35">
                  <c:v>1.3939649999999975</c:v>
                </c:pt>
                <c:pt idx="36">
                  <c:v>1.4089539999999998</c:v>
                </c:pt>
                <c:pt idx="37">
                  <c:v>1.4239429999999977</c:v>
                </c:pt>
                <c:pt idx="38">
                  <c:v>1.4389319999999974</c:v>
                </c:pt>
                <c:pt idx="39">
                  <c:v>1.4539209999999967</c:v>
                </c:pt>
                <c:pt idx="40">
                  <c:v>1.4689099999999977</c:v>
                </c:pt>
                <c:pt idx="41">
                  <c:v>1.4838979999999977</c:v>
                </c:pt>
                <c:pt idx="42">
                  <c:v>1.4988870000000001</c:v>
                </c:pt>
                <c:pt idx="43">
                  <c:v>1.5138759999999998</c:v>
                </c:pt>
                <c:pt idx="44">
                  <c:v>1.5288649999999975</c:v>
                </c:pt>
                <c:pt idx="45">
                  <c:v>1.5438539999999998</c:v>
                </c:pt>
                <c:pt idx="46">
                  <c:v>1.558843</c:v>
                </c:pt>
                <c:pt idx="47">
                  <c:v>1.5738319999999975</c:v>
                </c:pt>
                <c:pt idx="48">
                  <c:v>1.5888209999999998</c:v>
                </c:pt>
                <c:pt idx="49">
                  <c:v>1.6038089999999998</c:v>
                </c:pt>
                <c:pt idx="50">
                  <c:v>1.618798</c:v>
                </c:pt>
                <c:pt idx="51">
                  <c:v>1.6337870000000001</c:v>
                </c:pt>
                <c:pt idx="52">
                  <c:v>1.648776</c:v>
                </c:pt>
                <c:pt idx="53">
                  <c:v>1.6637649999999977</c:v>
                </c:pt>
                <c:pt idx="54">
                  <c:v>1.6787540000000001</c:v>
                </c:pt>
                <c:pt idx="55">
                  <c:v>1.693743</c:v>
                </c:pt>
                <c:pt idx="56">
                  <c:v>1.7087319999999975</c:v>
                </c:pt>
                <c:pt idx="57">
                  <c:v>1.7237199999999975</c:v>
                </c:pt>
                <c:pt idx="58">
                  <c:v>1.7387089999999998</c:v>
                </c:pt>
                <c:pt idx="59">
                  <c:v>1.7536979999999998</c:v>
                </c:pt>
                <c:pt idx="60">
                  <c:v>1.7686869999999999</c:v>
                </c:pt>
                <c:pt idx="61">
                  <c:v>1.7836759999999998</c:v>
                </c:pt>
                <c:pt idx="62">
                  <c:v>1.798665</c:v>
                </c:pt>
                <c:pt idx="63">
                  <c:v>1.8136539999999999</c:v>
                </c:pt>
                <c:pt idx="64">
                  <c:v>1.8286420000000001</c:v>
                </c:pt>
                <c:pt idx="65">
                  <c:v>1.8436309999999998</c:v>
                </c:pt>
                <c:pt idx="66">
                  <c:v>1.8586199999999999</c:v>
                </c:pt>
                <c:pt idx="67">
                  <c:v>1.8736089999999999</c:v>
                </c:pt>
                <c:pt idx="68">
                  <c:v>1.888598</c:v>
                </c:pt>
                <c:pt idx="69">
                  <c:v>1.9035869999999999</c:v>
                </c:pt>
                <c:pt idx="70">
                  <c:v>1.9185760000000001</c:v>
                </c:pt>
                <c:pt idx="71">
                  <c:v>1.933565</c:v>
                </c:pt>
                <c:pt idx="72">
                  <c:v>1.9485530000000024</c:v>
                </c:pt>
                <c:pt idx="73">
                  <c:v>1.9635419999999999</c:v>
                </c:pt>
                <c:pt idx="74">
                  <c:v>1.978531</c:v>
                </c:pt>
                <c:pt idx="75">
                  <c:v>1.99352</c:v>
                </c:pt>
                <c:pt idx="76">
                  <c:v>2.0085090000000001</c:v>
                </c:pt>
                <c:pt idx="77">
                  <c:v>2.023498</c:v>
                </c:pt>
                <c:pt idx="78">
                  <c:v>2.0384869999999977</c:v>
                </c:pt>
                <c:pt idx="79">
                  <c:v>2.0534759999999967</c:v>
                </c:pt>
                <c:pt idx="80">
                  <c:v>2.0684649999999998</c:v>
                </c:pt>
                <c:pt idx="81">
                  <c:v>2.083453</c:v>
                </c:pt>
                <c:pt idx="82">
                  <c:v>2.0984419999999977</c:v>
                </c:pt>
                <c:pt idx="83">
                  <c:v>2.1134309999999998</c:v>
                </c:pt>
                <c:pt idx="84">
                  <c:v>2.1284200000000002</c:v>
                </c:pt>
                <c:pt idx="85">
                  <c:v>2.1434090000000001</c:v>
                </c:pt>
                <c:pt idx="86">
                  <c:v>2.158398</c:v>
                </c:pt>
                <c:pt idx="87">
                  <c:v>2.1733870000000044</c:v>
                </c:pt>
                <c:pt idx="88">
                  <c:v>2.1883750000000002</c:v>
                </c:pt>
                <c:pt idx="89">
                  <c:v>2.2033640000000054</c:v>
                </c:pt>
                <c:pt idx="90">
                  <c:v>2.218353</c:v>
                </c:pt>
                <c:pt idx="91">
                  <c:v>2.2333419999999999</c:v>
                </c:pt>
                <c:pt idx="92">
                  <c:v>2.248331000000007</c:v>
                </c:pt>
                <c:pt idx="93">
                  <c:v>2.2633200000000078</c:v>
                </c:pt>
                <c:pt idx="94">
                  <c:v>2.2783090000000001</c:v>
                </c:pt>
                <c:pt idx="95">
                  <c:v>2.2932980000000001</c:v>
                </c:pt>
                <c:pt idx="96">
                  <c:v>2.3082859999999967</c:v>
                </c:pt>
                <c:pt idx="97">
                  <c:v>2.3232749999999998</c:v>
                </c:pt>
                <c:pt idx="98">
                  <c:v>2.3382639999999952</c:v>
                </c:pt>
                <c:pt idx="99">
                  <c:v>2.3532529999999947</c:v>
                </c:pt>
                <c:pt idx="100">
                  <c:v>2.3682419999999977</c:v>
                </c:pt>
                <c:pt idx="101">
                  <c:v>2.3832309999999999</c:v>
                </c:pt>
                <c:pt idx="102">
                  <c:v>2.3982199999999967</c:v>
                </c:pt>
                <c:pt idx="103">
                  <c:v>2.4132079999999987</c:v>
                </c:pt>
                <c:pt idx="104">
                  <c:v>2.4281969999999999</c:v>
                </c:pt>
                <c:pt idx="105">
                  <c:v>2.4431859999999999</c:v>
                </c:pt>
                <c:pt idx="106">
                  <c:v>2.4581749999999998</c:v>
                </c:pt>
                <c:pt idx="107">
                  <c:v>2.4731640000000001</c:v>
                </c:pt>
                <c:pt idx="108">
                  <c:v>2.4881530000000001</c:v>
                </c:pt>
                <c:pt idx="109">
                  <c:v>2.503142</c:v>
                </c:pt>
                <c:pt idx="110">
                  <c:v>2.5181309999999999</c:v>
                </c:pt>
                <c:pt idx="111">
                  <c:v>2.5331190000000001</c:v>
                </c:pt>
                <c:pt idx="112">
                  <c:v>2.548108</c:v>
                </c:pt>
                <c:pt idx="113">
                  <c:v>2.5630970000000044</c:v>
                </c:pt>
                <c:pt idx="114">
                  <c:v>2.5780859999999977</c:v>
                </c:pt>
                <c:pt idx="115">
                  <c:v>2.5930749999999998</c:v>
                </c:pt>
                <c:pt idx="116">
                  <c:v>2.6080640000000002</c:v>
                </c:pt>
                <c:pt idx="117">
                  <c:v>2.6230530000000001</c:v>
                </c:pt>
                <c:pt idx="118">
                  <c:v>2.6380419999999987</c:v>
                </c:pt>
                <c:pt idx="119">
                  <c:v>2.6530309999999999</c:v>
                </c:pt>
                <c:pt idx="120">
                  <c:v>2.6680190000000001</c:v>
                </c:pt>
                <c:pt idx="121">
                  <c:v>2.6830080000000001</c:v>
                </c:pt>
                <c:pt idx="122">
                  <c:v>2.6979970000000044</c:v>
                </c:pt>
                <c:pt idx="123">
                  <c:v>2.7129859999999977</c:v>
                </c:pt>
                <c:pt idx="124">
                  <c:v>2.7279750000000011</c:v>
                </c:pt>
                <c:pt idx="125">
                  <c:v>2.7429640000000002</c:v>
                </c:pt>
                <c:pt idx="126">
                  <c:v>2.7579530000000001</c:v>
                </c:pt>
                <c:pt idx="127">
                  <c:v>2.7729419999999987</c:v>
                </c:pt>
                <c:pt idx="128">
                  <c:v>2.7879300000000069</c:v>
                </c:pt>
                <c:pt idx="129">
                  <c:v>2.8029189999999957</c:v>
                </c:pt>
                <c:pt idx="130">
                  <c:v>2.8179079999999987</c:v>
                </c:pt>
                <c:pt idx="131">
                  <c:v>2.8328969999999942</c:v>
                </c:pt>
                <c:pt idx="132">
                  <c:v>2.8478859999999977</c:v>
                </c:pt>
                <c:pt idx="133">
                  <c:v>2.8628749999999967</c:v>
                </c:pt>
                <c:pt idx="134">
                  <c:v>2.8778639999999958</c:v>
                </c:pt>
                <c:pt idx="135">
                  <c:v>2.8928529999999899</c:v>
                </c:pt>
                <c:pt idx="136">
                  <c:v>2.9078409999999977</c:v>
                </c:pt>
                <c:pt idx="137">
                  <c:v>2.9228299999999967</c:v>
                </c:pt>
                <c:pt idx="138">
                  <c:v>2.9378189999999957</c:v>
                </c:pt>
                <c:pt idx="139">
                  <c:v>2.9528079999999943</c:v>
                </c:pt>
                <c:pt idx="140">
                  <c:v>2.9677970000000049</c:v>
                </c:pt>
                <c:pt idx="141">
                  <c:v>2.9827859999999977</c:v>
                </c:pt>
                <c:pt idx="142">
                  <c:v>2.9977749999999999</c:v>
                </c:pt>
                <c:pt idx="143">
                  <c:v>3.0127639999999967</c:v>
                </c:pt>
                <c:pt idx="144">
                  <c:v>3.027752</c:v>
                </c:pt>
                <c:pt idx="145">
                  <c:v>3.0427409999999977</c:v>
                </c:pt>
                <c:pt idx="146">
                  <c:v>3.0577299999999998</c:v>
                </c:pt>
                <c:pt idx="147">
                  <c:v>3.0727189999999958</c:v>
                </c:pt>
                <c:pt idx="148">
                  <c:v>3.0877080000000001</c:v>
                </c:pt>
                <c:pt idx="149">
                  <c:v>3.102697</c:v>
                </c:pt>
                <c:pt idx="150">
                  <c:v>3.117686</c:v>
                </c:pt>
                <c:pt idx="151">
                  <c:v>3.1326739999999957</c:v>
                </c:pt>
                <c:pt idx="152">
                  <c:v>3.1476630000000001</c:v>
                </c:pt>
                <c:pt idx="153">
                  <c:v>3.1626519999999987</c:v>
                </c:pt>
                <c:pt idx="154">
                  <c:v>3.1776409999999977</c:v>
                </c:pt>
                <c:pt idx="155">
                  <c:v>3.1926299999999967</c:v>
                </c:pt>
                <c:pt idx="156">
                  <c:v>3.2076190000000002</c:v>
                </c:pt>
                <c:pt idx="157">
                  <c:v>3.2226079999999997</c:v>
                </c:pt>
                <c:pt idx="158">
                  <c:v>3.2375970000000049</c:v>
                </c:pt>
                <c:pt idx="159">
                  <c:v>3.2525849999999998</c:v>
                </c:pt>
                <c:pt idx="160">
                  <c:v>3.267574000000006</c:v>
                </c:pt>
                <c:pt idx="161">
                  <c:v>3.2825630000000001</c:v>
                </c:pt>
                <c:pt idx="162">
                  <c:v>3.297552</c:v>
                </c:pt>
                <c:pt idx="163">
                  <c:v>3.3125409999999937</c:v>
                </c:pt>
                <c:pt idx="164">
                  <c:v>3.3275299999999999</c:v>
                </c:pt>
                <c:pt idx="165">
                  <c:v>3.3425189999999967</c:v>
                </c:pt>
                <c:pt idx="166">
                  <c:v>3.357507</c:v>
                </c:pt>
                <c:pt idx="167">
                  <c:v>3.3724959999999928</c:v>
                </c:pt>
                <c:pt idx="168">
                  <c:v>3.3874849999999999</c:v>
                </c:pt>
                <c:pt idx="169">
                  <c:v>3.4024739999999967</c:v>
                </c:pt>
                <c:pt idx="170">
                  <c:v>3.4174629999999957</c:v>
                </c:pt>
                <c:pt idx="171">
                  <c:v>3.4324519999999943</c:v>
                </c:pt>
                <c:pt idx="172">
                  <c:v>3.447441</c:v>
                </c:pt>
                <c:pt idx="173">
                  <c:v>3.4624299999999977</c:v>
                </c:pt>
                <c:pt idx="174">
                  <c:v>3.4774189999999967</c:v>
                </c:pt>
                <c:pt idx="175">
                  <c:v>3.4924069999999947</c:v>
                </c:pt>
                <c:pt idx="176">
                  <c:v>3.5073960000000044</c:v>
                </c:pt>
                <c:pt idx="177">
                  <c:v>3.5223849999999999</c:v>
                </c:pt>
                <c:pt idx="178">
                  <c:v>3.5373739999999998</c:v>
                </c:pt>
                <c:pt idx="179">
                  <c:v>3.5523629999999957</c:v>
                </c:pt>
                <c:pt idx="180">
                  <c:v>3.5673520000000001</c:v>
                </c:pt>
                <c:pt idx="181">
                  <c:v>3.582341</c:v>
                </c:pt>
                <c:pt idx="182">
                  <c:v>3.5973299999999999</c:v>
                </c:pt>
                <c:pt idx="183">
                  <c:v>3.6123189999999967</c:v>
                </c:pt>
                <c:pt idx="184">
                  <c:v>3.6273070000000049</c:v>
                </c:pt>
                <c:pt idx="185">
                  <c:v>3.642296</c:v>
                </c:pt>
                <c:pt idx="186">
                  <c:v>3.6572849999999999</c:v>
                </c:pt>
                <c:pt idx="187">
                  <c:v>3.6722739999999967</c:v>
                </c:pt>
                <c:pt idx="188">
                  <c:v>3.6872630000000002</c:v>
                </c:pt>
                <c:pt idx="189">
                  <c:v>3.7022519999999997</c:v>
                </c:pt>
                <c:pt idx="190">
                  <c:v>3.717241</c:v>
                </c:pt>
                <c:pt idx="191">
                  <c:v>3.7322289999999967</c:v>
                </c:pt>
                <c:pt idx="192">
                  <c:v>3.7472180000000002</c:v>
                </c:pt>
                <c:pt idx="193">
                  <c:v>3.7622070000000001</c:v>
                </c:pt>
                <c:pt idx="194">
                  <c:v>3.7771960000000049</c:v>
                </c:pt>
                <c:pt idx="195">
                  <c:v>3.7921849999999999</c:v>
                </c:pt>
                <c:pt idx="196">
                  <c:v>3.8071739999999998</c:v>
                </c:pt>
                <c:pt idx="197">
                  <c:v>3.8221629999999958</c:v>
                </c:pt>
                <c:pt idx="198">
                  <c:v>3.8371519999999997</c:v>
                </c:pt>
                <c:pt idx="199">
                  <c:v>3.8521399999999977</c:v>
                </c:pt>
                <c:pt idx="200">
                  <c:v>3.8671289999999998</c:v>
                </c:pt>
                <c:pt idx="201">
                  <c:v>3.8821179999999997</c:v>
                </c:pt>
                <c:pt idx="202">
                  <c:v>3.8971070000000001</c:v>
                </c:pt>
                <c:pt idx="203">
                  <c:v>3.9120959999999942</c:v>
                </c:pt>
                <c:pt idx="204">
                  <c:v>3.9270849999999999</c:v>
                </c:pt>
                <c:pt idx="205">
                  <c:v>3.9420739999999967</c:v>
                </c:pt>
                <c:pt idx="206">
                  <c:v>3.9570619999999987</c:v>
                </c:pt>
                <c:pt idx="207">
                  <c:v>3.9720509999999942</c:v>
                </c:pt>
                <c:pt idx="208">
                  <c:v>3.9870399999999999</c:v>
                </c:pt>
                <c:pt idx="209">
                  <c:v>4.0020290000000003</c:v>
                </c:pt>
                <c:pt idx="210">
                  <c:v>4.0170179999999887</c:v>
                </c:pt>
                <c:pt idx="211">
                  <c:v>4.0320070000000001</c:v>
                </c:pt>
                <c:pt idx="212">
                  <c:v>4.046996</c:v>
                </c:pt>
                <c:pt idx="213">
                  <c:v>4.0619849999999857</c:v>
                </c:pt>
                <c:pt idx="214">
                  <c:v>4.0769729999999997</c:v>
                </c:pt>
                <c:pt idx="215">
                  <c:v>4.0919619999999997</c:v>
                </c:pt>
                <c:pt idx="216">
                  <c:v>4.1069509999999898</c:v>
                </c:pt>
                <c:pt idx="217">
                  <c:v>4.1219399999999906</c:v>
                </c:pt>
                <c:pt idx="218">
                  <c:v>4.1369290000000003</c:v>
                </c:pt>
                <c:pt idx="219">
                  <c:v>4.1519179999999887</c:v>
                </c:pt>
                <c:pt idx="220">
                  <c:v>4.1669069999999877</c:v>
                </c:pt>
                <c:pt idx="221">
                  <c:v>4.1818960000000001</c:v>
                </c:pt>
                <c:pt idx="222">
                  <c:v>4.1968849999999858</c:v>
                </c:pt>
                <c:pt idx="223">
                  <c:v>4.2118739999999999</c:v>
                </c:pt>
                <c:pt idx="224">
                  <c:v>4.2268619999999997</c:v>
                </c:pt>
                <c:pt idx="225">
                  <c:v>4.2418509999999996</c:v>
                </c:pt>
                <c:pt idx="226">
                  <c:v>4.2568400000000004</c:v>
                </c:pt>
                <c:pt idx="227">
                  <c:v>4.271829000000011</c:v>
                </c:pt>
                <c:pt idx="228">
                  <c:v>4.2868180000000002</c:v>
                </c:pt>
                <c:pt idx="229">
                  <c:v>4.301806</c:v>
                </c:pt>
                <c:pt idx="230">
                  <c:v>4.3167949999999955</c:v>
                </c:pt>
                <c:pt idx="231">
                  <c:v>4.3317839999999999</c:v>
                </c:pt>
                <c:pt idx="232">
                  <c:v>4.3467729999999998</c:v>
                </c:pt>
                <c:pt idx="233">
                  <c:v>4.3617619999999997</c:v>
                </c:pt>
                <c:pt idx="234">
                  <c:v>4.3767509999999996</c:v>
                </c:pt>
                <c:pt idx="235">
                  <c:v>4.3917400000000004</c:v>
                </c:pt>
                <c:pt idx="236">
                  <c:v>4.406729000000011</c:v>
                </c:pt>
                <c:pt idx="237">
                  <c:v>4.4217180000000003</c:v>
                </c:pt>
                <c:pt idx="238">
                  <c:v>4.4367070000000099</c:v>
                </c:pt>
                <c:pt idx="239">
                  <c:v>4.4516950000000088</c:v>
                </c:pt>
                <c:pt idx="240">
                  <c:v>4.4666839999999999</c:v>
                </c:pt>
                <c:pt idx="241">
                  <c:v>4.481673000000014</c:v>
                </c:pt>
                <c:pt idx="242">
                  <c:v>4.496662000000013</c:v>
                </c:pt>
                <c:pt idx="243">
                  <c:v>4.5116509999999996</c:v>
                </c:pt>
                <c:pt idx="244">
                  <c:v>4.5266390000000003</c:v>
                </c:pt>
                <c:pt idx="245">
                  <c:v>4.54162800000001</c:v>
                </c:pt>
                <c:pt idx="246">
                  <c:v>4.5566170000000001</c:v>
                </c:pt>
                <c:pt idx="247">
                  <c:v>4.5716060000000098</c:v>
                </c:pt>
                <c:pt idx="248">
                  <c:v>4.586595</c:v>
                </c:pt>
                <c:pt idx="249">
                  <c:v>4.6015839999999955</c:v>
                </c:pt>
                <c:pt idx="250">
                  <c:v>4.6165729999999945</c:v>
                </c:pt>
                <c:pt idx="251">
                  <c:v>4.6315619999999997</c:v>
                </c:pt>
                <c:pt idx="252">
                  <c:v>4.6465509999999899</c:v>
                </c:pt>
                <c:pt idx="253">
                  <c:v>4.6615399999999898</c:v>
                </c:pt>
                <c:pt idx="254">
                  <c:v>4.6765280000000002</c:v>
                </c:pt>
                <c:pt idx="255">
                  <c:v>4.6915169999999877</c:v>
                </c:pt>
                <c:pt idx="256">
                  <c:v>4.7065060000000001</c:v>
                </c:pt>
                <c:pt idx="257">
                  <c:v>4.721495</c:v>
                </c:pt>
                <c:pt idx="258">
                  <c:v>4.7364839999999999</c:v>
                </c:pt>
                <c:pt idx="259">
                  <c:v>4.7514729999999998</c:v>
                </c:pt>
                <c:pt idx="260">
                  <c:v>4.7664619999999998</c:v>
                </c:pt>
                <c:pt idx="261">
                  <c:v>4.7814500000000004</c:v>
                </c:pt>
                <c:pt idx="262">
                  <c:v>4.7964390000000003</c:v>
                </c:pt>
                <c:pt idx="263">
                  <c:v>4.8114280000000003</c:v>
                </c:pt>
                <c:pt idx="264">
                  <c:v>4.8264169999999886</c:v>
                </c:pt>
                <c:pt idx="265">
                  <c:v>4.8414060000000001</c:v>
                </c:pt>
                <c:pt idx="266">
                  <c:v>4.856395</c:v>
                </c:pt>
                <c:pt idx="267">
                  <c:v>4.8713839999999999</c:v>
                </c:pt>
                <c:pt idx="268">
                  <c:v>4.8863729999999999</c:v>
                </c:pt>
                <c:pt idx="269">
                  <c:v>4.9013610000000121</c:v>
                </c:pt>
                <c:pt idx="270">
                  <c:v>4.9163500000000004</c:v>
                </c:pt>
                <c:pt idx="271">
                  <c:v>4.931339000000011</c:v>
                </c:pt>
                <c:pt idx="272">
                  <c:v>4.9463280000000109</c:v>
                </c:pt>
                <c:pt idx="273">
                  <c:v>4.9613170000000002</c:v>
                </c:pt>
                <c:pt idx="274">
                  <c:v>4.9763060000000099</c:v>
                </c:pt>
                <c:pt idx="275">
                  <c:v>4.9912950000000098</c:v>
                </c:pt>
                <c:pt idx="276">
                  <c:v>5.006284</c:v>
                </c:pt>
                <c:pt idx="277">
                  <c:v>5.0212729999999999</c:v>
                </c:pt>
                <c:pt idx="278">
                  <c:v>5.036262000000014</c:v>
                </c:pt>
                <c:pt idx="279">
                  <c:v>5.0512500000000014</c:v>
                </c:pt>
                <c:pt idx="280">
                  <c:v>5.0662390000000004</c:v>
                </c:pt>
                <c:pt idx="281">
                  <c:v>5.081228000000011</c:v>
                </c:pt>
                <c:pt idx="282">
                  <c:v>5.0962170000000002</c:v>
                </c:pt>
                <c:pt idx="283">
                  <c:v>5.1112060000000001</c:v>
                </c:pt>
                <c:pt idx="284">
                  <c:v>5.1261939999999955</c:v>
                </c:pt>
                <c:pt idx="285">
                  <c:v>5.1411829999999945</c:v>
                </c:pt>
                <c:pt idx="286">
                  <c:v>5.1561719999999909</c:v>
                </c:pt>
                <c:pt idx="287">
                  <c:v>5.1711609999999997</c:v>
                </c:pt>
                <c:pt idx="288">
                  <c:v>5.1861499999999996</c:v>
                </c:pt>
                <c:pt idx="289">
                  <c:v>5.2011390000000004</c:v>
                </c:pt>
                <c:pt idx="290">
                  <c:v>5.2161280000000003</c:v>
                </c:pt>
                <c:pt idx="291">
                  <c:v>5.2311170000000002</c:v>
                </c:pt>
                <c:pt idx="292">
                  <c:v>5.2461060000000002</c:v>
                </c:pt>
                <c:pt idx="293">
                  <c:v>5.2610950000000001</c:v>
                </c:pt>
                <c:pt idx="294">
                  <c:v>5.2760829999999999</c:v>
                </c:pt>
                <c:pt idx="295">
                  <c:v>5.2910719999999998</c:v>
                </c:pt>
                <c:pt idx="296">
                  <c:v>5.3060609999999997</c:v>
                </c:pt>
                <c:pt idx="297">
                  <c:v>5.3210499999999996</c:v>
                </c:pt>
                <c:pt idx="298">
                  <c:v>5.3360390000000004</c:v>
                </c:pt>
                <c:pt idx="299">
                  <c:v>5.3510270000000002</c:v>
                </c:pt>
                <c:pt idx="300">
                  <c:v>5.3660159999999877</c:v>
                </c:pt>
                <c:pt idx="301">
                  <c:v>5.381005</c:v>
                </c:pt>
                <c:pt idx="302">
                  <c:v>5.3959939999999955</c:v>
                </c:pt>
                <c:pt idx="303">
                  <c:v>5.4109829999999945</c:v>
                </c:pt>
                <c:pt idx="304">
                  <c:v>5.4259719999999945</c:v>
                </c:pt>
                <c:pt idx="305">
                  <c:v>5.4409609999999997</c:v>
                </c:pt>
                <c:pt idx="306">
                  <c:v>5.4559499999999996</c:v>
                </c:pt>
                <c:pt idx="307">
                  <c:v>5.4709390000000004</c:v>
                </c:pt>
                <c:pt idx="308">
                  <c:v>5.4859280000000004</c:v>
                </c:pt>
                <c:pt idx="309">
                  <c:v>5.5009159999999877</c:v>
                </c:pt>
                <c:pt idx="310">
                  <c:v>5.5159049999999867</c:v>
                </c:pt>
                <c:pt idx="311">
                  <c:v>5.530894</c:v>
                </c:pt>
                <c:pt idx="312">
                  <c:v>5.5458829999999955</c:v>
                </c:pt>
                <c:pt idx="313">
                  <c:v>5.5608719999999945</c:v>
                </c:pt>
                <c:pt idx="314">
                  <c:v>5.5758609999999997</c:v>
                </c:pt>
                <c:pt idx="315">
                  <c:v>5.5908499999999997</c:v>
                </c:pt>
                <c:pt idx="316">
                  <c:v>5.6058379999999888</c:v>
                </c:pt>
                <c:pt idx="317">
                  <c:v>5.6208269999999887</c:v>
                </c:pt>
                <c:pt idx="318">
                  <c:v>5.6358159999999877</c:v>
                </c:pt>
                <c:pt idx="319">
                  <c:v>5.6508049999999868</c:v>
                </c:pt>
                <c:pt idx="320">
                  <c:v>5.6657939999999956</c:v>
                </c:pt>
                <c:pt idx="321">
                  <c:v>5.6807829999999955</c:v>
                </c:pt>
                <c:pt idx="322">
                  <c:v>5.6957719999999945</c:v>
                </c:pt>
                <c:pt idx="323">
                  <c:v>5.7107609999999998</c:v>
                </c:pt>
                <c:pt idx="324">
                  <c:v>5.7257490000000004</c:v>
                </c:pt>
                <c:pt idx="325">
                  <c:v>5.7407380000000003</c:v>
                </c:pt>
                <c:pt idx="326">
                  <c:v>5.7557270000000003</c:v>
                </c:pt>
                <c:pt idx="327">
                  <c:v>5.7707160000000002</c:v>
                </c:pt>
                <c:pt idx="328">
                  <c:v>5.7857050000000001</c:v>
                </c:pt>
                <c:pt idx="329">
                  <c:v>5.800694</c:v>
                </c:pt>
                <c:pt idx="330">
                  <c:v>5.8156829999999955</c:v>
                </c:pt>
                <c:pt idx="331">
                  <c:v>5.8306719999999999</c:v>
                </c:pt>
                <c:pt idx="332">
                  <c:v>5.8456609999999998</c:v>
                </c:pt>
                <c:pt idx="333">
                  <c:v>5.8606499999999997</c:v>
                </c:pt>
                <c:pt idx="334">
                  <c:v>5.8756380000000004</c:v>
                </c:pt>
                <c:pt idx="335">
                  <c:v>5.8906270000000003</c:v>
                </c:pt>
                <c:pt idx="336">
                  <c:v>5.9056160000000002</c:v>
                </c:pt>
                <c:pt idx="337">
                  <c:v>5.9206050000000001</c:v>
                </c:pt>
                <c:pt idx="338">
                  <c:v>5.935594</c:v>
                </c:pt>
                <c:pt idx="339">
                  <c:v>5.950583</c:v>
                </c:pt>
                <c:pt idx="340">
                  <c:v>5.9655709999999909</c:v>
                </c:pt>
                <c:pt idx="341">
                  <c:v>5.9805599999999997</c:v>
                </c:pt>
                <c:pt idx="342">
                  <c:v>5.9955489999999996</c:v>
                </c:pt>
                <c:pt idx="343">
                  <c:v>6.0105379999999906</c:v>
                </c:pt>
                <c:pt idx="344">
                  <c:v>6.0255269999999888</c:v>
                </c:pt>
                <c:pt idx="345">
                  <c:v>6.0405159999999887</c:v>
                </c:pt>
                <c:pt idx="346">
                  <c:v>6.0555049999999877</c:v>
                </c:pt>
                <c:pt idx="347">
                  <c:v>6.0704940000000001</c:v>
                </c:pt>
                <c:pt idx="348">
                  <c:v>6.085483</c:v>
                </c:pt>
                <c:pt idx="349">
                  <c:v>6.1004709999999909</c:v>
                </c:pt>
                <c:pt idx="350">
                  <c:v>6.1154599999999908</c:v>
                </c:pt>
                <c:pt idx="351">
                  <c:v>6.1304489999999996</c:v>
                </c:pt>
                <c:pt idx="352">
                  <c:v>6.1454379999999906</c:v>
                </c:pt>
                <c:pt idx="353">
                  <c:v>6.1604269999999888</c:v>
                </c:pt>
                <c:pt idx="354">
                  <c:v>6.1754159999999887</c:v>
                </c:pt>
                <c:pt idx="355">
                  <c:v>6.1904039999999965</c:v>
                </c:pt>
                <c:pt idx="356">
                  <c:v>6.2053929999999999</c:v>
                </c:pt>
                <c:pt idx="357">
                  <c:v>6.2203819999999945</c:v>
                </c:pt>
                <c:pt idx="358">
                  <c:v>6.2353709999999998</c:v>
                </c:pt>
                <c:pt idx="359">
                  <c:v>6.2503599999999997</c:v>
                </c:pt>
                <c:pt idx="360">
                  <c:v>6.2653489999999996</c:v>
                </c:pt>
                <c:pt idx="361">
                  <c:v>6.2803380000000004</c:v>
                </c:pt>
                <c:pt idx="362">
                  <c:v>6.2953270000000003</c:v>
                </c:pt>
                <c:pt idx="363">
                  <c:v>6.3103159999999887</c:v>
                </c:pt>
                <c:pt idx="364">
                  <c:v>6.3253049999999886</c:v>
                </c:pt>
                <c:pt idx="365">
                  <c:v>6.3402930000000088</c:v>
                </c:pt>
                <c:pt idx="366">
                  <c:v>6.3552819999999945</c:v>
                </c:pt>
                <c:pt idx="367">
                  <c:v>6.3702709999999998</c:v>
                </c:pt>
                <c:pt idx="368">
                  <c:v>6.3852599999999997</c:v>
                </c:pt>
                <c:pt idx="369">
                  <c:v>6.4002490000000121</c:v>
                </c:pt>
                <c:pt idx="370">
                  <c:v>6.4152380000000004</c:v>
                </c:pt>
                <c:pt idx="371">
                  <c:v>6.43022600000001</c:v>
                </c:pt>
                <c:pt idx="372">
                  <c:v>6.4452150000000001</c:v>
                </c:pt>
                <c:pt idx="373">
                  <c:v>6.4602040000000001</c:v>
                </c:pt>
                <c:pt idx="374">
                  <c:v>6.4751930000000089</c:v>
                </c:pt>
                <c:pt idx="375">
                  <c:v>6.4901819999999955</c:v>
                </c:pt>
                <c:pt idx="376">
                  <c:v>6.5051709999999945</c:v>
                </c:pt>
                <c:pt idx="377">
                  <c:v>6.5201599999999909</c:v>
                </c:pt>
                <c:pt idx="378">
                  <c:v>6.5351489999999997</c:v>
                </c:pt>
                <c:pt idx="379">
                  <c:v>6.5501379999999898</c:v>
                </c:pt>
                <c:pt idx="380">
                  <c:v>6.5651259999999887</c:v>
                </c:pt>
                <c:pt idx="381">
                  <c:v>6.5801149999999877</c:v>
                </c:pt>
                <c:pt idx="382">
                  <c:v>6.5951039999999965</c:v>
                </c:pt>
                <c:pt idx="383">
                  <c:v>6.610093</c:v>
                </c:pt>
                <c:pt idx="384">
                  <c:v>6.6250819999999848</c:v>
                </c:pt>
                <c:pt idx="385">
                  <c:v>6.6400709999999945</c:v>
                </c:pt>
                <c:pt idx="386">
                  <c:v>6.6550599999999909</c:v>
                </c:pt>
                <c:pt idx="387">
                  <c:v>6.6700489999999997</c:v>
                </c:pt>
                <c:pt idx="388">
                  <c:v>6.6850379999999898</c:v>
                </c:pt>
                <c:pt idx="389">
                  <c:v>6.7000260000000003</c:v>
                </c:pt>
                <c:pt idx="390">
                  <c:v>6.7150149999999886</c:v>
                </c:pt>
                <c:pt idx="391">
                  <c:v>6.7300040000000001</c:v>
                </c:pt>
                <c:pt idx="392">
                  <c:v>6.744993</c:v>
                </c:pt>
                <c:pt idx="393">
                  <c:v>6.7599819999999955</c:v>
                </c:pt>
                <c:pt idx="394">
                  <c:v>6.7749709999999945</c:v>
                </c:pt>
                <c:pt idx="395">
                  <c:v>6.7899589999999996</c:v>
                </c:pt>
                <c:pt idx="396">
                  <c:v>6.8049479999999907</c:v>
                </c:pt>
                <c:pt idx="397">
                  <c:v>6.8199369999999906</c:v>
                </c:pt>
                <c:pt idx="398">
                  <c:v>6.8349259999999887</c:v>
                </c:pt>
                <c:pt idx="399">
                  <c:v>6.8499149999999887</c:v>
                </c:pt>
                <c:pt idx="400">
                  <c:v>6.8649039999999868</c:v>
                </c:pt>
                <c:pt idx="401">
                  <c:v>6.8798930000000098</c:v>
                </c:pt>
                <c:pt idx="402">
                  <c:v>6.8948819999999857</c:v>
                </c:pt>
                <c:pt idx="403">
                  <c:v>6.9098709999999999</c:v>
                </c:pt>
                <c:pt idx="404">
                  <c:v>6.9248599999999945</c:v>
                </c:pt>
                <c:pt idx="405">
                  <c:v>6.939848000000012</c:v>
                </c:pt>
                <c:pt idx="406">
                  <c:v>6.9548369999999906</c:v>
                </c:pt>
                <c:pt idx="407">
                  <c:v>6.9698260000000003</c:v>
                </c:pt>
                <c:pt idx="408">
                  <c:v>6.9848149999999887</c:v>
                </c:pt>
                <c:pt idx="409">
                  <c:v>6.9998040000000001</c:v>
                </c:pt>
                <c:pt idx="410">
                  <c:v>7.0147919999999955</c:v>
                </c:pt>
                <c:pt idx="411">
                  <c:v>7.0297809999999945</c:v>
                </c:pt>
                <c:pt idx="412">
                  <c:v>7.0447699999999998</c:v>
                </c:pt>
                <c:pt idx="413">
                  <c:v>7.0597589999999997</c:v>
                </c:pt>
                <c:pt idx="414">
                  <c:v>7.0747479999999996</c:v>
                </c:pt>
                <c:pt idx="415">
                  <c:v>7.0897370000000004</c:v>
                </c:pt>
                <c:pt idx="416">
                  <c:v>7.1047259999999888</c:v>
                </c:pt>
                <c:pt idx="417">
                  <c:v>7.1197149999999887</c:v>
                </c:pt>
                <c:pt idx="418">
                  <c:v>7.1347039999999975</c:v>
                </c:pt>
                <c:pt idx="419">
                  <c:v>7.1496930000000098</c:v>
                </c:pt>
                <c:pt idx="420">
                  <c:v>7.1646809999999848</c:v>
                </c:pt>
                <c:pt idx="421">
                  <c:v>7.1796700000000024</c:v>
                </c:pt>
                <c:pt idx="422">
                  <c:v>7.1946589999999908</c:v>
                </c:pt>
                <c:pt idx="423">
                  <c:v>7.209648000000012</c:v>
                </c:pt>
                <c:pt idx="424">
                  <c:v>7.2246369999999906</c:v>
                </c:pt>
                <c:pt idx="425">
                  <c:v>7.23962500000001</c:v>
                </c:pt>
                <c:pt idx="426">
                  <c:v>7.2546139999999975</c:v>
                </c:pt>
                <c:pt idx="427">
                  <c:v>7.2696030000000098</c:v>
                </c:pt>
                <c:pt idx="428">
                  <c:v>7.284592</c:v>
                </c:pt>
                <c:pt idx="429">
                  <c:v>7.2995809999999945</c:v>
                </c:pt>
                <c:pt idx="430">
                  <c:v>7.3145699999999945</c:v>
                </c:pt>
                <c:pt idx="431">
                  <c:v>7.3295589999999908</c:v>
                </c:pt>
                <c:pt idx="432">
                  <c:v>7.3445479999999899</c:v>
                </c:pt>
                <c:pt idx="433">
                  <c:v>7.3595369999999907</c:v>
                </c:pt>
                <c:pt idx="434">
                  <c:v>7.3745259999999906</c:v>
                </c:pt>
                <c:pt idx="435">
                  <c:v>7.3895139999999975</c:v>
                </c:pt>
                <c:pt idx="436">
                  <c:v>7.4045030000000001</c:v>
                </c:pt>
                <c:pt idx="437">
                  <c:v>7.4194920000000089</c:v>
                </c:pt>
                <c:pt idx="438">
                  <c:v>7.4344809999999955</c:v>
                </c:pt>
                <c:pt idx="439">
                  <c:v>7.4494700000000034</c:v>
                </c:pt>
                <c:pt idx="440">
                  <c:v>7.4644589999999909</c:v>
                </c:pt>
                <c:pt idx="441">
                  <c:v>7.4794480000000121</c:v>
                </c:pt>
              </c:numCache>
            </c:numRef>
          </c:xVal>
          <c:yVal>
            <c:numRef>
              <c:f>All!$H$60:$H$503</c:f>
              <c:numCache>
                <c:formatCode>0.00E+00</c:formatCode>
                <c:ptCount val="444"/>
                <c:pt idx="0">
                  <c:v>1.3586580000000043E-3</c:v>
                </c:pt>
                <c:pt idx="1">
                  <c:v>5.3122430000000109E-2</c:v>
                </c:pt>
                <c:pt idx="2">
                  <c:v>6.0604630000000034E-2</c:v>
                </c:pt>
                <c:pt idx="3">
                  <c:v>6.377882E-2</c:v>
                </c:pt>
                <c:pt idx="4">
                  <c:v>6.5842040000000004E-2</c:v>
                </c:pt>
                <c:pt idx="5">
                  <c:v>6.7808789999999994E-2</c:v>
                </c:pt>
                <c:pt idx="6">
                  <c:v>7.1109619999999998E-2</c:v>
                </c:pt>
                <c:pt idx="7">
                  <c:v>8.4704930000000248E-2</c:v>
                </c:pt>
                <c:pt idx="8">
                  <c:v>0.22717019999999988</c:v>
                </c:pt>
                <c:pt idx="9">
                  <c:v>0.24340840000000052</c:v>
                </c:pt>
                <c:pt idx="10">
                  <c:v>0.25027100000000002</c:v>
                </c:pt>
                <c:pt idx="11">
                  <c:v>0.25703759999999998</c:v>
                </c:pt>
                <c:pt idx="12">
                  <c:v>0.29369510000000004</c:v>
                </c:pt>
                <c:pt idx="13">
                  <c:v>0.29916820000000038</c:v>
                </c:pt>
                <c:pt idx="14">
                  <c:v>0.30233220000000038</c:v>
                </c:pt>
                <c:pt idx="15">
                  <c:v>0.30549540000000008</c:v>
                </c:pt>
                <c:pt idx="16">
                  <c:v>0.31058110000000055</c:v>
                </c:pt>
                <c:pt idx="17">
                  <c:v>0.33561740000000062</c:v>
                </c:pt>
                <c:pt idx="18">
                  <c:v>0.35296230000000062</c:v>
                </c:pt>
                <c:pt idx="19">
                  <c:v>0.35697050000000075</c:v>
                </c:pt>
                <c:pt idx="20">
                  <c:v>0.36121870000000061</c:v>
                </c:pt>
                <c:pt idx="21">
                  <c:v>0.38852240000000104</c:v>
                </c:pt>
                <c:pt idx="22">
                  <c:v>0.39217410000000091</c:v>
                </c:pt>
                <c:pt idx="23">
                  <c:v>0.39494300000000032</c:v>
                </c:pt>
                <c:pt idx="24">
                  <c:v>0.40651670000000062</c:v>
                </c:pt>
                <c:pt idx="25">
                  <c:v>0.42665320000000001</c:v>
                </c:pt>
                <c:pt idx="26">
                  <c:v>0.43069620000000008</c:v>
                </c:pt>
                <c:pt idx="27">
                  <c:v>0.43338570000000093</c:v>
                </c:pt>
                <c:pt idx="28">
                  <c:v>0.43696300000000032</c:v>
                </c:pt>
                <c:pt idx="29">
                  <c:v>0.45371129999999998</c:v>
                </c:pt>
                <c:pt idx="30">
                  <c:v>0.46123129999999996</c:v>
                </c:pt>
                <c:pt idx="31">
                  <c:v>0.49441220000000075</c:v>
                </c:pt>
                <c:pt idx="32">
                  <c:v>0.49838660000000123</c:v>
                </c:pt>
                <c:pt idx="33">
                  <c:v>0.50016869999999958</c:v>
                </c:pt>
                <c:pt idx="34">
                  <c:v>0.50164240000000004</c:v>
                </c:pt>
                <c:pt idx="35">
                  <c:v>0.5035832999999984</c:v>
                </c:pt>
                <c:pt idx="36">
                  <c:v>0.50891819999999877</c:v>
                </c:pt>
                <c:pt idx="37">
                  <c:v>0.55601469999999997</c:v>
                </c:pt>
                <c:pt idx="38">
                  <c:v>0.56148189999999998</c:v>
                </c:pt>
                <c:pt idx="39">
                  <c:v>0.5633129999999984</c:v>
                </c:pt>
                <c:pt idx="40">
                  <c:v>0.56462380000000123</c:v>
                </c:pt>
                <c:pt idx="41">
                  <c:v>0.56639830000000002</c:v>
                </c:pt>
                <c:pt idx="42">
                  <c:v>0.57433080000000003</c:v>
                </c:pt>
                <c:pt idx="43">
                  <c:v>0.58882509999999999</c:v>
                </c:pt>
                <c:pt idx="44">
                  <c:v>0.59436919999999838</c:v>
                </c:pt>
                <c:pt idx="45">
                  <c:v>0.61081640000000004</c:v>
                </c:pt>
                <c:pt idx="46">
                  <c:v>0.61479600000000123</c:v>
                </c:pt>
                <c:pt idx="47">
                  <c:v>0.61915629999999999</c:v>
                </c:pt>
                <c:pt idx="48">
                  <c:v>0.6451865</c:v>
                </c:pt>
                <c:pt idx="49">
                  <c:v>0.64884570000000186</c:v>
                </c:pt>
                <c:pt idx="50">
                  <c:v>0.65109379999999994</c:v>
                </c:pt>
                <c:pt idx="51">
                  <c:v>0.65454910000000111</c:v>
                </c:pt>
                <c:pt idx="52">
                  <c:v>0.67484030000000172</c:v>
                </c:pt>
                <c:pt idx="53">
                  <c:v>0.68960310000000002</c:v>
                </c:pt>
                <c:pt idx="54">
                  <c:v>0.69675860000000123</c:v>
                </c:pt>
                <c:pt idx="55">
                  <c:v>0.69841520000000001</c:v>
                </c:pt>
                <c:pt idx="56">
                  <c:v>0.69966589999999995</c:v>
                </c:pt>
                <c:pt idx="57">
                  <c:v>0.7015247</c:v>
                </c:pt>
                <c:pt idx="58">
                  <c:v>0.70861900000000111</c:v>
                </c:pt>
                <c:pt idx="59">
                  <c:v>0.73500180000000148</c:v>
                </c:pt>
                <c:pt idx="60">
                  <c:v>0.74011859999999996</c:v>
                </c:pt>
                <c:pt idx="61">
                  <c:v>0.7418012000000016</c:v>
                </c:pt>
                <c:pt idx="62">
                  <c:v>0.74339470000000063</c:v>
                </c:pt>
                <c:pt idx="63">
                  <c:v>0.74881350000000002</c:v>
                </c:pt>
                <c:pt idx="64">
                  <c:v>0.76001339999999951</c:v>
                </c:pt>
                <c:pt idx="65">
                  <c:v>0.76370960000000199</c:v>
                </c:pt>
                <c:pt idx="66">
                  <c:v>0.77526810000000002</c:v>
                </c:pt>
                <c:pt idx="67">
                  <c:v>0.78321199999999958</c:v>
                </c:pt>
                <c:pt idx="68">
                  <c:v>0.79042190000000001</c:v>
                </c:pt>
                <c:pt idx="69">
                  <c:v>0.79347509999999999</c:v>
                </c:pt>
                <c:pt idx="70">
                  <c:v>0.80634729999999999</c:v>
                </c:pt>
                <c:pt idx="71">
                  <c:v>0.80887089999999995</c:v>
                </c:pt>
                <c:pt idx="72">
                  <c:v>0.81146180000000001</c:v>
                </c:pt>
                <c:pt idx="73">
                  <c:v>0.82616590000000001</c:v>
                </c:pt>
                <c:pt idx="74">
                  <c:v>0.83735130000000002</c:v>
                </c:pt>
                <c:pt idx="75">
                  <c:v>0.83877870000000065</c:v>
                </c:pt>
                <c:pt idx="76">
                  <c:v>0.83964320000000148</c:v>
                </c:pt>
                <c:pt idx="77">
                  <c:v>0.84168120000000124</c:v>
                </c:pt>
                <c:pt idx="78">
                  <c:v>0.85974940000000222</c:v>
                </c:pt>
                <c:pt idx="79">
                  <c:v>0.86247130000000005</c:v>
                </c:pt>
                <c:pt idx="80">
                  <c:v>0.87101240000000002</c:v>
                </c:pt>
                <c:pt idx="81">
                  <c:v>0.87650669999999997</c:v>
                </c:pt>
                <c:pt idx="82">
                  <c:v>0.88146299999999789</c:v>
                </c:pt>
                <c:pt idx="83">
                  <c:v>0.89238619999999813</c:v>
                </c:pt>
                <c:pt idx="84">
                  <c:v>0.89439289999999949</c:v>
                </c:pt>
                <c:pt idx="85">
                  <c:v>0.89669790000000005</c:v>
                </c:pt>
                <c:pt idx="86">
                  <c:v>0.90359279999999875</c:v>
                </c:pt>
                <c:pt idx="87">
                  <c:v>0.9189387999999995</c:v>
                </c:pt>
                <c:pt idx="88">
                  <c:v>0.92399540000000135</c:v>
                </c:pt>
                <c:pt idx="89">
                  <c:v>0.93824370000000001</c:v>
                </c:pt>
                <c:pt idx="90">
                  <c:v>1.0393329999999998</c:v>
                </c:pt>
                <c:pt idx="91">
                  <c:v>1.0524289999999998</c:v>
                </c:pt>
                <c:pt idx="92">
                  <c:v>1.058486</c:v>
                </c:pt>
                <c:pt idx="93">
                  <c:v>1.064746</c:v>
                </c:pt>
                <c:pt idx="94">
                  <c:v>1.0986659999999999</c:v>
                </c:pt>
                <c:pt idx="95">
                  <c:v>1.1048</c:v>
                </c:pt>
                <c:pt idx="96">
                  <c:v>1.1082449999999999</c:v>
                </c:pt>
                <c:pt idx="97">
                  <c:v>1.1217569999999999</c:v>
                </c:pt>
                <c:pt idx="98">
                  <c:v>1.124339</c:v>
                </c:pt>
                <c:pt idx="99">
                  <c:v>1.1257239999999977</c:v>
                </c:pt>
                <c:pt idx="100">
                  <c:v>1.1302190000000001</c:v>
                </c:pt>
                <c:pt idx="101">
                  <c:v>1.1568400000000001</c:v>
                </c:pt>
                <c:pt idx="102">
                  <c:v>1.1904560000000022</c:v>
                </c:pt>
                <c:pt idx="103">
                  <c:v>1.1964750000000022</c:v>
                </c:pt>
                <c:pt idx="104">
                  <c:v>1.1999150000000001</c:v>
                </c:pt>
                <c:pt idx="105">
                  <c:v>1.204447</c:v>
                </c:pt>
                <c:pt idx="106">
                  <c:v>1.2146489999999999</c:v>
                </c:pt>
                <c:pt idx="107">
                  <c:v>1.2256359999999977</c:v>
                </c:pt>
                <c:pt idx="108">
                  <c:v>1.2368629999999998</c:v>
                </c:pt>
                <c:pt idx="109">
                  <c:v>1.2424550000000001</c:v>
                </c:pt>
                <c:pt idx="110">
                  <c:v>1.2526229999999998</c:v>
                </c:pt>
                <c:pt idx="111">
                  <c:v>1.2645329999999999</c:v>
                </c:pt>
                <c:pt idx="112">
                  <c:v>1.2692259999999977</c:v>
                </c:pt>
                <c:pt idx="113">
                  <c:v>1.281987</c:v>
                </c:pt>
                <c:pt idx="114">
                  <c:v>1.292835</c:v>
                </c:pt>
                <c:pt idx="115">
                  <c:v>1.2987820000000001</c:v>
                </c:pt>
                <c:pt idx="116">
                  <c:v>1.302737</c:v>
                </c:pt>
                <c:pt idx="117">
                  <c:v>1.3064870000000022</c:v>
                </c:pt>
                <c:pt idx="118">
                  <c:v>1.3206599999999999</c:v>
                </c:pt>
                <c:pt idx="119">
                  <c:v>1.326179</c:v>
                </c:pt>
                <c:pt idx="120">
                  <c:v>1.3391329999999999</c:v>
                </c:pt>
                <c:pt idx="121">
                  <c:v>1.349448</c:v>
                </c:pt>
                <c:pt idx="122">
                  <c:v>1.3536289999999978</c:v>
                </c:pt>
                <c:pt idx="123">
                  <c:v>1.355483</c:v>
                </c:pt>
                <c:pt idx="124">
                  <c:v>1.3596689999999998</c:v>
                </c:pt>
                <c:pt idx="125">
                  <c:v>1.3676659999999998</c:v>
                </c:pt>
                <c:pt idx="126">
                  <c:v>1.3753219999999977</c:v>
                </c:pt>
                <c:pt idx="127">
                  <c:v>1.3897229999999998</c:v>
                </c:pt>
                <c:pt idx="128">
                  <c:v>1.4076759999999977</c:v>
                </c:pt>
                <c:pt idx="129">
                  <c:v>1.4108139999999998</c:v>
                </c:pt>
                <c:pt idx="130">
                  <c:v>1.4122089999999998</c:v>
                </c:pt>
                <c:pt idx="131">
                  <c:v>1.4146729999999998</c:v>
                </c:pt>
                <c:pt idx="132">
                  <c:v>1.4298319999999962</c:v>
                </c:pt>
                <c:pt idx="133">
                  <c:v>1.4353079999999998</c:v>
                </c:pt>
                <c:pt idx="134">
                  <c:v>1.4448899999999998</c:v>
                </c:pt>
                <c:pt idx="135">
                  <c:v>1.4740409999999999</c:v>
                </c:pt>
                <c:pt idx="136">
                  <c:v>1.477828999999997</c:v>
                </c:pt>
                <c:pt idx="137">
                  <c:v>1.480275</c:v>
                </c:pt>
                <c:pt idx="138">
                  <c:v>1.4850659999999998</c:v>
                </c:pt>
                <c:pt idx="139">
                  <c:v>1.5102229999999999</c:v>
                </c:pt>
                <c:pt idx="140">
                  <c:v>1.524402</c:v>
                </c:pt>
                <c:pt idx="141">
                  <c:v>1.538008</c:v>
                </c:pt>
                <c:pt idx="142">
                  <c:v>1.54467</c:v>
                </c:pt>
                <c:pt idx="143">
                  <c:v>1.5471909999999998</c:v>
                </c:pt>
                <c:pt idx="144">
                  <c:v>1.5562689999999999</c:v>
                </c:pt>
                <c:pt idx="145">
                  <c:v>1.5776329999999998</c:v>
                </c:pt>
                <c:pt idx="146">
                  <c:v>1.5802120000000022</c:v>
                </c:pt>
                <c:pt idx="147">
                  <c:v>1.582867</c:v>
                </c:pt>
                <c:pt idx="148">
                  <c:v>1.5992519999999999</c:v>
                </c:pt>
                <c:pt idx="149">
                  <c:v>1.602643</c:v>
                </c:pt>
                <c:pt idx="150">
                  <c:v>1.61128</c:v>
                </c:pt>
                <c:pt idx="151">
                  <c:v>1.6277820000000001</c:v>
                </c:pt>
                <c:pt idx="152">
                  <c:v>1.6297889999999999</c:v>
                </c:pt>
                <c:pt idx="153">
                  <c:v>1.6313139999999999</c:v>
                </c:pt>
                <c:pt idx="154">
                  <c:v>1.6404300000000001</c:v>
                </c:pt>
                <c:pt idx="155">
                  <c:v>1.6677249999999975</c:v>
                </c:pt>
                <c:pt idx="156">
                  <c:v>1.6737420000000001</c:v>
                </c:pt>
                <c:pt idx="157">
                  <c:v>1.688401</c:v>
                </c:pt>
                <c:pt idx="158">
                  <c:v>1.6921180000000025</c:v>
                </c:pt>
                <c:pt idx="159">
                  <c:v>1.7082539999999999</c:v>
                </c:pt>
                <c:pt idx="160">
                  <c:v>1.7117919999999962</c:v>
                </c:pt>
                <c:pt idx="161">
                  <c:v>1.7251309999999977</c:v>
                </c:pt>
                <c:pt idx="162">
                  <c:v>1.730008</c:v>
                </c:pt>
                <c:pt idx="163">
                  <c:v>1.7495709999999998</c:v>
                </c:pt>
                <c:pt idx="164">
                  <c:v>1.7536139999999998</c:v>
                </c:pt>
                <c:pt idx="165">
                  <c:v>1.7645209999999998</c:v>
                </c:pt>
                <c:pt idx="166">
                  <c:v>1.7670839999999999</c:v>
                </c:pt>
                <c:pt idx="167">
                  <c:v>1.7722709999999999</c:v>
                </c:pt>
                <c:pt idx="168">
                  <c:v>1.7903609999999999</c:v>
                </c:pt>
                <c:pt idx="169">
                  <c:v>1.8119799999999975</c:v>
                </c:pt>
                <c:pt idx="170">
                  <c:v>1.818635</c:v>
                </c:pt>
                <c:pt idx="171">
                  <c:v>1.8386359999999999</c:v>
                </c:pt>
                <c:pt idx="172">
                  <c:v>1.8698959999999998</c:v>
                </c:pt>
                <c:pt idx="173">
                  <c:v>1.8824909999999999</c:v>
                </c:pt>
                <c:pt idx="174">
                  <c:v>1.9120720000000024</c:v>
                </c:pt>
                <c:pt idx="175">
                  <c:v>1.9191909999999999</c:v>
                </c:pt>
                <c:pt idx="176">
                  <c:v>1.92299</c:v>
                </c:pt>
                <c:pt idx="177">
                  <c:v>1.942944</c:v>
                </c:pt>
                <c:pt idx="178">
                  <c:v>1.946531</c:v>
                </c:pt>
                <c:pt idx="179">
                  <c:v>1.95191</c:v>
                </c:pt>
                <c:pt idx="180">
                  <c:v>1.9613449999999999</c:v>
                </c:pt>
                <c:pt idx="181">
                  <c:v>1.9925040000000001</c:v>
                </c:pt>
                <c:pt idx="182">
                  <c:v>1.99722</c:v>
                </c:pt>
                <c:pt idx="183">
                  <c:v>2.000067</c:v>
                </c:pt>
                <c:pt idx="184">
                  <c:v>2.0060039999999977</c:v>
                </c:pt>
                <c:pt idx="185">
                  <c:v>2.0404900000000001</c:v>
                </c:pt>
                <c:pt idx="186">
                  <c:v>2.0458599999999967</c:v>
                </c:pt>
                <c:pt idx="187">
                  <c:v>2.0512219999999997</c:v>
                </c:pt>
                <c:pt idx="188">
                  <c:v>2.0767459999999942</c:v>
                </c:pt>
                <c:pt idx="189">
                  <c:v>2.0819350000000001</c:v>
                </c:pt>
                <c:pt idx="190">
                  <c:v>2.0952009999999968</c:v>
                </c:pt>
                <c:pt idx="191">
                  <c:v>2.1010939999999998</c:v>
                </c:pt>
                <c:pt idx="192">
                  <c:v>2.104644</c:v>
                </c:pt>
                <c:pt idx="193">
                  <c:v>2.1096140000000001</c:v>
                </c:pt>
                <c:pt idx="194">
                  <c:v>2.1217800000000002</c:v>
                </c:pt>
                <c:pt idx="195">
                  <c:v>2.1529499999999957</c:v>
                </c:pt>
                <c:pt idx="196">
                  <c:v>2.1696759999999977</c:v>
                </c:pt>
                <c:pt idx="197">
                  <c:v>2.1738170000000001</c:v>
                </c:pt>
                <c:pt idx="198">
                  <c:v>2.1806830000000001</c:v>
                </c:pt>
                <c:pt idx="199">
                  <c:v>2.190207</c:v>
                </c:pt>
                <c:pt idx="200">
                  <c:v>2.1984370000000002</c:v>
                </c:pt>
                <c:pt idx="201">
                  <c:v>2.2162329999999977</c:v>
                </c:pt>
                <c:pt idx="202">
                  <c:v>2.2263380000000002</c:v>
                </c:pt>
                <c:pt idx="203">
                  <c:v>2.2344810000000002</c:v>
                </c:pt>
                <c:pt idx="204">
                  <c:v>2.2476690000000001</c:v>
                </c:pt>
                <c:pt idx="205">
                  <c:v>2.2529089999999967</c:v>
                </c:pt>
                <c:pt idx="206">
                  <c:v>2.2740429999999967</c:v>
                </c:pt>
                <c:pt idx="207">
                  <c:v>2.2900740000000002</c:v>
                </c:pt>
                <c:pt idx="208">
                  <c:v>2.2932109999999999</c:v>
                </c:pt>
                <c:pt idx="209">
                  <c:v>2.3017129999999977</c:v>
                </c:pt>
                <c:pt idx="210">
                  <c:v>2.3099219999999998</c:v>
                </c:pt>
                <c:pt idx="211">
                  <c:v>2.3158399999999943</c:v>
                </c:pt>
                <c:pt idx="212">
                  <c:v>2.3356529999999913</c:v>
                </c:pt>
                <c:pt idx="213">
                  <c:v>2.346171</c:v>
                </c:pt>
                <c:pt idx="214">
                  <c:v>2.3579240000000001</c:v>
                </c:pt>
                <c:pt idx="215">
                  <c:v>2.3611140000000002</c:v>
                </c:pt>
                <c:pt idx="216">
                  <c:v>2.367407</c:v>
                </c:pt>
                <c:pt idx="217">
                  <c:v>2.3776169999999968</c:v>
                </c:pt>
                <c:pt idx="218">
                  <c:v>2.3811070000000001</c:v>
                </c:pt>
                <c:pt idx="219">
                  <c:v>2.3912589999999918</c:v>
                </c:pt>
                <c:pt idx="220">
                  <c:v>2.4120129999999937</c:v>
                </c:pt>
                <c:pt idx="221">
                  <c:v>2.4183719999999997</c:v>
                </c:pt>
                <c:pt idx="222">
                  <c:v>2.4284489999999948</c:v>
                </c:pt>
                <c:pt idx="223">
                  <c:v>2.4316699999999942</c:v>
                </c:pt>
                <c:pt idx="224">
                  <c:v>2.444747</c:v>
                </c:pt>
                <c:pt idx="225">
                  <c:v>2.449004</c:v>
                </c:pt>
                <c:pt idx="226">
                  <c:v>2.4607370000000044</c:v>
                </c:pt>
                <c:pt idx="227">
                  <c:v>2.4774119999999997</c:v>
                </c:pt>
                <c:pt idx="228">
                  <c:v>2.4825309999999998</c:v>
                </c:pt>
                <c:pt idx="229">
                  <c:v>2.4948239999999977</c:v>
                </c:pt>
                <c:pt idx="230">
                  <c:v>2.5012479999999977</c:v>
                </c:pt>
                <c:pt idx="231">
                  <c:v>2.5106999999999977</c:v>
                </c:pt>
                <c:pt idx="232">
                  <c:v>2.5152599999999947</c:v>
                </c:pt>
                <c:pt idx="233">
                  <c:v>2.5354409999999947</c:v>
                </c:pt>
                <c:pt idx="234">
                  <c:v>2.5467960000000001</c:v>
                </c:pt>
                <c:pt idx="235">
                  <c:v>2.5539719999999999</c:v>
                </c:pt>
                <c:pt idx="236">
                  <c:v>2.5564179999999967</c:v>
                </c:pt>
                <c:pt idx="237">
                  <c:v>2.5579350000000001</c:v>
                </c:pt>
                <c:pt idx="238">
                  <c:v>2.5640999999999998</c:v>
                </c:pt>
                <c:pt idx="239">
                  <c:v>2.5785819999999999</c:v>
                </c:pt>
                <c:pt idx="240">
                  <c:v>2.5979160000000001</c:v>
                </c:pt>
                <c:pt idx="241">
                  <c:v>2.6043090000000002</c:v>
                </c:pt>
                <c:pt idx="242">
                  <c:v>2.6097570000000001</c:v>
                </c:pt>
                <c:pt idx="243">
                  <c:v>2.6166039999999957</c:v>
                </c:pt>
                <c:pt idx="244">
                  <c:v>2.62229</c:v>
                </c:pt>
                <c:pt idx="245">
                  <c:v>2.6260370000000002</c:v>
                </c:pt>
                <c:pt idx="246">
                  <c:v>2.6512559999999947</c:v>
                </c:pt>
                <c:pt idx="247">
                  <c:v>2.6653820000000001</c:v>
                </c:pt>
                <c:pt idx="248">
                  <c:v>2.6741199999999998</c:v>
                </c:pt>
                <c:pt idx="249">
                  <c:v>2.6775470000000001</c:v>
                </c:pt>
                <c:pt idx="250">
                  <c:v>2.688545</c:v>
                </c:pt>
                <c:pt idx="251">
                  <c:v>2.6934309999999999</c:v>
                </c:pt>
                <c:pt idx="252">
                  <c:v>2.7058360000000001</c:v>
                </c:pt>
                <c:pt idx="253">
                  <c:v>2.7281220000000044</c:v>
                </c:pt>
                <c:pt idx="254">
                  <c:v>2.7614909999999999</c:v>
                </c:pt>
                <c:pt idx="255">
                  <c:v>2.767717000000006</c:v>
                </c:pt>
                <c:pt idx="256">
                  <c:v>2.7716189999999967</c:v>
                </c:pt>
                <c:pt idx="257">
                  <c:v>2.7802310000000054</c:v>
                </c:pt>
                <c:pt idx="258">
                  <c:v>2.7893669999999999</c:v>
                </c:pt>
                <c:pt idx="259">
                  <c:v>2.8100349999999987</c:v>
                </c:pt>
                <c:pt idx="260">
                  <c:v>2.8175529999999958</c:v>
                </c:pt>
                <c:pt idx="261">
                  <c:v>2.8222509999999947</c:v>
                </c:pt>
                <c:pt idx="262">
                  <c:v>2.8261219999999998</c:v>
                </c:pt>
                <c:pt idx="263">
                  <c:v>2.8315799999999967</c:v>
                </c:pt>
                <c:pt idx="264">
                  <c:v>2.8405100000000001</c:v>
                </c:pt>
                <c:pt idx="265">
                  <c:v>2.8560359999999942</c:v>
                </c:pt>
                <c:pt idx="266">
                  <c:v>2.866574</c:v>
                </c:pt>
                <c:pt idx="267">
                  <c:v>2.8710259999999947</c:v>
                </c:pt>
                <c:pt idx="268">
                  <c:v>2.8868409999999942</c:v>
                </c:pt>
                <c:pt idx="269">
                  <c:v>2.8911229999999977</c:v>
                </c:pt>
                <c:pt idx="270">
                  <c:v>2.9079489999999977</c:v>
                </c:pt>
                <c:pt idx="271">
                  <c:v>2.9171800000000001</c:v>
                </c:pt>
                <c:pt idx="272">
                  <c:v>2.9393399999999987</c:v>
                </c:pt>
                <c:pt idx="273">
                  <c:v>2.9431380000000011</c:v>
                </c:pt>
                <c:pt idx="274">
                  <c:v>2.9482599999999977</c:v>
                </c:pt>
                <c:pt idx="275">
                  <c:v>2.9538539999999958</c:v>
                </c:pt>
                <c:pt idx="276">
                  <c:v>2.9570949999999998</c:v>
                </c:pt>
                <c:pt idx="277">
                  <c:v>2.9674549999999997</c:v>
                </c:pt>
                <c:pt idx="278">
                  <c:v>2.9797429999999947</c:v>
                </c:pt>
                <c:pt idx="279">
                  <c:v>3.0069910000000002</c:v>
                </c:pt>
                <c:pt idx="280">
                  <c:v>3.0126709999999952</c:v>
                </c:pt>
                <c:pt idx="281">
                  <c:v>3.0155489999999947</c:v>
                </c:pt>
                <c:pt idx="282">
                  <c:v>3.0274610000000002</c:v>
                </c:pt>
                <c:pt idx="283">
                  <c:v>3.0338370000000001</c:v>
                </c:pt>
                <c:pt idx="284">
                  <c:v>3.038751</c:v>
                </c:pt>
                <c:pt idx="285">
                  <c:v>3.0573709999999998</c:v>
                </c:pt>
                <c:pt idx="286">
                  <c:v>3.073509</c:v>
                </c:pt>
                <c:pt idx="287">
                  <c:v>3.0767199999999977</c:v>
                </c:pt>
                <c:pt idx="288">
                  <c:v>3.0816029999999968</c:v>
                </c:pt>
                <c:pt idx="289">
                  <c:v>3.0987149999999999</c:v>
                </c:pt>
                <c:pt idx="290">
                  <c:v>3.1044830000000001</c:v>
                </c:pt>
                <c:pt idx="291">
                  <c:v>3.1088469999999977</c:v>
                </c:pt>
                <c:pt idx="292">
                  <c:v>3.1243980000000002</c:v>
                </c:pt>
                <c:pt idx="293">
                  <c:v>3.1391930000000001</c:v>
                </c:pt>
                <c:pt idx="294">
                  <c:v>3.1425200000000002</c:v>
                </c:pt>
                <c:pt idx="295">
                  <c:v>3.1472150000000001</c:v>
                </c:pt>
                <c:pt idx="296">
                  <c:v>3.1508319999999999</c:v>
                </c:pt>
                <c:pt idx="297">
                  <c:v>3.1724829999999957</c:v>
                </c:pt>
                <c:pt idx="298">
                  <c:v>3.183052</c:v>
                </c:pt>
                <c:pt idx="299">
                  <c:v>3.189038</c:v>
                </c:pt>
                <c:pt idx="300">
                  <c:v>3.1979709999999999</c:v>
                </c:pt>
                <c:pt idx="301">
                  <c:v>3.2040890000000002</c:v>
                </c:pt>
                <c:pt idx="302">
                  <c:v>3.214556</c:v>
                </c:pt>
                <c:pt idx="303">
                  <c:v>3.2182749999999998</c:v>
                </c:pt>
                <c:pt idx="304">
                  <c:v>3.2350189999999968</c:v>
                </c:pt>
                <c:pt idx="305">
                  <c:v>3.2430560000000002</c:v>
                </c:pt>
                <c:pt idx="306">
                  <c:v>3.2546889999999977</c:v>
                </c:pt>
                <c:pt idx="307">
                  <c:v>3.2632880000000002</c:v>
                </c:pt>
                <c:pt idx="308">
                  <c:v>3.2690449999999998</c:v>
                </c:pt>
                <c:pt idx="309">
                  <c:v>3.2704249999999999</c:v>
                </c:pt>
                <c:pt idx="310">
                  <c:v>3.2729240000000002</c:v>
                </c:pt>
                <c:pt idx="311">
                  <c:v>3.291677</c:v>
                </c:pt>
                <c:pt idx="312">
                  <c:v>3.301939</c:v>
                </c:pt>
                <c:pt idx="313">
                  <c:v>3.3081260000000001</c:v>
                </c:pt>
                <c:pt idx="314">
                  <c:v>3.3103899999999977</c:v>
                </c:pt>
                <c:pt idx="315">
                  <c:v>3.3172389999999967</c:v>
                </c:pt>
                <c:pt idx="316">
                  <c:v>3.3277079999999999</c:v>
                </c:pt>
                <c:pt idx="317">
                  <c:v>3.3382219999999987</c:v>
                </c:pt>
                <c:pt idx="318">
                  <c:v>3.343067</c:v>
                </c:pt>
                <c:pt idx="319">
                  <c:v>3.3523439999999942</c:v>
                </c:pt>
                <c:pt idx="320">
                  <c:v>3.3585819999999997</c:v>
                </c:pt>
                <c:pt idx="321">
                  <c:v>3.3640110000000001</c:v>
                </c:pt>
                <c:pt idx="322">
                  <c:v>3.3746159999999947</c:v>
                </c:pt>
                <c:pt idx="323">
                  <c:v>3.3787229999999977</c:v>
                </c:pt>
                <c:pt idx="324">
                  <c:v>3.3880210000000002</c:v>
                </c:pt>
                <c:pt idx="325">
                  <c:v>3.40219</c:v>
                </c:pt>
                <c:pt idx="326">
                  <c:v>3.4098179999999987</c:v>
                </c:pt>
                <c:pt idx="327">
                  <c:v>3.4128029999999918</c:v>
                </c:pt>
                <c:pt idx="328">
                  <c:v>3.4265270000000001</c:v>
                </c:pt>
                <c:pt idx="329">
                  <c:v>3.4301179999999998</c:v>
                </c:pt>
                <c:pt idx="330">
                  <c:v>3.4466609999999958</c:v>
                </c:pt>
                <c:pt idx="331">
                  <c:v>3.4504299999999977</c:v>
                </c:pt>
                <c:pt idx="332">
                  <c:v>3.453471</c:v>
                </c:pt>
                <c:pt idx="333">
                  <c:v>3.4686240000000002</c:v>
                </c:pt>
                <c:pt idx="334">
                  <c:v>3.4742739999999968</c:v>
                </c:pt>
                <c:pt idx="335">
                  <c:v>3.4922989999999947</c:v>
                </c:pt>
                <c:pt idx="336">
                  <c:v>3.5001850000000001</c:v>
                </c:pt>
                <c:pt idx="337">
                  <c:v>3.5104029999999957</c:v>
                </c:pt>
                <c:pt idx="338">
                  <c:v>3.5266479999999967</c:v>
                </c:pt>
                <c:pt idx="339">
                  <c:v>3.5316519999999967</c:v>
                </c:pt>
                <c:pt idx="340">
                  <c:v>3.5391979999999998</c:v>
                </c:pt>
                <c:pt idx="341">
                  <c:v>3.5469390000000001</c:v>
                </c:pt>
                <c:pt idx="342">
                  <c:v>3.5566819999999977</c:v>
                </c:pt>
                <c:pt idx="343">
                  <c:v>3.56507</c:v>
                </c:pt>
                <c:pt idx="344">
                  <c:v>3.570776</c:v>
                </c:pt>
                <c:pt idx="345">
                  <c:v>3.5801310000000059</c:v>
                </c:pt>
                <c:pt idx="346">
                  <c:v>3.5841180000000001</c:v>
                </c:pt>
                <c:pt idx="347">
                  <c:v>3.5938049999999997</c:v>
                </c:pt>
                <c:pt idx="348">
                  <c:v>3.6008100000000001</c:v>
                </c:pt>
                <c:pt idx="349">
                  <c:v>3.6122749999999977</c:v>
                </c:pt>
                <c:pt idx="350">
                  <c:v>3.6261950000000001</c:v>
                </c:pt>
                <c:pt idx="351">
                  <c:v>3.63476</c:v>
                </c:pt>
                <c:pt idx="352">
                  <c:v>3.6463579999999998</c:v>
                </c:pt>
                <c:pt idx="353">
                  <c:v>3.6496870000000001</c:v>
                </c:pt>
                <c:pt idx="354">
                  <c:v>3.6646960000000002</c:v>
                </c:pt>
                <c:pt idx="355">
                  <c:v>3.6728939999999977</c:v>
                </c:pt>
                <c:pt idx="356">
                  <c:v>3.6825340000000044</c:v>
                </c:pt>
                <c:pt idx="357">
                  <c:v>3.6893859999999998</c:v>
                </c:pt>
                <c:pt idx="358">
                  <c:v>3.694213</c:v>
                </c:pt>
                <c:pt idx="359">
                  <c:v>3.7027220000000001</c:v>
                </c:pt>
                <c:pt idx="360">
                  <c:v>3.7070920000000012</c:v>
                </c:pt>
                <c:pt idx="361">
                  <c:v>3.7252559999999977</c:v>
                </c:pt>
                <c:pt idx="362">
                  <c:v>3.733546</c:v>
                </c:pt>
                <c:pt idx="363">
                  <c:v>3.7357230000000001</c:v>
                </c:pt>
                <c:pt idx="364">
                  <c:v>3.7401910000000069</c:v>
                </c:pt>
                <c:pt idx="365">
                  <c:v>3.7509579999999998</c:v>
                </c:pt>
                <c:pt idx="366">
                  <c:v>3.7543190000000002</c:v>
                </c:pt>
                <c:pt idx="367">
                  <c:v>3.759436</c:v>
                </c:pt>
                <c:pt idx="368">
                  <c:v>3.77902</c:v>
                </c:pt>
                <c:pt idx="369">
                  <c:v>3.7832400000000002</c:v>
                </c:pt>
                <c:pt idx="370">
                  <c:v>3.7877570000000049</c:v>
                </c:pt>
                <c:pt idx="371">
                  <c:v>3.7904390000000001</c:v>
                </c:pt>
                <c:pt idx="372">
                  <c:v>3.8068529999999918</c:v>
                </c:pt>
                <c:pt idx="373">
                  <c:v>3.8125019999999967</c:v>
                </c:pt>
                <c:pt idx="374">
                  <c:v>3.8233429999999977</c:v>
                </c:pt>
                <c:pt idx="375">
                  <c:v>3.834136</c:v>
                </c:pt>
                <c:pt idx="376">
                  <c:v>3.8420089999999942</c:v>
                </c:pt>
                <c:pt idx="377">
                  <c:v>3.8440289999999977</c:v>
                </c:pt>
                <c:pt idx="378">
                  <c:v>3.84721</c:v>
                </c:pt>
                <c:pt idx="379">
                  <c:v>3.8558889999999919</c:v>
                </c:pt>
                <c:pt idx="380">
                  <c:v>3.8668159999999947</c:v>
                </c:pt>
                <c:pt idx="381">
                  <c:v>3.8743499999999957</c:v>
                </c:pt>
                <c:pt idx="382">
                  <c:v>3.8808959999999977</c:v>
                </c:pt>
                <c:pt idx="383">
                  <c:v>3.8915389999999968</c:v>
                </c:pt>
                <c:pt idx="384">
                  <c:v>3.8944739999999967</c:v>
                </c:pt>
                <c:pt idx="385">
                  <c:v>3.8969799999999952</c:v>
                </c:pt>
                <c:pt idx="386">
                  <c:v>3.904404</c:v>
                </c:pt>
                <c:pt idx="387">
                  <c:v>3.9237329999999999</c:v>
                </c:pt>
                <c:pt idx="388">
                  <c:v>3.928007</c:v>
                </c:pt>
                <c:pt idx="389">
                  <c:v>3.9307349999999999</c:v>
                </c:pt>
                <c:pt idx="390">
                  <c:v>3.9421649999999997</c:v>
                </c:pt>
                <c:pt idx="391">
                  <c:v>3.9477600000000002</c:v>
                </c:pt>
                <c:pt idx="392">
                  <c:v>3.9550939999999977</c:v>
                </c:pt>
                <c:pt idx="393">
                  <c:v>3.9662559999999942</c:v>
                </c:pt>
                <c:pt idx="394">
                  <c:v>3.9767109999999977</c:v>
                </c:pt>
                <c:pt idx="395">
                  <c:v>3.9790479999999953</c:v>
                </c:pt>
                <c:pt idx="396">
                  <c:v>3.9809220000000001</c:v>
                </c:pt>
                <c:pt idx="397">
                  <c:v>3.9870909999999999</c:v>
                </c:pt>
                <c:pt idx="398">
                  <c:v>3.9971030000000001</c:v>
                </c:pt>
                <c:pt idx="399">
                  <c:v>4.0074749999999906</c:v>
                </c:pt>
                <c:pt idx="400">
                  <c:v>4.0118590000000003</c:v>
                </c:pt>
                <c:pt idx="401">
                  <c:v>4.0209329999999888</c:v>
                </c:pt>
                <c:pt idx="402">
                  <c:v>4.0230779999999955</c:v>
                </c:pt>
                <c:pt idx="403">
                  <c:v>4.0272399999999955</c:v>
                </c:pt>
                <c:pt idx="404">
                  <c:v>4.0346659999999996</c:v>
                </c:pt>
                <c:pt idx="405">
                  <c:v>4.050033</c:v>
                </c:pt>
                <c:pt idx="406">
                  <c:v>4.0533139999999985</c:v>
                </c:pt>
                <c:pt idx="407">
                  <c:v>4.0572920000000003</c:v>
                </c:pt>
                <c:pt idx="408">
                  <c:v>4.0622319999999945</c:v>
                </c:pt>
                <c:pt idx="409">
                  <c:v>4.0711440000000003</c:v>
                </c:pt>
                <c:pt idx="410">
                  <c:v>4.074281</c:v>
                </c:pt>
                <c:pt idx="411">
                  <c:v>4.0824099999999985</c:v>
                </c:pt>
                <c:pt idx="412">
                  <c:v>4.0916480000000099</c:v>
                </c:pt>
                <c:pt idx="413">
                  <c:v>4.0951449999999898</c:v>
                </c:pt>
                <c:pt idx="414">
                  <c:v>4.0985290000000001</c:v>
                </c:pt>
                <c:pt idx="415">
                  <c:v>4.1048369999999847</c:v>
                </c:pt>
                <c:pt idx="416">
                  <c:v>4.1127769999999906</c:v>
                </c:pt>
                <c:pt idx="417">
                  <c:v>4.1319090000000003</c:v>
                </c:pt>
                <c:pt idx="418">
                  <c:v>4.137283</c:v>
                </c:pt>
                <c:pt idx="419">
                  <c:v>4.1460059999999945</c:v>
                </c:pt>
                <c:pt idx="420">
                  <c:v>4.1492979999999999</c:v>
                </c:pt>
                <c:pt idx="421">
                  <c:v>4.155678</c:v>
                </c:pt>
                <c:pt idx="422">
                  <c:v>4.1615859999999847</c:v>
                </c:pt>
                <c:pt idx="423">
                  <c:v>4.1748999999999965</c:v>
                </c:pt>
                <c:pt idx="424">
                  <c:v>4.1817139999999995</c:v>
                </c:pt>
                <c:pt idx="425">
                  <c:v>4.1889649999999898</c:v>
                </c:pt>
                <c:pt idx="426">
                  <c:v>4.1952799999999995</c:v>
                </c:pt>
                <c:pt idx="427">
                  <c:v>4.1986369999999908</c:v>
                </c:pt>
                <c:pt idx="428">
                  <c:v>4.2018069999999996</c:v>
                </c:pt>
                <c:pt idx="429">
                  <c:v>4.2109329999999945</c:v>
                </c:pt>
                <c:pt idx="430">
                  <c:v>4.2239529999999945</c:v>
                </c:pt>
                <c:pt idx="431">
                  <c:v>4.2261179999999898</c:v>
                </c:pt>
                <c:pt idx="432">
                  <c:v>4.2298359999999908</c:v>
                </c:pt>
                <c:pt idx="433">
                  <c:v>4.2386160000000004</c:v>
                </c:pt>
                <c:pt idx="434">
                  <c:v>4.2455530000000001</c:v>
                </c:pt>
                <c:pt idx="435">
                  <c:v>4.2543139999999955</c:v>
                </c:pt>
                <c:pt idx="436">
                  <c:v>4.2677509999999899</c:v>
                </c:pt>
                <c:pt idx="437">
                  <c:v>4.2766859999999998</c:v>
                </c:pt>
                <c:pt idx="438">
                  <c:v>4.2804250000000001</c:v>
                </c:pt>
                <c:pt idx="439">
                  <c:v>4.2872969999999997</c:v>
                </c:pt>
                <c:pt idx="440">
                  <c:v>4.2922370000000001</c:v>
                </c:pt>
                <c:pt idx="441">
                  <c:v>4.2972020000000004</c:v>
                </c:pt>
              </c:numCache>
            </c:numRef>
          </c:yVal>
        </c:ser>
        <c:ser>
          <c:idx val="5"/>
          <c:order val="2"/>
          <c:tx>
            <c:strRef>
              <c:f>All!$N$2</c:f>
              <c:strCache>
                <c:ptCount val="1"/>
                <c:pt idx="0">
                  <c:v>1mm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All!$M$8:$M$77</c:f>
              <c:numCache>
                <c:formatCode>0.00E+00</c:formatCode>
                <c:ptCount val="70"/>
                <c:pt idx="0">
                  <c:v>2.9478119999999999</c:v>
                </c:pt>
                <c:pt idx="1">
                  <c:v>3.439114</c:v>
                </c:pt>
                <c:pt idx="2">
                  <c:v>3.9304159999999952</c:v>
                </c:pt>
                <c:pt idx="3">
                  <c:v>4.4217180000000003</c:v>
                </c:pt>
                <c:pt idx="4">
                  <c:v>4.9130200000000004</c:v>
                </c:pt>
                <c:pt idx="5">
                  <c:v>5.4043219999999996</c:v>
                </c:pt>
                <c:pt idx="6">
                  <c:v>5.8956229999999996</c:v>
                </c:pt>
                <c:pt idx="7">
                  <c:v>6.3869249999999909</c:v>
                </c:pt>
                <c:pt idx="8">
                  <c:v>6.8782269999999999</c:v>
                </c:pt>
                <c:pt idx="9">
                  <c:v>7.369529</c:v>
                </c:pt>
                <c:pt idx="10">
                  <c:v>7.8608309999999877</c:v>
                </c:pt>
                <c:pt idx="11">
                  <c:v>8.3521330000000216</c:v>
                </c:pt>
                <c:pt idx="12">
                  <c:v>8.8434350000000048</c:v>
                </c:pt>
                <c:pt idx="13">
                  <c:v>9.3347370000000005</c:v>
                </c:pt>
                <c:pt idx="14">
                  <c:v>9.8260390000000175</c:v>
                </c:pt>
                <c:pt idx="15">
                  <c:v>10.31734</c:v>
                </c:pt>
                <c:pt idx="16">
                  <c:v>10.80864</c:v>
                </c:pt>
                <c:pt idx="17">
                  <c:v>11.299940000000001</c:v>
                </c:pt>
                <c:pt idx="18">
                  <c:v>11.79125</c:v>
                </c:pt>
                <c:pt idx="19">
                  <c:v>12.282550000000002</c:v>
                </c:pt>
                <c:pt idx="20">
                  <c:v>12.773850000000001</c:v>
                </c:pt>
                <c:pt idx="21">
                  <c:v>13.26515</c:v>
                </c:pt>
                <c:pt idx="22">
                  <c:v>13.756450000000006</c:v>
                </c:pt>
                <c:pt idx="23">
                  <c:v>14.24776</c:v>
                </c:pt>
                <c:pt idx="24">
                  <c:v>14.73906</c:v>
                </c:pt>
                <c:pt idx="25">
                  <c:v>15.230359999999999</c:v>
                </c:pt>
                <c:pt idx="26">
                  <c:v>15.72166</c:v>
                </c:pt>
                <c:pt idx="27">
                  <c:v>16.212969999999999</c:v>
                </c:pt>
                <c:pt idx="28">
                  <c:v>16.704270000000001</c:v>
                </c:pt>
                <c:pt idx="29">
                  <c:v>17.19557</c:v>
                </c:pt>
                <c:pt idx="30">
                  <c:v>17.686869999999999</c:v>
                </c:pt>
                <c:pt idx="31">
                  <c:v>18.178170000000001</c:v>
                </c:pt>
                <c:pt idx="32">
                  <c:v>18.66947</c:v>
                </c:pt>
                <c:pt idx="33">
                  <c:v>19.16077999999996</c:v>
                </c:pt>
                <c:pt idx="34">
                  <c:v>19.652080000000005</c:v>
                </c:pt>
                <c:pt idx="35">
                  <c:v>20.143380000000001</c:v>
                </c:pt>
                <c:pt idx="36">
                  <c:v>20.634679999999999</c:v>
                </c:pt>
                <c:pt idx="37">
                  <c:v>21.125979999999988</c:v>
                </c:pt>
                <c:pt idx="38">
                  <c:v>21.617290000000043</c:v>
                </c:pt>
                <c:pt idx="39">
                  <c:v>22.10859</c:v>
                </c:pt>
                <c:pt idx="40">
                  <c:v>22.599889999999988</c:v>
                </c:pt>
                <c:pt idx="41">
                  <c:v>23.091190000000001</c:v>
                </c:pt>
                <c:pt idx="42">
                  <c:v>23.582489999999947</c:v>
                </c:pt>
                <c:pt idx="43">
                  <c:v>24.073799999999959</c:v>
                </c:pt>
                <c:pt idx="44">
                  <c:v>24.565099999999958</c:v>
                </c:pt>
                <c:pt idx="45">
                  <c:v>25.0564</c:v>
                </c:pt>
                <c:pt idx="46">
                  <c:v>25.54769999999996</c:v>
                </c:pt>
                <c:pt idx="47">
                  <c:v>26.039000000000001</c:v>
                </c:pt>
                <c:pt idx="48">
                  <c:v>26.53031</c:v>
                </c:pt>
                <c:pt idx="49">
                  <c:v>27.02160999999996</c:v>
                </c:pt>
                <c:pt idx="50">
                  <c:v>27.512910000000005</c:v>
                </c:pt>
                <c:pt idx="51">
                  <c:v>28.00421</c:v>
                </c:pt>
                <c:pt idx="52">
                  <c:v>28.495509999999928</c:v>
                </c:pt>
                <c:pt idx="53">
                  <c:v>28.986809999999956</c:v>
                </c:pt>
                <c:pt idx="54">
                  <c:v>29.478119999999951</c:v>
                </c:pt>
                <c:pt idx="55">
                  <c:v>29.969419999999936</c:v>
                </c:pt>
                <c:pt idx="56">
                  <c:v>30.460719999999917</c:v>
                </c:pt>
                <c:pt idx="57">
                  <c:v>30.952019999999951</c:v>
                </c:pt>
                <c:pt idx="58">
                  <c:v>31.443329999999936</c:v>
                </c:pt>
                <c:pt idx="59">
                  <c:v>31.934629999999959</c:v>
                </c:pt>
                <c:pt idx="60">
                  <c:v>32.425930000000079</c:v>
                </c:pt>
                <c:pt idx="61">
                  <c:v>32.917230000000004</c:v>
                </c:pt>
                <c:pt idx="62">
                  <c:v>33.408530000000013</c:v>
                </c:pt>
                <c:pt idx="63">
                  <c:v>33.899830000000001</c:v>
                </c:pt>
                <c:pt idx="64">
                  <c:v>34.39114</c:v>
                </c:pt>
                <c:pt idx="65">
                  <c:v>34.882440000000003</c:v>
                </c:pt>
                <c:pt idx="66">
                  <c:v>35.373740000000005</c:v>
                </c:pt>
                <c:pt idx="67">
                  <c:v>35.86504</c:v>
                </c:pt>
                <c:pt idx="68">
                  <c:v>36.356349999999999</c:v>
                </c:pt>
                <c:pt idx="69">
                  <c:v>36.847639999999998</c:v>
                </c:pt>
              </c:numCache>
            </c:numRef>
          </c:xVal>
          <c:yVal>
            <c:numRef>
              <c:f>All!$N$8:$N$77</c:f>
              <c:numCache>
                <c:formatCode>0.00E+00</c:formatCode>
                <c:ptCount val="70"/>
                <c:pt idx="0">
                  <c:v>1.749387</c:v>
                </c:pt>
                <c:pt idx="1">
                  <c:v>2.1784459999999952</c:v>
                </c:pt>
                <c:pt idx="2">
                  <c:v>2.5727559999999947</c:v>
                </c:pt>
                <c:pt idx="3">
                  <c:v>2.9574799999999977</c:v>
                </c:pt>
                <c:pt idx="4">
                  <c:v>3.3489879999999999</c:v>
                </c:pt>
                <c:pt idx="5">
                  <c:v>3.7161879999999998</c:v>
                </c:pt>
                <c:pt idx="6">
                  <c:v>4.1037920000000003</c:v>
                </c:pt>
                <c:pt idx="7">
                  <c:v>4.4752240000000034</c:v>
                </c:pt>
                <c:pt idx="8">
                  <c:v>4.837688</c:v>
                </c:pt>
                <c:pt idx="9">
                  <c:v>5.2134539999999996</c:v>
                </c:pt>
                <c:pt idx="10">
                  <c:v>5.5851879999999898</c:v>
                </c:pt>
                <c:pt idx="11">
                  <c:v>5.9565219999999997</c:v>
                </c:pt>
                <c:pt idx="12">
                  <c:v>6.3133349999999906</c:v>
                </c:pt>
                <c:pt idx="13">
                  <c:v>6.660469</c:v>
                </c:pt>
                <c:pt idx="14">
                  <c:v>7.0099530000000003</c:v>
                </c:pt>
                <c:pt idx="15">
                  <c:v>7.3611829999999898</c:v>
                </c:pt>
                <c:pt idx="16">
                  <c:v>7.7360660000000099</c:v>
                </c:pt>
                <c:pt idx="17">
                  <c:v>8.070964</c:v>
                </c:pt>
                <c:pt idx="18">
                  <c:v>8.4609530000000035</c:v>
                </c:pt>
                <c:pt idx="19">
                  <c:v>8.8055360000000356</c:v>
                </c:pt>
                <c:pt idx="20">
                  <c:v>9.1397149999999989</c:v>
                </c:pt>
                <c:pt idx="21">
                  <c:v>9.5644920000000067</c:v>
                </c:pt>
                <c:pt idx="22">
                  <c:v>9.9644010000000005</c:v>
                </c:pt>
                <c:pt idx="23">
                  <c:v>10.2864</c:v>
                </c:pt>
                <c:pt idx="24">
                  <c:v>10.582730000000018</c:v>
                </c:pt>
                <c:pt idx="25">
                  <c:v>10.945070000000001</c:v>
                </c:pt>
                <c:pt idx="26">
                  <c:v>11.37471</c:v>
                </c:pt>
                <c:pt idx="27">
                  <c:v>11.802610000000017</c:v>
                </c:pt>
                <c:pt idx="28">
                  <c:v>12.172750000000002</c:v>
                </c:pt>
                <c:pt idx="29">
                  <c:v>12.47137</c:v>
                </c:pt>
                <c:pt idx="30">
                  <c:v>12.73104</c:v>
                </c:pt>
                <c:pt idx="31">
                  <c:v>12.99174</c:v>
                </c:pt>
                <c:pt idx="32">
                  <c:v>13.27533</c:v>
                </c:pt>
                <c:pt idx="33">
                  <c:v>13.600070000000001</c:v>
                </c:pt>
                <c:pt idx="34">
                  <c:v>13.958690000000002</c:v>
                </c:pt>
                <c:pt idx="35">
                  <c:v>14.335370000000001</c:v>
                </c:pt>
                <c:pt idx="36">
                  <c:v>14.71144</c:v>
                </c:pt>
                <c:pt idx="37">
                  <c:v>15.06311</c:v>
                </c:pt>
                <c:pt idx="38">
                  <c:v>15.375220000000002</c:v>
                </c:pt>
                <c:pt idx="39">
                  <c:v>15.648289999999999</c:v>
                </c:pt>
                <c:pt idx="40">
                  <c:v>15.889690000000021</c:v>
                </c:pt>
                <c:pt idx="41">
                  <c:v>16.114560000000047</c:v>
                </c:pt>
                <c:pt idx="42">
                  <c:v>16.33868</c:v>
                </c:pt>
                <c:pt idx="43">
                  <c:v>16.557990000000043</c:v>
                </c:pt>
                <c:pt idx="44">
                  <c:v>16.82538999999996</c:v>
                </c:pt>
                <c:pt idx="45">
                  <c:v>17.09892</c:v>
                </c:pt>
                <c:pt idx="46">
                  <c:v>17.414940000000001</c:v>
                </c:pt>
                <c:pt idx="47">
                  <c:v>17.733889999999999</c:v>
                </c:pt>
                <c:pt idx="48">
                  <c:v>18.10867</c:v>
                </c:pt>
                <c:pt idx="49">
                  <c:v>18.450890000000001</c:v>
                </c:pt>
                <c:pt idx="50">
                  <c:v>18.824159999999999</c:v>
                </c:pt>
                <c:pt idx="51">
                  <c:v>19.19240999999996</c:v>
                </c:pt>
                <c:pt idx="52">
                  <c:v>19.513400000000001</c:v>
                </c:pt>
                <c:pt idx="53">
                  <c:v>19.853090000000005</c:v>
                </c:pt>
                <c:pt idx="54">
                  <c:v>20.193800000000035</c:v>
                </c:pt>
                <c:pt idx="55">
                  <c:v>20.479299999999959</c:v>
                </c:pt>
                <c:pt idx="56">
                  <c:v>20.741510000000002</c:v>
                </c:pt>
                <c:pt idx="57">
                  <c:v>21.024470000000001</c:v>
                </c:pt>
                <c:pt idx="58">
                  <c:v>21.29806</c:v>
                </c:pt>
                <c:pt idx="59">
                  <c:v>21.518950000000043</c:v>
                </c:pt>
                <c:pt idx="60">
                  <c:v>21.70393</c:v>
                </c:pt>
                <c:pt idx="61">
                  <c:v>21.89011</c:v>
                </c:pt>
                <c:pt idx="62">
                  <c:v>22.07553999999994</c:v>
                </c:pt>
                <c:pt idx="63">
                  <c:v>22.231470000000005</c:v>
                </c:pt>
                <c:pt idx="64">
                  <c:v>22.354460000000035</c:v>
                </c:pt>
                <c:pt idx="65">
                  <c:v>22.474150000000005</c:v>
                </c:pt>
                <c:pt idx="66">
                  <c:v>22.617060000000048</c:v>
                </c:pt>
                <c:pt idx="67">
                  <c:v>22.77827999999996</c:v>
                </c:pt>
                <c:pt idx="68">
                  <c:v>22.934970000000035</c:v>
                </c:pt>
                <c:pt idx="69">
                  <c:v>23.074909999999999</c:v>
                </c:pt>
              </c:numCache>
            </c:numRef>
          </c:yVal>
        </c:ser>
        <c:ser>
          <c:idx val="9"/>
          <c:order val="3"/>
          <c:tx>
            <c:strRef>
              <c:f>All!$Q$2</c:f>
              <c:strCache>
                <c:ptCount val="1"/>
                <c:pt idx="0">
                  <c:v>0.5mm</c:v>
                </c:pt>
              </c:strCache>
            </c:strRef>
          </c:tx>
          <c:spPr>
            <a:ln>
              <a:solidFill>
                <a:srgbClr val="7030A0"/>
              </a:solidFill>
            </a:ln>
          </c:spPr>
          <c:marker>
            <c:symbol val="none"/>
          </c:marker>
          <c:xVal>
            <c:numRef>
              <c:f>All!$P$7:$P$125</c:f>
              <c:numCache>
                <c:formatCode>0.00E+00</c:formatCode>
                <c:ptCount val="119"/>
                <c:pt idx="0">
                  <c:v>3.0033300000000049</c:v>
                </c:pt>
                <c:pt idx="1">
                  <c:v>3.6039970000000054</c:v>
                </c:pt>
                <c:pt idx="2">
                  <c:v>4.2046630000000098</c:v>
                </c:pt>
                <c:pt idx="3">
                  <c:v>4.8053290000000004</c:v>
                </c:pt>
                <c:pt idx="4">
                  <c:v>5.4059949999999946</c:v>
                </c:pt>
                <c:pt idx="5">
                  <c:v>6.0066610000000109</c:v>
                </c:pt>
                <c:pt idx="6">
                  <c:v>6.6073269999999908</c:v>
                </c:pt>
                <c:pt idx="7">
                  <c:v>7.2079930000000001</c:v>
                </c:pt>
                <c:pt idx="8">
                  <c:v>7.8086589999999996</c:v>
                </c:pt>
                <c:pt idx="9">
                  <c:v>8.4093260000000001</c:v>
                </c:pt>
                <c:pt idx="10">
                  <c:v>9.0099920000000004</c:v>
                </c:pt>
                <c:pt idx="11">
                  <c:v>9.6106580000000008</c:v>
                </c:pt>
                <c:pt idx="12">
                  <c:v>10.211319999999999</c:v>
                </c:pt>
                <c:pt idx="13">
                  <c:v>10.81199</c:v>
                </c:pt>
                <c:pt idx="14">
                  <c:v>11.412660000000002</c:v>
                </c:pt>
                <c:pt idx="15">
                  <c:v>12.01332</c:v>
                </c:pt>
                <c:pt idx="16">
                  <c:v>12.613990000000001</c:v>
                </c:pt>
                <c:pt idx="17">
                  <c:v>13.214650000000001</c:v>
                </c:pt>
                <c:pt idx="18">
                  <c:v>13.81532</c:v>
                </c:pt>
                <c:pt idx="19">
                  <c:v>14.415990000000004</c:v>
                </c:pt>
                <c:pt idx="20">
                  <c:v>15.01665</c:v>
                </c:pt>
                <c:pt idx="21">
                  <c:v>15.617319999999999</c:v>
                </c:pt>
                <c:pt idx="22">
                  <c:v>16.217990000000043</c:v>
                </c:pt>
                <c:pt idx="23">
                  <c:v>16.818650000000005</c:v>
                </c:pt>
                <c:pt idx="24">
                  <c:v>17.41931999999996</c:v>
                </c:pt>
                <c:pt idx="25">
                  <c:v>18.019980000000043</c:v>
                </c:pt>
                <c:pt idx="26">
                  <c:v>18.620650000000001</c:v>
                </c:pt>
                <c:pt idx="27">
                  <c:v>19.22131999999996</c:v>
                </c:pt>
                <c:pt idx="28">
                  <c:v>19.821980000000035</c:v>
                </c:pt>
                <c:pt idx="29">
                  <c:v>20.422649999999916</c:v>
                </c:pt>
                <c:pt idx="30">
                  <c:v>21.02330999999996</c:v>
                </c:pt>
                <c:pt idx="31">
                  <c:v>21.623980000000035</c:v>
                </c:pt>
                <c:pt idx="32">
                  <c:v>22.22465</c:v>
                </c:pt>
                <c:pt idx="33">
                  <c:v>22.825310000000002</c:v>
                </c:pt>
                <c:pt idx="34">
                  <c:v>23.425979999999964</c:v>
                </c:pt>
                <c:pt idx="35">
                  <c:v>24.026639999999947</c:v>
                </c:pt>
                <c:pt idx="36">
                  <c:v>24.627310000000001</c:v>
                </c:pt>
                <c:pt idx="37">
                  <c:v>25.227979999999999</c:v>
                </c:pt>
                <c:pt idx="38">
                  <c:v>25.828639999999947</c:v>
                </c:pt>
                <c:pt idx="39">
                  <c:v>26.429309999999951</c:v>
                </c:pt>
                <c:pt idx="40">
                  <c:v>27.029969999999999</c:v>
                </c:pt>
                <c:pt idx="41">
                  <c:v>27.63064</c:v>
                </c:pt>
                <c:pt idx="42">
                  <c:v>28.231310000000001</c:v>
                </c:pt>
                <c:pt idx="43">
                  <c:v>28.831969999999998</c:v>
                </c:pt>
                <c:pt idx="44">
                  <c:v>29.432639999999925</c:v>
                </c:pt>
                <c:pt idx="45">
                  <c:v>30.033300000000001</c:v>
                </c:pt>
                <c:pt idx="46">
                  <c:v>30.633970000000048</c:v>
                </c:pt>
                <c:pt idx="47">
                  <c:v>31.23463999999996</c:v>
                </c:pt>
                <c:pt idx="48">
                  <c:v>31.8353</c:v>
                </c:pt>
                <c:pt idx="49">
                  <c:v>32.435970000000012</c:v>
                </c:pt>
                <c:pt idx="50">
                  <c:v>33.036640000000006</c:v>
                </c:pt>
                <c:pt idx="51">
                  <c:v>33.637300000000003</c:v>
                </c:pt>
                <c:pt idx="52">
                  <c:v>34.237970000000011</c:v>
                </c:pt>
                <c:pt idx="53">
                  <c:v>34.838630000000002</c:v>
                </c:pt>
                <c:pt idx="54">
                  <c:v>35.439300000000003</c:v>
                </c:pt>
                <c:pt idx="55">
                  <c:v>36.039970000000011</c:v>
                </c:pt>
                <c:pt idx="56">
                  <c:v>36.640630000000002</c:v>
                </c:pt>
                <c:pt idx="57">
                  <c:v>37.241300000000003</c:v>
                </c:pt>
                <c:pt idx="58">
                  <c:v>37.841959999999993</c:v>
                </c:pt>
                <c:pt idx="59">
                  <c:v>38.442630000000001</c:v>
                </c:pt>
                <c:pt idx="60">
                  <c:v>39.043300000000002</c:v>
                </c:pt>
                <c:pt idx="61">
                  <c:v>39.64396</c:v>
                </c:pt>
                <c:pt idx="62">
                  <c:v>40.244630000000001</c:v>
                </c:pt>
                <c:pt idx="63">
                  <c:v>40.845289999999999</c:v>
                </c:pt>
                <c:pt idx="64">
                  <c:v>41.445960000000007</c:v>
                </c:pt>
                <c:pt idx="65">
                  <c:v>42.04663</c:v>
                </c:pt>
                <c:pt idx="66">
                  <c:v>42.647289999999998</c:v>
                </c:pt>
                <c:pt idx="67">
                  <c:v>43.247960000000006</c:v>
                </c:pt>
                <c:pt idx="68">
                  <c:v>43.84863</c:v>
                </c:pt>
                <c:pt idx="69">
                  <c:v>44.449289999999998</c:v>
                </c:pt>
                <c:pt idx="70">
                  <c:v>45.049960000000006</c:v>
                </c:pt>
                <c:pt idx="71">
                  <c:v>45.650620000000004</c:v>
                </c:pt>
                <c:pt idx="72">
                  <c:v>46.251289999999997</c:v>
                </c:pt>
                <c:pt idx="73">
                  <c:v>46.851959999999998</c:v>
                </c:pt>
                <c:pt idx="74">
                  <c:v>47.452620000000003</c:v>
                </c:pt>
                <c:pt idx="75">
                  <c:v>48.053289999999997</c:v>
                </c:pt>
                <c:pt idx="76">
                  <c:v>48.653950000000002</c:v>
                </c:pt>
                <c:pt idx="77">
                  <c:v>49.254620000000003</c:v>
                </c:pt>
                <c:pt idx="78">
                  <c:v>49.855289999999997</c:v>
                </c:pt>
                <c:pt idx="79">
                  <c:v>50.455950000000001</c:v>
                </c:pt>
                <c:pt idx="80">
                  <c:v>51.056620000000002</c:v>
                </c:pt>
                <c:pt idx="81">
                  <c:v>51.657279999999993</c:v>
                </c:pt>
                <c:pt idx="82">
                  <c:v>52.257950000000001</c:v>
                </c:pt>
                <c:pt idx="83">
                  <c:v>52.858620000000002</c:v>
                </c:pt>
                <c:pt idx="84">
                  <c:v>53.459279999999993</c:v>
                </c:pt>
                <c:pt idx="85">
                  <c:v>54.059950000000001</c:v>
                </c:pt>
                <c:pt idx="86">
                  <c:v>54.660610000000013</c:v>
                </c:pt>
                <c:pt idx="87">
                  <c:v>55.261280000000006</c:v>
                </c:pt>
                <c:pt idx="88">
                  <c:v>55.86195</c:v>
                </c:pt>
                <c:pt idx="89">
                  <c:v>56.462610000000012</c:v>
                </c:pt>
                <c:pt idx="90">
                  <c:v>57.063280000000006</c:v>
                </c:pt>
                <c:pt idx="91">
                  <c:v>57.663940000000011</c:v>
                </c:pt>
                <c:pt idx="92">
                  <c:v>58.264610000000012</c:v>
                </c:pt>
                <c:pt idx="93">
                  <c:v>58.865280000000006</c:v>
                </c:pt>
                <c:pt idx="94">
                  <c:v>59.465940000000003</c:v>
                </c:pt>
                <c:pt idx="95">
                  <c:v>60.066610000000011</c:v>
                </c:pt>
                <c:pt idx="96">
                  <c:v>60.667270000000002</c:v>
                </c:pt>
                <c:pt idx="97">
                  <c:v>61.267940000000003</c:v>
                </c:pt>
                <c:pt idx="98">
                  <c:v>61.868610000000011</c:v>
                </c:pt>
                <c:pt idx="99">
                  <c:v>62.469270000000002</c:v>
                </c:pt>
                <c:pt idx="100">
                  <c:v>63.069940000000003</c:v>
                </c:pt>
                <c:pt idx="101">
                  <c:v>63.6706</c:v>
                </c:pt>
                <c:pt idx="102">
                  <c:v>64.271270000000001</c:v>
                </c:pt>
                <c:pt idx="103">
                  <c:v>64.871939999999981</c:v>
                </c:pt>
                <c:pt idx="104">
                  <c:v>65.4726</c:v>
                </c:pt>
                <c:pt idx="105">
                  <c:v>66.073269999999994</c:v>
                </c:pt>
                <c:pt idx="106">
                  <c:v>66.673929999999999</c:v>
                </c:pt>
                <c:pt idx="107">
                  <c:v>67.274600000000007</c:v>
                </c:pt>
                <c:pt idx="108">
                  <c:v>67.875269999999986</c:v>
                </c:pt>
                <c:pt idx="109">
                  <c:v>68.47593999999998</c:v>
                </c:pt>
                <c:pt idx="110">
                  <c:v>69.076599999999999</c:v>
                </c:pt>
                <c:pt idx="111">
                  <c:v>69.677269999999993</c:v>
                </c:pt>
                <c:pt idx="112">
                  <c:v>70.277930000000012</c:v>
                </c:pt>
                <c:pt idx="113">
                  <c:v>70.878599999999949</c:v>
                </c:pt>
                <c:pt idx="114">
                  <c:v>71.479259999999996</c:v>
                </c:pt>
                <c:pt idx="115">
                  <c:v>72.07992999999999</c:v>
                </c:pt>
                <c:pt idx="116">
                  <c:v>72.680599999999998</c:v>
                </c:pt>
                <c:pt idx="117">
                  <c:v>73.281270000000006</c:v>
                </c:pt>
                <c:pt idx="118">
                  <c:v>73.881929999999997</c:v>
                </c:pt>
              </c:numCache>
            </c:numRef>
          </c:xVal>
          <c:yVal>
            <c:numRef>
              <c:f>All!$Q$7:$Q$125</c:f>
              <c:numCache>
                <c:formatCode>0.00E+00</c:formatCode>
                <c:ptCount val="119"/>
                <c:pt idx="0">
                  <c:v>1.8104689999999999</c:v>
                </c:pt>
                <c:pt idx="1">
                  <c:v>2.327366</c:v>
                </c:pt>
                <c:pt idx="2">
                  <c:v>2.8000279999999997</c:v>
                </c:pt>
                <c:pt idx="3">
                  <c:v>3.2953410000000001</c:v>
                </c:pt>
                <c:pt idx="4">
                  <c:v>3.7546779999999997</c:v>
                </c:pt>
                <c:pt idx="5">
                  <c:v>4.2371600000000003</c:v>
                </c:pt>
                <c:pt idx="6">
                  <c:v>4.6894349999999898</c:v>
                </c:pt>
                <c:pt idx="7">
                  <c:v>5.1620749999999838</c:v>
                </c:pt>
                <c:pt idx="8">
                  <c:v>5.6282749999999906</c:v>
                </c:pt>
                <c:pt idx="9">
                  <c:v>6.0920739999999975</c:v>
                </c:pt>
                <c:pt idx="10">
                  <c:v>6.5376719999999997</c:v>
                </c:pt>
                <c:pt idx="11">
                  <c:v>6.9770950000000003</c:v>
                </c:pt>
                <c:pt idx="12">
                  <c:v>7.4273189999999945</c:v>
                </c:pt>
                <c:pt idx="13">
                  <c:v>7.8953059999999908</c:v>
                </c:pt>
                <c:pt idx="14">
                  <c:v>8.340719</c:v>
                </c:pt>
                <c:pt idx="15">
                  <c:v>8.8248310000000014</c:v>
                </c:pt>
                <c:pt idx="16">
                  <c:v>9.2452269999999999</c:v>
                </c:pt>
                <c:pt idx="17">
                  <c:v>9.7827760000000001</c:v>
                </c:pt>
                <c:pt idx="18">
                  <c:v>10.278</c:v>
                </c:pt>
                <c:pt idx="19">
                  <c:v>10.676540000000006</c:v>
                </c:pt>
                <c:pt idx="20">
                  <c:v>11.112640000000004</c:v>
                </c:pt>
                <c:pt idx="21">
                  <c:v>11.663440000000017</c:v>
                </c:pt>
                <c:pt idx="22">
                  <c:v>12.2197</c:v>
                </c:pt>
                <c:pt idx="23">
                  <c:v>12.68641</c:v>
                </c:pt>
                <c:pt idx="24">
                  <c:v>13.06134</c:v>
                </c:pt>
                <c:pt idx="25">
                  <c:v>13.417</c:v>
                </c:pt>
                <c:pt idx="26">
                  <c:v>13.799940000000001</c:v>
                </c:pt>
                <c:pt idx="27">
                  <c:v>14.247079999999999</c:v>
                </c:pt>
                <c:pt idx="28">
                  <c:v>14.74344</c:v>
                </c:pt>
                <c:pt idx="29">
                  <c:v>15.265180000000004</c:v>
                </c:pt>
                <c:pt idx="30">
                  <c:v>15.76596</c:v>
                </c:pt>
                <c:pt idx="31">
                  <c:v>16.21239999999996</c:v>
                </c:pt>
                <c:pt idx="32">
                  <c:v>16.601160000000039</c:v>
                </c:pt>
                <c:pt idx="33">
                  <c:v>16.941639999999936</c:v>
                </c:pt>
                <c:pt idx="34">
                  <c:v>17.260950000000001</c:v>
                </c:pt>
                <c:pt idx="35">
                  <c:v>17.582229999999925</c:v>
                </c:pt>
                <c:pt idx="36">
                  <c:v>17.945099999999947</c:v>
                </c:pt>
                <c:pt idx="37">
                  <c:v>18.38184</c:v>
                </c:pt>
                <c:pt idx="38">
                  <c:v>18.817260000000047</c:v>
                </c:pt>
                <c:pt idx="39">
                  <c:v>19.355350000000001</c:v>
                </c:pt>
                <c:pt idx="40">
                  <c:v>19.864560000000001</c:v>
                </c:pt>
                <c:pt idx="41">
                  <c:v>20.443659999999959</c:v>
                </c:pt>
                <c:pt idx="42">
                  <c:v>20.968699999999917</c:v>
                </c:pt>
                <c:pt idx="43">
                  <c:v>21.501980000000035</c:v>
                </c:pt>
                <c:pt idx="44">
                  <c:v>22.057160000000035</c:v>
                </c:pt>
                <c:pt idx="45">
                  <c:v>22.52667999999996</c:v>
                </c:pt>
                <c:pt idx="46">
                  <c:v>22.995439999999917</c:v>
                </c:pt>
                <c:pt idx="47">
                  <c:v>23.49327999999996</c:v>
                </c:pt>
                <c:pt idx="48">
                  <c:v>23.913360000000001</c:v>
                </c:pt>
                <c:pt idx="49">
                  <c:v>24.265789999999924</c:v>
                </c:pt>
                <c:pt idx="50">
                  <c:v>24.624860000000051</c:v>
                </c:pt>
                <c:pt idx="51">
                  <c:v>24.961789999999951</c:v>
                </c:pt>
                <c:pt idx="52">
                  <c:v>25.2181</c:v>
                </c:pt>
                <c:pt idx="53">
                  <c:v>25.442519999999917</c:v>
                </c:pt>
                <c:pt idx="54">
                  <c:v>25.70582999999996</c:v>
                </c:pt>
                <c:pt idx="55">
                  <c:v>25.996319999999951</c:v>
                </c:pt>
                <c:pt idx="56">
                  <c:v>26.257919999999999</c:v>
                </c:pt>
                <c:pt idx="57">
                  <c:v>26.488269999999947</c:v>
                </c:pt>
                <c:pt idx="58">
                  <c:v>26.738539999999947</c:v>
                </c:pt>
                <c:pt idx="59">
                  <c:v>27.04937</c:v>
                </c:pt>
                <c:pt idx="60">
                  <c:v>27.432659999999956</c:v>
                </c:pt>
                <c:pt idx="61">
                  <c:v>27.81953</c:v>
                </c:pt>
                <c:pt idx="62">
                  <c:v>28.17332</c:v>
                </c:pt>
                <c:pt idx="63">
                  <c:v>28.502129999999958</c:v>
                </c:pt>
                <c:pt idx="64">
                  <c:v>28.825619999999951</c:v>
                </c:pt>
                <c:pt idx="65">
                  <c:v>29.21508</c:v>
                </c:pt>
                <c:pt idx="66">
                  <c:v>29.645569999999989</c:v>
                </c:pt>
                <c:pt idx="67">
                  <c:v>30.134160000000048</c:v>
                </c:pt>
                <c:pt idx="68">
                  <c:v>30.64246</c:v>
                </c:pt>
                <c:pt idx="69">
                  <c:v>31.1235</c:v>
                </c:pt>
                <c:pt idx="70">
                  <c:v>31.598109999999956</c:v>
                </c:pt>
                <c:pt idx="71">
                  <c:v>32.042400000000001</c:v>
                </c:pt>
                <c:pt idx="72">
                  <c:v>32.49156</c:v>
                </c:pt>
                <c:pt idx="73">
                  <c:v>32.97587</c:v>
                </c:pt>
                <c:pt idx="74">
                  <c:v>33.478950000000012</c:v>
                </c:pt>
                <c:pt idx="75">
                  <c:v>34.005160000000011</c:v>
                </c:pt>
                <c:pt idx="76">
                  <c:v>34.544429999999998</c:v>
                </c:pt>
                <c:pt idx="77">
                  <c:v>35.047920000000005</c:v>
                </c:pt>
                <c:pt idx="78">
                  <c:v>35.494100000000003</c:v>
                </c:pt>
                <c:pt idx="79">
                  <c:v>35.910869999999996</c:v>
                </c:pt>
                <c:pt idx="80">
                  <c:v>36.30836</c:v>
                </c:pt>
                <c:pt idx="81">
                  <c:v>36.65457</c:v>
                </c:pt>
                <c:pt idx="82">
                  <c:v>36.970140000000001</c:v>
                </c:pt>
                <c:pt idx="83">
                  <c:v>37.319609999999997</c:v>
                </c:pt>
                <c:pt idx="84">
                  <c:v>37.701330000000013</c:v>
                </c:pt>
                <c:pt idx="85">
                  <c:v>38.091030000000003</c:v>
                </c:pt>
                <c:pt idx="86">
                  <c:v>38.481699999999996</c:v>
                </c:pt>
                <c:pt idx="87">
                  <c:v>38.881479999999975</c:v>
                </c:pt>
                <c:pt idx="88">
                  <c:v>39.323430000000002</c:v>
                </c:pt>
                <c:pt idx="89">
                  <c:v>39.768480000000011</c:v>
                </c:pt>
                <c:pt idx="90">
                  <c:v>40.18629</c:v>
                </c:pt>
                <c:pt idx="91">
                  <c:v>40.536180000000002</c:v>
                </c:pt>
                <c:pt idx="92">
                  <c:v>40.838500000000003</c:v>
                </c:pt>
                <c:pt idx="93">
                  <c:v>41.104280000000003</c:v>
                </c:pt>
                <c:pt idx="94">
                  <c:v>41.352460000000001</c:v>
                </c:pt>
                <c:pt idx="95">
                  <c:v>41.566330000000072</c:v>
                </c:pt>
                <c:pt idx="96">
                  <c:v>41.750430000000001</c:v>
                </c:pt>
                <c:pt idx="97">
                  <c:v>41.951009999999997</c:v>
                </c:pt>
                <c:pt idx="98">
                  <c:v>42.15016</c:v>
                </c:pt>
                <c:pt idx="99">
                  <c:v>42.381699999999995</c:v>
                </c:pt>
                <c:pt idx="100">
                  <c:v>42.648750000000071</c:v>
                </c:pt>
                <c:pt idx="101">
                  <c:v>42.913800000000002</c:v>
                </c:pt>
                <c:pt idx="102">
                  <c:v>43.199320000000071</c:v>
                </c:pt>
                <c:pt idx="103">
                  <c:v>43.508660000000006</c:v>
                </c:pt>
                <c:pt idx="104">
                  <c:v>43.798800000000071</c:v>
                </c:pt>
                <c:pt idx="105">
                  <c:v>44.091290000000001</c:v>
                </c:pt>
                <c:pt idx="106">
                  <c:v>44.423250000000003</c:v>
                </c:pt>
                <c:pt idx="107">
                  <c:v>44.733650000000011</c:v>
                </c:pt>
                <c:pt idx="108">
                  <c:v>44.99438</c:v>
                </c:pt>
                <c:pt idx="109">
                  <c:v>45.245210000000071</c:v>
                </c:pt>
                <c:pt idx="110">
                  <c:v>45.474640000000001</c:v>
                </c:pt>
                <c:pt idx="111">
                  <c:v>45.656010000000002</c:v>
                </c:pt>
                <c:pt idx="112">
                  <c:v>45.819710000000001</c:v>
                </c:pt>
                <c:pt idx="113">
                  <c:v>45.987360000000002</c:v>
                </c:pt>
                <c:pt idx="114">
                  <c:v>46.155500000000011</c:v>
                </c:pt>
                <c:pt idx="115">
                  <c:v>46.291700000000013</c:v>
                </c:pt>
                <c:pt idx="116">
                  <c:v>46.420860000000005</c:v>
                </c:pt>
                <c:pt idx="117">
                  <c:v>46.559530000000002</c:v>
                </c:pt>
                <c:pt idx="118">
                  <c:v>46.706750000000063</c:v>
                </c:pt>
              </c:numCache>
            </c:numRef>
          </c:yVal>
        </c:ser>
        <c:ser>
          <c:idx val="11"/>
          <c:order val="4"/>
          <c:tx>
            <c:strRef>
              <c:f>All!$W$2</c:f>
              <c:strCache>
                <c:ptCount val="1"/>
                <c:pt idx="0">
                  <c:v>0.15mm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marker>
            <c:symbol val="none"/>
          </c:marker>
          <c:xVal>
            <c:numRef>
              <c:f>All!$V$12:$V$118</c:f>
              <c:numCache>
                <c:formatCode>0.00E+00</c:formatCode>
                <c:ptCount val="107"/>
                <c:pt idx="0">
                  <c:v>21.18525</c:v>
                </c:pt>
                <c:pt idx="1">
                  <c:v>23.30377</c:v>
                </c:pt>
                <c:pt idx="2">
                  <c:v>25.422299999999947</c:v>
                </c:pt>
                <c:pt idx="3">
                  <c:v>27.54082</c:v>
                </c:pt>
                <c:pt idx="4">
                  <c:v>29.659350000000035</c:v>
                </c:pt>
                <c:pt idx="5">
                  <c:v>31.777870000000036</c:v>
                </c:pt>
                <c:pt idx="6">
                  <c:v>33.8964</c:v>
                </c:pt>
                <c:pt idx="7">
                  <c:v>36.014920000000004</c:v>
                </c:pt>
                <c:pt idx="8">
                  <c:v>38.133450000000003</c:v>
                </c:pt>
                <c:pt idx="9">
                  <c:v>40.25197</c:v>
                </c:pt>
                <c:pt idx="10">
                  <c:v>42.3705</c:v>
                </c:pt>
                <c:pt idx="11">
                  <c:v>44.489020000000004</c:v>
                </c:pt>
                <c:pt idx="12">
                  <c:v>46.607550000000003</c:v>
                </c:pt>
                <c:pt idx="13">
                  <c:v>48.726070000000071</c:v>
                </c:pt>
                <c:pt idx="14">
                  <c:v>50.844599999999993</c:v>
                </c:pt>
                <c:pt idx="15">
                  <c:v>52.963120000000011</c:v>
                </c:pt>
                <c:pt idx="16">
                  <c:v>55.081649999999996</c:v>
                </c:pt>
                <c:pt idx="17">
                  <c:v>57.200170000000071</c:v>
                </c:pt>
                <c:pt idx="18">
                  <c:v>59.3187</c:v>
                </c:pt>
                <c:pt idx="19">
                  <c:v>61.437220000000003</c:v>
                </c:pt>
                <c:pt idx="20">
                  <c:v>63.55574</c:v>
                </c:pt>
                <c:pt idx="21">
                  <c:v>65.674269999999993</c:v>
                </c:pt>
                <c:pt idx="22">
                  <c:v>67.792789999999982</c:v>
                </c:pt>
                <c:pt idx="23">
                  <c:v>69.911320000000174</c:v>
                </c:pt>
                <c:pt idx="24">
                  <c:v>72.029849999999982</c:v>
                </c:pt>
                <c:pt idx="25">
                  <c:v>74.148369999999986</c:v>
                </c:pt>
                <c:pt idx="26">
                  <c:v>76.266890000000004</c:v>
                </c:pt>
                <c:pt idx="27">
                  <c:v>78.385419999999982</c:v>
                </c:pt>
                <c:pt idx="28">
                  <c:v>80.50394</c:v>
                </c:pt>
                <c:pt idx="29">
                  <c:v>82.622469999999979</c:v>
                </c:pt>
                <c:pt idx="30">
                  <c:v>84.741000000000142</c:v>
                </c:pt>
                <c:pt idx="31">
                  <c:v>86.859520000000003</c:v>
                </c:pt>
                <c:pt idx="32">
                  <c:v>88.978039999999979</c:v>
                </c:pt>
                <c:pt idx="33">
                  <c:v>91.09657</c:v>
                </c:pt>
                <c:pt idx="34">
                  <c:v>93.215100000000007</c:v>
                </c:pt>
                <c:pt idx="35">
                  <c:v>95.333619999999996</c:v>
                </c:pt>
                <c:pt idx="36">
                  <c:v>97.45214</c:v>
                </c:pt>
                <c:pt idx="37">
                  <c:v>99.570669999999993</c:v>
                </c:pt>
                <c:pt idx="38">
                  <c:v>101.6892</c:v>
                </c:pt>
                <c:pt idx="39">
                  <c:v>103.8077</c:v>
                </c:pt>
                <c:pt idx="40">
                  <c:v>105.92619999999999</c:v>
                </c:pt>
                <c:pt idx="41">
                  <c:v>108.04480000000002</c:v>
                </c:pt>
                <c:pt idx="42">
                  <c:v>110.16330000000001</c:v>
                </c:pt>
                <c:pt idx="43">
                  <c:v>112.2818</c:v>
                </c:pt>
                <c:pt idx="44">
                  <c:v>114.4003</c:v>
                </c:pt>
                <c:pt idx="45">
                  <c:v>116.5189</c:v>
                </c:pt>
                <c:pt idx="46">
                  <c:v>118.6374</c:v>
                </c:pt>
                <c:pt idx="47">
                  <c:v>120.7559</c:v>
                </c:pt>
                <c:pt idx="48">
                  <c:v>122.87439999999998</c:v>
                </c:pt>
                <c:pt idx="49">
                  <c:v>124.99299999999999</c:v>
                </c:pt>
                <c:pt idx="50">
                  <c:v>127.11150000000002</c:v>
                </c:pt>
                <c:pt idx="51">
                  <c:v>129.22999999999999</c:v>
                </c:pt>
                <c:pt idx="52">
                  <c:v>131.3485</c:v>
                </c:pt>
                <c:pt idx="53">
                  <c:v>133.46710000000004</c:v>
                </c:pt>
                <c:pt idx="54">
                  <c:v>135.5856</c:v>
                </c:pt>
                <c:pt idx="55">
                  <c:v>137.70409999999998</c:v>
                </c:pt>
                <c:pt idx="56">
                  <c:v>139.82260000000028</c:v>
                </c:pt>
                <c:pt idx="57">
                  <c:v>141.94120000000001</c:v>
                </c:pt>
                <c:pt idx="58">
                  <c:v>144.05969999999999</c:v>
                </c:pt>
                <c:pt idx="59">
                  <c:v>146.1782</c:v>
                </c:pt>
                <c:pt idx="60">
                  <c:v>148.29669999999999</c:v>
                </c:pt>
                <c:pt idx="61">
                  <c:v>150.4153</c:v>
                </c:pt>
                <c:pt idx="62">
                  <c:v>152.53379999999999</c:v>
                </c:pt>
                <c:pt idx="63">
                  <c:v>154.65230000000028</c:v>
                </c:pt>
                <c:pt idx="64">
                  <c:v>156.77079999999998</c:v>
                </c:pt>
                <c:pt idx="65">
                  <c:v>158.88940000000028</c:v>
                </c:pt>
                <c:pt idx="66">
                  <c:v>161.00790000000001</c:v>
                </c:pt>
                <c:pt idx="67">
                  <c:v>163.12640000000007</c:v>
                </c:pt>
                <c:pt idx="68">
                  <c:v>165.24489999999992</c:v>
                </c:pt>
                <c:pt idx="69">
                  <c:v>167.36350000000002</c:v>
                </c:pt>
                <c:pt idx="70">
                  <c:v>169.48200000000028</c:v>
                </c:pt>
                <c:pt idx="71">
                  <c:v>171.60050000000001</c:v>
                </c:pt>
                <c:pt idx="72">
                  <c:v>173.71899999999999</c:v>
                </c:pt>
                <c:pt idx="73">
                  <c:v>175.83760000000001</c:v>
                </c:pt>
                <c:pt idx="74">
                  <c:v>177.95610000000028</c:v>
                </c:pt>
                <c:pt idx="75">
                  <c:v>180.07459999999998</c:v>
                </c:pt>
                <c:pt idx="76">
                  <c:v>182.19309999999999</c:v>
                </c:pt>
                <c:pt idx="77">
                  <c:v>184.3117</c:v>
                </c:pt>
                <c:pt idx="78">
                  <c:v>186.43020000000001</c:v>
                </c:pt>
                <c:pt idx="79">
                  <c:v>188.5487</c:v>
                </c:pt>
                <c:pt idx="80">
                  <c:v>190.66720000000001</c:v>
                </c:pt>
                <c:pt idx="81">
                  <c:v>192.78579999999999</c:v>
                </c:pt>
                <c:pt idx="82">
                  <c:v>194.90430000000001</c:v>
                </c:pt>
                <c:pt idx="83">
                  <c:v>197.02280000000007</c:v>
                </c:pt>
                <c:pt idx="84">
                  <c:v>199.1413</c:v>
                </c:pt>
                <c:pt idx="85">
                  <c:v>201.25989999999999</c:v>
                </c:pt>
                <c:pt idx="86">
                  <c:v>203.37840000000028</c:v>
                </c:pt>
                <c:pt idx="87">
                  <c:v>205.49690000000001</c:v>
                </c:pt>
                <c:pt idx="88">
                  <c:v>207.61539999999999</c:v>
                </c:pt>
                <c:pt idx="89">
                  <c:v>209.73399999999998</c:v>
                </c:pt>
                <c:pt idx="90">
                  <c:v>211.8525000000003</c:v>
                </c:pt>
                <c:pt idx="91">
                  <c:v>213.971</c:v>
                </c:pt>
                <c:pt idx="92">
                  <c:v>216.08950000000002</c:v>
                </c:pt>
                <c:pt idx="93">
                  <c:v>218.2081</c:v>
                </c:pt>
                <c:pt idx="94">
                  <c:v>220.32660000000001</c:v>
                </c:pt>
                <c:pt idx="95">
                  <c:v>222.4451</c:v>
                </c:pt>
                <c:pt idx="96">
                  <c:v>224.56359999999998</c:v>
                </c:pt>
                <c:pt idx="97">
                  <c:v>226.68220000000028</c:v>
                </c:pt>
                <c:pt idx="98">
                  <c:v>228.80070000000001</c:v>
                </c:pt>
                <c:pt idx="99">
                  <c:v>230.91919999999999</c:v>
                </c:pt>
                <c:pt idx="100">
                  <c:v>233.0377</c:v>
                </c:pt>
                <c:pt idx="101">
                  <c:v>235.15620000000001</c:v>
                </c:pt>
                <c:pt idx="102">
                  <c:v>237.27479999999971</c:v>
                </c:pt>
                <c:pt idx="103">
                  <c:v>239.39330000000001</c:v>
                </c:pt>
                <c:pt idx="104">
                  <c:v>241.51179999999999</c:v>
                </c:pt>
                <c:pt idx="105">
                  <c:v>243.63040000000001</c:v>
                </c:pt>
                <c:pt idx="106">
                  <c:v>245.74889999999999</c:v>
                </c:pt>
              </c:numCache>
            </c:numRef>
          </c:xVal>
          <c:yVal>
            <c:numRef>
              <c:f>All!$W$12:$W$118</c:f>
              <c:numCache>
                <c:formatCode>0.00E+00</c:formatCode>
                <c:ptCount val="107"/>
                <c:pt idx="0">
                  <c:v>16.493749999999917</c:v>
                </c:pt>
                <c:pt idx="1">
                  <c:v>17.818380000000001</c:v>
                </c:pt>
                <c:pt idx="2">
                  <c:v>19.38992</c:v>
                </c:pt>
                <c:pt idx="3">
                  <c:v>21.312560000000001</c:v>
                </c:pt>
                <c:pt idx="4">
                  <c:v>23.20965</c:v>
                </c:pt>
                <c:pt idx="5">
                  <c:v>24.884399999999989</c:v>
                </c:pt>
                <c:pt idx="6">
                  <c:v>26.167770000000001</c:v>
                </c:pt>
                <c:pt idx="7">
                  <c:v>27.30677</c:v>
                </c:pt>
                <c:pt idx="8">
                  <c:v>28.46105</c:v>
                </c:pt>
                <c:pt idx="9">
                  <c:v>29.838660000000001</c:v>
                </c:pt>
                <c:pt idx="10">
                  <c:v>31.422089999999951</c:v>
                </c:pt>
                <c:pt idx="11">
                  <c:v>33.319600000000001</c:v>
                </c:pt>
                <c:pt idx="12">
                  <c:v>35.250880000000002</c:v>
                </c:pt>
                <c:pt idx="13">
                  <c:v>37.422030000000063</c:v>
                </c:pt>
                <c:pt idx="14">
                  <c:v>39.270950000000013</c:v>
                </c:pt>
                <c:pt idx="15">
                  <c:v>40.941120000000005</c:v>
                </c:pt>
                <c:pt idx="16">
                  <c:v>42.808660000000003</c:v>
                </c:pt>
                <c:pt idx="17">
                  <c:v>44.742620000000002</c:v>
                </c:pt>
                <c:pt idx="18">
                  <c:v>46.170160000000003</c:v>
                </c:pt>
                <c:pt idx="19">
                  <c:v>47.30536</c:v>
                </c:pt>
                <c:pt idx="20">
                  <c:v>48.669960000000003</c:v>
                </c:pt>
                <c:pt idx="21">
                  <c:v>50.223020000000012</c:v>
                </c:pt>
                <c:pt idx="22">
                  <c:v>51.809530000000002</c:v>
                </c:pt>
                <c:pt idx="23">
                  <c:v>53.035980000000002</c:v>
                </c:pt>
                <c:pt idx="24">
                  <c:v>54.040750000000003</c:v>
                </c:pt>
                <c:pt idx="25">
                  <c:v>54.940669999999997</c:v>
                </c:pt>
                <c:pt idx="26">
                  <c:v>55.816679999999998</c:v>
                </c:pt>
                <c:pt idx="27">
                  <c:v>56.773940000000003</c:v>
                </c:pt>
                <c:pt idx="28">
                  <c:v>57.798360000000088</c:v>
                </c:pt>
                <c:pt idx="29">
                  <c:v>58.779560000000011</c:v>
                </c:pt>
                <c:pt idx="30">
                  <c:v>59.764620000000001</c:v>
                </c:pt>
                <c:pt idx="31">
                  <c:v>60.635220000000011</c:v>
                </c:pt>
                <c:pt idx="32">
                  <c:v>61.250440000000005</c:v>
                </c:pt>
                <c:pt idx="33">
                  <c:v>62.060430000000011</c:v>
                </c:pt>
                <c:pt idx="34">
                  <c:v>63.025320000000072</c:v>
                </c:pt>
                <c:pt idx="35">
                  <c:v>64.068939999999998</c:v>
                </c:pt>
                <c:pt idx="36">
                  <c:v>64.951350000000005</c:v>
                </c:pt>
                <c:pt idx="37">
                  <c:v>65.750960000000006</c:v>
                </c:pt>
                <c:pt idx="38">
                  <c:v>66.740560000000158</c:v>
                </c:pt>
                <c:pt idx="39">
                  <c:v>67.870359999999948</c:v>
                </c:pt>
                <c:pt idx="40">
                  <c:v>68.991460000000174</c:v>
                </c:pt>
                <c:pt idx="41">
                  <c:v>70.118049999999982</c:v>
                </c:pt>
                <c:pt idx="42">
                  <c:v>70.963620000000176</c:v>
                </c:pt>
                <c:pt idx="43">
                  <c:v>71.719910000000027</c:v>
                </c:pt>
                <c:pt idx="44">
                  <c:v>72.693010000000001</c:v>
                </c:pt>
                <c:pt idx="45">
                  <c:v>73.773470000000003</c:v>
                </c:pt>
                <c:pt idx="46">
                  <c:v>74.920289999999994</c:v>
                </c:pt>
                <c:pt idx="47">
                  <c:v>76.08893999999998</c:v>
                </c:pt>
                <c:pt idx="48">
                  <c:v>77.057220000000157</c:v>
                </c:pt>
                <c:pt idx="49">
                  <c:v>77.782479999999978</c:v>
                </c:pt>
                <c:pt idx="50">
                  <c:v>78.407130000000024</c:v>
                </c:pt>
                <c:pt idx="51">
                  <c:v>79.038020000000003</c:v>
                </c:pt>
                <c:pt idx="52">
                  <c:v>79.850099999999998</c:v>
                </c:pt>
                <c:pt idx="53">
                  <c:v>80.524930000000012</c:v>
                </c:pt>
                <c:pt idx="54">
                  <c:v>81.096860000000007</c:v>
                </c:pt>
                <c:pt idx="55">
                  <c:v>81.728409999999982</c:v>
                </c:pt>
                <c:pt idx="56">
                  <c:v>82.433580000000006</c:v>
                </c:pt>
                <c:pt idx="57">
                  <c:v>83.236289999999997</c:v>
                </c:pt>
                <c:pt idx="58">
                  <c:v>84.196339999999978</c:v>
                </c:pt>
                <c:pt idx="59">
                  <c:v>85.073849999999979</c:v>
                </c:pt>
                <c:pt idx="60">
                  <c:v>85.769250000000127</c:v>
                </c:pt>
                <c:pt idx="61">
                  <c:v>86.405349999999999</c:v>
                </c:pt>
                <c:pt idx="62">
                  <c:v>87.116799999999998</c:v>
                </c:pt>
                <c:pt idx="63">
                  <c:v>88.034049999999993</c:v>
                </c:pt>
                <c:pt idx="64">
                  <c:v>89.001819999999995</c:v>
                </c:pt>
                <c:pt idx="65">
                  <c:v>90.042289999999994</c:v>
                </c:pt>
                <c:pt idx="66">
                  <c:v>91.051389999999998</c:v>
                </c:pt>
                <c:pt idx="67">
                  <c:v>91.856189999999998</c:v>
                </c:pt>
                <c:pt idx="68">
                  <c:v>92.633369999999999</c:v>
                </c:pt>
                <c:pt idx="69">
                  <c:v>93.534549999999996</c:v>
                </c:pt>
                <c:pt idx="70">
                  <c:v>94.455520000000007</c:v>
                </c:pt>
                <c:pt idx="71">
                  <c:v>95.387170000000012</c:v>
                </c:pt>
                <c:pt idx="72">
                  <c:v>96.254230000000007</c:v>
                </c:pt>
                <c:pt idx="73">
                  <c:v>97.011300000000006</c:v>
                </c:pt>
                <c:pt idx="74">
                  <c:v>97.730379999999982</c:v>
                </c:pt>
                <c:pt idx="75">
                  <c:v>98.506960000000007</c:v>
                </c:pt>
                <c:pt idx="76">
                  <c:v>99.352119999999999</c:v>
                </c:pt>
                <c:pt idx="77">
                  <c:v>100.0934</c:v>
                </c:pt>
                <c:pt idx="78">
                  <c:v>100.61239999999998</c:v>
                </c:pt>
                <c:pt idx="79">
                  <c:v>101.0926</c:v>
                </c:pt>
                <c:pt idx="80">
                  <c:v>101.6356</c:v>
                </c:pt>
                <c:pt idx="81">
                  <c:v>102.2403</c:v>
                </c:pt>
                <c:pt idx="82">
                  <c:v>102.9903</c:v>
                </c:pt>
                <c:pt idx="83">
                  <c:v>103.79259999999999</c:v>
                </c:pt>
                <c:pt idx="84">
                  <c:v>104.479</c:v>
                </c:pt>
                <c:pt idx="85">
                  <c:v>105.0573</c:v>
                </c:pt>
                <c:pt idx="86">
                  <c:v>105.63630000000001</c:v>
                </c:pt>
                <c:pt idx="87">
                  <c:v>106.2688</c:v>
                </c:pt>
                <c:pt idx="88">
                  <c:v>106.97460000000002</c:v>
                </c:pt>
                <c:pt idx="89">
                  <c:v>107.7184</c:v>
                </c:pt>
                <c:pt idx="90">
                  <c:v>108.44910000000014</c:v>
                </c:pt>
                <c:pt idx="91">
                  <c:v>109.0847</c:v>
                </c:pt>
                <c:pt idx="92">
                  <c:v>109.70420000000014</c:v>
                </c:pt>
                <c:pt idx="93">
                  <c:v>110.41200000000002</c:v>
                </c:pt>
                <c:pt idx="94">
                  <c:v>111.1405</c:v>
                </c:pt>
                <c:pt idx="95">
                  <c:v>111.76690000000002</c:v>
                </c:pt>
                <c:pt idx="96">
                  <c:v>112.2848</c:v>
                </c:pt>
                <c:pt idx="97">
                  <c:v>112.71410000000014</c:v>
                </c:pt>
                <c:pt idx="98">
                  <c:v>113.1082</c:v>
                </c:pt>
                <c:pt idx="99">
                  <c:v>113.5596</c:v>
                </c:pt>
                <c:pt idx="100">
                  <c:v>114.09660000000002</c:v>
                </c:pt>
                <c:pt idx="101">
                  <c:v>114.61460000000002</c:v>
                </c:pt>
                <c:pt idx="102">
                  <c:v>115.0159</c:v>
                </c:pt>
                <c:pt idx="103">
                  <c:v>115.331</c:v>
                </c:pt>
                <c:pt idx="104">
                  <c:v>115.5934</c:v>
                </c:pt>
                <c:pt idx="105">
                  <c:v>115.84990000000002</c:v>
                </c:pt>
                <c:pt idx="106">
                  <c:v>116.17219999999998</c:v>
                </c:pt>
              </c:numCache>
            </c:numRef>
          </c:yVal>
        </c:ser>
        <c:axId val="49369856"/>
        <c:axId val="49371776"/>
      </c:scatterChart>
      <c:valAx>
        <c:axId val="49369856"/>
        <c:scaling>
          <c:logBase val="10"/>
          <c:orientation val="minMax"/>
          <c:min val="0.1"/>
        </c:scaling>
        <c:axPos val="b"/>
        <c:majorGridlines>
          <c:spPr>
            <a:ln>
              <a:prstDash val="dash"/>
            </a:ln>
          </c:spPr>
        </c:majorGridlines>
        <c:title>
          <c:tx>
            <c:rich>
              <a:bodyPr/>
              <a:lstStyle/>
              <a:p>
                <a:pPr>
                  <a:defRPr sz="1600" b="0"/>
                </a:pPr>
                <a:r>
                  <a:rPr lang="en-US" sz="1600" b="0"/>
                  <a:t>frequency [GHz]</a:t>
                </a:r>
              </a:p>
            </c:rich>
          </c:tx>
        </c:title>
        <c:numFmt formatCode="General" sourceLinked="0"/>
        <c:tickLblPos val="nextTo"/>
        <c:crossAx val="49371776"/>
        <c:crossesAt val="1.0000000000000005E-2"/>
        <c:crossBetween val="midCat"/>
      </c:valAx>
      <c:valAx>
        <c:axId val="49371776"/>
        <c:scaling>
          <c:logBase val="10"/>
          <c:orientation val="minMax"/>
          <c:min val="0.1"/>
        </c:scaling>
        <c:axPos val="l"/>
        <c:majorGridlines>
          <c:spPr>
            <a:ln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600" b="0"/>
                </a:pPr>
                <a:r>
                  <a:rPr lang="en-US" sz="1600" b="0"/>
                  <a:t>Loss inegral [V/pC]</a:t>
                </a:r>
              </a:p>
            </c:rich>
          </c:tx>
        </c:title>
        <c:numFmt formatCode="General" sourceLinked="0"/>
        <c:tickLblPos val="nextTo"/>
        <c:crossAx val="49369856"/>
        <c:crossesAt val="0.1"/>
        <c:crossBetween val="midCat"/>
      </c:valAx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2800" b="0"/>
            </a:pPr>
            <a:r>
              <a:rPr lang="en-US" sz="2800" b="0"/>
              <a:t>ILC IR long range wake potential</a:t>
            </a:r>
          </a:p>
        </c:rich>
      </c:tx>
      <c:layout>
        <c:manualLayout>
          <c:xMode val="edge"/>
          <c:yMode val="edge"/>
          <c:x val="0.29500137044272978"/>
          <c:y val="4.5740423098913846E-3"/>
        </c:manualLayout>
      </c:layout>
      <c:overlay val="1"/>
    </c:title>
    <c:plotArea>
      <c:layout>
        <c:manualLayout>
          <c:layoutTarget val="inner"/>
          <c:xMode val="edge"/>
          <c:yMode val="edge"/>
          <c:x val="4.8022418250350384E-2"/>
          <c:y val="9.8576374351148216E-2"/>
          <c:w val="0.93972472739153401"/>
          <c:h val="0.74130729370664006"/>
        </c:manualLayout>
      </c:layout>
      <c:scatterChart>
        <c:scatterStyle val="lineMarker"/>
        <c:ser>
          <c:idx val="0"/>
          <c:order val="0"/>
          <c:tx>
            <c:strRef>
              <c:f>ilc50lW!$C$1</c:f>
              <c:strCache>
                <c:ptCount val="1"/>
                <c:pt idx="0">
                  <c:v>Wake Potential [V/pC]</c:v>
                </c:pt>
              </c:strCache>
            </c:strRef>
          </c:tx>
          <c:spPr>
            <a:ln w="15875"/>
          </c:spPr>
          <c:marker>
            <c:symbol val="none"/>
          </c:marker>
          <c:xVal>
            <c:numRef>
              <c:f>ilc50lW!$A$2:$A$20003</c:f>
              <c:numCache>
                <c:formatCode>General</c:formatCode>
                <c:ptCount val="20002"/>
                <c:pt idx="0">
                  <c:v>-25</c:v>
                </c:pt>
                <c:pt idx="1">
                  <c:v>-24</c:v>
                </c:pt>
                <c:pt idx="2">
                  <c:v>-23</c:v>
                </c:pt>
                <c:pt idx="3">
                  <c:v>-22</c:v>
                </c:pt>
                <c:pt idx="4">
                  <c:v>-21</c:v>
                </c:pt>
                <c:pt idx="5">
                  <c:v>-20</c:v>
                </c:pt>
                <c:pt idx="6">
                  <c:v>-19</c:v>
                </c:pt>
                <c:pt idx="7">
                  <c:v>-18</c:v>
                </c:pt>
                <c:pt idx="8">
                  <c:v>-17</c:v>
                </c:pt>
                <c:pt idx="9">
                  <c:v>-16</c:v>
                </c:pt>
                <c:pt idx="10">
                  <c:v>-15</c:v>
                </c:pt>
                <c:pt idx="11">
                  <c:v>-14</c:v>
                </c:pt>
                <c:pt idx="12">
                  <c:v>-13</c:v>
                </c:pt>
                <c:pt idx="13">
                  <c:v>-12</c:v>
                </c:pt>
                <c:pt idx="14">
                  <c:v>-11</c:v>
                </c:pt>
                <c:pt idx="15">
                  <c:v>-10</c:v>
                </c:pt>
                <c:pt idx="16">
                  <c:v>-9</c:v>
                </c:pt>
                <c:pt idx="17">
                  <c:v>-8</c:v>
                </c:pt>
                <c:pt idx="18">
                  <c:v>-7</c:v>
                </c:pt>
                <c:pt idx="19">
                  <c:v>-6</c:v>
                </c:pt>
                <c:pt idx="20">
                  <c:v>-5</c:v>
                </c:pt>
                <c:pt idx="21">
                  <c:v>-4</c:v>
                </c:pt>
                <c:pt idx="22">
                  <c:v>-3</c:v>
                </c:pt>
                <c:pt idx="23">
                  <c:v>-2</c:v>
                </c:pt>
                <c:pt idx="24">
                  <c:v>-1</c:v>
                </c:pt>
                <c:pt idx="25">
                  <c:v>0</c:v>
                </c:pt>
                <c:pt idx="26">
                  <c:v>1</c:v>
                </c:pt>
                <c:pt idx="27">
                  <c:v>2</c:v>
                </c:pt>
                <c:pt idx="28">
                  <c:v>3</c:v>
                </c:pt>
                <c:pt idx="29">
                  <c:v>4</c:v>
                </c:pt>
                <c:pt idx="30">
                  <c:v>5</c:v>
                </c:pt>
                <c:pt idx="31">
                  <c:v>6</c:v>
                </c:pt>
                <c:pt idx="32">
                  <c:v>7</c:v>
                </c:pt>
                <c:pt idx="33">
                  <c:v>8</c:v>
                </c:pt>
                <c:pt idx="34">
                  <c:v>9</c:v>
                </c:pt>
                <c:pt idx="35">
                  <c:v>10</c:v>
                </c:pt>
                <c:pt idx="36">
                  <c:v>11</c:v>
                </c:pt>
                <c:pt idx="37">
                  <c:v>12</c:v>
                </c:pt>
                <c:pt idx="38">
                  <c:v>13</c:v>
                </c:pt>
                <c:pt idx="39">
                  <c:v>14</c:v>
                </c:pt>
                <c:pt idx="40">
                  <c:v>15</c:v>
                </c:pt>
                <c:pt idx="41">
                  <c:v>16</c:v>
                </c:pt>
                <c:pt idx="42">
                  <c:v>17</c:v>
                </c:pt>
                <c:pt idx="43">
                  <c:v>18</c:v>
                </c:pt>
                <c:pt idx="44">
                  <c:v>19</c:v>
                </c:pt>
                <c:pt idx="45">
                  <c:v>20</c:v>
                </c:pt>
                <c:pt idx="46">
                  <c:v>21</c:v>
                </c:pt>
                <c:pt idx="47">
                  <c:v>22</c:v>
                </c:pt>
                <c:pt idx="48">
                  <c:v>23</c:v>
                </c:pt>
                <c:pt idx="49">
                  <c:v>24</c:v>
                </c:pt>
                <c:pt idx="50">
                  <c:v>25</c:v>
                </c:pt>
                <c:pt idx="51">
                  <c:v>26</c:v>
                </c:pt>
                <c:pt idx="52">
                  <c:v>27</c:v>
                </c:pt>
                <c:pt idx="53">
                  <c:v>28</c:v>
                </c:pt>
                <c:pt idx="54">
                  <c:v>29</c:v>
                </c:pt>
                <c:pt idx="55">
                  <c:v>30</c:v>
                </c:pt>
                <c:pt idx="56">
                  <c:v>31</c:v>
                </c:pt>
                <c:pt idx="57">
                  <c:v>32</c:v>
                </c:pt>
                <c:pt idx="58">
                  <c:v>33</c:v>
                </c:pt>
                <c:pt idx="59">
                  <c:v>34</c:v>
                </c:pt>
                <c:pt idx="60">
                  <c:v>35</c:v>
                </c:pt>
                <c:pt idx="61">
                  <c:v>36</c:v>
                </c:pt>
                <c:pt idx="62">
                  <c:v>37</c:v>
                </c:pt>
                <c:pt idx="63">
                  <c:v>38</c:v>
                </c:pt>
                <c:pt idx="64">
                  <c:v>39</c:v>
                </c:pt>
                <c:pt idx="65">
                  <c:v>40</c:v>
                </c:pt>
                <c:pt idx="66">
                  <c:v>41</c:v>
                </c:pt>
                <c:pt idx="67">
                  <c:v>42</c:v>
                </c:pt>
                <c:pt idx="68">
                  <c:v>43</c:v>
                </c:pt>
                <c:pt idx="69">
                  <c:v>44</c:v>
                </c:pt>
                <c:pt idx="70">
                  <c:v>45</c:v>
                </c:pt>
                <c:pt idx="71">
                  <c:v>46</c:v>
                </c:pt>
                <c:pt idx="72">
                  <c:v>47</c:v>
                </c:pt>
                <c:pt idx="73">
                  <c:v>48</c:v>
                </c:pt>
                <c:pt idx="74">
                  <c:v>49</c:v>
                </c:pt>
                <c:pt idx="75">
                  <c:v>50</c:v>
                </c:pt>
                <c:pt idx="76">
                  <c:v>51</c:v>
                </c:pt>
                <c:pt idx="77">
                  <c:v>52</c:v>
                </c:pt>
                <c:pt idx="78">
                  <c:v>53</c:v>
                </c:pt>
                <c:pt idx="79">
                  <c:v>54</c:v>
                </c:pt>
                <c:pt idx="80">
                  <c:v>55</c:v>
                </c:pt>
                <c:pt idx="81">
                  <c:v>56</c:v>
                </c:pt>
                <c:pt idx="82">
                  <c:v>57</c:v>
                </c:pt>
                <c:pt idx="83">
                  <c:v>58</c:v>
                </c:pt>
                <c:pt idx="84">
                  <c:v>59</c:v>
                </c:pt>
                <c:pt idx="85">
                  <c:v>60</c:v>
                </c:pt>
                <c:pt idx="86">
                  <c:v>61</c:v>
                </c:pt>
                <c:pt idx="87">
                  <c:v>62</c:v>
                </c:pt>
                <c:pt idx="88">
                  <c:v>63</c:v>
                </c:pt>
                <c:pt idx="89">
                  <c:v>64</c:v>
                </c:pt>
                <c:pt idx="90">
                  <c:v>65</c:v>
                </c:pt>
                <c:pt idx="91">
                  <c:v>66</c:v>
                </c:pt>
                <c:pt idx="92">
                  <c:v>67</c:v>
                </c:pt>
                <c:pt idx="93">
                  <c:v>68</c:v>
                </c:pt>
                <c:pt idx="94">
                  <c:v>69</c:v>
                </c:pt>
                <c:pt idx="95">
                  <c:v>70</c:v>
                </c:pt>
                <c:pt idx="96">
                  <c:v>71</c:v>
                </c:pt>
                <c:pt idx="97">
                  <c:v>72</c:v>
                </c:pt>
                <c:pt idx="98">
                  <c:v>73</c:v>
                </c:pt>
                <c:pt idx="99">
                  <c:v>74</c:v>
                </c:pt>
                <c:pt idx="100">
                  <c:v>75</c:v>
                </c:pt>
                <c:pt idx="101">
                  <c:v>76</c:v>
                </c:pt>
                <c:pt idx="102">
                  <c:v>77</c:v>
                </c:pt>
                <c:pt idx="103">
                  <c:v>78</c:v>
                </c:pt>
                <c:pt idx="104">
                  <c:v>79</c:v>
                </c:pt>
                <c:pt idx="105">
                  <c:v>80</c:v>
                </c:pt>
                <c:pt idx="106">
                  <c:v>81</c:v>
                </c:pt>
                <c:pt idx="107">
                  <c:v>82</c:v>
                </c:pt>
                <c:pt idx="108">
                  <c:v>83</c:v>
                </c:pt>
                <c:pt idx="109">
                  <c:v>84</c:v>
                </c:pt>
                <c:pt idx="110">
                  <c:v>85</c:v>
                </c:pt>
                <c:pt idx="111">
                  <c:v>86</c:v>
                </c:pt>
                <c:pt idx="112">
                  <c:v>87</c:v>
                </c:pt>
                <c:pt idx="113">
                  <c:v>88</c:v>
                </c:pt>
                <c:pt idx="114">
                  <c:v>89</c:v>
                </c:pt>
                <c:pt idx="115">
                  <c:v>90</c:v>
                </c:pt>
                <c:pt idx="116">
                  <c:v>91</c:v>
                </c:pt>
                <c:pt idx="117">
                  <c:v>92</c:v>
                </c:pt>
                <c:pt idx="118">
                  <c:v>93</c:v>
                </c:pt>
                <c:pt idx="119">
                  <c:v>94</c:v>
                </c:pt>
                <c:pt idx="120">
                  <c:v>95</c:v>
                </c:pt>
                <c:pt idx="121">
                  <c:v>96</c:v>
                </c:pt>
                <c:pt idx="122">
                  <c:v>97</c:v>
                </c:pt>
                <c:pt idx="123">
                  <c:v>98</c:v>
                </c:pt>
                <c:pt idx="124">
                  <c:v>99</c:v>
                </c:pt>
                <c:pt idx="125">
                  <c:v>100</c:v>
                </c:pt>
                <c:pt idx="126">
                  <c:v>101</c:v>
                </c:pt>
                <c:pt idx="127">
                  <c:v>102</c:v>
                </c:pt>
                <c:pt idx="128">
                  <c:v>103</c:v>
                </c:pt>
                <c:pt idx="129">
                  <c:v>104</c:v>
                </c:pt>
                <c:pt idx="130">
                  <c:v>105</c:v>
                </c:pt>
                <c:pt idx="131">
                  <c:v>106</c:v>
                </c:pt>
                <c:pt idx="132">
                  <c:v>107</c:v>
                </c:pt>
                <c:pt idx="133">
                  <c:v>108</c:v>
                </c:pt>
                <c:pt idx="134">
                  <c:v>109</c:v>
                </c:pt>
                <c:pt idx="135">
                  <c:v>110</c:v>
                </c:pt>
                <c:pt idx="136">
                  <c:v>111</c:v>
                </c:pt>
                <c:pt idx="137">
                  <c:v>112</c:v>
                </c:pt>
                <c:pt idx="138">
                  <c:v>113</c:v>
                </c:pt>
                <c:pt idx="139">
                  <c:v>114</c:v>
                </c:pt>
                <c:pt idx="140">
                  <c:v>115</c:v>
                </c:pt>
                <c:pt idx="141">
                  <c:v>116</c:v>
                </c:pt>
                <c:pt idx="142">
                  <c:v>117</c:v>
                </c:pt>
                <c:pt idx="143">
                  <c:v>118</c:v>
                </c:pt>
                <c:pt idx="144">
                  <c:v>119</c:v>
                </c:pt>
                <c:pt idx="145">
                  <c:v>120</c:v>
                </c:pt>
                <c:pt idx="146">
                  <c:v>121</c:v>
                </c:pt>
                <c:pt idx="147">
                  <c:v>122</c:v>
                </c:pt>
                <c:pt idx="148">
                  <c:v>123</c:v>
                </c:pt>
                <c:pt idx="149">
                  <c:v>124</c:v>
                </c:pt>
                <c:pt idx="150">
                  <c:v>125</c:v>
                </c:pt>
                <c:pt idx="151">
                  <c:v>126</c:v>
                </c:pt>
                <c:pt idx="152">
                  <c:v>127</c:v>
                </c:pt>
                <c:pt idx="153">
                  <c:v>128</c:v>
                </c:pt>
                <c:pt idx="154">
                  <c:v>129</c:v>
                </c:pt>
                <c:pt idx="155">
                  <c:v>130</c:v>
                </c:pt>
                <c:pt idx="156">
                  <c:v>131</c:v>
                </c:pt>
                <c:pt idx="157">
                  <c:v>132</c:v>
                </c:pt>
                <c:pt idx="158">
                  <c:v>133</c:v>
                </c:pt>
                <c:pt idx="159">
                  <c:v>134</c:v>
                </c:pt>
                <c:pt idx="160">
                  <c:v>135</c:v>
                </c:pt>
                <c:pt idx="161">
                  <c:v>136</c:v>
                </c:pt>
                <c:pt idx="162">
                  <c:v>137</c:v>
                </c:pt>
                <c:pt idx="163">
                  <c:v>138</c:v>
                </c:pt>
                <c:pt idx="164">
                  <c:v>139</c:v>
                </c:pt>
                <c:pt idx="165">
                  <c:v>140</c:v>
                </c:pt>
                <c:pt idx="166">
                  <c:v>141</c:v>
                </c:pt>
                <c:pt idx="167">
                  <c:v>142</c:v>
                </c:pt>
                <c:pt idx="168">
                  <c:v>143</c:v>
                </c:pt>
                <c:pt idx="169">
                  <c:v>144</c:v>
                </c:pt>
                <c:pt idx="170">
                  <c:v>145</c:v>
                </c:pt>
                <c:pt idx="171">
                  <c:v>146</c:v>
                </c:pt>
                <c:pt idx="172">
                  <c:v>147</c:v>
                </c:pt>
                <c:pt idx="173">
                  <c:v>148</c:v>
                </c:pt>
                <c:pt idx="174">
                  <c:v>149</c:v>
                </c:pt>
                <c:pt idx="175">
                  <c:v>150</c:v>
                </c:pt>
                <c:pt idx="176">
                  <c:v>151</c:v>
                </c:pt>
                <c:pt idx="177">
                  <c:v>152</c:v>
                </c:pt>
                <c:pt idx="178">
                  <c:v>153</c:v>
                </c:pt>
                <c:pt idx="179">
                  <c:v>154</c:v>
                </c:pt>
                <c:pt idx="180">
                  <c:v>155</c:v>
                </c:pt>
                <c:pt idx="181">
                  <c:v>156</c:v>
                </c:pt>
                <c:pt idx="182">
                  <c:v>157</c:v>
                </c:pt>
                <c:pt idx="183">
                  <c:v>158</c:v>
                </c:pt>
                <c:pt idx="184">
                  <c:v>159</c:v>
                </c:pt>
                <c:pt idx="185">
                  <c:v>160</c:v>
                </c:pt>
                <c:pt idx="186">
                  <c:v>161</c:v>
                </c:pt>
                <c:pt idx="187">
                  <c:v>162</c:v>
                </c:pt>
                <c:pt idx="188">
                  <c:v>163</c:v>
                </c:pt>
                <c:pt idx="189">
                  <c:v>164</c:v>
                </c:pt>
                <c:pt idx="190">
                  <c:v>165</c:v>
                </c:pt>
                <c:pt idx="191">
                  <c:v>166</c:v>
                </c:pt>
                <c:pt idx="192">
                  <c:v>167</c:v>
                </c:pt>
                <c:pt idx="193">
                  <c:v>168</c:v>
                </c:pt>
                <c:pt idx="194">
                  <c:v>169</c:v>
                </c:pt>
                <c:pt idx="195">
                  <c:v>170</c:v>
                </c:pt>
                <c:pt idx="196">
                  <c:v>171</c:v>
                </c:pt>
                <c:pt idx="197">
                  <c:v>172</c:v>
                </c:pt>
                <c:pt idx="198">
                  <c:v>173</c:v>
                </c:pt>
                <c:pt idx="199">
                  <c:v>174</c:v>
                </c:pt>
                <c:pt idx="200">
                  <c:v>175</c:v>
                </c:pt>
                <c:pt idx="201">
                  <c:v>176</c:v>
                </c:pt>
                <c:pt idx="202">
                  <c:v>177</c:v>
                </c:pt>
                <c:pt idx="203">
                  <c:v>178</c:v>
                </c:pt>
                <c:pt idx="204">
                  <c:v>179</c:v>
                </c:pt>
                <c:pt idx="205">
                  <c:v>180</c:v>
                </c:pt>
                <c:pt idx="206">
                  <c:v>181</c:v>
                </c:pt>
                <c:pt idx="207">
                  <c:v>182</c:v>
                </c:pt>
                <c:pt idx="208">
                  <c:v>183</c:v>
                </c:pt>
                <c:pt idx="209">
                  <c:v>184</c:v>
                </c:pt>
                <c:pt idx="210">
                  <c:v>185</c:v>
                </c:pt>
                <c:pt idx="211">
                  <c:v>186</c:v>
                </c:pt>
                <c:pt idx="212">
                  <c:v>187</c:v>
                </c:pt>
                <c:pt idx="213">
                  <c:v>188</c:v>
                </c:pt>
                <c:pt idx="214">
                  <c:v>189</c:v>
                </c:pt>
                <c:pt idx="215">
                  <c:v>190</c:v>
                </c:pt>
                <c:pt idx="216">
                  <c:v>191</c:v>
                </c:pt>
                <c:pt idx="217">
                  <c:v>192</c:v>
                </c:pt>
                <c:pt idx="218">
                  <c:v>193</c:v>
                </c:pt>
                <c:pt idx="219">
                  <c:v>194</c:v>
                </c:pt>
                <c:pt idx="220">
                  <c:v>195</c:v>
                </c:pt>
                <c:pt idx="221">
                  <c:v>196</c:v>
                </c:pt>
                <c:pt idx="222">
                  <c:v>197</c:v>
                </c:pt>
                <c:pt idx="223">
                  <c:v>198</c:v>
                </c:pt>
                <c:pt idx="224">
                  <c:v>199</c:v>
                </c:pt>
                <c:pt idx="225">
                  <c:v>200</c:v>
                </c:pt>
                <c:pt idx="226">
                  <c:v>201</c:v>
                </c:pt>
                <c:pt idx="227">
                  <c:v>202</c:v>
                </c:pt>
                <c:pt idx="228">
                  <c:v>203</c:v>
                </c:pt>
                <c:pt idx="229">
                  <c:v>204</c:v>
                </c:pt>
                <c:pt idx="230">
                  <c:v>205</c:v>
                </c:pt>
                <c:pt idx="231">
                  <c:v>206</c:v>
                </c:pt>
                <c:pt idx="232">
                  <c:v>207</c:v>
                </c:pt>
                <c:pt idx="233">
                  <c:v>208</c:v>
                </c:pt>
                <c:pt idx="234">
                  <c:v>209</c:v>
                </c:pt>
                <c:pt idx="235">
                  <c:v>210</c:v>
                </c:pt>
                <c:pt idx="236">
                  <c:v>211</c:v>
                </c:pt>
                <c:pt idx="237">
                  <c:v>212</c:v>
                </c:pt>
                <c:pt idx="238">
                  <c:v>213</c:v>
                </c:pt>
                <c:pt idx="239">
                  <c:v>214</c:v>
                </c:pt>
                <c:pt idx="240">
                  <c:v>215</c:v>
                </c:pt>
                <c:pt idx="241">
                  <c:v>216</c:v>
                </c:pt>
                <c:pt idx="242">
                  <c:v>217</c:v>
                </c:pt>
                <c:pt idx="243">
                  <c:v>218</c:v>
                </c:pt>
                <c:pt idx="244">
                  <c:v>219</c:v>
                </c:pt>
                <c:pt idx="245">
                  <c:v>220</c:v>
                </c:pt>
                <c:pt idx="246">
                  <c:v>221</c:v>
                </c:pt>
                <c:pt idx="247">
                  <c:v>222</c:v>
                </c:pt>
                <c:pt idx="248">
                  <c:v>223</c:v>
                </c:pt>
                <c:pt idx="249">
                  <c:v>224</c:v>
                </c:pt>
                <c:pt idx="250">
                  <c:v>225</c:v>
                </c:pt>
                <c:pt idx="251">
                  <c:v>226</c:v>
                </c:pt>
                <c:pt idx="252">
                  <c:v>227</c:v>
                </c:pt>
                <c:pt idx="253">
                  <c:v>228</c:v>
                </c:pt>
                <c:pt idx="254">
                  <c:v>229</c:v>
                </c:pt>
                <c:pt idx="255">
                  <c:v>230</c:v>
                </c:pt>
                <c:pt idx="256">
                  <c:v>231</c:v>
                </c:pt>
                <c:pt idx="257">
                  <c:v>232</c:v>
                </c:pt>
                <c:pt idx="258">
                  <c:v>233</c:v>
                </c:pt>
                <c:pt idx="259">
                  <c:v>234</c:v>
                </c:pt>
                <c:pt idx="260">
                  <c:v>235</c:v>
                </c:pt>
                <c:pt idx="261">
                  <c:v>236</c:v>
                </c:pt>
                <c:pt idx="262">
                  <c:v>237</c:v>
                </c:pt>
                <c:pt idx="263">
                  <c:v>238</c:v>
                </c:pt>
                <c:pt idx="264">
                  <c:v>239</c:v>
                </c:pt>
                <c:pt idx="265">
                  <c:v>240</c:v>
                </c:pt>
                <c:pt idx="266">
                  <c:v>241</c:v>
                </c:pt>
                <c:pt idx="267">
                  <c:v>242</c:v>
                </c:pt>
                <c:pt idx="268">
                  <c:v>243</c:v>
                </c:pt>
                <c:pt idx="269">
                  <c:v>244</c:v>
                </c:pt>
                <c:pt idx="270">
                  <c:v>245</c:v>
                </c:pt>
                <c:pt idx="271">
                  <c:v>246</c:v>
                </c:pt>
                <c:pt idx="272">
                  <c:v>247</c:v>
                </c:pt>
                <c:pt idx="273">
                  <c:v>248</c:v>
                </c:pt>
                <c:pt idx="274">
                  <c:v>249</c:v>
                </c:pt>
                <c:pt idx="275">
                  <c:v>250</c:v>
                </c:pt>
                <c:pt idx="276">
                  <c:v>251</c:v>
                </c:pt>
                <c:pt idx="277">
                  <c:v>252</c:v>
                </c:pt>
                <c:pt idx="278">
                  <c:v>253</c:v>
                </c:pt>
                <c:pt idx="279">
                  <c:v>254</c:v>
                </c:pt>
                <c:pt idx="280">
                  <c:v>255</c:v>
                </c:pt>
                <c:pt idx="281">
                  <c:v>256</c:v>
                </c:pt>
                <c:pt idx="282">
                  <c:v>257</c:v>
                </c:pt>
                <c:pt idx="283">
                  <c:v>258</c:v>
                </c:pt>
                <c:pt idx="284">
                  <c:v>259</c:v>
                </c:pt>
                <c:pt idx="285">
                  <c:v>260</c:v>
                </c:pt>
                <c:pt idx="286">
                  <c:v>261</c:v>
                </c:pt>
                <c:pt idx="287">
                  <c:v>262</c:v>
                </c:pt>
                <c:pt idx="288">
                  <c:v>263</c:v>
                </c:pt>
                <c:pt idx="289">
                  <c:v>264</c:v>
                </c:pt>
                <c:pt idx="290">
                  <c:v>265</c:v>
                </c:pt>
                <c:pt idx="291">
                  <c:v>266</c:v>
                </c:pt>
                <c:pt idx="292">
                  <c:v>267</c:v>
                </c:pt>
                <c:pt idx="293">
                  <c:v>268</c:v>
                </c:pt>
                <c:pt idx="294">
                  <c:v>269</c:v>
                </c:pt>
                <c:pt idx="295">
                  <c:v>270</c:v>
                </c:pt>
                <c:pt idx="296">
                  <c:v>271</c:v>
                </c:pt>
                <c:pt idx="297">
                  <c:v>272</c:v>
                </c:pt>
                <c:pt idx="298">
                  <c:v>273</c:v>
                </c:pt>
                <c:pt idx="299">
                  <c:v>274</c:v>
                </c:pt>
                <c:pt idx="300">
                  <c:v>275</c:v>
                </c:pt>
                <c:pt idx="301">
                  <c:v>276</c:v>
                </c:pt>
                <c:pt idx="302">
                  <c:v>277</c:v>
                </c:pt>
                <c:pt idx="303">
                  <c:v>278</c:v>
                </c:pt>
                <c:pt idx="304">
                  <c:v>279</c:v>
                </c:pt>
                <c:pt idx="305">
                  <c:v>280</c:v>
                </c:pt>
                <c:pt idx="306">
                  <c:v>281</c:v>
                </c:pt>
                <c:pt idx="307">
                  <c:v>282</c:v>
                </c:pt>
                <c:pt idx="308">
                  <c:v>283</c:v>
                </c:pt>
                <c:pt idx="309">
                  <c:v>284</c:v>
                </c:pt>
                <c:pt idx="310">
                  <c:v>285</c:v>
                </c:pt>
                <c:pt idx="311">
                  <c:v>286</c:v>
                </c:pt>
                <c:pt idx="312">
                  <c:v>287</c:v>
                </c:pt>
                <c:pt idx="313">
                  <c:v>288</c:v>
                </c:pt>
                <c:pt idx="314">
                  <c:v>289</c:v>
                </c:pt>
                <c:pt idx="315">
                  <c:v>290</c:v>
                </c:pt>
                <c:pt idx="316">
                  <c:v>291</c:v>
                </c:pt>
                <c:pt idx="317">
                  <c:v>292</c:v>
                </c:pt>
                <c:pt idx="318">
                  <c:v>293</c:v>
                </c:pt>
                <c:pt idx="319">
                  <c:v>294</c:v>
                </c:pt>
                <c:pt idx="320">
                  <c:v>295</c:v>
                </c:pt>
                <c:pt idx="321">
                  <c:v>296</c:v>
                </c:pt>
                <c:pt idx="322">
                  <c:v>297</c:v>
                </c:pt>
                <c:pt idx="323">
                  <c:v>298</c:v>
                </c:pt>
                <c:pt idx="324">
                  <c:v>299</c:v>
                </c:pt>
                <c:pt idx="325">
                  <c:v>300</c:v>
                </c:pt>
                <c:pt idx="326">
                  <c:v>301</c:v>
                </c:pt>
                <c:pt idx="327">
                  <c:v>302</c:v>
                </c:pt>
                <c:pt idx="328">
                  <c:v>303</c:v>
                </c:pt>
                <c:pt idx="329">
                  <c:v>304</c:v>
                </c:pt>
                <c:pt idx="330">
                  <c:v>305</c:v>
                </c:pt>
                <c:pt idx="331">
                  <c:v>306</c:v>
                </c:pt>
                <c:pt idx="332">
                  <c:v>307</c:v>
                </c:pt>
                <c:pt idx="333">
                  <c:v>308</c:v>
                </c:pt>
                <c:pt idx="334">
                  <c:v>309</c:v>
                </c:pt>
                <c:pt idx="335">
                  <c:v>310</c:v>
                </c:pt>
                <c:pt idx="336">
                  <c:v>311</c:v>
                </c:pt>
                <c:pt idx="337">
                  <c:v>312</c:v>
                </c:pt>
                <c:pt idx="338">
                  <c:v>313</c:v>
                </c:pt>
                <c:pt idx="339">
                  <c:v>314</c:v>
                </c:pt>
                <c:pt idx="340">
                  <c:v>315</c:v>
                </c:pt>
                <c:pt idx="341">
                  <c:v>316</c:v>
                </c:pt>
                <c:pt idx="342">
                  <c:v>317</c:v>
                </c:pt>
                <c:pt idx="343">
                  <c:v>318</c:v>
                </c:pt>
                <c:pt idx="344">
                  <c:v>319</c:v>
                </c:pt>
                <c:pt idx="345">
                  <c:v>320</c:v>
                </c:pt>
                <c:pt idx="346">
                  <c:v>321</c:v>
                </c:pt>
                <c:pt idx="347">
                  <c:v>322</c:v>
                </c:pt>
                <c:pt idx="348">
                  <c:v>323</c:v>
                </c:pt>
                <c:pt idx="349">
                  <c:v>324</c:v>
                </c:pt>
                <c:pt idx="350">
                  <c:v>325</c:v>
                </c:pt>
                <c:pt idx="351">
                  <c:v>326</c:v>
                </c:pt>
                <c:pt idx="352">
                  <c:v>327</c:v>
                </c:pt>
                <c:pt idx="353">
                  <c:v>328</c:v>
                </c:pt>
                <c:pt idx="354">
                  <c:v>329</c:v>
                </c:pt>
                <c:pt idx="355">
                  <c:v>330</c:v>
                </c:pt>
                <c:pt idx="356">
                  <c:v>331</c:v>
                </c:pt>
                <c:pt idx="357">
                  <c:v>332</c:v>
                </c:pt>
                <c:pt idx="358">
                  <c:v>333</c:v>
                </c:pt>
                <c:pt idx="359">
                  <c:v>334</c:v>
                </c:pt>
                <c:pt idx="360">
                  <c:v>335</c:v>
                </c:pt>
                <c:pt idx="361">
                  <c:v>336</c:v>
                </c:pt>
                <c:pt idx="362">
                  <c:v>337</c:v>
                </c:pt>
                <c:pt idx="363">
                  <c:v>338</c:v>
                </c:pt>
                <c:pt idx="364">
                  <c:v>339</c:v>
                </c:pt>
                <c:pt idx="365">
                  <c:v>340</c:v>
                </c:pt>
                <c:pt idx="366">
                  <c:v>341</c:v>
                </c:pt>
                <c:pt idx="367">
                  <c:v>342</c:v>
                </c:pt>
                <c:pt idx="368">
                  <c:v>343</c:v>
                </c:pt>
                <c:pt idx="369">
                  <c:v>344</c:v>
                </c:pt>
                <c:pt idx="370">
                  <c:v>345</c:v>
                </c:pt>
                <c:pt idx="371">
                  <c:v>346</c:v>
                </c:pt>
                <c:pt idx="372">
                  <c:v>347</c:v>
                </c:pt>
                <c:pt idx="373">
                  <c:v>348</c:v>
                </c:pt>
                <c:pt idx="374">
                  <c:v>349</c:v>
                </c:pt>
                <c:pt idx="375">
                  <c:v>350</c:v>
                </c:pt>
                <c:pt idx="376">
                  <c:v>351</c:v>
                </c:pt>
                <c:pt idx="377">
                  <c:v>352</c:v>
                </c:pt>
                <c:pt idx="378">
                  <c:v>353</c:v>
                </c:pt>
                <c:pt idx="379">
                  <c:v>354</c:v>
                </c:pt>
                <c:pt idx="380">
                  <c:v>355</c:v>
                </c:pt>
                <c:pt idx="381">
                  <c:v>356</c:v>
                </c:pt>
                <c:pt idx="382">
                  <c:v>357</c:v>
                </c:pt>
                <c:pt idx="383">
                  <c:v>358</c:v>
                </c:pt>
                <c:pt idx="384">
                  <c:v>359</c:v>
                </c:pt>
                <c:pt idx="385">
                  <c:v>360</c:v>
                </c:pt>
                <c:pt idx="386">
                  <c:v>361</c:v>
                </c:pt>
                <c:pt idx="387">
                  <c:v>362</c:v>
                </c:pt>
                <c:pt idx="388">
                  <c:v>363</c:v>
                </c:pt>
                <c:pt idx="389">
                  <c:v>364</c:v>
                </c:pt>
                <c:pt idx="390">
                  <c:v>365</c:v>
                </c:pt>
                <c:pt idx="391">
                  <c:v>366</c:v>
                </c:pt>
                <c:pt idx="392">
                  <c:v>367</c:v>
                </c:pt>
                <c:pt idx="393">
                  <c:v>368</c:v>
                </c:pt>
                <c:pt idx="394">
                  <c:v>369</c:v>
                </c:pt>
                <c:pt idx="395">
                  <c:v>370</c:v>
                </c:pt>
                <c:pt idx="396">
                  <c:v>371</c:v>
                </c:pt>
                <c:pt idx="397">
                  <c:v>372</c:v>
                </c:pt>
                <c:pt idx="398">
                  <c:v>373</c:v>
                </c:pt>
                <c:pt idx="399">
                  <c:v>374</c:v>
                </c:pt>
                <c:pt idx="400">
                  <c:v>375</c:v>
                </c:pt>
                <c:pt idx="401">
                  <c:v>376</c:v>
                </c:pt>
                <c:pt idx="402">
                  <c:v>377</c:v>
                </c:pt>
                <c:pt idx="403">
                  <c:v>378</c:v>
                </c:pt>
                <c:pt idx="404">
                  <c:v>379</c:v>
                </c:pt>
                <c:pt idx="405">
                  <c:v>380</c:v>
                </c:pt>
                <c:pt idx="406">
                  <c:v>381</c:v>
                </c:pt>
                <c:pt idx="407">
                  <c:v>382</c:v>
                </c:pt>
                <c:pt idx="408">
                  <c:v>383</c:v>
                </c:pt>
                <c:pt idx="409">
                  <c:v>384</c:v>
                </c:pt>
                <c:pt idx="410">
                  <c:v>385</c:v>
                </c:pt>
                <c:pt idx="411">
                  <c:v>386</c:v>
                </c:pt>
                <c:pt idx="412">
                  <c:v>387</c:v>
                </c:pt>
                <c:pt idx="413">
                  <c:v>388</c:v>
                </c:pt>
                <c:pt idx="414">
                  <c:v>389</c:v>
                </c:pt>
                <c:pt idx="415">
                  <c:v>390</c:v>
                </c:pt>
                <c:pt idx="416">
                  <c:v>391</c:v>
                </c:pt>
                <c:pt idx="417">
                  <c:v>392</c:v>
                </c:pt>
                <c:pt idx="418">
                  <c:v>393</c:v>
                </c:pt>
                <c:pt idx="419">
                  <c:v>394</c:v>
                </c:pt>
                <c:pt idx="420">
                  <c:v>395</c:v>
                </c:pt>
                <c:pt idx="421">
                  <c:v>396</c:v>
                </c:pt>
                <c:pt idx="422">
                  <c:v>397</c:v>
                </c:pt>
                <c:pt idx="423">
                  <c:v>398</c:v>
                </c:pt>
                <c:pt idx="424">
                  <c:v>399</c:v>
                </c:pt>
                <c:pt idx="425">
                  <c:v>400</c:v>
                </c:pt>
                <c:pt idx="426">
                  <c:v>401</c:v>
                </c:pt>
                <c:pt idx="427">
                  <c:v>402</c:v>
                </c:pt>
                <c:pt idx="428">
                  <c:v>403</c:v>
                </c:pt>
                <c:pt idx="429">
                  <c:v>404</c:v>
                </c:pt>
                <c:pt idx="430">
                  <c:v>405</c:v>
                </c:pt>
                <c:pt idx="431">
                  <c:v>406</c:v>
                </c:pt>
                <c:pt idx="432">
                  <c:v>407</c:v>
                </c:pt>
                <c:pt idx="433">
                  <c:v>408</c:v>
                </c:pt>
                <c:pt idx="434">
                  <c:v>409</c:v>
                </c:pt>
                <c:pt idx="435">
                  <c:v>410</c:v>
                </c:pt>
                <c:pt idx="436">
                  <c:v>411</c:v>
                </c:pt>
                <c:pt idx="437">
                  <c:v>412</c:v>
                </c:pt>
                <c:pt idx="438">
                  <c:v>413</c:v>
                </c:pt>
                <c:pt idx="439">
                  <c:v>414</c:v>
                </c:pt>
                <c:pt idx="440">
                  <c:v>415</c:v>
                </c:pt>
                <c:pt idx="441">
                  <c:v>416</c:v>
                </c:pt>
                <c:pt idx="442">
                  <c:v>417</c:v>
                </c:pt>
                <c:pt idx="443">
                  <c:v>418</c:v>
                </c:pt>
                <c:pt idx="444">
                  <c:v>419</c:v>
                </c:pt>
                <c:pt idx="445">
                  <c:v>420</c:v>
                </c:pt>
                <c:pt idx="446">
                  <c:v>421</c:v>
                </c:pt>
                <c:pt idx="447">
                  <c:v>422</c:v>
                </c:pt>
                <c:pt idx="448">
                  <c:v>423</c:v>
                </c:pt>
                <c:pt idx="449">
                  <c:v>424</c:v>
                </c:pt>
                <c:pt idx="450">
                  <c:v>425</c:v>
                </c:pt>
                <c:pt idx="451">
                  <c:v>426</c:v>
                </c:pt>
                <c:pt idx="452">
                  <c:v>427</c:v>
                </c:pt>
                <c:pt idx="453">
                  <c:v>428</c:v>
                </c:pt>
                <c:pt idx="454">
                  <c:v>429</c:v>
                </c:pt>
                <c:pt idx="455">
                  <c:v>430</c:v>
                </c:pt>
                <c:pt idx="456">
                  <c:v>431</c:v>
                </c:pt>
                <c:pt idx="457">
                  <c:v>432</c:v>
                </c:pt>
                <c:pt idx="458">
                  <c:v>433</c:v>
                </c:pt>
                <c:pt idx="459">
                  <c:v>434</c:v>
                </c:pt>
                <c:pt idx="460">
                  <c:v>435</c:v>
                </c:pt>
                <c:pt idx="461">
                  <c:v>436</c:v>
                </c:pt>
                <c:pt idx="462">
                  <c:v>437</c:v>
                </c:pt>
                <c:pt idx="463">
                  <c:v>438</c:v>
                </c:pt>
                <c:pt idx="464">
                  <c:v>439</c:v>
                </c:pt>
                <c:pt idx="465">
                  <c:v>440</c:v>
                </c:pt>
                <c:pt idx="466">
                  <c:v>441</c:v>
                </c:pt>
                <c:pt idx="467">
                  <c:v>442</c:v>
                </c:pt>
                <c:pt idx="468">
                  <c:v>443</c:v>
                </c:pt>
                <c:pt idx="469">
                  <c:v>444</c:v>
                </c:pt>
                <c:pt idx="470">
                  <c:v>445</c:v>
                </c:pt>
                <c:pt idx="471">
                  <c:v>446</c:v>
                </c:pt>
                <c:pt idx="472">
                  <c:v>447</c:v>
                </c:pt>
                <c:pt idx="473">
                  <c:v>448</c:v>
                </c:pt>
                <c:pt idx="474">
                  <c:v>449</c:v>
                </c:pt>
                <c:pt idx="475">
                  <c:v>450</c:v>
                </c:pt>
                <c:pt idx="476">
                  <c:v>451</c:v>
                </c:pt>
                <c:pt idx="477">
                  <c:v>452</c:v>
                </c:pt>
                <c:pt idx="478">
                  <c:v>453</c:v>
                </c:pt>
                <c:pt idx="479">
                  <c:v>454</c:v>
                </c:pt>
                <c:pt idx="480">
                  <c:v>455</c:v>
                </c:pt>
                <c:pt idx="481">
                  <c:v>456</c:v>
                </c:pt>
                <c:pt idx="482">
                  <c:v>457</c:v>
                </c:pt>
                <c:pt idx="483">
                  <c:v>458</c:v>
                </c:pt>
                <c:pt idx="484">
                  <c:v>459</c:v>
                </c:pt>
                <c:pt idx="485">
                  <c:v>460</c:v>
                </c:pt>
                <c:pt idx="486">
                  <c:v>461</c:v>
                </c:pt>
                <c:pt idx="487">
                  <c:v>462</c:v>
                </c:pt>
                <c:pt idx="488">
                  <c:v>463</c:v>
                </c:pt>
                <c:pt idx="489">
                  <c:v>464</c:v>
                </c:pt>
                <c:pt idx="490">
                  <c:v>465</c:v>
                </c:pt>
                <c:pt idx="491">
                  <c:v>466</c:v>
                </c:pt>
                <c:pt idx="492">
                  <c:v>467</c:v>
                </c:pt>
                <c:pt idx="493">
                  <c:v>468</c:v>
                </c:pt>
                <c:pt idx="494">
                  <c:v>469</c:v>
                </c:pt>
                <c:pt idx="495">
                  <c:v>470</c:v>
                </c:pt>
                <c:pt idx="496">
                  <c:v>471</c:v>
                </c:pt>
                <c:pt idx="497">
                  <c:v>472</c:v>
                </c:pt>
                <c:pt idx="498">
                  <c:v>473</c:v>
                </c:pt>
                <c:pt idx="499">
                  <c:v>474</c:v>
                </c:pt>
                <c:pt idx="500">
                  <c:v>475</c:v>
                </c:pt>
                <c:pt idx="501">
                  <c:v>476</c:v>
                </c:pt>
                <c:pt idx="502">
                  <c:v>477</c:v>
                </c:pt>
                <c:pt idx="503">
                  <c:v>478</c:v>
                </c:pt>
                <c:pt idx="504">
                  <c:v>479</c:v>
                </c:pt>
                <c:pt idx="505">
                  <c:v>480</c:v>
                </c:pt>
                <c:pt idx="506">
                  <c:v>481</c:v>
                </c:pt>
                <c:pt idx="507">
                  <c:v>482</c:v>
                </c:pt>
                <c:pt idx="508">
                  <c:v>483</c:v>
                </c:pt>
                <c:pt idx="509">
                  <c:v>484</c:v>
                </c:pt>
                <c:pt idx="510">
                  <c:v>485</c:v>
                </c:pt>
                <c:pt idx="511">
                  <c:v>486</c:v>
                </c:pt>
                <c:pt idx="512">
                  <c:v>487</c:v>
                </c:pt>
                <c:pt idx="513">
                  <c:v>488</c:v>
                </c:pt>
                <c:pt idx="514">
                  <c:v>489</c:v>
                </c:pt>
                <c:pt idx="515">
                  <c:v>490</c:v>
                </c:pt>
                <c:pt idx="516">
                  <c:v>491</c:v>
                </c:pt>
                <c:pt idx="517">
                  <c:v>492</c:v>
                </c:pt>
                <c:pt idx="518">
                  <c:v>493</c:v>
                </c:pt>
                <c:pt idx="519">
                  <c:v>494</c:v>
                </c:pt>
                <c:pt idx="520">
                  <c:v>495</c:v>
                </c:pt>
                <c:pt idx="521">
                  <c:v>496</c:v>
                </c:pt>
                <c:pt idx="522">
                  <c:v>497</c:v>
                </c:pt>
                <c:pt idx="523">
                  <c:v>498</c:v>
                </c:pt>
                <c:pt idx="524">
                  <c:v>499</c:v>
                </c:pt>
                <c:pt idx="525">
                  <c:v>500</c:v>
                </c:pt>
                <c:pt idx="526">
                  <c:v>501</c:v>
                </c:pt>
                <c:pt idx="527">
                  <c:v>502</c:v>
                </c:pt>
                <c:pt idx="528">
                  <c:v>503</c:v>
                </c:pt>
                <c:pt idx="529">
                  <c:v>504</c:v>
                </c:pt>
                <c:pt idx="530">
                  <c:v>505</c:v>
                </c:pt>
                <c:pt idx="531">
                  <c:v>506</c:v>
                </c:pt>
                <c:pt idx="532">
                  <c:v>507</c:v>
                </c:pt>
                <c:pt idx="533">
                  <c:v>508</c:v>
                </c:pt>
                <c:pt idx="534">
                  <c:v>509</c:v>
                </c:pt>
                <c:pt idx="535">
                  <c:v>510</c:v>
                </c:pt>
                <c:pt idx="536">
                  <c:v>511</c:v>
                </c:pt>
                <c:pt idx="537">
                  <c:v>512</c:v>
                </c:pt>
                <c:pt idx="538">
                  <c:v>513</c:v>
                </c:pt>
                <c:pt idx="539">
                  <c:v>514</c:v>
                </c:pt>
                <c:pt idx="540">
                  <c:v>515</c:v>
                </c:pt>
                <c:pt idx="541">
                  <c:v>516</c:v>
                </c:pt>
                <c:pt idx="542">
                  <c:v>517</c:v>
                </c:pt>
                <c:pt idx="543">
                  <c:v>518</c:v>
                </c:pt>
                <c:pt idx="544">
                  <c:v>519</c:v>
                </c:pt>
                <c:pt idx="545">
                  <c:v>520</c:v>
                </c:pt>
                <c:pt idx="546">
                  <c:v>521</c:v>
                </c:pt>
                <c:pt idx="547">
                  <c:v>522</c:v>
                </c:pt>
                <c:pt idx="548">
                  <c:v>523</c:v>
                </c:pt>
                <c:pt idx="549">
                  <c:v>524</c:v>
                </c:pt>
                <c:pt idx="550">
                  <c:v>525</c:v>
                </c:pt>
                <c:pt idx="551">
                  <c:v>526</c:v>
                </c:pt>
                <c:pt idx="552">
                  <c:v>527</c:v>
                </c:pt>
                <c:pt idx="553">
                  <c:v>528</c:v>
                </c:pt>
                <c:pt idx="554">
                  <c:v>529</c:v>
                </c:pt>
                <c:pt idx="555">
                  <c:v>530</c:v>
                </c:pt>
                <c:pt idx="556">
                  <c:v>531</c:v>
                </c:pt>
                <c:pt idx="557">
                  <c:v>532</c:v>
                </c:pt>
                <c:pt idx="558">
                  <c:v>533</c:v>
                </c:pt>
                <c:pt idx="559">
                  <c:v>534</c:v>
                </c:pt>
                <c:pt idx="560">
                  <c:v>535</c:v>
                </c:pt>
                <c:pt idx="561">
                  <c:v>536</c:v>
                </c:pt>
                <c:pt idx="562">
                  <c:v>537</c:v>
                </c:pt>
                <c:pt idx="563">
                  <c:v>538</c:v>
                </c:pt>
                <c:pt idx="564">
                  <c:v>539</c:v>
                </c:pt>
                <c:pt idx="565">
                  <c:v>540</c:v>
                </c:pt>
                <c:pt idx="566">
                  <c:v>541</c:v>
                </c:pt>
                <c:pt idx="567">
                  <c:v>542</c:v>
                </c:pt>
                <c:pt idx="568">
                  <c:v>543</c:v>
                </c:pt>
                <c:pt idx="569">
                  <c:v>544</c:v>
                </c:pt>
                <c:pt idx="570">
                  <c:v>545</c:v>
                </c:pt>
                <c:pt idx="571">
                  <c:v>546</c:v>
                </c:pt>
                <c:pt idx="572">
                  <c:v>547</c:v>
                </c:pt>
                <c:pt idx="573">
                  <c:v>548</c:v>
                </c:pt>
                <c:pt idx="574">
                  <c:v>549</c:v>
                </c:pt>
                <c:pt idx="575">
                  <c:v>550</c:v>
                </c:pt>
                <c:pt idx="576">
                  <c:v>551</c:v>
                </c:pt>
                <c:pt idx="577">
                  <c:v>552</c:v>
                </c:pt>
                <c:pt idx="578">
                  <c:v>553</c:v>
                </c:pt>
                <c:pt idx="579">
                  <c:v>554</c:v>
                </c:pt>
                <c:pt idx="580">
                  <c:v>555</c:v>
                </c:pt>
                <c:pt idx="581">
                  <c:v>556</c:v>
                </c:pt>
                <c:pt idx="582">
                  <c:v>557</c:v>
                </c:pt>
                <c:pt idx="583">
                  <c:v>558</c:v>
                </c:pt>
                <c:pt idx="584">
                  <c:v>559</c:v>
                </c:pt>
                <c:pt idx="585">
                  <c:v>560</c:v>
                </c:pt>
                <c:pt idx="586">
                  <c:v>561</c:v>
                </c:pt>
                <c:pt idx="587">
                  <c:v>562</c:v>
                </c:pt>
                <c:pt idx="588">
                  <c:v>563</c:v>
                </c:pt>
                <c:pt idx="589">
                  <c:v>564</c:v>
                </c:pt>
                <c:pt idx="590">
                  <c:v>565</c:v>
                </c:pt>
                <c:pt idx="591">
                  <c:v>566</c:v>
                </c:pt>
                <c:pt idx="592">
                  <c:v>567</c:v>
                </c:pt>
                <c:pt idx="593">
                  <c:v>568</c:v>
                </c:pt>
                <c:pt idx="594">
                  <c:v>569</c:v>
                </c:pt>
                <c:pt idx="595">
                  <c:v>570</c:v>
                </c:pt>
                <c:pt idx="596">
                  <c:v>571</c:v>
                </c:pt>
                <c:pt idx="597">
                  <c:v>572</c:v>
                </c:pt>
                <c:pt idx="598">
                  <c:v>573</c:v>
                </c:pt>
                <c:pt idx="599">
                  <c:v>574</c:v>
                </c:pt>
                <c:pt idx="600">
                  <c:v>575</c:v>
                </c:pt>
                <c:pt idx="601">
                  <c:v>576</c:v>
                </c:pt>
                <c:pt idx="602">
                  <c:v>577</c:v>
                </c:pt>
                <c:pt idx="603">
                  <c:v>578</c:v>
                </c:pt>
                <c:pt idx="604">
                  <c:v>579</c:v>
                </c:pt>
                <c:pt idx="605">
                  <c:v>580</c:v>
                </c:pt>
                <c:pt idx="606">
                  <c:v>581</c:v>
                </c:pt>
                <c:pt idx="607">
                  <c:v>582</c:v>
                </c:pt>
                <c:pt idx="608">
                  <c:v>583</c:v>
                </c:pt>
                <c:pt idx="609">
                  <c:v>584</c:v>
                </c:pt>
                <c:pt idx="610">
                  <c:v>585</c:v>
                </c:pt>
                <c:pt idx="611">
                  <c:v>586</c:v>
                </c:pt>
                <c:pt idx="612">
                  <c:v>587</c:v>
                </c:pt>
                <c:pt idx="613">
                  <c:v>588</c:v>
                </c:pt>
                <c:pt idx="614">
                  <c:v>589</c:v>
                </c:pt>
                <c:pt idx="615">
                  <c:v>590</c:v>
                </c:pt>
                <c:pt idx="616">
                  <c:v>591</c:v>
                </c:pt>
                <c:pt idx="617">
                  <c:v>592</c:v>
                </c:pt>
                <c:pt idx="618">
                  <c:v>593</c:v>
                </c:pt>
                <c:pt idx="619">
                  <c:v>594</c:v>
                </c:pt>
                <c:pt idx="620">
                  <c:v>595</c:v>
                </c:pt>
                <c:pt idx="621">
                  <c:v>596</c:v>
                </c:pt>
                <c:pt idx="622">
                  <c:v>597</c:v>
                </c:pt>
                <c:pt idx="623">
                  <c:v>598</c:v>
                </c:pt>
                <c:pt idx="624">
                  <c:v>599</c:v>
                </c:pt>
                <c:pt idx="625">
                  <c:v>600</c:v>
                </c:pt>
                <c:pt idx="626">
                  <c:v>601</c:v>
                </c:pt>
                <c:pt idx="627">
                  <c:v>602</c:v>
                </c:pt>
                <c:pt idx="628">
                  <c:v>603</c:v>
                </c:pt>
                <c:pt idx="629">
                  <c:v>604</c:v>
                </c:pt>
                <c:pt idx="630">
                  <c:v>605</c:v>
                </c:pt>
                <c:pt idx="631">
                  <c:v>606</c:v>
                </c:pt>
                <c:pt idx="632">
                  <c:v>607</c:v>
                </c:pt>
                <c:pt idx="633">
                  <c:v>608</c:v>
                </c:pt>
                <c:pt idx="634">
                  <c:v>609</c:v>
                </c:pt>
                <c:pt idx="635">
                  <c:v>610</c:v>
                </c:pt>
                <c:pt idx="636">
                  <c:v>611</c:v>
                </c:pt>
                <c:pt idx="637">
                  <c:v>612</c:v>
                </c:pt>
                <c:pt idx="638">
                  <c:v>613</c:v>
                </c:pt>
                <c:pt idx="639">
                  <c:v>614</c:v>
                </c:pt>
                <c:pt idx="640">
                  <c:v>615</c:v>
                </c:pt>
                <c:pt idx="641">
                  <c:v>616</c:v>
                </c:pt>
                <c:pt idx="642">
                  <c:v>617</c:v>
                </c:pt>
                <c:pt idx="643">
                  <c:v>618</c:v>
                </c:pt>
                <c:pt idx="644">
                  <c:v>619</c:v>
                </c:pt>
                <c:pt idx="645">
                  <c:v>620</c:v>
                </c:pt>
                <c:pt idx="646">
                  <c:v>621</c:v>
                </c:pt>
                <c:pt idx="647">
                  <c:v>622</c:v>
                </c:pt>
                <c:pt idx="648">
                  <c:v>623</c:v>
                </c:pt>
                <c:pt idx="649">
                  <c:v>624</c:v>
                </c:pt>
                <c:pt idx="650">
                  <c:v>625</c:v>
                </c:pt>
                <c:pt idx="651">
                  <c:v>626</c:v>
                </c:pt>
                <c:pt idx="652">
                  <c:v>627</c:v>
                </c:pt>
                <c:pt idx="653">
                  <c:v>628</c:v>
                </c:pt>
                <c:pt idx="654">
                  <c:v>629</c:v>
                </c:pt>
                <c:pt idx="655">
                  <c:v>630</c:v>
                </c:pt>
                <c:pt idx="656">
                  <c:v>631</c:v>
                </c:pt>
                <c:pt idx="657">
                  <c:v>632</c:v>
                </c:pt>
                <c:pt idx="658">
                  <c:v>633</c:v>
                </c:pt>
                <c:pt idx="659">
                  <c:v>634</c:v>
                </c:pt>
                <c:pt idx="660">
                  <c:v>635</c:v>
                </c:pt>
                <c:pt idx="661">
                  <c:v>636</c:v>
                </c:pt>
                <c:pt idx="662">
                  <c:v>637</c:v>
                </c:pt>
                <c:pt idx="663">
                  <c:v>638</c:v>
                </c:pt>
                <c:pt idx="664">
                  <c:v>639</c:v>
                </c:pt>
                <c:pt idx="665">
                  <c:v>640</c:v>
                </c:pt>
                <c:pt idx="666">
                  <c:v>641</c:v>
                </c:pt>
                <c:pt idx="667">
                  <c:v>642</c:v>
                </c:pt>
                <c:pt idx="668">
                  <c:v>643</c:v>
                </c:pt>
                <c:pt idx="669">
                  <c:v>644</c:v>
                </c:pt>
                <c:pt idx="670">
                  <c:v>645</c:v>
                </c:pt>
                <c:pt idx="671">
                  <c:v>646</c:v>
                </c:pt>
                <c:pt idx="672">
                  <c:v>647</c:v>
                </c:pt>
                <c:pt idx="673">
                  <c:v>648</c:v>
                </c:pt>
                <c:pt idx="674">
                  <c:v>649</c:v>
                </c:pt>
                <c:pt idx="675">
                  <c:v>650</c:v>
                </c:pt>
                <c:pt idx="676">
                  <c:v>651</c:v>
                </c:pt>
                <c:pt idx="677">
                  <c:v>652</c:v>
                </c:pt>
                <c:pt idx="678">
                  <c:v>653</c:v>
                </c:pt>
                <c:pt idx="679">
                  <c:v>654</c:v>
                </c:pt>
                <c:pt idx="680">
                  <c:v>655</c:v>
                </c:pt>
                <c:pt idx="681">
                  <c:v>656</c:v>
                </c:pt>
                <c:pt idx="682">
                  <c:v>657</c:v>
                </c:pt>
                <c:pt idx="683">
                  <c:v>658</c:v>
                </c:pt>
                <c:pt idx="684">
                  <c:v>659</c:v>
                </c:pt>
                <c:pt idx="685">
                  <c:v>660</c:v>
                </c:pt>
                <c:pt idx="686">
                  <c:v>661</c:v>
                </c:pt>
                <c:pt idx="687">
                  <c:v>662</c:v>
                </c:pt>
                <c:pt idx="688">
                  <c:v>663</c:v>
                </c:pt>
                <c:pt idx="689">
                  <c:v>664</c:v>
                </c:pt>
                <c:pt idx="690">
                  <c:v>665</c:v>
                </c:pt>
                <c:pt idx="691">
                  <c:v>666</c:v>
                </c:pt>
                <c:pt idx="692">
                  <c:v>667</c:v>
                </c:pt>
                <c:pt idx="693">
                  <c:v>668</c:v>
                </c:pt>
                <c:pt idx="694">
                  <c:v>669</c:v>
                </c:pt>
                <c:pt idx="695">
                  <c:v>670</c:v>
                </c:pt>
                <c:pt idx="696">
                  <c:v>671</c:v>
                </c:pt>
                <c:pt idx="697">
                  <c:v>672</c:v>
                </c:pt>
                <c:pt idx="698">
                  <c:v>673</c:v>
                </c:pt>
                <c:pt idx="699">
                  <c:v>674</c:v>
                </c:pt>
                <c:pt idx="700">
                  <c:v>675</c:v>
                </c:pt>
                <c:pt idx="701">
                  <c:v>676</c:v>
                </c:pt>
                <c:pt idx="702">
                  <c:v>677</c:v>
                </c:pt>
                <c:pt idx="703">
                  <c:v>678</c:v>
                </c:pt>
                <c:pt idx="704">
                  <c:v>679</c:v>
                </c:pt>
                <c:pt idx="705">
                  <c:v>680</c:v>
                </c:pt>
                <c:pt idx="706">
                  <c:v>681</c:v>
                </c:pt>
                <c:pt idx="707">
                  <c:v>682</c:v>
                </c:pt>
                <c:pt idx="708">
                  <c:v>683</c:v>
                </c:pt>
                <c:pt idx="709">
                  <c:v>684</c:v>
                </c:pt>
                <c:pt idx="710">
                  <c:v>685</c:v>
                </c:pt>
                <c:pt idx="711">
                  <c:v>686</c:v>
                </c:pt>
                <c:pt idx="712">
                  <c:v>687</c:v>
                </c:pt>
                <c:pt idx="713">
                  <c:v>688</c:v>
                </c:pt>
                <c:pt idx="714">
                  <c:v>689</c:v>
                </c:pt>
                <c:pt idx="715">
                  <c:v>690</c:v>
                </c:pt>
                <c:pt idx="716">
                  <c:v>691</c:v>
                </c:pt>
                <c:pt idx="717">
                  <c:v>692</c:v>
                </c:pt>
                <c:pt idx="718">
                  <c:v>693</c:v>
                </c:pt>
                <c:pt idx="719">
                  <c:v>694</c:v>
                </c:pt>
                <c:pt idx="720">
                  <c:v>695</c:v>
                </c:pt>
                <c:pt idx="721">
                  <c:v>696</c:v>
                </c:pt>
                <c:pt idx="722">
                  <c:v>697</c:v>
                </c:pt>
                <c:pt idx="723">
                  <c:v>698</c:v>
                </c:pt>
                <c:pt idx="724">
                  <c:v>699</c:v>
                </c:pt>
                <c:pt idx="725">
                  <c:v>700</c:v>
                </c:pt>
                <c:pt idx="726">
                  <c:v>701</c:v>
                </c:pt>
                <c:pt idx="727">
                  <c:v>702</c:v>
                </c:pt>
                <c:pt idx="728">
                  <c:v>703</c:v>
                </c:pt>
                <c:pt idx="729">
                  <c:v>704</c:v>
                </c:pt>
                <c:pt idx="730">
                  <c:v>705</c:v>
                </c:pt>
                <c:pt idx="731">
                  <c:v>706</c:v>
                </c:pt>
                <c:pt idx="732">
                  <c:v>707</c:v>
                </c:pt>
                <c:pt idx="733">
                  <c:v>708</c:v>
                </c:pt>
                <c:pt idx="734">
                  <c:v>709</c:v>
                </c:pt>
                <c:pt idx="735">
                  <c:v>710</c:v>
                </c:pt>
                <c:pt idx="736">
                  <c:v>711</c:v>
                </c:pt>
                <c:pt idx="737">
                  <c:v>712</c:v>
                </c:pt>
                <c:pt idx="738">
                  <c:v>713</c:v>
                </c:pt>
                <c:pt idx="739">
                  <c:v>714</c:v>
                </c:pt>
                <c:pt idx="740">
                  <c:v>715</c:v>
                </c:pt>
                <c:pt idx="741">
                  <c:v>716</c:v>
                </c:pt>
                <c:pt idx="742">
                  <c:v>717</c:v>
                </c:pt>
                <c:pt idx="743">
                  <c:v>718</c:v>
                </c:pt>
                <c:pt idx="744">
                  <c:v>719</c:v>
                </c:pt>
                <c:pt idx="745">
                  <c:v>720</c:v>
                </c:pt>
                <c:pt idx="746">
                  <c:v>721</c:v>
                </c:pt>
                <c:pt idx="747">
                  <c:v>722</c:v>
                </c:pt>
                <c:pt idx="748">
                  <c:v>723</c:v>
                </c:pt>
                <c:pt idx="749">
                  <c:v>724</c:v>
                </c:pt>
                <c:pt idx="750">
                  <c:v>725</c:v>
                </c:pt>
                <c:pt idx="751">
                  <c:v>726</c:v>
                </c:pt>
                <c:pt idx="752">
                  <c:v>727</c:v>
                </c:pt>
                <c:pt idx="753">
                  <c:v>728</c:v>
                </c:pt>
                <c:pt idx="754">
                  <c:v>729</c:v>
                </c:pt>
                <c:pt idx="755">
                  <c:v>730</c:v>
                </c:pt>
                <c:pt idx="756">
                  <c:v>731</c:v>
                </c:pt>
                <c:pt idx="757">
                  <c:v>732</c:v>
                </c:pt>
                <c:pt idx="758">
                  <c:v>733</c:v>
                </c:pt>
                <c:pt idx="759">
                  <c:v>734</c:v>
                </c:pt>
                <c:pt idx="760">
                  <c:v>735</c:v>
                </c:pt>
                <c:pt idx="761">
                  <c:v>736</c:v>
                </c:pt>
                <c:pt idx="762">
                  <c:v>737</c:v>
                </c:pt>
                <c:pt idx="763">
                  <c:v>738</c:v>
                </c:pt>
                <c:pt idx="764">
                  <c:v>739</c:v>
                </c:pt>
                <c:pt idx="765">
                  <c:v>740</c:v>
                </c:pt>
                <c:pt idx="766">
                  <c:v>741</c:v>
                </c:pt>
                <c:pt idx="767">
                  <c:v>742</c:v>
                </c:pt>
                <c:pt idx="768">
                  <c:v>743</c:v>
                </c:pt>
                <c:pt idx="769">
                  <c:v>744</c:v>
                </c:pt>
                <c:pt idx="770">
                  <c:v>745</c:v>
                </c:pt>
                <c:pt idx="771">
                  <c:v>746</c:v>
                </c:pt>
                <c:pt idx="772">
                  <c:v>747</c:v>
                </c:pt>
                <c:pt idx="773">
                  <c:v>748</c:v>
                </c:pt>
                <c:pt idx="774">
                  <c:v>749</c:v>
                </c:pt>
                <c:pt idx="775">
                  <c:v>750</c:v>
                </c:pt>
                <c:pt idx="776">
                  <c:v>751</c:v>
                </c:pt>
                <c:pt idx="777">
                  <c:v>752</c:v>
                </c:pt>
                <c:pt idx="778">
                  <c:v>753</c:v>
                </c:pt>
                <c:pt idx="779">
                  <c:v>754</c:v>
                </c:pt>
                <c:pt idx="780">
                  <c:v>755</c:v>
                </c:pt>
                <c:pt idx="781">
                  <c:v>756</c:v>
                </c:pt>
                <c:pt idx="782">
                  <c:v>757</c:v>
                </c:pt>
                <c:pt idx="783">
                  <c:v>758</c:v>
                </c:pt>
                <c:pt idx="784">
                  <c:v>759</c:v>
                </c:pt>
                <c:pt idx="785">
                  <c:v>760</c:v>
                </c:pt>
                <c:pt idx="786">
                  <c:v>761</c:v>
                </c:pt>
                <c:pt idx="787">
                  <c:v>762</c:v>
                </c:pt>
                <c:pt idx="788">
                  <c:v>763</c:v>
                </c:pt>
                <c:pt idx="789">
                  <c:v>764</c:v>
                </c:pt>
                <c:pt idx="790">
                  <c:v>765</c:v>
                </c:pt>
                <c:pt idx="791">
                  <c:v>766</c:v>
                </c:pt>
                <c:pt idx="792">
                  <c:v>767</c:v>
                </c:pt>
                <c:pt idx="793">
                  <c:v>768</c:v>
                </c:pt>
                <c:pt idx="794">
                  <c:v>769</c:v>
                </c:pt>
                <c:pt idx="795">
                  <c:v>770</c:v>
                </c:pt>
                <c:pt idx="796">
                  <c:v>771</c:v>
                </c:pt>
                <c:pt idx="797">
                  <c:v>772</c:v>
                </c:pt>
                <c:pt idx="798">
                  <c:v>773</c:v>
                </c:pt>
                <c:pt idx="799">
                  <c:v>774</c:v>
                </c:pt>
                <c:pt idx="800">
                  <c:v>775</c:v>
                </c:pt>
                <c:pt idx="801">
                  <c:v>776</c:v>
                </c:pt>
                <c:pt idx="802">
                  <c:v>777</c:v>
                </c:pt>
                <c:pt idx="803">
                  <c:v>778</c:v>
                </c:pt>
                <c:pt idx="804">
                  <c:v>779</c:v>
                </c:pt>
                <c:pt idx="805">
                  <c:v>780</c:v>
                </c:pt>
                <c:pt idx="806">
                  <c:v>781</c:v>
                </c:pt>
                <c:pt idx="807">
                  <c:v>782</c:v>
                </c:pt>
                <c:pt idx="808">
                  <c:v>783</c:v>
                </c:pt>
                <c:pt idx="809">
                  <c:v>784</c:v>
                </c:pt>
                <c:pt idx="810">
                  <c:v>785</c:v>
                </c:pt>
                <c:pt idx="811">
                  <c:v>786</c:v>
                </c:pt>
                <c:pt idx="812">
                  <c:v>787</c:v>
                </c:pt>
                <c:pt idx="813">
                  <c:v>788</c:v>
                </c:pt>
                <c:pt idx="814">
                  <c:v>789</c:v>
                </c:pt>
                <c:pt idx="815">
                  <c:v>790</c:v>
                </c:pt>
                <c:pt idx="816">
                  <c:v>791</c:v>
                </c:pt>
                <c:pt idx="817">
                  <c:v>792</c:v>
                </c:pt>
                <c:pt idx="818">
                  <c:v>793</c:v>
                </c:pt>
                <c:pt idx="819">
                  <c:v>794</c:v>
                </c:pt>
                <c:pt idx="820">
                  <c:v>795</c:v>
                </c:pt>
                <c:pt idx="821">
                  <c:v>796</c:v>
                </c:pt>
                <c:pt idx="822">
                  <c:v>797</c:v>
                </c:pt>
                <c:pt idx="823">
                  <c:v>798</c:v>
                </c:pt>
                <c:pt idx="824">
                  <c:v>799</c:v>
                </c:pt>
                <c:pt idx="825">
                  <c:v>800</c:v>
                </c:pt>
                <c:pt idx="826">
                  <c:v>801</c:v>
                </c:pt>
                <c:pt idx="827">
                  <c:v>802</c:v>
                </c:pt>
                <c:pt idx="828">
                  <c:v>803</c:v>
                </c:pt>
                <c:pt idx="829">
                  <c:v>804</c:v>
                </c:pt>
                <c:pt idx="830">
                  <c:v>805</c:v>
                </c:pt>
                <c:pt idx="831">
                  <c:v>806</c:v>
                </c:pt>
                <c:pt idx="832">
                  <c:v>807</c:v>
                </c:pt>
                <c:pt idx="833">
                  <c:v>808</c:v>
                </c:pt>
                <c:pt idx="834">
                  <c:v>809</c:v>
                </c:pt>
                <c:pt idx="835">
                  <c:v>810</c:v>
                </c:pt>
                <c:pt idx="836">
                  <c:v>811</c:v>
                </c:pt>
                <c:pt idx="837">
                  <c:v>812</c:v>
                </c:pt>
                <c:pt idx="838">
                  <c:v>813</c:v>
                </c:pt>
                <c:pt idx="839">
                  <c:v>814</c:v>
                </c:pt>
                <c:pt idx="840">
                  <c:v>815</c:v>
                </c:pt>
                <c:pt idx="841">
                  <c:v>816</c:v>
                </c:pt>
                <c:pt idx="842">
                  <c:v>817</c:v>
                </c:pt>
                <c:pt idx="843">
                  <c:v>818</c:v>
                </c:pt>
                <c:pt idx="844">
                  <c:v>819</c:v>
                </c:pt>
                <c:pt idx="845">
                  <c:v>820</c:v>
                </c:pt>
                <c:pt idx="846">
                  <c:v>821</c:v>
                </c:pt>
                <c:pt idx="847">
                  <c:v>822</c:v>
                </c:pt>
                <c:pt idx="848">
                  <c:v>823</c:v>
                </c:pt>
                <c:pt idx="849">
                  <c:v>824</c:v>
                </c:pt>
                <c:pt idx="850">
                  <c:v>825</c:v>
                </c:pt>
                <c:pt idx="851">
                  <c:v>826</c:v>
                </c:pt>
                <c:pt idx="852">
                  <c:v>827</c:v>
                </c:pt>
                <c:pt idx="853">
                  <c:v>828</c:v>
                </c:pt>
                <c:pt idx="854">
                  <c:v>829</c:v>
                </c:pt>
                <c:pt idx="855">
                  <c:v>830</c:v>
                </c:pt>
                <c:pt idx="856">
                  <c:v>831</c:v>
                </c:pt>
                <c:pt idx="857">
                  <c:v>832</c:v>
                </c:pt>
                <c:pt idx="858">
                  <c:v>833</c:v>
                </c:pt>
                <c:pt idx="859">
                  <c:v>834</c:v>
                </c:pt>
                <c:pt idx="860">
                  <c:v>835</c:v>
                </c:pt>
                <c:pt idx="861">
                  <c:v>836</c:v>
                </c:pt>
                <c:pt idx="862">
                  <c:v>837</c:v>
                </c:pt>
                <c:pt idx="863">
                  <c:v>838</c:v>
                </c:pt>
                <c:pt idx="864">
                  <c:v>839</c:v>
                </c:pt>
                <c:pt idx="865">
                  <c:v>840</c:v>
                </c:pt>
                <c:pt idx="866">
                  <c:v>841</c:v>
                </c:pt>
                <c:pt idx="867">
                  <c:v>842</c:v>
                </c:pt>
                <c:pt idx="868">
                  <c:v>843</c:v>
                </c:pt>
                <c:pt idx="869">
                  <c:v>844</c:v>
                </c:pt>
                <c:pt idx="870">
                  <c:v>845</c:v>
                </c:pt>
                <c:pt idx="871">
                  <c:v>846</c:v>
                </c:pt>
                <c:pt idx="872">
                  <c:v>847</c:v>
                </c:pt>
                <c:pt idx="873">
                  <c:v>848</c:v>
                </c:pt>
                <c:pt idx="874">
                  <c:v>849</c:v>
                </c:pt>
                <c:pt idx="875">
                  <c:v>850</c:v>
                </c:pt>
                <c:pt idx="876">
                  <c:v>851</c:v>
                </c:pt>
                <c:pt idx="877">
                  <c:v>852</c:v>
                </c:pt>
                <c:pt idx="878">
                  <c:v>853</c:v>
                </c:pt>
                <c:pt idx="879">
                  <c:v>854</c:v>
                </c:pt>
                <c:pt idx="880">
                  <c:v>855</c:v>
                </c:pt>
                <c:pt idx="881">
                  <c:v>856</c:v>
                </c:pt>
                <c:pt idx="882">
                  <c:v>857</c:v>
                </c:pt>
                <c:pt idx="883">
                  <c:v>858</c:v>
                </c:pt>
                <c:pt idx="884">
                  <c:v>859</c:v>
                </c:pt>
                <c:pt idx="885">
                  <c:v>860</c:v>
                </c:pt>
                <c:pt idx="886">
                  <c:v>861</c:v>
                </c:pt>
                <c:pt idx="887">
                  <c:v>862</c:v>
                </c:pt>
                <c:pt idx="888">
                  <c:v>863</c:v>
                </c:pt>
                <c:pt idx="889">
                  <c:v>864</c:v>
                </c:pt>
                <c:pt idx="890">
                  <c:v>865</c:v>
                </c:pt>
                <c:pt idx="891">
                  <c:v>866</c:v>
                </c:pt>
                <c:pt idx="892">
                  <c:v>867</c:v>
                </c:pt>
                <c:pt idx="893">
                  <c:v>868</c:v>
                </c:pt>
                <c:pt idx="894">
                  <c:v>869</c:v>
                </c:pt>
                <c:pt idx="895">
                  <c:v>870</c:v>
                </c:pt>
                <c:pt idx="896">
                  <c:v>871</c:v>
                </c:pt>
                <c:pt idx="897">
                  <c:v>872</c:v>
                </c:pt>
                <c:pt idx="898">
                  <c:v>873</c:v>
                </c:pt>
                <c:pt idx="899">
                  <c:v>874</c:v>
                </c:pt>
                <c:pt idx="900">
                  <c:v>875</c:v>
                </c:pt>
                <c:pt idx="901">
                  <c:v>876</c:v>
                </c:pt>
                <c:pt idx="902">
                  <c:v>877</c:v>
                </c:pt>
                <c:pt idx="903">
                  <c:v>878</c:v>
                </c:pt>
                <c:pt idx="904">
                  <c:v>879</c:v>
                </c:pt>
                <c:pt idx="905">
                  <c:v>880</c:v>
                </c:pt>
                <c:pt idx="906">
                  <c:v>881</c:v>
                </c:pt>
                <c:pt idx="907">
                  <c:v>882</c:v>
                </c:pt>
                <c:pt idx="908">
                  <c:v>883</c:v>
                </c:pt>
                <c:pt idx="909">
                  <c:v>884</c:v>
                </c:pt>
                <c:pt idx="910">
                  <c:v>885</c:v>
                </c:pt>
                <c:pt idx="911">
                  <c:v>886</c:v>
                </c:pt>
                <c:pt idx="912">
                  <c:v>887</c:v>
                </c:pt>
                <c:pt idx="913">
                  <c:v>888</c:v>
                </c:pt>
                <c:pt idx="914">
                  <c:v>889</c:v>
                </c:pt>
                <c:pt idx="915">
                  <c:v>890</c:v>
                </c:pt>
                <c:pt idx="916">
                  <c:v>891</c:v>
                </c:pt>
                <c:pt idx="917">
                  <c:v>892</c:v>
                </c:pt>
                <c:pt idx="918">
                  <c:v>893</c:v>
                </c:pt>
                <c:pt idx="919">
                  <c:v>894</c:v>
                </c:pt>
                <c:pt idx="920">
                  <c:v>895</c:v>
                </c:pt>
                <c:pt idx="921">
                  <c:v>896</c:v>
                </c:pt>
                <c:pt idx="922">
                  <c:v>897</c:v>
                </c:pt>
                <c:pt idx="923">
                  <c:v>898</c:v>
                </c:pt>
                <c:pt idx="924">
                  <c:v>899</c:v>
                </c:pt>
                <c:pt idx="925">
                  <c:v>900</c:v>
                </c:pt>
                <c:pt idx="926">
                  <c:v>901</c:v>
                </c:pt>
                <c:pt idx="927">
                  <c:v>902</c:v>
                </c:pt>
                <c:pt idx="928">
                  <c:v>903</c:v>
                </c:pt>
                <c:pt idx="929">
                  <c:v>904</c:v>
                </c:pt>
                <c:pt idx="930">
                  <c:v>905</c:v>
                </c:pt>
                <c:pt idx="931">
                  <c:v>906</c:v>
                </c:pt>
                <c:pt idx="932">
                  <c:v>907</c:v>
                </c:pt>
                <c:pt idx="933">
                  <c:v>908</c:v>
                </c:pt>
                <c:pt idx="934">
                  <c:v>909</c:v>
                </c:pt>
                <c:pt idx="935">
                  <c:v>910</c:v>
                </c:pt>
                <c:pt idx="936">
                  <c:v>911</c:v>
                </c:pt>
                <c:pt idx="937">
                  <c:v>912</c:v>
                </c:pt>
                <c:pt idx="938">
                  <c:v>913</c:v>
                </c:pt>
                <c:pt idx="939">
                  <c:v>914</c:v>
                </c:pt>
                <c:pt idx="940">
                  <c:v>915</c:v>
                </c:pt>
                <c:pt idx="941">
                  <c:v>916</c:v>
                </c:pt>
                <c:pt idx="942">
                  <c:v>917</c:v>
                </c:pt>
                <c:pt idx="943">
                  <c:v>918</c:v>
                </c:pt>
                <c:pt idx="944">
                  <c:v>919</c:v>
                </c:pt>
                <c:pt idx="945">
                  <c:v>920</c:v>
                </c:pt>
                <c:pt idx="946">
                  <c:v>921</c:v>
                </c:pt>
                <c:pt idx="947">
                  <c:v>922</c:v>
                </c:pt>
                <c:pt idx="948">
                  <c:v>923</c:v>
                </c:pt>
                <c:pt idx="949">
                  <c:v>924</c:v>
                </c:pt>
                <c:pt idx="950">
                  <c:v>925</c:v>
                </c:pt>
                <c:pt idx="951">
                  <c:v>926</c:v>
                </c:pt>
                <c:pt idx="952">
                  <c:v>927</c:v>
                </c:pt>
                <c:pt idx="953">
                  <c:v>928</c:v>
                </c:pt>
                <c:pt idx="954">
                  <c:v>929</c:v>
                </c:pt>
                <c:pt idx="955">
                  <c:v>930</c:v>
                </c:pt>
                <c:pt idx="956">
                  <c:v>931</c:v>
                </c:pt>
                <c:pt idx="957">
                  <c:v>932</c:v>
                </c:pt>
                <c:pt idx="958">
                  <c:v>933</c:v>
                </c:pt>
                <c:pt idx="959">
                  <c:v>934</c:v>
                </c:pt>
                <c:pt idx="960">
                  <c:v>935</c:v>
                </c:pt>
                <c:pt idx="961">
                  <c:v>936</c:v>
                </c:pt>
                <c:pt idx="962">
                  <c:v>937</c:v>
                </c:pt>
                <c:pt idx="963">
                  <c:v>938</c:v>
                </c:pt>
                <c:pt idx="964">
                  <c:v>939</c:v>
                </c:pt>
                <c:pt idx="965">
                  <c:v>940</c:v>
                </c:pt>
                <c:pt idx="966">
                  <c:v>941</c:v>
                </c:pt>
                <c:pt idx="967">
                  <c:v>942</c:v>
                </c:pt>
                <c:pt idx="968">
                  <c:v>943</c:v>
                </c:pt>
                <c:pt idx="969">
                  <c:v>944</c:v>
                </c:pt>
                <c:pt idx="970">
                  <c:v>945</c:v>
                </c:pt>
                <c:pt idx="971">
                  <c:v>946</c:v>
                </c:pt>
                <c:pt idx="972">
                  <c:v>947</c:v>
                </c:pt>
                <c:pt idx="973">
                  <c:v>948</c:v>
                </c:pt>
                <c:pt idx="974">
                  <c:v>949</c:v>
                </c:pt>
                <c:pt idx="975">
                  <c:v>950</c:v>
                </c:pt>
                <c:pt idx="976">
                  <c:v>951</c:v>
                </c:pt>
                <c:pt idx="977">
                  <c:v>952</c:v>
                </c:pt>
                <c:pt idx="978">
                  <c:v>953</c:v>
                </c:pt>
                <c:pt idx="979">
                  <c:v>954</c:v>
                </c:pt>
                <c:pt idx="980">
                  <c:v>955</c:v>
                </c:pt>
                <c:pt idx="981">
                  <c:v>956</c:v>
                </c:pt>
                <c:pt idx="982">
                  <c:v>957</c:v>
                </c:pt>
                <c:pt idx="983">
                  <c:v>958</c:v>
                </c:pt>
                <c:pt idx="984">
                  <c:v>959</c:v>
                </c:pt>
                <c:pt idx="985">
                  <c:v>960</c:v>
                </c:pt>
                <c:pt idx="986">
                  <c:v>961</c:v>
                </c:pt>
                <c:pt idx="987">
                  <c:v>962</c:v>
                </c:pt>
                <c:pt idx="988">
                  <c:v>963</c:v>
                </c:pt>
                <c:pt idx="989">
                  <c:v>964</c:v>
                </c:pt>
                <c:pt idx="990">
                  <c:v>965</c:v>
                </c:pt>
                <c:pt idx="991">
                  <c:v>966</c:v>
                </c:pt>
                <c:pt idx="992">
                  <c:v>967</c:v>
                </c:pt>
                <c:pt idx="993">
                  <c:v>968</c:v>
                </c:pt>
                <c:pt idx="994">
                  <c:v>969</c:v>
                </c:pt>
                <c:pt idx="995">
                  <c:v>970</c:v>
                </c:pt>
                <c:pt idx="996">
                  <c:v>971</c:v>
                </c:pt>
                <c:pt idx="997">
                  <c:v>972</c:v>
                </c:pt>
                <c:pt idx="998">
                  <c:v>973</c:v>
                </c:pt>
                <c:pt idx="999">
                  <c:v>974</c:v>
                </c:pt>
                <c:pt idx="1000">
                  <c:v>975</c:v>
                </c:pt>
                <c:pt idx="1001">
                  <c:v>976</c:v>
                </c:pt>
                <c:pt idx="1002">
                  <c:v>977</c:v>
                </c:pt>
                <c:pt idx="1003">
                  <c:v>978</c:v>
                </c:pt>
                <c:pt idx="1004">
                  <c:v>979</c:v>
                </c:pt>
                <c:pt idx="1005">
                  <c:v>980</c:v>
                </c:pt>
                <c:pt idx="1006">
                  <c:v>981</c:v>
                </c:pt>
                <c:pt idx="1007">
                  <c:v>982</c:v>
                </c:pt>
                <c:pt idx="1008">
                  <c:v>983</c:v>
                </c:pt>
                <c:pt idx="1009">
                  <c:v>984</c:v>
                </c:pt>
                <c:pt idx="1010">
                  <c:v>985</c:v>
                </c:pt>
                <c:pt idx="1011">
                  <c:v>986</c:v>
                </c:pt>
                <c:pt idx="1012">
                  <c:v>987</c:v>
                </c:pt>
                <c:pt idx="1013">
                  <c:v>988</c:v>
                </c:pt>
                <c:pt idx="1014">
                  <c:v>989</c:v>
                </c:pt>
                <c:pt idx="1015">
                  <c:v>990</c:v>
                </c:pt>
                <c:pt idx="1016">
                  <c:v>991</c:v>
                </c:pt>
                <c:pt idx="1017">
                  <c:v>992</c:v>
                </c:pt>
                <c:pt idx="1018">
                  <c:v>993</c:v>
                </c:pt>
                <c:pt idx="1019">
                  <c:v>994</c:v>
                </c:pt>
                <c:pt idx="1020">
                  <c:v>995</c:v>
                </c:pt>
                <c:pt idx="1021">
                  <c:v>996</c:v>
                </c:pt>
                <c:pt idx="1022">
                  <c:v>997</c:v>
                </c:pt>
                <c:pt idx="1023">
                  <c:v>998</c:v>
                </c:pt>
                <c:pt idx="1024">
                  <c:v>999</c:v>
                </c:pt>
                <c:pt idx="1025">
                  <c:v>1000</c:v>
                </c:pt>
                <c:pt idx="1026">
                  <c:v>1001</c:v>
                </c:pt>
                <c:pt idx="1027">
                  <c:v>1002</c:v>
                </c:pt>
                <c:pt idx="1028">
                  <c:v>1003</c:v>
                </c:pt>
                <c:pt idx="1029">
                  <c:v>1004</c:v>
                </c:pt>
                <c:pt idx="1030">
                  <c:v>1005</c:v>
                </c:pt>
                <c:pt idx="1031">
                  <c:v>1006</c:v>
                </c:pt>
                <c:pt idx="1032">
                  <c:v>1007</c:v>
                </c:pt>
                <c:pt idx="1033">
                  <c:v>1008</c:v>
                </c:pt>
                <c:pt idx="1034">
                  <c:v>1009</c:v>
                </c:pt>
                <c:pt idx="1035">
                  <c:v>1010</c:v>
                </c:pt>
                <c:pt idx="1036">
                  <c:v>1011</c:v>
                </c:pt>
                <c:pt idx="1037">
                  <c:v>1012</c:v>
                </c:pt>
                <c:pt idx="1038">
                  <c:v>1013</c:v>
                </c:pt>
                <c:pt idx="1039">
                  <c:v>1014</c:v>
                </c:pt>
                <c:pt idx="1040">
                  <c:v>1015</c:v>
                </c:pt>
                <c:pt idx="1041">
                  <c:v>1016</c:v>
                </c:pt>
                <c:pt idx="1042">
                  <c:v>1017</c:v>
                </c:pt>
                <c:pt idx="1043">
                  <c:v>1018</c:v>
                </c:pt>
                <c:pt idx="1044">
                  <c:v>1019</c:v>
                </c:pt>
                <c:pt idx="1045">
                  <c:v>1020</c:v>
                </c:pt>
                <c:pt idx="1046">
                  <c:v>1021</c:v>
                </c:pt>
                <c:pt idx="1047">
                  <c:v>1022</c:v>
                </c:pt>
                <c:pt idx="1048">
                  <c:v>1023</c:v>
                </c:pt>
                <c:pt idx="1049">
                  <c:v>1024</c:v>
                </c:pt>
                <c:pt idx="1050">
                  <c:v>1025</c:v>
                </c:pt>
                <c:pt idx="1051">
                  <c:v>1026</c:v>
                </c:pt>
                <c:pt idx="1052">
                  <c:v>1027</c:v>
                </c:pt>
                <c:pt idx="1053">
                  <c:v>1028</c:v>
                </c:pt>
                <c:pt idx="1054">
                  <c:v>1029</c:v>
                </c:pt>
                <c:pt idx="1055">
                  <c:v>1030</c:v>
                </c:pt>
                <c:pt idx="1056">
                  <c:v>1031</c:v>
                </c:pt>
                <c:pt idx="1057">
                  <c:v>1032</c:v>
                </c:pt>
                <c:pt idx="1058">
                  <c:v>1033</c:v>
                </c:pt>
                <c:pt idx="1059">
                  <c:v>1034</c:v>
                </c:pt>
                <c:pt idx="1060">
                  <c:v>1035</c:v>
                </c:pt>
                <c:pt idx="1061">
                  <c:v>1036</c:v>
                </c:pt>
                <c:pt idx="1062">
                  <c:v>1037</c:v>
                </c:pt>
                <c:pt idx="1063">
                  <c:v>1038</c:v>
                </c:pt>
                <c:pt idx="1064">
                  <c:v>1039</c:v>
                </c:pt>
                <c:pt idx="1065">
                  <c:v>1040</c:v>
                </c:pt>
                <c:pt idx="1066">
                  <c:v>1041</c:v>
                </c:pt>
                <c:pt idx="1067">
                  <c:v>1042</c:v>
                </c:pt>
                <c:pt idx="1068">
                  <c:v>1043</c:v>
                </c:pt>
                <c:pt idx="1069">
                  <c:v>1044</c:v>
                </c:pt>
                <c:pt idx="1070">
                  <c:v>1045</c:v>
                </c:pt>
                <c:pt idx="1071">
                  <c:v>1046</c:v>
                </c:pt>
                <c:pt idx="1072">
                  <c:v>1047</c:v>
                </c:pt>
                <c:pt idx="1073">
                  <c:v>1048</c:v>
                </c:pt>
                <c:pt idx="1074">
                  <c:v>1049</c:v>
                </c:pt>
                <c:pt idx="1075">
                  <c:v>1050</c:v>
                </c:pt>
                <c:pt idx="1076">
                  <c:v>1051</c:v>
                </c:pt>
                <c:pt idx="1077">
                  <c:v>1052</c:v>
                </c:pt>
                <c:pt idx="1078">
                  <c:v>1053</c:v>
                </c:pt>
                <c:pt idx="1079">
                  <c:v>1054</c:v>
                </c:pt>
                <c:pt idx="1080">
                  <c:v>1055</c:v>
                </c:pt>
                <c:pt idx="1081">
                  <c:v>1056</c:v>
                </c:pt>
                <c:pt idx="1082">
                  <c:v>1057</c:v>
                </c:pt>
                <c:pt idx="1083">
                  <c:v>1058</c:v>
                </c:pt>
                <c:pt idx="1084">
                  <c:v>1059</c:v>
                </c:pt>
                <c:pt idx="1085">
                  <c:v>1060</c:v>
                </c:pt>
                <c:pt idx="1086">
                  <c:v>1061</c:v>
                </c:pt>
                <c:pt idx="1087">
                  <c:v>1062</c:v>
                </c:pt>
                <c:pt idx="1088">
                  <c:v>1063</c:v>
                </c:pt>
                <c:pt idx="1089">
                  <c:v>1064</c:v>
                </c:pt>
                <c:pt idx="1090">
                  <c:v>1065</c:v>
                </c:pt>
                <c:pt idx="1091">
                  <c:v>1066</c:v>
                </c:pt>
                <c:pt idx="1092">
                  <c:v>1067</c:v>
                </c:pt>
                <c:pt idx="1093">
                  <c:v>1068</c:v>
                </c:pt>
                <c:pt idx="1094">
                  <c:v>1069</c:v>
                </c:pt>
                <c:pt idx="1095">
                  <c:v>1070</c:v>
                </c:pt>
                <c:pt idx="1096">
                  <c:v>1071</c:v>
                </c:pt>
                <c:pt idx="1097">
                  <c:v>1072</c:v>
                </c:pt>
                <c:pt idx="1098">
                  <c:v>1073</c:v>
                </c:pt>
                <c:pt idx="1099">
                  <c:v>1074</c:v>
                </c:pt>
                <c:pt idx="1100">
                  <c:v>1075</c:v>
                </c:pt>
                <c:pt idx="1101">
                  <c:v>1076</c:v>
                </c:pt>
                <c:pt idx="1102">
                  <c:v>1077</c:v>
                </c:pt>
                <c:pt idx="1103">
                  <c:v>1078</c:v>
                </c:pt>
                <c:pt idx="1104">
                  <c:v>1079</c:v>
                </c:pt>
                <c:pt idx="1105">
                  <c:v>1080</c:v>
                </c:pt>
                <c:pt idx="1106">
                  <c:v>1081</c:v>
                </c:pt>
                <c:pt idx="1107">
                  <c:v>1082</c:v>
                </c:pt>
                <c:pt idx="1108">
                  <c:v>1083</c:v>
                </c:pt>
                <c:pt idx="1109">
                  <c:v>1084</c:v>
                </c:pt>
                <c:pt idx="1110">
                  <c:v>1085</c:v>
                </c:pt>
                <c:pt idx="1111">
                  <c:v>1086</c:v>
                </c:pt>
                <c:pt idx="1112">
                  <c:v>1087</c:v>
                </c:pt>
                <c:pt idx="1113">
                  <c:v>1088</c:v>
                </c:pt>
                <c:pt idx="1114">
                  <c:v>1089</c:v>
                </c:pt>
                <c:pt idx="1115">
                  <c:v>1090</c:v>
                </c:pt>
                <c:pt idx="1116">
                  <c:v>1091</c:v>
                </c:pt>
                <c:pt idx="1117">
                  <c:v>1092</c:v>
                </c:pt>
                <c:pt idx="1118">
                  <c:v>1093</c:v>
                </c:pt>
                <c:pt idx="1119">
                  <c:v>1094</c:v>
                </c:pt>
                <c:pt idx="1120">
                  <c:v>1095</c:v>
                </c:pt>
                <c:pt idx="1121">
                  <c:v>1096</c:v>
                </c:pt>
                <c:pt idx="1122">
                  <c:v>1097</c:v>
                </c:pt>
                <c:pt idx="1123">
                  <c:v>1098</c:v>
                </c:pt>
                <c:pt idx="1124">
                  <c:v>1099</c:v>
                </c:pt>
                <c:pt idx="1125">
                  <c:v>1100</c:v>
                </c:pt>
                <c:pt idx="1126">
                  <c:v>1101</c:v>
                </c:pt>
                <c:pt idx="1127">
                  <c:v>1102</c:v>
                </c:pt>
                <c:pt idx="1128">
                  <c:v>1103</c:v>
                </c:pt>
                <c:pt idx="1129">
                  <c:v>1104</c:v>
                </c:pt>
                <c:pt idx="1130">
                  <c:v>1105</c:v>
                </c:pt>
                <c:pt idx="1131">
                  <c:v>1106</c:v>
                </c:pt>
                <c:pt idx="1132">
                  <c:v>1107</c:v>
                </c:pt>
                <c:pt idx="1133">
                  <c:v>1108</c:v>
                </c:pt>
                <c:pt idx="1134">
                  <c:v>1109</c:v>
                </c:pt>
                <c:pt idx="1135">
                  <c:v>1110</c:v>
                </c:pt>
                <c:pt idx="1136">
                  <c:v>1111</c:v>
                </c:pt>
                <c:pt idx="1137">
                  <c:v>1112</c:v>
                </c:pt>
                <c:pt idx="1138">
                  <c:v>1113</c:v>
                </c:pt>
                <c:pt idx="1139">
                  <c:v>1114</c:v>
                </c:pt>
                <c:pt idx="1140">
                  <c:v>1115</c:v>
                </c:pt>
                <c:pt idx="1141">
                  <c:v>1116</c:v>
                </c:pt>
                <c:pt idx="1142">
                  <c:v>1117</c:v>
                </c:pt>
                <c:pt idx="1143">
                  <c:v>1118</c:v>
                </c:pt>
                <c:pt idx="1144">
                  <c:v>1119</c:v>
                </c:pt>
                <c:pt idx="1145">
                  <c:v>1120</c:v>
                </c:pt>
                <c:pt idx="1146">
                  <c:v>1121</c:v>
                </c:pt>
                <c:pt idx="1147">
                  <c:v>1122</c:v>
                </c:pt>
                <c:pt idx="1148">
                  <c:v>1123</c:v>
                </c:pt>
                <c:pt idx="1149">
                  <c:v>1124</c:v>
                </c:pt>
                <c:pt idx="1150">
                  <c:v>1125</c:v>
                </c:pt>
                <c:pt idx="1151">
                  <c:v>1126</c:v>
                </c:pt>
                <c:pt idx="1152">
                  <c:v>1127</c:v>
                </c:pt>
                <c:pt idx="1153">
                  <c:v>1128</c:v>
                </c:pt>
                <c:pt idx="1154">
                  <c:v>1129</c:v>
                </c:pt>
                <c:pt idx="1155">
                  <c:v>1130</c:v>
                </c:pt>
                <c:pt idx="1156">
                  <c:v>1131</c:v>
                </c:pt>
                <c:pt idx="1157">
                  <c:v>1132</c:v>
                </c:pt>
                <c:pt idx="1158">
                  <c:v>1133</c:v>
                </c:pt>
                <c:pt idx="1159">
                  <c:v>1134</c:v>
                </c:pt>
                <c:pt idx="1160">
                  <c:v>1135</c:v>
                </c:pt>
                <c:pt idx="1161">
                  <c:v>1136</c:v>
                </c:pt>
                <c:pt idx="1162">
                  <c:v>1137</c:v>
                </c:pt>
                <c:pt idx="1163">
                  <c:v>1138</c:v>
                </c:pt>
                <c:pt idx="1164">
                  <c:v>1139</c:v>
                </c:pt>
                <c:pt idx="1165">
                  <c:v>1140</c:v>
                </c:pt>
                <c:pt idx="1166">
                  <c:v>1141</c:v>
                </c:pt>
                <c:pt idx="1167">
                  <c:v>1142</c:v>
                </c:pt>
                <c:pt idx="1168">
                  <c:v>1143</c:v>
                </c:pt>
                <c:pt idx="1169">
                  <c:v>1144</c:v>
                </c:pt>
                <c:pt idx="1170">
                  <c:v>1145</c:v>
                </c:pt>
                <c:pt idx="1171">
                  <c:v>1146</c:v>
                </c:pt>
                <c:pt idx="1172">
                  <c:v>1147</c:v>
                </c:pt>
                <c:pt idx="1173">
                  <c:v>1148</c:v>
                </c:pt>
                <c:pt idx="1174">
                  <c:v>1149</c:v>
                </c:pt>
                <c:pt idx="1175">
                  <c:v>1150</c:v>
                </c:pt>
                <c:pt idx="1176">
                  <c:v>1151</c:v>
                </c:pt>
                <c:pt idx="1177">
                  <c:v>1152</c:v>
                </c:pt>
                <c:pt idx="1178">
                  <c:v>1153</c:v>
                </c:pt>
                <c:pt idx="1179">
                  <c:v>1154</c:v>
                </c:pt>
                <c:pt idx="1180">
                  <c:v>1155</c:v>
                </c:pt>
                <c:pt idx="1181">
                  <c:v>1156</c:v>
                </c:pt>
                <c:pt idx="1182">
                  <c:v>1157</c:v>
                </c:pt>
                <c:pt idx="1183">
                  <c:v>1158</c:v>
                </c:pt>
                <c:pt idx="1184">
                  <c:v>1159</c:v>
                </c:pt>
                <c:pt idx="1185">
                  <c:v>1160</c:v>
                </c:pt>
                <c:pt idx="1186">
                  <c:v>1161</c:v>
                </c:pt>
                <c:pt idx="1187">
                  <c:v>1162</c:v>
                </c:pt>
                <c:pt idx="1188">
                  <c:v>1163</c:v>
                </c:pt>
                <c:pt idx="1189">
                  <c:v>1164</c:v>
                </c:pt>
                <c:pt idx="1190">
                  <c:v>1165</c:v>
                </c:pt>
                <c:pt idx="1191">
                  <c:v>1166</c:v>
                </c:pt>
                <c:pt idx="1192">
                  <c:v>1167</c:v>
                </c:pt>
                <c:pt idx="1193">
                  <c:v>1168</c:v>
                </c:pt>
                <c:pt idx="1194">
                  <c:v>1169</c:v>
                </c:pt>
                <c:pt idx="1195">
                  <c:v>1170</c:v>
                </c:pt>
                <c:pt idx="1196">
                  <c:v>1171</c:v>
                </c:pt>
                <c:pt idx="1197">
                  <c:v>1172</c:v>
                </c:pt>
                <c:pt idx="1198">
                  <c:v>1173</c:v>
                </c:pt>
                <c:pt idx="1199">
                  <c:v>1174</c:v>
                </c:pt>
                <c:pt idx="1200">
                  <c:v>1175</c:v>
                </c:pt>
                <c:pt idx="1201">
                  <c:v>1176</c:v>
                </c:pt>
                <c:pt idx="1202">
                  <c:v>1177</c:v>
                </c:pt>
                <c:pt idx="1203">
                  <c:v>1178</c:v>
                </c:pt>
                <c:pt idx="1204">
                  <c:v>1179</c:v>
                </c:pt>
                <c:pt idx="1205">
                  <c:v>1180</c:v>
                </c:pt>
                <c:pt idx="1206">
                  <c:v>1181</c:v>
                </c:pt>
                <c:pt idx="1207">
                  <c:v>1182</c:v>
                </c:pt>
                <c:pt idx="1208">
                  <c:v>1183</c:v>
                </c:pt>
                <c:pt idx="1209">
                  <c:v>1184</c:v>
                </c:pt>
                <c:pt idx="1210">
                  <c:v>1185</c:v>
                </c:pt>
                <c:pt idx="1211">
                  <c:v>1186</c:v>
                </c:pt>
                <c:pt idx="1212">
                  <c:v>1187</c:v>
                </c:pt>
                <c:pt idx="1213">
                  <c:v>1188</c:v>
                </c:pt>
                <c:pt idx="1214">
                  <c:v>1189</c:v>
                </c:pt>
                <c:pt idx="1215">
                  <c:v>1190</c:v>
                </c:pt>
                <c:pt idx="1216">
                  <c:v>1191</c:v>
                </c:pt>
                <c:pt idx="1217">
                  <c:v>1192</c:v>
                </c:pt>
                <c:pt idx="1218">
                  <c:v>1193</c:v>
                </c:pt>
                <c:pt idx="1219">
                  <c:v>1194</c:v>
                </c:pt>
                <c:pt idx="1220">
                  <c:v>1195</c:v>
                </c:pt>
                <c:pt idx="1221">
                  <c:v>1196</c:v>
                </c:pt>
                <c:pt idx="1222">
                  <c:v>1197</c:v>
                </c:pt>
                <c:pt idx="1223">
                  <c:v>1198</c:v>
                </c:pt>
                <c:pt idx="1224">
                  <c:v>1199</c:v>
                </c:pt>
                <c:pt idx="1225">
                  <c:v>1200</c:v>
                </c:pt>
                <c:pt idx="1226">
                  <c:v>1201</c:v>
                </c:pt>
                <c:pt idx="1227">
                  <c:v>1202</c:v>
                </c:pt>
                <c:pt idx="1228">
                  <c:v>1203</c:v>
                </c:pt>
                <c:pt idx="1229">
                  <c:v>1204</c:v>
                </c:pt>
                <c:pt idx="1230">
                  <c:v>1205</c:v>
                </c:pt>
                <c:pt idx="1231">
                  <c:v>1206</c:v>
                </c:pt>
                <c:pt idx="1232">
                  <c:v>1207</c:v>
                </c:pt>
                <c:pt idx="1233">
                  <c:v>1208</c:v>
                </c:pt>
                <c:pt idx="1234">
                  <c:v>1209</c:v>
                </c:pt>
                <c:pt idx="1235">
                  <c:v>1210</c:v>
                </c:pt>
                <c:pt idx="1236">
                  <c:v>1211</c:v>
                </c:pt>
                <c:pt idx="1237">
                  <c:v>1212</c:v>
                </c:pt>
                <c:pt idx="1238">
                  <c:v>1213</c:v>
                </c:pt>
                <c:pt idx="1239">
                  <c:v>1214</c:v>
                </c:pt>
                <c:pt idx="1240">
                  <c:v>1215</c:v>
                </c:pt>
                <c:pt idx="1241">
                  <c:v>1216</c:v>
                </c:pt>
                <c:pt idx="1242">
                  <c:v>1217</c:v>
                </c:pt>
                <c:pt idx="1243">
                  <c:v>1218</c:v>
                </c:pt>
                <c:pt idx="1244">
                  <c:v>1219</c:v>
                </c:pt>
                <c:pt idx="1245">
                  <c:v>1220</c:v>
                </c:pt>
                <c:pt idx="1246">
                  <c:v>1221</c:v>
                </c:pt>
                <c:pt idx="1247">
                  <c:v>1222</c:v>
                </c:pt>
                <c:pt idx="1248">
                  <c:v>1223</c:v>
                </c:pt>
                <c:pt idx="1249">
                  <c:v>1224</c:v>
                </c:pt>
                <c:pt idx="1250">
                  <c:v>1225</c:v>
                </c:pt>
                <c:pt idx="1251">
                  <c:v>1226</c:v>
                </c:pt>
                <c:pt idx="1252">
                  <c:v>1227</c:v>
                </c:pt>
                <c:pt idx="1253">
                  <c:v>1228</c:v>
                </c:pt>
                <c:pt idx="1254">
                  <c:v>1229</c:v>
                </c:pt>
                <c:pt idx="1255">
                  <c:v>1230</c:v>
                </c:pt>
                <c:pt idx="1256">
                  <c:v>1231</c:v>
                </c:pt>
                <c:pt idx="1257">
                  <c:v>1232</c:v>
                </c:pt>
                <c:pt idx="1258">
                  <c:v>1233</c:v>
                </c:pt>
                <c:pt idx="1259">
                  <c:v>1234</c:v>
                </c:pt>
                <c:pt idx="1260">
                  <c:v>1235</c:v>
                </c:pt>
                <c:pt idx="1261">
                  <c:v>1236</c:v>
                </c:pt>
                <c:pt idx="1262">
                  <c:v>1237</c:v>
                </c:pt>
                <c:pt idx="1263">
                  <c:v>1238</c:v>
                </c:pt>
                <c:pt idx="1264">
                  <c:v>1239</c:v>
                </c:pt>
                <c:pt idx="1265">
                  <c:v>1240</c:v>
                </c:pt>
                <c:pt idx="1266">
                  <c:v>1241</c:v>
                </c:pt>
                <c:pt idx="1267">
                  <c:v>1242</c:v>
                </c:pt>
                <c:pt idx="1268">
                  <c:v>1243</c:v>
                </c:pt>
                <c:pt idx="1269">
                  <c:v>1244</c:v>
                </c:pt>
                <c:pt idx="1270">
                  <c:v>1245</c:v>
                </c:pt>
                <c:pt idx="1271">
                  <c:v>1246</c:v>
                </c:pt>
                <c:pt idx="1272">
                  <c:v>1247</c:v>
                </c:pt>
                <c:pt idx="1273">
                  <c:v>1248</c:v>
                </c:pt>
                <c:pt idx="1274">
                  <c:v>1249</c:v>
                </c:pt>
                <c:pt idx="1275">
                  <c:v>1250</c:v>
                </c:pt>
                <c:pt idx="1276">
                  <c:v>1251</c:v>
                </c:pt>
                <c:pt idx="1277">
                  <c:v>1252</c:v>
                </c:pt>
                <c:pt idx="1278">
                  <c:v>1253</c:v>
                </c:pt>
                <c:pt idx="1279">
                  <c:v>1254</c:v>
                </c:pt>
                <c:pt idx="1280">
                  <c:v>1255</c:v>
                </c:pt>
                <c:pt idx="1281">
                  <c:v>1256</c:v>
                </c:pt>
                <c:pt idx="1282">
                  <c:v>1257</c:v>
                </c:pt>
                <c:pt idx="1283">
                  <c:v>1258</c:v>
                </c:pt>
                <c:pt idx="1284">
                  <c:v>1259</c:v>
                </c:pt>
                <c:pt idx="1285">
                  <c:v>1260</c:v>
                </c:pt>
                <c:pt idx="1286">
                  <c:v>1261</c:v>
                </c:pt>
                <c:pt idx="1287">
                  <c:v>1262</c:v>
                </c:pt>
                <c:pt idx="1288">
                  <c:v>1263</c:v>
                </c:pt>
                <c:pt idx="1289">
                  <c:v>1264</c:v>
                </c:pt>
                <c:pt idx="1290">
                  <c:v>1265</c:v>
                </c:pt>
                <c:pt idx="1291">
                  <c:v>1266</c:v>
                </c:pt>
                <c:pt idx="1292">
                  <c:v>1267</c:v>
                </c:pt>
                <c:pt idx="1293">
                  <c:v>1268</c:v>
                </c:pt>
                <c:pt idx="1294">
                  <c:v>1269</c:v>
                </c:pt>
                <c:pt idx="1295">
                  <c:v>1270</c:v>
                </c:pt>
                <c:pt idx="1296">
                  <c:v>1271</c:v>
                </c:pt>
                <c:pt idx="1297">
                  <c:v>1272</c:v>
                </c:pt>
                <c:pt idx="1298">
                  <c:v>1273</c:v>
                </c:pt>
                <c:pt idx="1299">
                  <c:v>1274</c:v>
                </c:pt>
                <c:pt idx="1300">
                  <c:v>1275</c:v>
                </c:pt>
                <c:pt idx="1301">
                  <c:v>1276</c:v>
                </c:pt>
                <c:pt idx="1302">
                  <c:v>1277</c:v>
                </c:pt>
                <c:pt idx="1303">
                  <c:v>1278</c:v>
                </c:pt>
                <c:pt idx="1304">
                  <c:v>1279</c:v>
                </c:pt>
                <c:pt idx="1305">
                  <c:v>1280</c:v>
                </c:pt>
                <c:pt idx="1306">
                  <c:v>1281</c:v>
                </c:pt>
                <c:pt idx="1307">
                  <c:v>1282</c:v>
                </c:pt>
                <c:pt idx="1308">
                  <c:v>1283</c:v>
                </c:pt>
                <c:pt idx="1309">
                  <c:v>1284</c:v>
                </c:pt>
                <c:pt idx="1310">
                  <c:v>1285</c:v>
                </c:pt>
                <c:pt idx="1311">
                  <c:v>1286</c:v>
                </c:pt>
                <c:pt idx="1312">
                  <c:v>1287</c:v>
                </c:pt>
                <c:pt idx="1313">
                  <c:v>1288</c:v>
                </c:pt>
                <c:pt idx="1314">
                  <c:v>1289</c:v>
                </c:pt>
                <c:pt idx="1315">
                  <c:v>1290</c:v>
                </c:pt>
                <c:pt idx="1316">
                  <c:v>1291</c:v>
                </c:pt>
                <c:pt idx="1317">
                  <c:v>1292</c:v>
                </c:pt>
                <c:pt idx="1318">
                  <c:v>1293</c:v>
                </c:pt>
                <c:pt idx="1319">
                  <c:v>1294</c:v>
                </c:pt>
                <c:pt idx="1320">
                  <c:v>1295</c:v>
                </c:pt>
                <c:pt idx="1321">
                  <c:v>1296</c:v>
                </c:pt>
                <c:pt idx="1322">
                  <c:v>1297</c:v>
                </c:pt>
                <c:pt idx="1323">
                  <c:v>1298</c:v>
                </c:pt>
                <c:pt idx="1324">
                  <c:v>1299</c:v>
                </c:pt>
                <c:pt idx="1325">
                  <c:v>1300</c:v>
                </c:pt>
                <c:pt idx="1326">
                  <c:v>1301</c:v>
                </c:pt>
                <c:pt idx="1327">
                  <c:v>1302</c:v>
                </c:pt>
                <c:pt idx="1328">
                  <c:v>1303</c:v>
                </c:pt>
                <c:pt idx="1329">
                  <c:v>1304</c:v>
                </c:pt>
                <c:pt idx="1330">
                  <c:v>1305</c:v>
                </c:pt>
                <c:pt idx="1331">
                  <c:v>1306</c:v>
                </c:pt>
                <c:pt idx="1332">
                  <c:v>1307</c:v>
                </c:pt>
                <c:pt idx="1333">
                  <c:v>1308</c:v>
                </c:pt>
                <c:pt idx="1334">
                  <c:v>1309</c:v>
                </c:pt>
                <c:pt idx="1335">
                  <c:v>1310</c:v>
                </c:pt>
                <c:pt idx="1336">
                  <c:v>1311</c:v>
                </c:pt>
                <c:pt idx="1337">
                  <c:v>1312</c:v>
                </c:pt>
                <c:pt idx="1338">
                  <c:v>1313</c:v>
                </c:pt>
                <c:pt idx="1339">
                  <c:v>1314</c:v>
                </c:pt>
                <c:pt idx="1340">
                  <c:v>1315</c:v>
                </c:pt>
                <c:pt idx="1341">
                  <c:v>1316</c:v>
                </c:pt>
                <c:pt idx="1342">
                  <c:v>1317</c:v>
                </c:pt>
                <c:pt idx="1343">
                  <c:v>1318</c:v>
                </c:pt>
                <c:pt idx="1344">
                  <c:v>1319</c:v>
                </c:pt>
                <c:pt idx="1345">
                  <c:v>1320</c:v>
                </c:pt>
                <c:pt idx="1346">
                  <c:v>1321</c:v>
                </c:pt>
                <c:pt idx="1347">
                  <c:v>1322</c:v>
                </c:pt>
                <c:pt idx="1348">
                  <c:v>1323</c:v>
                </c:pt>
                <c:pt idx="1349">
                  <c:v>1324</c:v>
                </c:pt>
                <c:pt idx="1350">
                  <c:v>1325</c:v>
                </c:pt>
                <c:pt idx="1351">
                  <c:v>1326</c:v>
                </c:pt>
                <c:pt idx="1352">
                  <c:v>1327</c:v>
                </c:pt>
                <c:pt idx="1353">
                  <c:v>1328</c:v>
                </c:pt>
                <c:pt idx="1354">
                  <c:v>1329</c:v>
                </c:pt>
                <c:pt idx="1355">
                  <c:v>1330</c:v>
                </c:pt>
                <c:pt idx="1356">
                  <c:v>1331</c:v>
                </c:pt>
                <c:pt idx="1357">
                  <c:v>1332</c:v>
                </c:pt>
                <c:pt idx="1358">
                  <c:v>1333</c:v>
                </c:pt>
                <c:pt idx="1359">
                  <c:v>1334</c:v>
                </c:pt>
                <c:pt idx="1360">
                  <c:v>1335</c:v>
                </c:pt>
                <c:pt idx="1361">
                  <c:v>1336</c:v>
                </c:pt>
                <c:pt idx="1362">
                  <c:v>1337</c:v>
                </c:pt>
                <c:pt idx="1363">
                  <c:v>1338</c:v>
                </c:pt>
                <c:pt idx="1364">
                  <c:v>1339</c:v>
                </c:pt>
                <c:pt idx="1365">
                  <c:v>1340</c:v>
                </c:pt>
                <c:pt idx="1366">
                  <c:v>1341</c:v>
                </c:pt>
                <c:pt idx="1367">
                  <c:v>1342</c:v>
                </c:pt>
                <c:pt idx="1368">
                  <c:v>1343</c:v>
                </c:pt>
                <c:pt idx="1369">
                  <c:v>1344</c:v>
                </c:pt>
                <c:pt idx="1370">
                  <c:v>1345</c:v>
                </c:pt>
                <c:pt idx="1371">
                  <c:v>1346</c:v>
                </c:pt>
                <c:pt idx="1372">
                  <c:v>1347</c:v>
                </c:pt>
                <c:pt idx="1373">
                  <c:v>1348</c:v>
                </c:pt>
                <c:pt idx="1374">
                  <c:v>1349</c:v>
                </c:pt>
                <c:pt idx="1375">
                  <c:v>1350</c:v>
                </c:pt>
                <c:pt idx="1376">
                  <c:v>1351</c:v>
                </c:pt>
                <c:pt idx="1377">
                  <c:v>1352</c:v>
                </c:pt>
                <c:pt idx="1378">
                  <c:v>1353</c:v>
                </c:pt>
                <c:pt idx="1379">
                  <c:v>1354</c:v>
                </c:pt>
                <c:pt idx="1380">
                  <c:v>1355</c:v>
                </c:pt>
                <c:pt idx="1381">
                  <c:v>1356</c:v>
                </c:pt>
                <c:pt idx="1382">
                  <c:v>1357</c:v>
                </c:pt>
                <c:pt idx="1383">
                  <c:v>1358</c:v>
                </c:pt>
                <c:pt idx="1384">
                  <c:v>1359</c:v>
                </c:pt>
                <c:pt idx="1385">
                  <c:v>1360</c:v>
                </c:pt>
                <c:pt idx="1386">
                  <c:v>1361</c:v>
                </c:pt>
                <c:pt idx="1387">
                  <c:v>1362</c:v>
                </c:pt>
                <c:pt idx="1388">
                  <c:v>1363</c:v>
                </c:pt>
                <c:pt idx="1389">
                  <c:v>1364</c:v>
                </c:pt>
                <c:pt idx="1390">
                  <c:v>1365</c:v>
                </c:pt>
                <c:pt idx="1391">
                  <c:v>1366</c:v>
                </c:pt>
                <c:pt idx="1392">
                  <c:v>1367</c:v>
                </c:pt>
                <c:pt idx="1393">
                  <c:v>1368</c:v>
                </c:pt>
                <c:pt idx="1394">
                  <c:v>1369</c:v>
                </c:pt>
                <c:pt idx="1395">
                  <c:v>1370</c:v>
                </c:pt>
                <c:pt idx="1396">
                  <c:v>1371</c:v>
                </c:pt>
                <c:pt idx="1397">
                  <c:v>1372</c:v>
                </c:pt>
                <c:pt idx="1398">
                  <c:v>1373</c:v>
                </c:pt>
                <c:pt idx="1399">
                  <c:v>1374</c:v>
                </c:pt>
                <c:pt idx="1400">
                  <c:v>1375</c:v>
                </c:pt>
                <c:pt idx="1401">
                  <c:v>1376</c:v>
                </c:pt>
                <c:pt idx="1402">
                  <c:v>1377</c:v>
                </c:pt>
                <c:pt idx="1403">
                  <c:v>1378</c:v>
                </c:pt>
                <c:pt idx="1404">
                  <c:v>1379</c:v>
                </c:pt>
                <c:pt idx="1405">
                  <c:v>1380</c:v>
                </c:pt>
                <c:pt idx="1406">
                  <c:v>1381</c:v>
                </c:pt>
                <c:pt idx="1407">
                  <c:v>1382</c:v>
                </c:pt>
                <c:pt idx="1408">
                  <c:v>1383</c:v>
                </c:pt>
                <c:pt idx="1409">
                  <c:v>1384</c:v>
                </c:pt>
                <c:pt idx="1410">
                  <c:v>1385</c:v>
                </c:pt>
                <c:pt idx="1411">
                  <c:v>1386</c:v>
                </c:pt>
                <c:pt idx="1412">
                  <c:v>1387</c:v>
                </c:pt>
                <c:pt idx="1413">
                  <c:v>1388</c:v>
                </c:pt>
                <c:pt idx="1414">
                  <c:v>1389</c:v>
                </c:pt>
                <c:pt idx="1415">
                  <c:v>1390</c:v>
                </c:pt>
                <c:pt idx="1416">
                  <c:v>1391</c:v>
                </c:pt>
                <c:pt idx="1417">
                  <c:v>1392</c:v>
                </c:pt>
                <c:pt idx="1418">
                  <c:v>1393</c:v>
                </c:pt>
                <c:pt idx="1419">
                  <c:v>1394</c:v>
                </c:pt>
                <c:pt idx="1420">
                  <c:v>1395</c:v>
                </c:pt>
                <c:pt idx="1421">
                  <c:v>1396</c:v>
                </c:pt>
                <c:pt idx="1422">
                  <c:v>1397</c:v>
                </c:pt>
                <c:pt idx="1423">
                  <c:v>1398</c:v>
                </c:pt>
                <c:pt idx="1424">
                  <c:v>1399</c:v>
                </c:pt>
                <c:pt idx="1425">
                  <c:v>1400</c:v>
                </c:pt>
                <c:pt idx="1426">
                  <c:v>1401</c:v>
                </c:pt>
                <c:pt idx="1427">
                  <c:v>1402</c:v>
                </c:pt>
                <c:pt idx="1428">
                  <c:v>1403</c:v>
                </c:pt>
                <c:pt idx="1429">
                  <c:v>1404</c:v>
                </c:pt>
                <c:pt idx="1430">
                  <c:v>1405</c:v>
                </c:pt>
                <c:pt idx="1431">
                  <c:v>1406</c:v>
                </c:pt>
                <c:pt idx="1432">
                  <c:v>1407</c:v>
                </c:pt>
                <c:pt idx="1433">
                  <c:v>1408</c:v>
                </c:pt>
                <c:pt idx="1434">
                  <c:v>1409</c:v>
                </c:pt>
                <c:pt idx="1435">
                  <c:v>1410</c:v>
                </c:pt>
                <c:pt idx="1436">
                  <c:v>1411</c:v>
                </c:pt>
                <c:pt idx="1437">
                  <c:v>1412</c:v>
                </c:pt>
                <c:pt idx="1438">
                  <c:v>1413</c:v>
                </c:pt>
                <c:pt idx="1439">
                  <c:v>1414</c:v>
                </c:pt>
                <c:pt idx="1440">
                  <c:v>1415</c:v>
                </c:pt>
                <c:pt idx="1441">
                  <c:v>1416</c:v>
                </c:pt>
                <c:pt idx="1442">
                  <c:v>1417</c:v>
                </c:pt>
                <c:pt idx="1443">
                  <c:v>1418</c:v>
                </c:pt>
                <c:pt idx="1444">
                  <c:v>1419</c:v>
                </c:pt>
                <c:pt idx="1445">
                  <c:v>1420</c:v>
                </c:pt>
                <c:pt idx="1446">
                  <c:v>1421</c:v>
                </c:pt>
                <c:pt idx="1447">
                  <c:v>1422</c:v>
                </c:pt>
                <c:pt idx="1448">
                  <c:v>1423</c:v>
                </c:pt>
                <c:pt idx="1449">
                  <c:v>1424</c:v>
                </c:pt>
                <c:pt idx="1450">
                  <c:v>1425</c:v>
                </c:pt>
                <c:pt idx="1451">
                  <c:v>1426</c:v>
                </c:pt>
                <c:pt idx="1452">
                  <c:v>1427</c:v>
                </c:pt>
                <c:pt idx="1453">
                  <c:v>1428</c:v>
                </c:pt>
                <c:pt idx="1454">
                  <c:v>1429</c:v>
                </c:pt>
                <c:pt idx="1455">
                  <c:v>1430</c:v>
                </c:pt>
                <c:pt idx="1456">
                  <c:v>1431</c:v>
                </c:pt>
                <c:pt idx="1457">
                  <c:v>1432</c:v>
                </c:pt>
                <c:pt idx="1458">
                  <c:v>1433</c:v>
                </c:pt>
                <c:pt idx="1459">
                  <c:v>1434</c:v>
                </c:pt>
                <c:pt idx="1460">
                  <c:v>1435</c:v>
                </c:pt>
                <c:pt idx="1461">
                  <c:v>1436</c:v>
                </c:pt>
                <c:pt idx="1462">
                  <c:v>1437</c:v>
                </c:pt>
                <c:pt idx="1463">
                  <c:v>1438</c:v>
                </c:pt>
                <c:pt idx="1464">
                  <c:v>1439</c:v>
                </c:pt>
                <c:pt idx="1465">
                  <c:v>1440</c:v>
                </c:pt>
                <c:pt idx="1466">
                  <c:v>1441</c:v>
                </c:pt>
                <c:pt idx="1467">
                  <c:v>1442</c:v>
                </c:pt>
                <c:pt idx="1468">
                  <c:v>1443</c:v>
                </c:pt>
                <c:pt idx="1469">
                  <c:v>1444</c:v>
                </c:pt>
                <c:pt idx="1470">
                  <c:v>1445</c:v>
                </c:pt>
                <c:pt idx="1471">
                  <c:v>1446</c:v>
                </c:pt>
                <c:pt idx="1472">
                  <c:v>1447</c:v>
                </c:pt>
                <c:pt idx="1473">
                  <c:v>1448</c:v>
                </c:pt>
                <c:pt idx="1474">
                  <c:v>1449</c:v>
                </c:pt>
                <c:pt idx="1475">
                  <c:v>1450</c:v>
                </c:pt>
                <c:pt idx="1476">
                  <c:v>1451</c:v>
                </c:pt>
                <c:pt idx="1477">
                  <c:v>1452</c:v>
                </c:pt>
                <c:pt idx="1478">
                  <c:v>1453</c:v>
                </c:pt>
                <c:pt idx="1479">
                  <c:v>1454</c:v>
                </c:pt>
                <c:pt idx="1480">
                  <c:v>1455</c:v>
                </c:pt>
                <c:pt idx="1481">
                  <c:v>1456</c:v>
                </c:pt>
                <c:pt idx="1482">
                  <c:v>1457</c:v>
                </c:pt>
                <c:pt idx="1483">
                  <c:v>1458</c:v>
                </c:pt>
                <c:pt idx="1484">
                  <c:v>1459</c:v>
                </c:pt>
                <c:pt idx="1485">
                  <c:v>1460</c:v>
                </c:pt>
                <c:pt idx="1486">
                  <c:v>1461</c:v>
                </c:pt>
                <c:pt idx="1487">
                  <c:v>1462</c:v>
                </c:pt>
                <c:pt idx="1488">
                  <c:v>1463</c:v>
                </c:pt>
                <c:pt idx="1489">
                  <c:v>1464</c:v>
                </c:pt>
                <c:pt idx="1490">
                  <c:v>1465</c:v>
                </c:pt>
                <c:pt idx="1491">
                  <c:v>1466</c:v>
                </c:pt>
                <c:pt idx="1492">
                  <c:v>1467</c:v>
                </c:pt>
                <c:pt idx="1493">
                  <c:v>1468</c:v>
                </c:pt>
                <c:pt idx="1494">
                  <c:v>1469</c:v>
                </c:pt>
                <c:pt idx="1495">
                  <c:v>1470</c:v>
                </c:pt>
                <c:pt idx="1496">
                  <c:v>1471</c:v>
                </c:pt>
                <c:pt idx="1497">
                  <c:v>1472</c:v>
                </c:pt>
                <c:pt idx="1498">
                  <c:v>1473</c:v>
                </c:pt>
                <c:pt idx="1499">
                  <c:v>1474</c:v>
                </c:pt>
                <c:pt idx="1500">
                  <c:v>1475</c:v>
                </c:pt>
                <c:pt idx="1501">
                  <c:v>1476</c:v>
                </c:pt>
                <c:pt idx="1502">
                  <c:v>1477</c:v>
                </c:pt>
                <c:pt idx="1503">
                  <c:v>1478</c:v>
                </c:pt>
                <c:pt idx="1504">
                  <c:v>1479</c:v>
                </c:pt>
                <c:pt idx="1505">
                  <c:v>1480</c:v>
                </c:pt>
                <c:pt idx="1506">
                  <c:v>1481</c:v>
                </c:pt>
                <c:pt idx="1507">
                  <c:v>1482</c:v>
                </c:pt>
                <c:pt idx="1508">
                  <c:v>1483</c:v>
                </c:pt>
                <c:pt idx="1509">
                  <c:v>1484</c:v>
                </c:pt>
                <c:pt idx="1510">
                  <c:v>1485</c:v>
                </c:pt>
                <c:pt idx="1511">
                  <c:v>1486</c:v>
                </c:pt>
                <c:pt idx="1512">
                  <c:v>1487</c:v>
                </c:pt>
                <c:pt idx="1513">
                  <c:v>1488</c:v>
                </c:pt>
                <c:pt idx="1514">
                  <c:v>1489</c:v>
                </c:pt>
                <c:pt idx="1515">
                  <c:v>1490</c:v>
                </c:pt>
                <c:pt idx="1516">
                  <c:v>1491</c:v>
                </c:pt>
                <c:pt idx="1517">
                  <c:v>1492</c:v>
                </c:pt>
                <c:pt idx="1518">
                  <c:v>1493</c:v>
                </c:pt>
                <c:pt idx="1519">
                  <c:v>1494</c:v>
                </c:pt>
                <c:pt idx="1520">
                  <c:v>1495</c:v>
                </c:pt>
                <c:pt idx="1521">
                  <c:v>1496</c:v>
                </c:pt>
                <c:pt idx="1522">
                  <c:v>1497</c:v>
                </c:pt>
                <c:pt idx="1523">
                  <c:v>1498</c:v>
                </c:pt>
                <c:pt idx="1524">
                  <c:v>1499</c:v>
                </c:pt>
                <c:pt idx="1525">
                  <c:v>1500</c:v>
                </c:pt>
                <c:pt idx="1526">
                  <c:v>1501</c:v>
                </c:pt>
                <c:pt idx="1527">
                  <c:v>1502</c:v>
                </c:pt>
                <c:pt idx="1528">
                  <c:v>1503</c:v>
                </c:pt>
                <c:pt idx="1529">
                  <c:v>1504</c:v>
                </c:pt>
                <c:pt idx="1530">
                  <c:v>1505</c:v>
                </c:pt>
                <c:pt idx="1531">
                  <c:v>1506</c:v>
                </c:pt>
                <c:pt idx="1532">
                  <c:v>1507</c:v>
                </c:pt>
                <c:pt idx="1533">
                  <c:v>1508</c:v>
                </c:pt>
                <c:pt idx="1534">
                  <c:v>1509</c:v>
                </c:pt>
                <c:pt idx="1535">
                  <c:v>1510</c:v>
                </c:pt>
                <c:pt idx="1536">
                  <c:v>1511</c:v>
                </c:pt>
                <c:pt idx="1537">
                  <c:v>1512</c:v>
                </c:pt>
                <c:pt idx="1538">
                  <c:v>1513</c:v>
                </c:pt>
                <c:pt idx="1539">
                  <c:v>1514</c:v>
                </c:pt>
                <c:pt idx="1540">
                  <c:v>1515</c:v>
                </c:pt>
                <c:pt idx="1541">
                  <c:v>1516</c:v>
                </c:pt>
                <c:pt idx="1542">
                  <c:v>1517</c:v>
                </c:pt>
                <c:pt idx="1543">
                  <c:v>1518</c:v>
                </c:pt>
                <c:pt idx="1544">
                  <c:v>1519</c:v>
                </c:pt>
                <c:pt idx="1545">
                  <c:v>1520</c:v>
                </c:pt>
                <c:pt idx="1546">
                  <c:v>1521</c:v>
                </c:pt>
                <c:pt idx="1547">
                  <c:v>1522</c:v>
                </c:pt>
                <c:pt idx="1548">
                  <c:v>1523</c:v>
                </c:pt>
                <c:pt idx="1549">
                  <c:v>1524</c:v>
                </c:pt>
                <c:pt idx="1550">
                  <c:v>1525</c:v>
                </c:pt>
                <c:pt idx="1551">
                  <c:v>1526</c:v>
                </c:pt>
                <c:pt idx="1552">
                  <c:v>1527</c:v>
                </c:pt>
                <c:pt idx="1553">
                  <c:v>1528</c:v>
                </c:pt>
                <c:pt idx="1554">
                  <c:v>1529</c:v>
                </c:pt>
                <c:pt idx="1555">
                  <c:v>1530</c:v>
                </c:pt>
                <c:pt idx="1556">
                  <c:v>1531</c:v>
                </c:pt>
                <c:pt idx="1557">
                  <c:v>1532</c:v>
                </c:pt>
                <c:pt idx="1558">
                  <c:v>1533</c:v>
                </c:pt>
                <c:pt idx="1559">
                  <c:v>1534</c:v>
                </c:pt>
                <c:pt idx="1560">
                  <c:v>1535</c:v>
                </c:pt>
                <c:pt idx="1561">
                  <c:v>1536</c:v>
                </c:pt>
                <c:pt idx="1562">
                  <c:v>1537</c:v>
                </c:pt>
                <c:pt idx="1563">
                  <c:v>1538</c:v>
                </c:pt>
                <c:pt idx="1564">
                  <c:v>1539</c:v>
                </c:pt>
                <c:pt idx="1565">
                  <c:v>1540</c:v>
                </c:pt>
                <c:pt idx="1566">
                  <c:v>1541</c:v>
                </c:pt>
                <c:pt idx="1567">
                  <c:v>1542</c:v>
                </c:pt>
                <c:pt idx="1568">
                  <c:v>1543</c:v>
                </c:pt>
                <c:pt idx="1569">
                  <c:v>1544</c:v>
                </c:pt>
                <c:pt idx="1570">
                  <c:v>1545</c:v>
                </c:pt>
                <c:pt idx="1571">
                  <c:v>1546</c:v>
                </c:pt>
                <c:pt idx="1572">
                  <c:v>1547</c:v>
                </c:pt>
                <c:pt idx="1573">
                  <c:v>1548</c:v>
                </c:pt>
                <c:pt idx="1574">
                  <c:v>1549</c:v>
                </c:pt>
                <c:pt idx="1575">
                  <c:v>1550</c:v>
                </c:pt>
                <c:pt idx="1576">
                  <c:v>1551</c:v>
                </c:pt>
                <c:pt idx="1577">
                  <c:v>1552</c:v>
                </c:pt>
                <c:pt idx="1578">
                  <c:v>1553</c:v>
                </c:pt>
                <c:pt idx="1579">
                  <c:v>1554</c:v>
                </c:pt>
                <c:pt idx="1580">
                  <c:v>1555</c:v>
                </c:pt>
                <c:pt idx="1581">
                  <c:v>1556</c:v>
                </c:pt>
                <c:pt idx="1582">
                  <c:v>1557</c:v>
                </c:pt>
                <c:pt idx="1583">
                  <c:v>1558</c:v>
                </c:pt>
                <c:pt idx="1584">
                  <c:v>1559</c:v>
                </c:pt>
                <c:pt idx="1585">
                  <c:v>1560</c:v>
                </c:pt>
                <c:pt idx="1586">
                  <c:v>1561</c:v>
                </c:pt>
                <c:pt idx="1587">
                  <c:v>1562</c:v>
                </c:pt>
                <c:pt idx="1588">
                  <c:v>1563</c:v>
                </c:pt>
                <c:pt idx="1589">
                  <c:v>1564</c:v>
                </c:pt>
                <c:pt idx="1590">
                  <c:v>1565</c:v>
                </c:pt>
                <c:pt idx="1591">
                  <c:v>1566</c:v>
                </c:pt>
                <c:pt idx="1592">
                  <c:v>1567</c:v>
                </c:pt>
                <c:pt idx="1593">
                  <c:v>1568</c:v>
                </c:pt>
                <c:pt idx="1594">
                  <c:v>1569</c:v>
                </c:pt>
                <c:pt idx="1595">
                  <c:v>1570</c:v>
                </c:pt>
                <c:pt idx="1596">
                  <c:v>1571</c:v>
                </c:pt>
                <c:pt idx="1597">
                  <c:v>1572</c:v>
                </c:pt>
                <c:pt idx="1598">
                  <c:v>1573</c:v>
                </c:pt>
                <c:pt idx="1599">
                  <c:v>1574</c:v>
                </c:pt>
                <c:pt idx="1600">
                  <c:v>1575</c:v>
                </c:pt>
                <c:pt idx="1601">
                  <c:v>1576</c:v>
                </c:pt>
                <c:pt idx="1602">
                  <c:v>1577</c:v>
                </c:pt>
                <c:pt idx="1603">
                  <c:v>1578</c:v>
                </c:pt>
                <c:pt idx="1604">
                  <c:v>1579</c:v>
                </c:pt>
                <c:pt idx="1605">
                  <c:v>1580</c:v>
                </c:pt>
                <c:pt idx="1606">
                  <c:v>1581</c:v>
                </c:pt>
                <c:pt idx="1607">
                  <c:v>1582</c:v>
                </c:pt>
                <c:pt idx="1608">
                  <c:v>1583</c:v>
                </c:pt>
                <c:pt idx="1609">
                  <c:v>1584</c:v>
                </c:pt>
                <c:pt idx="1610">
                  <c:v>1585</c:v>
                </c:pt>
                <c:pt idx="1611">
                  <c:v>1586</c:v>
                </c:pt>
                <c:pt idx="1612">
                  <c:v>1587</c:v>
                </c:pt>
                <c:pt idx="1613">
                  <c:v>1588</c:v>
                </c:pt>
                <c:pt idx="1614">
                  <c:v>1589</c:v>
                </c:pt>
                <c:pt idx="1615">
                  <c:v>1590</c:v>
                </c:pt>
                <c:pt idx="1616">
                  <c:v>1591</c:v>
                </c:pt>
                <c:pt idx="1617">
                  <c:v>1592</c:v>
                </c:pt>
                <c:pt idx="1618">
                  <c:v>1593</c:v>
                </c:pt>
                <c:pt idx="1619">
                  <c:v>1594</c:v>
                </c:pt>
                <c:pt idx="1620">
                  <c:v>1595</c:v>
                </c:pt>
                <c:pt idx="1621">
                  <c:v>1596</c:v>
                </c:pt>
                <c:pt idx="1622">
                  <c:v>1597</c:v>
                </c:pt>
                <c:pt idx="1623">
                  <c:v>1598</c:v>
                </c:pt>
                <c:pt idx="1624">
                  <c:v>1599</c:v>
                </c:pt>
                <c:pt idx="1625">
                  <c:v>1600</c:v>
                </c:pt>
                <c:pt idx="1626">
                  <c:v>1601</c:v>
                </c:pt>
                <c:pt idx="1627">
                  <c:v>1602</c:v>
                </c:pt>
                <c:pt idx="1628">
                  <c:v>1603</c:v>
                </c:pt>
                <c:pt idx="1629">
                  <c:v>1604</c:v>
                </c:pt>
                <c:pt idx="1630">
                  <c:v>1605</c:v>
                </c:pt>
                <c:pt idx="1631">
                  <c:v>1606</c:v>
                </c:pt>
                <c:pt idx="1632">
                  <c:v>1607</c:v>
                </c:pt>
                <c:pt idx="1633">
                  <c:v>1608</c:v>
                </c:pt>
                <c:pt idx="1634">
                  <c:v>1609</c:v>
                </c:pt>
                <c:pt idx="1635">
                  <c:v>1610</c:v>
                </c:pt>
                <c:pt idx="1636">
                  <c:v>1611</c:v>
                </c:pt>
                <c:pt idx="1637">
                  <c:v>1612</c:v>
                </c:pt>
                <c:pt idx="1638">
                  <c:v>1613</c:v>
                </c:pt>
                <c:pt idx="1639">
                  <c:v>1614</c:v>
                </c:pt>
                <c:pt idx="1640">
                  <c:v>1615</c:v>
                </c:pt>
                <c:pt idx="1641">
                  <c:v>1616</c:v>
                </c:pt>
                <c:pt idx="1642">
                  <c:v>1617</c:v>
                </c:pt>
                <c:pt idx="1643">
                  <c:v>1618</c:v>
                </c:pt>
                <c:pt idx="1644">
                  <c:v>1619</c:v>
                </c:pt>
                <c:pt idx="1645">
                  <c:v>1620</c:v>
                </c:pt>
                <c:pt idx="1646">
                  <c:v>1621</c:v>
                </c:pt>
                <c:pt idx="1647">
                  <c:v>1622</c:v>
                </c:pt>
                <c:pt idx="1648">
                  <c:v>1623</c:v>
                </c:pt>
                <c:pt idx="1649">
                  <c:v>1624</c:v>
                </c:pt>
                <c:pt idx="1650">
                  <c:v>1625</c:v>
                </c:pt>
                <c:pt idx="1651">
                  <c:v>1626</c:v>
                </c:pt>
                <c:pt idx="1652">
                  <c:v>1627</c:v>
                </c:pt>
                <c:pt idx="1653">
                  <c:v>1628</c:v>
                </c:pt>
                <c:pt idx="1654">
                  <c:v>1629</c:v>
                </c:pt>
                <c:pt idx="1655">
                  <c:v>1630</c:v>
                </c:pt>
                <c:pt idx="1656">
                  <c:v>1631</c:v>
                </c:pt>
                <c:pt idx="1657">
                  <c:v>1632</c:v>
                </c:pt>
                <c:pt idx="1658">
                  <c:v>1633</c:v>
                </c:pt>
                <c:pt idx="1659">
                  <c:v>1634</c:v>
                </c:pt>
                <c:pt idx="1660">
                  <c:v>1635</c:v>
                </c:pt>
                <c:pt idx="1661">
                  <c:v>1636</c:v>
                </c:pt>
                <c:pt idx="1662">
                  <c:v>1637</c:v>
                </c:pt>
                <c:pt idx="1663">
                  <c:v>1638</c:v>
                </c:pt>
                <c:pt idx="1664">
                  <c:v>1639</c:v>
                </c:pt>
                <c:pt idx="1665">
                  <c:v>1640</c:v>
                </c:pt>
                <c:pt idx="1666">
                  <c:v>1641</c:v>
                </c:pt>
                <c:pt idx="1667">
                  <c:v>1642</c:v>
                </c:pt>
                <c:pt idx="1668">
                  <c:v>1643</c:v>
                </c:pt>
                <c:pt idx="1669">
                  <c:v>1644</c:v>
                </c:pt>
                <c:pt idx="1670">
                  <c:v>1645</c:v>
                </c:pt>
                <c:pt idx="1671">
                  <c:v>1646</c:v>
                </c:pt>
                <c:pt idx="1672">
                  <c:v>1647</c:v>
                </c:pt>
                <c:pt idx="1673">
                  <c:v>1648</c:v>
                </c:pt>
                <c:pt idx="1674">
                  <c:v>1649</c:v>
                </c:pt>
                <c:pt idx="1675">
                  <c:v>1650</c:v>
                </c:pt>
                <c:pt idx="1676">
                  <c:v>1651</c:v>
                </c:pt>
                <c:pt idx="1677">
                  <c:v>1652</c:v>
                </c:pt>
                <c:pt idx="1678">
                  <c:v>1653</c:v>
                </c:pt>
                <c:pt idx="1679">
                  <c:v>1654</c:v>
                </c:pt>
                <c:pt idx="1680">
                  <c:v>1655</c:v>
                </c:pt>
                <c:pt idx="1681">
                  <c:v>1656</c:v>
                </c:pt>
                <c:pt idx="1682">
                  <c:v>1657</c:v>
                </c:pt>
                <c:pt idx="1683">
                  <c:v>1658</c:v>
                </c:pt>
                <c:pt idx="1684">
                  <c:v>1659</c:v>
                </c:pt>
                <c:pt idx="1685">
                  <c:v>1660</c:v>
                </c:pt>
                <c:pt idx="1686">
                  <c:v>1661</c:v>
                </c:pt>
                <c:pt idx="1687">
                  <c:v>1662</c:v>
                </c:pt>
                <c:pt idx="1688">
                  <c:v>1663</c:v>
                </c:pt>
                <c:pt idx="1689">
                  <c:v>1664</c:v>
                </c:pt>
                <c:pt idx="1690">
                  <c:v>1665</c:v>
                </c:pt>
                <c:pt idx="1691">
                  <c:v>1666</c:v>
                </c:pt>
                <c:pt idx="1692">
                  <c:v>1667</c:v>
                </c:pt>
                <c:pt idx="1693">
                  <c:v>1668</c:v>
                </c:pt>
                <c:pt idx="1694">
                  <c:v>1669</c:v>
                </c:pt>
                <c:pt idx="1695">
                  <c:v>1670</c:v>
                </c:pt>
                <c:pt idx="1696">
                  <c:v>1671</c:v>
                </c:pt>
                <c:pt idx="1697">
                  <c:v>1672</c:v>
                </c:pt>
                <c:pt idx="1698">
                  <c:v>1673</c:v>
                </c:pt>
                <c:pt idx="1699">
                  <c:v>1674</c:v>
                </c:pt>
                <c:pt idx="1700">
                  <c:v>1675</c:v>
                </c:pt>
                <c:pt idx="1701">
                  <c:v>1676</c:v>
                </c:pt>
                <c:pt idx="1702">
                  <c:v>1677</c:v>
                </c:pt>
                <c:pt idx="1703">
                  <c:v>1678</c:v>
                </c:pt>
                <c:pt idx="1704">
                  <c:v>1679</c:v>
                </c:pt>
                <c:pt idx="1705">
                  <c:v>1680</c:v>
                </c:pt>
                <c:pt idx="1706">
                  <c:v>1681</c:v>
                </c:pt>
                <c:pt idx="1707">
                  <c:v>1682</c:v>
                </c:pt>
                <c:pt idx="1708">
                  <c:v>1683</c:v>
                </c:pt>
                <c:pt idx="1709">
                  <c:v>1684</c:v>
                </c:pt>
                <c:pt idx="1710">
                  <c:v>1685</c:v>
                </c:pt>
                <c:pt idx="1711">
                  <c:v>1686</c:v>
                </c:pt>
                <c:pt idx="1712">
                  <c:v>1687</c:v>
                </c:pt>
                <c:pt idx="1713">
                  <c:v>1688</c:v>
                </c:pt>
                <c:pt idx="1714">
                  <c:v>1689</c:v>
                </c:pt>
                <c:pt idx="1715">
                  <c:v>1690</c:v>
                </c:pt>
                <c:pt idx="1716">
                  <c:v>1691</c:v>
                </c:pt>
                <c:pt idx="1717">
                  <c:v>1692</c:v>
                </c:pt>
                <c:pt idx="1718">
                  <c:v>1693</c:v>
                </c:pt>
                <c:pt idx="1719">
                  <c:v>1694</c:v>
                </c:pt>
                <c:pt idx="1720">
                  <c:v>1695</c:v>
                </c:pt>
                <c:pt idx="1721">
                  <c:v>1696</c:v>
                </c:pt>
                <c:pt idx="1722">
                  <c:v>1697</c:v>
                </c:pt>
                <c:pt idx="1723">
                  <c:v>1698</c:v>
                </c:pt>
                <c:pt idx="1724">
                  <c:v>1699</c:v>
                </c:pt>
                <c:pt idx="1725">
                  <c:v>1700</c:v>
                </c:pt>
                <c:pt idx="1726">
                  <c:v>1701</c:v>
                </c:pt>
                <c:pt idx="1727">
                  <c:v>1702</c:v>
                </c:pt>
                <c:pt idx="1728">
                  <c:v>1703</c:v>
                </c:pt>
                <c:pt idx="1729">
                  <c:v>1704</c:v>
                </c:pt>
                <c:pt idx="1730">
                  <c:v>1705</c:v>
                </c:pt>
                <c:pt idx="1731">
                  <c:v>1706</c:v>
                </c:pt>
                <c:pt idx="1732">
                  <c:v>1707</c:v>
                </c:pt>
                <c:pt idx="1733">
                  <c:v>1708</c:v>
                </c:pt>
                <c:pt idx="1734">
                  <c:v>1709</c:v>
                </c:pt>
                <c:pt idx="1735">
                  <c:v>1710</c:v>
                </c:pt>
                <c:pt idx="1736">
                  <c:v>1711</c:v>
                </c:pt>
                <c:pt idx="1737">
                  <c:v>1712</c:v>
                </c:pt>
                <c:pt idx="1738">
                  <c:v>1713</c:v>
                </c:pt>
                <c:pt idx="1739">
                  <c:v>1714</c:v>
                </c:pt>
                <c:pt idx="1740">
                  <c:v>1715</c:v>
                </c:pt>
                <c:pt idx="1741">
                  <c:v>1716</c:v>
                </c:pt>
                <c:pt idx="1742">
                  <c:v>1717</c:v>
                </c:pt>
                <c:pt idx="1743">
                  <c:v>1718</c:v>
                </c:pt>
                <c:pt idx="1744">
                  <c:v>1719</c:v>
                </c:pt>
                <c:pt idx="1745">
                  <c:v>1720</c:v>
                </c:pt>
                <c:pt idx="1746">
                  <c:v>1721</c:v>
                </c:pt>
                <c:pt idx="1747">
                  <c:v>1722</c:v>
                </c:pt>
                <c:pt idx="1748">
                  <c:v>1723</c:v>
                </c:pt>
                <c:pt idx="1749">
                  <c:v>1724</c:v>
                </c:pt>
                <c:pt idx="1750">
                  <c:v>1725</c:v>
                </c:pt>
                <c:pt idx="1751">
                  <c:v>1726</c:v>
                </c:pt>
                <c:pt idx="1752">
                  <c:v>1727</c:v>
                </c:pt>
                <c:pt idx="1753">
                  <c:v>1728</c:v>
                </c:pt>
                <c:pt idx="1754">
                  <c:v>1729</c:v>
                </c:pt>
                <c:pt idx="1755">
                  <c:v>1730</c:v>
                </c:pt>
                <c:pt idx="1756">
                  <c:v>1731</c:v>
                </c:pt>
                <c:pt idx="1757">
                  <c:v>1732</c:v>
                </c:pt>
                <c:pt idx="1758">
                  <c:v>1733</c:v>
                </c:pt>
                <c:pt idx="1759">
                  <c:v>1734</c:v>
                </c:pt>
                <c:pt idx="1760">
                  <c:v>1735</c:v>
                </c:pt>
                <c:pt idx="1761">
                  <c:v>1736</c:v>
                </c:pt>
                <c:pt idx="1762">
                  <c:v>1737</c:v>
                </c:pt>
                <c:pt idx="1763">
                  <c:v>1738</c:v>
                </c:pt>
                <c:pt idx="1764">
                  <c:v>1739</c:v>
                </c:pt>
                <c:pt idx="1765">
                  <c:v>1740</c:v>
                </c:pt>
                <c:pt idx="1766">
                  <c:v>1741</c:v>
                </c:pt>
                <c:pt idx="1767">
                  <c:v>1742</c:v>
                </c:pt>
                <c:pt idx="1768">
                  <c:v>1743</c:v>
                </c:pt>
                <c:pt idx="1769">
                  <c:v>1744</c:v>
                </c:pt>
                <c:pt idx="1770">
                  <c:v>1745</c:v>
                </c:pt>
                <c:pt idx="1771">
                  <c:v>1746</c:v>
                </c:pt>
                <c:pt idx="1772">
                  <c:v>1747</c:v>
                </c:pt>
                <c:pt idx="1773">
                  <c:v>1748</c:v>
                </c:pt>
                <c:pt idx="1774">
                  <c:v>1749</c:v>
                </c:pt>
                <c:pt idx="1775">
                  <c:v>1750</c:v>
                </c:pt>
                <c:pt idx="1776">
                  <c:v>1751</c:v>
                </c:pt>
                <c:pt idx="1777">
                  <c:v>1752</c:v>
                </c:pt>
                <c:pt idx="1778">
                  <c:v>1753</c:v>
                </c:pt>
                <c:pt idx="1779">
                  <c:v>1754</c:v>
                </c:pt>
                <c:pt idx="1780">
                  <c:v>1755</c:v>
                </c:pt>
                <c:pt idx="1781">
                  <c:v>1756</c:v>
                </c:pt>
                <c:pt idx="1782">
                  <c:v>1757</c:v>
                </c:pt>
                <c:pt idx="1783">
                  <c:v>1758</c:v>
                </c:pt>
                <c:pt idx="1784">
                  <c:v>1759</c:v>
                </c:pt>
                <c:pt idx="1785">
                  <c:v>1760</c:v>
                </c:pt>
                <c:pt idx="1786">
                  <c:v>1761</c:v>
                </c:pt>
                <c:pt idx="1787">
                  <c:v>1762</c:v>
                </c:pt>
                <c:pt idx="1788">
                  <c:v>1763</c:v>
                </c:pt>
                <c:pt idx="1789">
                  <c:v>1764</c:v>
                </c:pt>
                <c:pt idx="1790">
                  <c:v>1765</c:v>
                </c:pt>
                <c:pt idx="1791">
                  <c:v>1766</c:v>
                </c:pt>
                <c:pt idx="1792">
                  <c:v>1767</c:v>
                </c:pt>
                <c:pt idx="1793">
                  <c:v>1768</c:v>
                </c:pt>
                <c:pt idx="1794">
                  <c:v>1769</c:v>
                </c:pt>
                <c:pt idx="1795">
                  <c:v>1770</c:v>
                </c:pt>
                <c:pt idx="1796">
                  <c:v>1771</c:v>
                </c:pt>
                <c:pt idx="1797">
                  <c:v>1772</c:v>
                </c:pt>
                <c:pt idx="1798">
                  <c:v>1773</c:v>
                </c:pt>
                <c:pt idx="1799">
                  <c:v>1774</c:v>
                </c:pt>
                <c:pt idx="1800">
                  <c:v>1775</c:v>
                </c:pt>
                <c:pt idx="1801">
                  <c:v>1776</c:v>
                </c:pt>
                <c:pt idx="1802">
                  <c:v>1777</c:v>
                </c:pt>
                <c:pt idx="1803">
                  <c:v>1778</c:v>
                </c:pt>
                <c:pt idx="1804">
                  <c:v>1779</c:v>
                </c:pt>
                <c:pt idx="1805">
                  <c:v>1780</c:v>
                </c:pt>
                <c:pt idx="1806">
                  <c:v>1781</c:v>
                </c:pt>
                <c:pt idx="1807">
                  <c:v>1782</c:v>
                </c:pt>
                <c:pt idx="1808">
                  <c:v>1783</c:v>
                </c:pt>
                <c:pt idx="1809">
                  <c:v>1784</c:v>
                </c:pt>
                <c:pt idx="1810">
                  <c:v>1785</c:v>
                </c:pt>
                <c:pt idx="1811">
                  <c:v>1786</c:v>
                </c:pt>
                <c:pt idx="1812">
                  <c:v>1787</c:v>
                </c:pt>
                <c:pt idx="1813">
                  <c:v>1788</c:v>
                </c:pt>
                <c:pt idx="1814">
                  <c:v>1789</c:v>
                </c:pt>
                <c:pt idx="1815">
                  <c:v>1790</c:v>
                </c:pt>
                <c:pt idx="1816">
                  <c:v>1791</c:v>
                </c:pt>
                <c:pt idx="1817">
                  <c:v>1792</c:v>
                </c:pt>
                <c:pt idx="1818">
                  <c:v>1793</c:v>
                </c:pt>
                <c:pt idx="1819">
                  <c:v>1794</c:v>
                </c:pt>
                <c:pt idx="1820">
                  <c:v>1795</c:v>
                </c:pt>
                <c:pt idx="1821">
                  <c:v>1796</c:v>
                </c:pt>
                <c:pt idx="1822">
                  <c:v>1797</c:v>
                </c:pt>
                <c:pt idx="1823">
                  <c:v>1798</c:v>
                </c:pt>
                <c:pt idx="1824">
                  <c:v>1799</c:v>
                </c:pt>
                <c:pt idx="1825">
                  <c:v>1800</c:v>
                </c:pt>
                <c:pt idx="1826">
                  <c:v>1801</c:v>
                </c:pt>
                <c:pt idx="1827">
                  <c:v>1802</c:v>
                </c:pt>
                <c:pt idx="1828">
                  <c:v>1803</c:v>
                </c:pt>
                <c:pt idx="1829">
                  <c:v>1804</c:v>
                </c:pt>
                <c:pt idx="1830">
                  <c:v>1805</c:v>
                </c:pt>
                <c:pt idx="1831">
                  <c:v>1806</c:v>
                </c:pt>
                <c:pt idx="1832">
                  <c:v>1807</c:v>
                </c:pt>
                <c:pt idx="1833">
                  <c:v>1808</c:v>
                </c:pt>
                <c:pt idx="1834">
                  <c:v>1809</c:v>
                </c:pt>
                <c:pt idx="1835">
                  <c:v>1810</c:v>
                </c:pt>
                <c:pt idx="1836">
                  <c:v>1811</c:v>
                </c:pt>
                <c:pt idx="1837">
                  <c:v>1812</c:v>
                </c:pt>
                <c:pt idx="1838">
                  <c:v>1813</c:v>
                </c:pt>
                <c:pt idx="1839">
                  <c:v>1814</c:v>
                </c:pt>
                <c:pt idx="1840">
                  <c:v>1815</c:v>
                </c:pt>
                <c:pt idx="1841">
                  <c:v>1816</c:v>
                </c:pt>
                <c:pt idx="1842">
                  <c:v>1817</c:v>
                </c:pt>
                <c:pt idx="1843">
                  <c:v>1818</c:v>
                </c:pt>
                <c:pt idx="1844">
                  <c:v>1819</c:v>
                </c:pt>
                <c:pt idx="1845">
                  <c:v>1820</c:v>
                </c:pt>
                <c:pt idx="1846">
                  <c:v>1821</c:v>
                </c:pt>
                <c:pt idx="1847">
                  <c:v>1822</c:v>
                </c:pt>
                <c:pt idx="1848">
                  <c:v>1823</c:v>
                </c:pt>
                <c:pt idx="1849">
                  <c:v>1824</c:v>
                </c:pt>
                <c:pt idx="1850">
                  <c:v>1825</c:v>
                </c:pt>
                <c:pt idx="1851">
                  <c:v>1826</c:v>
                </c:pt>
                <c:pt idx="1852">
                  <c:v>1827</c:v>
                </c:pt>
                <c:pt idx="1853">
                  <c:v>1828</c:v>
                </c:pt>
                <c:pt idx="1854">
                  <c:v>1829</c:v>
                </c:pt>
                <c:pt idx="1855">
                  <c:v>1830</c:v>
                </c:pt>
                <c:pt idx="1856">
                  <c:v>1831</c:v>
                </c:pt>
                <c:pt idx="1857">
                  <c:v>1832</c:v>
                </c:pt>
                <c:pt idx="1858">
                  <c:v>1833</c:v>
                </c:pt>
                <c:pt idx="1859">
                  <c:v>1834</c:v>
                </c:pt>
                <c:pt idx="1860">
                  <c:v>1835</c:v>
                </c:pt>
                <c:pt idx="1861">
                  <c:v>1836</c:v>
                </c:pt>
                <c:pt idx="1862">
                  <c:v>1837</c:v>
                </c:pt>
                <c:pt idx="1863">
                  <c:v>1838</c:v>
                </c:pt>
                <c:pt idx="1864">
                  <c:v>1839</c:v>
                </c:pt>
                <c:pt idx="1865">
                  <c:v>1840</c:v>
                </c:pt>
                <c:pt idx="1866">
                  <c:v>1841</c:v>
                </c:pt>
                <c:pt idx="1867">
                  <c:v>1842</c:v>
                </c:pt>
                <c:pt idx="1868">
                  <c:v>1843</c:v>
                </c:pt>
                <c:pt idx="1869">
                  <c:v>1844</c:v>
                </c:pt>
                <c:pt idx="1870">
                  <c:v>1845</c:v>
                </c:pt>
                <c:pt idx="1871">
                  <c:v>1846</c:v>
                </c:pt>
                <c:pt idx="1872">
                  <c:v>1847</c:v>
                </c:pt>
                <c:pt idx="1873">
                  <c:v>1848</c:v>
                </c:pt>
                <c:pt idx="1874">
                  <c:v>1849</c:v>
                </c:pt>
                <c:pt idx="1875">
                  <c:v>1850</c:v>
                </c:pt>
                <c:pt idx="1876">
                  <c:v>1851</c:v>
                </c:pt>
                <c:pt idx="1877">
                  <c:v>1852</c:v>
                </c:pt>
                <c:pt idx="1878">
                  <c:v>1853</c:v>
                </c:pt>
                <c:pt idx="1879">
                  <c:v>1854</c:v>
                </c:pt>
                <c:pt idx="1880">
                  <c:v>1855</c:v>
                </c:pt>
                <c:pt idx="1881">
                  <c:v>1856</c:v>
                </c:pt>
                <c:pt idx="1882">
                  <c:v>1857</c:v>
                </c:pt>
                <c:pt idx="1883">
                  <c:v>1858</c:v>
                </c:pt>
                <c:pt idx="1884">
                  <c:v>1859</c:v>
                </c:pt>
                <c:pt idx="1885">
                  <c:v>1860</c:v>
                </c:pt>
                <c:pt idx="1886">
                  <c:v>1861</c:v>
                </c:pt>
                <c:pt idx="1887">
                  <c:v>1862</c:v>
                </c:pt>
                <c:pt idx="1888">
                  <c:v>1863</c:v>
                </c:pt>
                <c:pt idx="1889">
                  <c:v>1864</c:v>
                </c:pt>
                <c:pt idx="1890">
                  <c:v>1865</c:v>
                </c:pt>
                <c:pt idx="1891">
                  <c:v>1866</c:v>
                </c:pt>
                <c:pt idx="1892">
                  <c:v>1867</c:v>
                </c:pt>
                <c:pt idx="1893">
                  <c:v>1868</c:v>
                </c:pt>
                <c:pt idx="1894">
                  <c:v>1869</c:v>
                </c:pt>
                <c:pt idx="1895">
                  <c:v>1870</c:v>
                </c:pt>
                <c:pt idx="1896">
                  <c:v>1871</c:v>
                </c:pt>
                <c:pt idx="1897">
                  <c:v>1872</c:v>
                </c:pt>
                <c:pt idx="1898">
                  <c:v>1873</c:v>
                </c:pt>
                <c:pt idx="1899">
                  <c:v>1874</c:v>
                </c:pt>
                <c:pt idx="1900">
                  <c:v>1875</c:v>
                </c:pt>
                <c:pt idx="1901">
                  <c:v>1876</c:v>
                </c:pt>
                <c:pt idx="1902">
                  <c:v>1877</c:v>
                </c:pt>
                <c:pt idx="1903">
                  <c:v>1878</c:v>
                </c:pt>
                <c:pt idx="1904">
                  <c:v>1879</c:v>
                </c:pt>
                <c:pt idx="1905">
                  <c:v>1880</c:v>
                </c:pt>
                <c:pt idx="1906">
                  <c:v>1881</c:v>
                </c:pt>
                <c:pt idx="1907">
                  <c:v>1882</c:v>
                </c:pt>
                <c:pt idx="1908">
                  <c:v>1883</c:v>
                </c:pt>
                <c:pt idx="1909">
                  <c:v>1884</c:v>
                </c:pt>
                <c:pt idx="1910">
                  <c:v>1885</c:v>
                </c:pt>
                <c:pt idx="1911">
                  <c:v>1886</c:v>
                </c:pt>
                <c:pt idx="1912">
                  <c:v>1887</c:v>
                </c:pt>
                <c:pt idx="1913">
                  <c:v>1888</c:v>
                </c:pt>
                <c:pt idx="1914">
                  <c:v>1889</c:v>
                </c:pt>
                <c:pt idx="1915">
                  <c:v>1890</c:v>
                </c:pt>
                <c:pt idx="1916">
                  <c:v>1891</c:v>
                </c:pt>
                <c:pt idx="1917">
                  <c:v>1892</c:v>
                </c:pt>
                <c:pt idx="1918">
                  <c:v>1893</c:v>
                </c:pt>
                <c:pt idx="1919">
                  <c:v>1894</c:v>
                </c:pt>
                <c:pt idx="1920">
                  <c:v>1895</c:v>
                </c:pt>
                <c:pt idx="1921">
                  <c:v>1896</c:v>
                </c:pt>
                <c:pt idx="1922">
                  <c:v>1897</c:v>
                </c:pt>
                <c:pt idx="1923">
                  <c:v>1898</c:v>
                </c:pt>
                <c:pt idx="1924">
                  <c:v>1899</c:v>
                </c:pt>
                <c:pt idx="1925">
                  <c:v>1900</c:v>
                </c:pt>
                <c:pt idx="1926">
                  <c:v>1901</c:v>
                </c:pt>
                <c:pt idx="1927">
                  <c:v>1902</c:v>
                </c:pt>
                <c:pt idx="1928">
                  <c:v>1903</c:v>
                </c:pt>
                <c:pt idx="1929">
                  <c:v>1904</c:v>
                </c:pt>
                <c:pt idx="1930">
                  <c:v>1905</c:v>
                </c:pt>
                <c:pt idx="1931">
                  <c:v>1906</c:v>
                </c:pt>
                <c:pt idx="1932">
                  <c:v>1907</c:v>
                </c:pt>
                <c:pt idx="1933">
                  <c:v>1908</c:v>
                </c:pt>
                <c:pt idx="1934">
                  <c:v>1909</c:v>
                </c:pt>
                <c:pt idx="1935">
                  <c:v>1910</c:v>
                </c:pt>
                <c:pt idx="1936">
                  <c:v>1911</c:v>
                </c:pt>
                <c:pt idx="1937">
                  <c:v>1912</c:v>
                </c:pt>
                <c:pt idx="1938">
                  <c:v>1913</c:v>
                </c:pt>
                <c:pt idx="1939">
                  <c:v>1914</c:v>
                </c:pt>
                <c:pt idx="1940">
                  <c:v>1915</c:v>
                </c:pt>
                <c:pt idx="1941">
                  <c:v>1916</c:v>
                </c:pt>
                <c:pt idx="1942">
                  <c:v>1917</c:v>
                </c:pt>
                <c:pt idx="1943">
                  <c:v>1918</c:v>
                </c:pt>
                <c:pt idx="1944">
                  <c:v>1919</c:v>
                </c:pt>
                <c:pt idx="1945">
                  <c:v>1920</c:v>
                </c:pt>
                <c:pt idx="1946">
                  <c:v>1921</c:v>
                </c:pt>
                <c:pt idx="1947">
                  <c:v>1922</c:v>
                </c:pt>
                <c:pt idx="1948">
                  <c:v>1923</c:v>
                </c:pt>
                <c:pt idx="1949">
                  <c:v>1924</c:v>
                </c:pt>
                <c:pt idx="1950">
                  <c:v>1925</c:v>
                </c:pt>
                <c:pt idx="1951">
                  <c:v>1926</c:v>
                </c:pt>
                <c:pt idx="1952">
                  <c:v>1927</c:v>
                </c:pt>
                <c:pt idx="1953">
                  <c:v>1928</c:v>
                </c:pt>
                <c:pt idx="1954">
                  <c:v>1929</c:v>
                </c:pt>
                <c:pt idx="1955">
                  <c:v>1930</c:v>
                </c:pt>
                <c:pt idx="1956">
                  <c:v>1931</c:v>
                </c:pt>
                <c:pt idx="1957">
                  <c:v>1932</c:v>
                </c:pt>
                <c:pt idx="1958">
                  <c:v>1933</c:v>
                </c:pt>
                <c:pt idx="1959">
                  <c:v>1934</c:v>
                </c:pt>
                <c:pt idx="1960">
                  <c:v>1935</c:v>
                </c:pt>
                <c:pt idx="1961">
                  <c:v>1936</c:v>
                </c:pt>
                <c:pt idx="1962">
                  <c:v>1937</c:v>
                </c:pt>
                <c:pt idx="1963">
                  <c:v>1938</c:v>
                </c:pt>
                <c:pt idx="1964">
                  <c:v>1939</c:v>
                </c:pt>
                <c:pt idx="1965">
                  <c:v>1940</c:v>
                </c:pt>
                <c:pt idx="1966">
                  <c:v>1941</c:v>
                </c:pt>
                <c:pt idx="1967">
                  <c:v>1942</c:v>
                </c:pt>
                <c:pt idx="1968">
                  <c:v>1943</c:v>
                </c:pt>
                <c:pt idx="1969">
                  <c:v>1944</c:v>
                </c:pt>
                <c:pt idx="1970">
                  <c:v>1945</c:v>
                </c:pt>
                <c:pt idx="1971">
                  <c:v>1946</c:v>
                </c:pt>
                <c:pt idx="1972">
                  <c:v>1947</c:v>
                </c:pt>
                <c:pt idx="1973">
                  <c:v>1948</c:v>
                </c:pt>
                <c:pt idx="1974">
                  <c:v>1949</c:v>
                </c:pt>
                <c:pt idx="1975">
                  <c:v>1950</c:v>
                </c:pt>
                <c:pt idx="1976">
                  <c:v>1951</c:v>
                </c:pt>
                <c:pt idx="1977">
                  <c:v>1952</c:v>
                </c:pt>
                <c:pt idx="1978">
                  <c:v>1953</c:v>
                </c:pt>
                <c:pt idx="1979">
                  <c:v>1954</c:v>
                </c:pt>
                <c:pt idx="1980">
                  <c:v>1955</c:v>
                </c:pt>
                <c:pt idx="1981">
                  <c:v>1956</c:v>
                </c:pt>
                <c:pt idx="1982">
                  <c:v>1957</c:v>
                </c:pt>
                <c:pt idx="1983">
                  <c:v>1958</c:v>
                </c:pt>
                <c:pt idx="1984">
                  <c:v>1959</c:v>
                </c:pt>
                <c:pt idx="1985">
                  <c:v>1960</c:v>
                </c:pt>
                <c:pt idx="1986">
                  <c:v>1961</c:v>
                </c:pt>
                <c:pt idx="1987">
                  <c:v>1962</c:v>
                </c:pt>
                <c:pt idx="1988">
                  <c:v>1963</c:v>
                </c:pt>
                <c:pt idx="1989">
                  <c:v>1964</c:v>
                </c:pt>
                <c:pt idx="1990">
                  <c:v>1965</c:v>
                </c:pt>
                <c:pt idx="1991">
                  <c:v>1966</c:v>
                </c:pt>
                <c:pt idx="1992">
                  <c:v>1967</c:v>
                </c:pt>
                <c:pt idx="1993">
                  <c:v>1968</c:v>
                </c:pt>
                <c:pt idx="1994">
                  <c:v>1969</c:v>
                </c:pt>
                <c:pt idx="1995">
                  <c:v>1970</c:v>
                </c:pt>
                <c:pt idx="1996">
                  <c:v>1971</c:v>
                </c:pt>
                <c:pt idx="1997">
                  <c:v>1972</c:v>
                </c:pt>
                <c:pt idx="1998">
                  <c:v>1973</c:v>
                </c:pt>
                <c:pt idx="1999">
                  <c:v>1974</c:v>
                </c:pt>
                <c:pt idx="2000">
                  <c:v>1975</c:v>
                </c:pt>
                <c:pt idx="2001">
                  <c:v>1976</c:v>
                </c:pt>
                <c:pt idx="2002">
                  <c:v>1977</c:v>
                </c:pt>
                <c:pt idx="2003">
                  <c:v>1978</c:v>
                </c:pt>
                <c:pt idx="2004">
                  <c:v>1979</c:v>
                </c:pt>
                <c:pt idx="2005">
                  <c:v>1980</c:v>
                </c:pt>
                <c:pt idx="2006">
                  <c:v>1981</c:v>
                </c:pt>
                <c:pt idx="2007">
                  <c:v>1982</c:v>
                </c:pt>
                <c:pt idx="2008">
                  <c:v>1983</c:v>
                </c:pt>
                <c:pt idx="2009">
                  <c:v>1984</c:v>
                </c:pt>
                <c:pt idx="2010">
                  <c:v>1985</c:v>
                </c:pt>
                <c:pt idx="2011">
                  <c:v>1986</c:v>
                </c:pt>
                <c:pt idx="2012">
                  <c:v>1987</c:v>
                </c:pt>
                <c:pt idx="2013">
                  <c:v>1988</c:v>
                </c:pt>
                <c:pt idx="2014">
                  <c:v>1989</c:v>
                </c:pt>
                <c:pt idx="2015">
                  <c:v>1990</c:v>
                </c:pt>
                <c:pt idx="2016">
                  <c:v>1991</c:v>
                </c:pt>
                <c:pt idx="2017">
                  <c:v>1992</c:v>
                </c:pt>
                <c:pt idx="2018">
                  <c:v>1993</c:v>
                </c:pt>
                <c:pt idx="2019">
                  <c:v>1994</c:v>
                </c:pt>
                <c:pt idx="2020">
                  <c:v>1995</c:v>
                </c:pt>
                <c:pt idx="2021">
                  <c:v>1996</c:v>
                </c:pt>
                <c:pt idx="2022">
                  <c:v>1997</c:v>
                </c:pt>
                <c:pt idx="2023">
                  <c:v>1998</c:v>
                </c:pt>
                <c:pt idx="2024">
                  <c:v>1999</c:v>
                </c:pt>
                <c:pt idx="2025">
                  <c:v>2000</c:v>
                </c:pt>
                <c:pt idx="2026">
                  <c:v>2001</c:v>
                </c:pt>
                <c:pt idx="2027">
                  <c:v>2002</c:v>
                </c:pt>
                <c:pt idx="2028">
                  <c:v>2003</c:v>
                </c:pt>
                <c:pt idx="2029">
                  <c:v>2004</c:v>
                </c:pt>
                <c:pt idx="2030">
                  <c:v>2005</c:v>
                </c:pt>
                <c:pt idx="2031">
                  <c:v>2006</c:v>
                </c:pt>
                <c:pt idx="2032">
                  <c:v>2007</c:v>
                </c:pt>
                <c:pt idx="2033">
                  <c:v>2008</c:v>
                </c:pt>
                <c:pt idx="2034">
                  <c:v>2009</c:v>
                </c:pt>
                <c:pt idx="2035">
                  <c:v>2010</c:v>
                </c:pt>
                <c:pt idx="2036">
                  <c:v>2011</c:v>
                </c:pt>
                <c:pt idx="2037">
                  <c:v>2012</c:v>
                </c:pt>
                <c:pt idx="2038">
                  <c:v>2013</c:v>
                </c:pt>
                <c:pt idx="2039">
                  <c:v>2014</c:v>
                </c:pt>
                <c:pt idx="2040">
                  <c:v>2015</c:v>
                </c:pt>
                <c:pt idx="2041">
                  <c:v>2016</c:v>
                </c:pt>
                <c:pt idx="2042">
                  <c:v>2017</c:v>
                </c:pt>
                <c:pt idx="2043">
                  <c:v>2018</c:v>
                </c:pt>
                <c:pt idx="2044">
                  <c:v>2019</c:v>
                </c:pt>
                <c:pt idx="2045">
                  <c:v>2020</c:v>
                </c:pt>
                <c:pt idx="2046">
                  <c:v>2021</c:v>
                </c:pt>
                <c:pt idx="2047">
                  <c:v>2022</c:v>
                </c:pt>
                <c:pt idx="2048">
                  <c:v>2023</c:v>
                </c:pt>
                <c:pt idx="2049">
                  <c:v>2024</c:v>
                </c:pt>
                <c:pt idx="2050">
                  <c:v>2025</c:v>
                </c:pt>
                <c:pt idx="2051">
                  <c:v>2026</c:v>
                </c:pt>
                <c:pt idx="2052">
                  <c:v>2027</c:v>
                </c:pt>
                <c:pt idx="2053">
                  <c:v>2028</c:v>
                </c:pt>
                <c:pt idx="2054">
                  <c:v>2029</c:v>
                </c:pt>
                <c:pt idx="2055">
                  <c:v>2030</c:v>
                </c:pt>
                <c:pt idx="2056">
                  <c:v>2031</c:v>
                </c:pt>
                <c:pt idx="2057">
                  <c:v>2032</c:v>
                </c:pt>
                <c:pt idx="2058">
                  <c:v>2033</c:v>
                </c:pt>
                <c:pt idx="2059">
                  <c:v>2034</c:v>
                </c:pt>
                <c:pt idx="2060">
                  <c:v>2035</c:v>
                </c:pt>
                <c:pt idx="2061">
                  <c:v>2036</c:v>
                </c:pt>
                <c:pt idx="2062">
                  <c:v>2037</c:v>
                </c:pt>
                <c:pt idx="2063">
                  <c:v>2038</c:v>
                </c:pt>
                <c:pt idx="2064">
                  <c:v>2039</c:v>
                </c:pt>
                <c:pt idx="2065">
                  <c:v>2040</c:v>
                </c:pt>
                <c:pt idx="2066">
                  <c:v>2041</c:v>
                </c:pt>
                <c:pt idx="2067">
                  <c:v>2042</c:v>
                </c:pt>
                <c:pt idx="2068">
                  <c:v>2043</c:v>
                </c:pt>
                <c:pt idx="2069">
                  <c:v>2044</c:v>
                </c:pt>
                <c:pt idx="2070">
                  <c:v>2045</c:v>
                </c:pt>
                <c:pt idx="2071">
                  <c:v>2046</c:v>
                </c:pt>
                <c:pt idx="2072">
                  <c:v>2047</c:v>
                </c:pt>
                <c:pt idx="2073">
                  <c:v>2048</c:v>
                </c:pt>
                <c:pt idx="2074">
                  <c:v>2049</c:v>
                </c:pt>
                <c:pt idx="2075">
                  <c:v>2050</c:v>
                </c:pt>
                <c:pt idx="2076">
                  <c:v>2051</c:v>
                </c:pt>
                <c:pt idx="2077">
                  <c:v>2052</c:v>
                </c:pt>
                <c:pt idx="2078">
                  <c:v>2053</c:v>
                </c:pt>
                <c:pt idx="2079">
                  <c:v>2054</c:v>
                </c:pt>
                <c:pt idx="2080">
                  <c:v>2055</c:v>
                </c:pt>
                <c:pt idx="2081">
                  <c:v>2056</c:v>
                </c:pt>
                <c:pt idx="2082">
                  <c:v>2057</c:v>
                </c:pt>
                <c:pt idx="2083">
                  <c:v>2058</c:v>
                </c:pt>
                <c:pt idx="2084">
                  <c:v>2059</c:v>
                </c:pt>
                <c:pt idx="2085">
                  <c:v>2060</c:v>
                </c:pt>
                <c:pt idx="2086">
                  <c:v>2061</c:v>
                </c:pt>
                <c:pt idx="2087">
                  <c:v>2062</c:v>
                </c:pt>
                <c:pt idx="2088">
                  <c:v>2063</c:v>
                </c:pt>
                <c:pt idx="2089">
                  <c:v>2064</c:v>
                </c:pt>
                <c:pt idx="2090">
                  <c:v>2065</c:v>
                </c:pt>
                <c:pt idx="2091">
                  <c:v>2066</c:v>
                </c:pt>
                <c:pt idx="2092">
                  <c:v>2067</c:v>
                </c:pt>
                <c:pt idx="2093">
                  <c:v>2068</c:v>
                </c:pt>
                <c:pt idx="2094">
                  <c:v>2069</c:v>
                </c:pt>
                <c:pt idx="2095">
                  <c:v>2070</c:v>
                </c:pt>
                <c:pt idx="2096">
                  <c:v>2071</c:v>
                </c:pt>
                <c:pt idx="2097">
                  <c:v>2072</c:v>
                </c:pt>
                <c:pt idx="2098">
                  <c:v>2073</c:v>
                </c:pt>
                <c:pt idx="2099">
                  <c:v>2074</c:v>
                </c:pt>
                <c:pt idx="2100">
                  <c:v>2075</c:v>
                </c:pt>
                <c:pt idx="2101">
                  <c:v>2076</c:v>
                </c:pt>
                <c:pt idx="2102">
                  <c:v>2077</c:v>
                </c:pt>
                <c:pt idx="2103">
                  <c:v>2078</c:v>
                </c:pt>
                <c:pt idx="2104">
                  <c:v>2079</c:v>
                </c:pt>
                <c:pt idx="2105">
                  <c:v>2080</c:v>
                </c:pt>
                <c:pt idx="2106">
                  <c:v>2081</c:v>
                </c:pt>
                <c:pt idx="2107">
                  <c:v>2082</c:v>
                </c:pt>
                <c:pt idx="2108">
                  <c:v>2083</c:v>
                </c:pt>
                <c:pt idx="2109">
                  <c:v>2084</c:v>
                </c:pt>
                <c:pt idx="2110">
                  <c:v>2085</c:v>
                </c:pt>
                <c:pt idx="2111">
                  <c:v>2086</c:v>
                </c:pt>
                <c:pt idx="2112">
                  <c:v>2087</c:v>
                </c:pt>
                <c:pt idx="2113">
                  <c:v>2088</c:v>
                </c:pt>
                <c:pt idx="2114">
                  <c:v>2089</c:v>
                </c:pt>
                <c:pt idx="2115">
                  <c:v>2090</c:v>
                </c:pt>
                <c:pt idx="2116">
                  <c:v>2091</c:v>
                </c:pt>
                <c:pt idx="2117">
                  <c:v>2092</c:v>
                </c:pt>
                <c:pt idx="2118">
                  <c:v>2093</c:v>
                </c:pt>
                <c:pt idx="2119">
                  <c:v>2094</c:v>
                </c:pt>
                <c:pt idx="2120">
                  <c:v>2095</c:v>
                </c:pt>
                <c:pt idx="2121">
                  <c:v>2096</c:v>
                </c:pt>
                <c:pt idx="2122">
                  <c:v>2097</c:v>
                </c:pt>
                <c:pt idx="2123">
                  <c:v>2098</c:v>
                </c:pt>
                <c:pt idx="2124">
                  <c:v>2099</c:v>
                </c:pt>
                <c:pt idx="2125">
                  <c:v>2100</c:v>
                </c:pt>
                <c:pt idx="2126">
                  <c:v>2101</c:v>
                </c:pt>
                <c:pt idx="2127">
                  <c:v>2102</c:v>
                </c:pt>
                <c:pt idx="2128">
                  <c:v>2103</c:v>
                </c:pt>
                <c:pt idx="2129">
                  <c:v>2104</c:v>
                </c:pt>
                <c:pt idx="2130">
                  <c:v>2105</c:v>
                </c:pt>
                <c:pt idx="2131">
                  <c:v>2106</c:v>
                </c:pt>
                <c:pt idx="2132">
                  <c:v>2107</c:v>
                </c:pt>
                <c:pt idx="2133">
                  <c:v>2108</c:v>
                </c:pt>
                <c:pt idx="2134">
                  <c:v>2109</c:v>
                </c:pt>
                <c:pt idx="2135">
                  <c:v>2110</c:v>
                </c:pt>
                <c:pt idx="2136">
                  <c:v>2111</c:v>
                </c:pt>
                <c:pt idx="2137">
                  <c:v>2112</c:v>
                </c:pt>
                <c:pt idx="2138">
                  <c:v>2113</c:v>
                </c:pt>
                <c:pt idx="2139">
                  <c:v>2114</c:v>
                </c:pt>
                <c:pt idx="2140">
                  <c:v>2115</c:v>
                </c:pt>
                <c:pt idx="2141">
                  <c:v>2116</c:v>
                </c:pt>
                <c:pt idx="2142">
                  <c:v>2117</c:v>
                </c:pt>
                <c:pt idx="2143">
                  <c:v>2118</c:v>
                </c:pt>
                <c:pt idx="2144">
                  <c:v>2119</c:v>
                </c:pt>
                <c:pt idx="2145">
                  <c:v>2120</c:v>
                </c:pt>
                <c:pt idx="2146">
                  <c:v>2121</c:v>
                </c:pt>
                <c:pt idx="2147">
                  <c:v>2122</c:v>
                </c:pt>
                <c:pt idx="2148">
                  <c:v>2123</c:v>
                </c:pt>
                <c:pt idx="2149">
                  <c:v>2124</c:v>
                </c:pt>
                <c:pt idx="2150">
                  <c:v>2125</c:v>
                </c:pt>
                <c:pt idx="2151">
                  <c:v>2126</c:v>
                </c:pt>
                <c:pt idx="2152">
                  <c:v>2127</c:v>
                </c:pt>
                <c:pt idx="2153">
                  <c:v>2128</c:v>
                </c:pt>
                <c:pt idx="2154">
                  <c:v>2129</c:v>
                </c:pt>
                <c:pt idx="2155">
                  <c:v>2130</c:v>
                </c:pt>
                <c:pt idx="2156">
                  <c:v>2131</c:v>
                </c:pt>
                <c:pt idx="2157">
                  <c:v>2132</c:v>
                </c:pt>
                <c:pt idx="2158">
                  <c:v>2133</c:v>
                </c:pt>
                <c:pt idx="2159">
                  <c:v>2134</c:v>
                </c:pt>
                <c:pt idx="2160">
                  <c:v>2135</c:v>
                </c:pt>
                <c:pt idx="2161">
                  <c:v>2136</c:v>
                </c:pt>
                <c:pt idx="2162">
                  <c:v>2137</c:v>
                </c:pt>
                <c:pt idx="2163">
                  <c:v>2138</c:v>
                </c:pt>
                <c:pt idx="2164">
                  <c:v>2139</c:v>
                </c:pt>
                <c:pt idx="2165">
                  <c:v>2140</c:v>
                </c:pt>
                <c:pt idx="2166">
                  <c:v>2141</c:v>
                </c:pt>
                <c:pt idx="2167">
                  <c:v>2142</c:v>
                </c:pt>
                <c:pt idx="2168">
                  <c:v>2143</c:v>
                </c:pt>
                <c:pt idx="2169">
                  <c:v>2144</c:v>
                </c:pt>
                <c:pt idx="2170">
                  <c:v>2145</c:v>
                </c:pt>
                <c:pt idx="2171">
                  <c:v>2146</c:v>
                </c:pt>
                <c:pt idx="2172">
                  <c:v>2147</c:v>
                </c:pt>
                <c:pt idx="2173">
                  <c:v>2148</c:v>
                </c:pt>
                <c:pt idx="2174">
                  <c:v>2149</c:v>
                </c:pt>
                <c:pt idx="2175">
                  <c:v>2150</c:v>
                </c:pt>
                <c:pt idx="2176">
                  <c:v>2151</c:v>
                </c:pt>
                <c:pt idx="2177">
                  <c:v>2152</c:v>
                </c:pt>
                <c:pt idx="2178">
                  <c:v>2153</c:v>
                </c:pt>
                <c:pt idx="2179">
                  <c:v>2154</c:v>
                </c:pt>
                <c:pt idx="2180">
                  <c:v>2155</c:v>
                </c:pt>
                <c:pt idx="2181">
                  <c:v>2156</c:v>
                </c:pt>
                <c:pt idx="2182">
                  <c:v>2157</c:v>
                </c:pt>
                <c:pt idx="2183">
                  <c:v>2158</c:v>
                </c:pt>
                <c:pt idx="2184">
                  <c:v>2159</c:v>
                </c:pt>
                <c:pt idx="2185">
                  <c:v>2160</c:v>
                </c:pt>
                <c:pt idx="2186">
                  <c:v>2161</c:v>
                </c:pt>
                <c:pt idx="2187">
                  <c:v>2162</c:v>
                </c:pt>
                <c:pt idx="2188">
                  <c:v>2163</c:v>
                </c:pt>
                <c:pt idx="2189">
                  <c:v>2164</c:v>
                </c:pt>
                <c:pt idx="2190">
                  <c:v>2165</c:v>
                </c:pt>
                <c:pt idx="2191">
                  <c:v>2166</c:v>
                </c:pt>
                <c:pt idx="2192">
                  <c:v>2167</c:v>
                </c:pt>
                <c:pt idx="2193">
                  <c:v>2168</c:v>
                </c:pt>
                <c:pt idx="2194">
                  <c:v>2169</c:v>
                </c:pt>
                <c:pt idx="2195">
                  <c:v>2170</c:v>
                </c:pt>
                <c:pt idx="2196">
                  <c:v>2171</c:v>
                </c:pt>
                <c:pt idx="2197">
                  <c:v>2172</c:v>
                </c:pt>
                <c:pt idx="2198">
                  <c:v>2173</c:v>
                </c:pt>
                <c:pt idx="2199">
                  <c:v>2174</c:v>
                </c:pt>
                <c:pt idx="2200">
                  <c:v>2175</c:v>
                </c:pt>
                <c:pt idx="2201">
                  <c:v>2176</c:v>
                </c:pt>
                <c:pt idx="2202">
                  <c:v>2177</c:v>
                </c:pt>
                <c:pt idx="2203">
                  <c:v>2178</c:v>
                </c:pt>
                <c:pt idx="2204">
                  <c:v>2179</c:v>
                </c:pt>
                <c:pt idx="2205">
                  <c:v>2180</c:v>
                </c:pt>
                <c:pt idx="2206">
                  <c:v>2181</c:v>
                </c:pt>
                <c:pt idx="2207">
                  <c:v>2182</c:v>
                </c:pt>
                <c:pt idx="2208">
                  <c:v>2183</c:v>
                </c:pt>
                <c:pt idx="2209">
                  <c:v>2184</c:v>
                </c:pt>
                <c:pt idx="2210">
                  <c:v>2185</c:v>
                </c:pt>
                <c:pt idx="2211">
                  <c:v>2186</c:v>
                </c:pt>
                <c:pt idx="2212">
                  <c:v>2187</c:v>
                </c:pt>
                <c:pt idx="2213">
                  <c:v>2188</c:v>
                </c:pt>
                <c:pt idx="2214">
                  <c:v>2189</c:v>
                </c:pt>
                <c:pt idx="2215">
                  <c:v>2190</c:v>
                </c:pt>
                <c:pt idx="2216">
                  <c:v>2191</c:v>
                </c:pt>
                <c:pt idx="2217">
                  <c:v>2192</c:v>
                </c:pt>
                <c:pt idx="2218">
                  <c:v>2193</c:v>
                </c:pt>
                <c:pt idx="2219">
                  <c:v>2194</c:v>
                </c:pt>
                <c:pt idx="2220">
                  <c:v>2195</c:v>
                </c:pt>
                <c:pt idx="2221">
                  <c:v>2196</c:v>
                </c:pt>
                <c:pt idx="2222">
                  <c:v>2197</c:v>
                </c:pt>
                <c:pt idx="2223">
                  <c:v>2198</c:v>
                </c:pt>
                <c:pt idx="2224">
                  <c:v>2199</c:v>
                </c:pt>
                <c:pt idx="2225">
                  <c:v>2200</c:v>
                </c:pt>
                <c:pt idx="2226">
                  <c:v>2201</c:v>
                </c:pt>
                <c:pt idx="2227">
                  <c:v>2202</c:v>
                </c:pt>
                <c:pt idx="2228">
                  <c:v>2203</c:v>
                </c:pt>
                <c:pt idx="2229">
                  <c:v>2204</c:v>
                </c:pt>
                <c:pt idx="2230">
                  <c:v>2205</c:v>
                </c:pt>
                <c:pt idx="2231">
                  <c:v>2206</c:v>
                </c:pt>
                <c:pt idx="2232">
                  <c:v>2207</c:v>
                </c:pt>
                <c:pt idx="2233">
                  <c:v>2208</c:v>
                </c:pt>
                <c:pt idx="2234">
                  <c:v>2209</c:v>
                </c:pt>
                <c:pt idx="2235">
                  <c:v>2210</c:v>
                </c:pt>
                <c:pt idx="2236">
                  <c:v>2211</c:v>
                </c:pt>
                <c:pt idx="2237">
                  <c:v>2212</c:v>
                </c:pt>
                <c:pt idx="2238">
                  <c:v>2213</c:v>
                </c:pt>
                <c:pt idx="2239">
                  <c:v>2214</c:v>
                </c:pt>
                <c:pt idx="2240">
                  <c:v>2215</c:v>
                </c:pt>
                <c:pt idx="2241">
                  <c:v>2216</c:v>
                </c:pt>
                <c:pt idx="2242">
                  <c:v>2217</c:v>
                </c:pt>
                <c:pt idx="2243">
                  <c:v>2218</c:v>
                </c:pt>
                <c:pt idx="2244">
                  <c:v>2219</c:v>
                </c:pt>
                <c:pt idx="2245">
                  <c:v>2220</c:v>
                </c:pt>
                <c:pt idx="2246">
                  <c:v>2221</c:v>
                </c:pt>
                <c:pt idx="2247">
                  <c:v>2222</c:v>
                </c:pt>
                <c:pt idx="2248">
                  <c:v>2223</c:v>
                </c:pt>
                <c:pt idx="2249">
                  <c:v>2224</c:v>
                </c:pt>
                <c:pt idx="2250">
                  <c:v>2225</c:v>
                </c:pt>
                <c:pt idx="2251">
                  <c:v>2226</c:v>
                </c:pt>
                <c:pt idx="2252">
                  <c:v>2227</c:v>
                </c:pt>
                <c:pt idx="2253">
                  <c:v>2228</c:v>
                </c:pt>
                <c:pt idx="2254">
                  <c:v>2229</c:v>
                </c:pt>
                <c:pt idx="2255">
                  <c:v>2230</c:v>
                </c:pt>
                <c:pt idx="2256">
                  <c:v>2231</c:v>
                </c:pt>
                <c:pt idx="2257">
                  <c:v>2232</c:v>
                </c:pt>
                <c:pt idx="2258">
                  <c:v>2233</c:v>
                </c:pt>
                <c:pt idx="2259">
                  <c:v>2234</c:v>
                </c:pt>
                <c:pt idx="2260">
                  <c:v>2235</c:v>
                </c:pt>
                <c:pt idx="2261">
                  <c:v>2236</c:v>
                </c:pt>
                <c:pt idx="2262">
                  <c:v>2237</c:v>
                </c:pt>
                <c:pt idx="2263">
                  <c:v>2238</c:v>
                </c:pt>
                <c:pt idx="2264">
                  <c:v>2239</c:v>
                </c:pt>
                <c:pt idx="2265">
                  <c:v>2240</c:v>
                </c:pt>
                <c:pt idx="2266">
                  <c:v>2241</c:v>
                </c:pt>
                <c:pt idx="2267">
                  <c:v>2242</c:v>
                </c:pt>
                <c:pt idx="2268">
                  <c:v>2243</c:v>
                </c:pt>
                <c:pt idx="2269">
                  <c:v>2244</c:v>
                </c:pt>
                <c:pt idx="2270">
                  <c:v>2245</c:v>
                </c:pt>
                <c:pt idx="2271">
                  <c:v>2246</c:v>
                </c:pt>
                <c:pt idx="2272">
                  <c:v>2247</c:v>
                </c:pt>
                <c:pt idx="2273">
                  <c:v>2248</c:v>
                </c:pt>
                <c:pt idx="2274">
                  <c:v>2249</c:v>
                </c:pt>
                <c:pt idx="2275">
                  <c:v>2250</c:v>
                </c:pt>
                <c:pt idx="2276">
                  <c:v>2251</c:v>
                </c:pt>
                <c:pt idx="2277">
                  <c:v>2252</c:v>
                </c:pt>
                <c:pt idx="2278">
                  <c:v>2253</c:v>
                </c:pt>
                <c:pt idx="2279">
                  <c:v>2254</c:v>
                </c:pt>
                <c:pt idx="2280">
                  <c:v>2255</c:v>
                </c:pt>
                <c:pt idx="2281">
                  <c:v>2256</c:v>
                </c:pt>
                <c:pt idx="2282">
                  <c:v>2257</c:v>
                </c:pt>
                <c:pt idx="2283">
                  <c:v>2258</c:v>
                </c:pt>
                <c:pt idx="2284">
                  <c:v>2259</c:v>
                </c:pt>
                <c:pt idx="2285">
                  <c:v>2260</c:v>
                </c:pt>
                <c:pt idx="2286">
                  <c:v>2261</c:v>
                </c:pt>
                <c:pt idx="2287">
                  <c:v>2262</c:v>
                </c:pt>
                <c:pt idx="2288">
                  <c:v>2263</c:v>
                </c:pt>
                <c:pt idx="2289">
                  <c:v>2264</c:v>
                </c:pt>
                <c:pt idx="2290">
                  <c:v>2265</c:v>
                </c:pt>
                <c:pt idx="2291">
                  <c:v>2266</c:v>
                </c:pt>
                <c:pt idx="2292">
                  <c:v>2267</c:v>
                </c:pt>
                <c:pt idx="2293">
                  <c:v>2268</c:v>
                </c:pt>
                <c:pt idx="2294">
                  <c:v>2269</c:v>
                </c:pt>
                <c:pt idx="2295">
                  <c:v>2270</c:v>
                </c:pt>
                <c:pt idx="2296">
                  <c:v>2271</c:v>
                </c:pt>
                <c:pt idx="2297">
                  <c:v>2272</c:v>
                </c:pt>
                <c:pt idx="2298">
                  <c:v>2273</c:v>
                </c:pt>
                <c:pt idx="2299">
                  <c:v>2274</c:v>
                </c:pt>
                <c:pt idx="2300">
                  <c:v>2275</c:v>
                </c:pt>
                <c:pt idx="2301">
                  <c:v>2276</c:v>
                </c:pt>
                <c:pt idx="2302">
                  <c:v>2277</c:v>
                </c:pt>
                <c:pt idx="2303">
                  <c:v>2278</c:v>
                </c:pt>
                <c:pt idx="2304">
                  <c:v>2279</c:v>
                </c:pt>
                <c:pt idx="2305">
                  <c:v>2280</c:v>
                </c:pt>
                <c:pt idx="2306">
                  <c:v>2281</c:v>
                </c:pt>
                <c:pt idx="2307">
                  <c:v>2282</c:v>
                </c:pt>
                <c:pt idx="2308">
                  <c:v>2283</c:v>
                </c:pt>
                <c:pt idx="2309">
                  <c:v>2284</c:v>
                </c:pt>
                <c:pt idx="2310">
                  <c:v>2285</c:v>
                </c:pt>
                <c:pt idx="2311">
                  <c:v>2286</c:v>
                </c:pt>
                <c:pt idx="2312">
                  <c:v>2287</c:v>
                </c:pt>
                <c:pt idx="2313">
                  <c:v>2288</c:v>
                </c:pt>
                <c:pt idx="2314">
                  <c:v>2289</c:v>
                </c:pt>
                <c:pt idx="2315">
                  <c:v>2290</c:v>
                </c:pt>
                <c:pt idx="2316">
                  <c:v>2291</c:v>
                </c:pt>
                <c:pt idx="2317">
                  <c:v>2292</c:v>
                </c:pt>
                <c:pt idx="2318">
                  <c:v>2293</c:v>
                </c:pt>
                <c:pt idx="2319">
                  <c:v>2294</c:v>
                </c:pt>
                <c:pt idx="2320">
                  <c:v>2295</c:v>
                </c:pt>
                <c:pt idx="2321">
                  <c:v>2296</c:v>
                </c:pt>
                <c:pt idx="2322">
                  <c:v>2297</c:v>
                </c:pt>
                <c:pt idx="2323">
                  <c:v>2298</c:v>
                </c:pt>
                <c:pt idx="2324">
                  <c:v>2299</c:v>
                </c:pt>
                <c:pt idx="2325">
                  <c:v>2300</c:v>
                </c:pt>
                <c:pt idx="2326">
                  <c:v>2301</c:v>
                </c:pt>
                <c:pt idx="2327">
                  <c:v>2302</c:v>
                </c:pt>
                <c:pt idx="2328">
                  <c:v>2303</c:v>
                </c:pt>
                <c:pt idx="2329">
                  <c:v>2304</c:v>
                </c:pt>
                <c:pt idx="2330">
                  <c:v>2305</c:v>
                </c:pt>
                <c:pt idx="2331">
                  <c:v>2306</c:v>
                </c:pt>
                <c:pt idx="2332">
                  <c:v>2307</c:v>
                </c:pt>
                <c:pt idx="2333">
                  <c:v>2308</c:v>
                </c:pt>
                <c:pt idx="2334">
                  <c:v>2309</c:v>
                </c:pt>
                <c:pt idx="2335">
                  <c:v>2310</c:v>
                </c:pt>
                <c:pt idx="2336">
                  <c:v>2311</c:v>
                </c:pt>
                <c:pt idx="2337">
                  <c:v>2312</c:v>
                </c:pt>
                <c:pt idx="2338">
                  <c:v>2313</c:v>
                </c:pt>
                <c:pt idx="2339">
                  <c:v>2314</c:v>
                </c:pt>
                <c:pt idx="2340">
                  <c:v>2315</c:v>
                </c:pt>
                <c:pt idx="2341">
                  <c:v>2316</c:v>
                </c:pt>
                <c:pt idx="2342">
                  <c:v>2317</c:v>
                </c:pt>
                <c:pt idx="2343">
                  <c:v>2318</c:v>
                </c:pt>
                <c:pt idx="2344">
                  <c:v>2319</c:v>
                </c:pt>
                <c:pt idx="2345">
                  <c:v>2320</c:v>
                </c:pt>
                <c:pt idx="2346">
                  <c:v>2321</c:v>
                </c:pt>
                <c:pt idx="2347">
                  <c:v>2322</c:v>
                </c:pt>
                <c:pt idx="2348">
                  <c:v>2323</c:v>
                </c:pt>
                <c:pt idx="2349">
                  <c:v>2324</c:v>
                </c:pt>
                <c:pt idx="2350">
                  <c:v>2325</c:v>
                </c:pt>
                <c:pt idx="2351">
                  <c:v>2326</c:v>
                </c:pt>
                <c:pt idx="2352">
                  <c:v>2327</c:v>
                </c:pt>
                <c:pt idx="2353">
                  <c:v>2328</c:v>
                </c:pt>
                <c:pt idx="2354">
                  <c:v>2329</c:v>
                </c:pt>
                <c:pt idx="2355">
                  <c:v>2330</c:v>
                </c:pt>
                <c:pt idx="2356">
                  <c:v>2331</c:v>
                </c:pt>
                <c:pt idx="2357">
                  <c:v>2332</c:v>
                </c:pt>
                <c:pt idx="2358">
                  <c:v>2333</c:v>
                </c:pt>
                <c:pt idx="2359">
                  <c:v>2334</c:v>
                </c:pt>
                <c:pt idx="2360">
                  <c:v>2335</c:v>
                </c:pt>
                <c:pt idx="2361">
                  <c:v>2336</c:v>
                </c:pt>
                <c:pt idx="2362">
                  <c:v>2337</c:v>
                </c:pt>
                <c:pt idx="2363">
                  <c:v>2338</c:v>
                </c:pt>
                <c:pt idx="2364">
                  <c:v>2339</c:v>
                </c:pt>
                <c:pt idx="2365">
                  <c:v>2340</c:v>
                </c:pt>
                <c:pt idx="2366">
                  <c:v>2341</c:v>
                </c:pt>
                <c:pt idx="2367">
                  <c:v>2342</c:v>
                </c:pt>
                <c:pt idx="2368">
                  <c:v>2343</c:v>
                </c:pt>
                <c:pt idx="2369">
                  <c:v>2344</c:v>
                </c:pt>
                <c:pt idx="2370">
                  <c:v>2345</c:v>
                </c:pt>
                <c:pt idx="2371">
                  <c:v>2346</c:v>
                </c:pt>
                <c:pt idx="2372">
                  <c:v>2347</c:v>
                </c:pt>
                <c:pt idx="2373">
                  <c:v>2348</c:v>
                </c:pt>
                <c:pt idx="2374">
                  <c:v>2349</c:v>
                </c:pt>
                <c:pt idx="2375">
                  <c:v>2350</c:v>
                </c:pt>
                <c:pt idx="2376">
                  <c:v>2351</c:v>
                </c:pt>
                <c:pt idx="2377">
                  <c:v>2352</c:v>
                </c:pt>
                <c:pt idx="2378">
                  <c:v>2353</c:v>
                </c:pt>
                <c:pt idx="2379">
                  <c:v>2354</c:v>
                </c:pt>
                <c:pt idx="2380">
                  <c:v>2355</c:v>
                </c:pt>
                <c:pt idx="2381">
                  <c:v>2356</c:v>
                </c:pt>
                <c:pt idx="2382">
                  <c:v>2357</c:v>
                </c:pt>
                <c:pt idx="2383">
                  <c:v>2358</c:v>
                </c:pt>
                <c:pt idx="2384">
                  <c:v>2359</c:v>
                </c:pt>
                <c:pt idx="2385">
                  <c:v>2360</c:v>
                </c:pt>
                <c:pt idx="2386">
                  <c:v>2361</c:v>
                </c:pt>
                <c:pt idx="2387">
                  <c:v>2362</c:v>
                </c:pt>
                <c:pt idx="2388">
                  <c:v>2363</c:v>
                </c:pt>
                <c:pt idx="2389">
                  <c:v>2364</c:v>
                </c:pt>
                <c:pt idx="2390">
                  <c:v>2365</c:v>
                </c:pt>
                <c:pt idx="2391">
                  <c:v>2366</c:v>
                </c:pt>
                <c:pt idx="2392">
                  <c:v>2367</c:v>
                </c:pt>
                <c:pt idx="2393">
                  <c:v>2368</c:v>
                </c:pt>
                <c:pt idx="2394">
                  <c:v>2369</c:v>
                </c:pt>
                <c:pt idx="2395">
                  <c:v>2370</c:v>
                </c:pt>
                <c:pt idx="2396">
                  <c:v>2371</c:v>
                </c:pt>
                <c:pt idx="2397">
                  <c:v>2372</c:v>
                </c:pt>
                <c:pt idx="2398">
                  <c:v>2373</c:v>
                </c:pt>
                <c:pt idx="2399">
                  <c:v>2374</c:v>
                </c:pt>
                <c:pt idx="2400">
                  <c:v>2375</c:v>
                </c:pt>
                <c:pt idx="2401">
                  <c:v>2376</c:v>
                </c:pt>
                <c:pt idx="2402">
                  <c:v>2377</c:v>
                </c:pt>
                <c:pt idx="2403">
                  <c:v>2378</c:v>
                </c:pt>
                <c:pt idx="2404">
                  <c:v>2379</c:v>
                </c:pt>
                <c:pt idx="2405">
                  <c:v>2380</c:v>
                </c:pt>
                <c:pt idx="2406">
                  <c:v>2381</c:v>
                </c:pt>
                <c:pt idx="2407">
                  <c:v>2382</c:v>
                </c:pt>
                <c:pt idx="2408">
                  <c:v>2383</c:v>
                </c:pt>
                <c:pt idx="2409">
                  <c:v>2384</c:v>
                </c:pt>
                <c:pt idx="2410">
                  <c:v>2385</c:v>
                </c:pt>
                <c:pt idx="2411">
                  <c:v>2386</c:v>
                </c:pt>
                <c:pt idx="2412">
                  <c:v>2387</c:v>
                </c:pt>
                <c:pt idx="2413">
                  <c:v>2388</c:v>
                </c:pt>
                <c:pt idx="2414">
                  <c:v>2389</c:v>
                </c:pt>
                <c:pt idx="2415">
                  <c:v>2390</c:v>
                </c:pt>
                <c:pt idx="2416">
                  <c:v>2391</c:v>
                </c:pt>
                <c:pt idx="2417">
                  <c:v>2392</c:v>
                </c:pt>
                <c:pt idx="2418">
                  <c:v>2393</c:v>
                </c:pt>
                <c:pt idx="2419">
                  <c:v>2394</c:v>
                </c:pt>
                <c:pt idx="2420">
                  <c:v>2395</c:v>
                </c:pt>
                <c:pt idx="2421">
                  <c:v>2396</c:v>
                </c:pt>
                <c:pt idx="2422">
                  <c:v>2397</c:v>
                </c:pt>
                <c:pt idx="2423">
                  <c:v>2398</c:v>
                </c:pt>
                <c:pt idx="2424">
                  <c:v>2399</c:v>
                </c:pt>
                <c:pt idx="2425">
                  <c:v>2400</c:v>
                </c:pt>
                <c:pt idx="2426">
                  <c:v>2401</c:v>
                </c:pt>
                <c:pt idx="2427">
                  <c:v>2402</c:v>
                </c:pt>
                <c:pt idx="2428">
                  <c:v>2403</c:v>
                </c:pt>
                <c:pt idx="2429">
                  <c:v>2404</c:v>
                </c:pt>
                <c:pt idx="2430">
                  <c:v>2405</c:v>
                </c:pt>
                <c:pt idx="2431">
                  <c:v>2406</c:v>
                </c:pt>
                <c:pt idx="2432">
                  <c:v>2407</c:v>
                </c:pt>
                <c:pt idx="2433">
                  <c:v>2408</c:v>
                </c:pt>
                <c:pt idx="2434">
                  <c:v>2409</c:v>
                </c:pt>
                <c:pt idx="2435">
                  <c:v>2410</c:v>
                </c:pt>
                <c:pt idx="2436">
                  <c:v>2411</c:v>
                </c:pt>
                <c:pt idx="2437">
                  <c:v>2412</c:v>
                </c:pt>
                <c:pt idx="2438">
                  <c:v>2413</c:v>
                </c:pt>
                <c:pt idx="2439">
                  <c:v>2414</c:v>
                </c:pt>
                <c:pt idx="2440">
                  <c:v>2415</c:v>
                </c:pt>
                <c:pt idx="2441">
                  <c:v>2416</c:v>
                </c:pt>
                <c:pt idx="2442">
                  <c:v>2417</c:v>
                </c:pt>
                <c:pt idx="2443">
                  <c:v>2418</c:v>
                </c:pt>
                <c:pt idx="2444">
                  <c:v>2419</c:v>
                </c:pt>
                <c:pt idx="2445">
                  <c:v>2420</c:v>
                </c:pt>
                <c:pt idx="2446">
                  <c:v>2421</c:v>
                </c:pt>
                <c:pt idx="2447">
                  <c:v>2422</c:v>
                </c:pt>
                <c:pt idx="2448">
                  <c:v>2423</c:v>
                </c:pt>
                <c:pt idx="2449">
                  <c:v>2424</c:v>
                </c:pt>
                <c:pt idx="2450">
                  <c:v>2425</c:v>
                </c:pt>
                <c:pt idx="2451">
                  <c:v>2426</c:v>
                </c:pt>
                <c:pt idx="2452">
                  <c:v>2427</c:v>
                </c:pt>
                <c:pt idx="2453">
                  <c:v>2428</c:v>
                </c:pt>
                <c:pt idx="2454">
                  <c:v>2429</c:v>
                </c:pt>
                <c:pt idx="2455">
                  <c:v>2430</c:v>
                </c:pt>
                <c:pt idx="2456">
                  <c:v>2431</c:v>
                </c:pt>
                <c:pt idx="2457">
                  <c:v>2432</c:v>
                </c:pt>
                <c:pt idx="2458">
                  <c:v>2433</c:v>
                </c:pt>
                <c:pt idx="2459">
                  <c:v>2434</c:v>
                </c:pt>
                <c:pt idx="2460">
                  <c:v>2435</c:v>
                </c:pt>
                <c:pt idx="2461">
                  <c:v>2436</c:v>
                </c:pt>
                <c:pt idx="2462">
                  <c:v>2437</c:v>
                </c:pt>
                <c:pt idx="2463">
                  <c:v>2438</c:v>
                </c:pt>
                <c:pt idx="2464">
                  <c:v>2439</c:v>
                </c:pt>
                <c:pt idx="2465">
                  <c:v>2440</c:v>
                </c:pt>
                <c:pt idx="2466">
                  <c:v>2441</c:v>
                </c:pt>
                <c:pt idx="2467">
                  <c:v>2442</c:v>
                </c:pt>
                <c:pt idx="2468">
                  <c:v>2443</c:v>
                </c:pt>
                <c:pt idx="2469">
                  <c:v>2444</c:v>
                </c:pt>
                <c:pt idx="2470">
                  <c:v>2445</c:v>
                </c:pt>
                <c:pt idx="2471">
                  <c:v>2446</c:v>
                </c:pt>
                <c:pt idx="2472">
                  <c:v>2447</c:v>
                </c:pt>
                <c:pt idx="2473">
                  <c:v>2448</c:v>
                </c:pt>
                <c:pt idx="2474">
                  <c:v>2449</c:v>
                </c:pt>
                <c:pt idx="2475">
                  <c:v>2450</c:v>
                </c:pt>
                <c:pt idx="2476">
                  <c:v>2451</c:v>
                </c:pt>
                <c:pt idx="2477">
                  <c:v>2452</c:v>
                </c:pt>
                <c:pt idx="2478">
                  <c:v>2453</c:v>
                </c:pt>
                <c:pt idx="2479">
                  <c:v>2454</c:v>
                </c:pt>
                <c:pt idx="2480">
                  <c:v>2455</c:v>
                </c:pt>
                <c:pt idx="2481">
                  <c:v>2456</c:v>
                </c:pt>
                <c:pt idx="2482">
                  <c:v>2457</c:v>
                </c:pt>
                <c:pt idx="2483">
                  <c:v>2458</c:v>
                </c:pt>
                <c:pt idx="2484">
                  <c:v>2459</c:v>
                </c:pt>
                <c:pt idx="2485">
                  <c:v>2460</c:v>
                </c:pt>
                <c:pt idx="2486">
                  <c:v>2461</c:v>
                </c:pt>
                <c:pt idx="2487">
                  <c:v>2462</c:v>
                </c:pt>
                <c:pt idx="2488">
                  <c:v>2463</c:v>
                </c:pt>
                <c:pt idx="2489">
                  <c:v>2464</c:v>
                </c:pt>
                <c:pt idx="2490">
                  <c:v>2465</c:v>
                </c:pt>
                <c:pt idx="2491">
                  <c:v>2466</c:v>
                </c:pt>
                <c:pt idx="2492">
                  <c:v>2467</c:v>
                </c:pt>
                <c:pt idx="2493">
                  <c:v>2468</c:v>
                </c:pt>
                <c:pt idx="2494">
                  <c:v>2469</c:v>
                </c:pt>
                <c:pt idx="2495">
                  <c:v>2470</c:v>
                </c:pt>
                <c:pt idx="2496">
                  <c:v>2471</c:v>
                </c:pt>
                <c:pt idx="2497">
                  <c:v>2472</c:v>
                </c:pt>
                <c:pt idx="2498">
                  <c:v>2473</c:v>
                </c:pt>
                <c:pt idx="2499">
                  <c:v>2474</c:v>
                </c:pt>
                <c:pt idx="2500">
                  <c:v>2475</c:v>
                </c:pt>
                <c:pt idx="2501">
                  <c:v>2476</c:v>
                </c:pt>
                <c:pt idx="2502">
                  <c:v>2477</c:v>
                </c:pt>
                <c:pt idx="2503">
                  <c:v>2478</c:v>
                </c:pt>
                <c:pt idx="2504">
                  <c:v>2479</c:v>
                </c:pt>
                <c:pt idx="2505">
                  <c:v>2480</c:v>
                </c:pt>
                <c:pt idx="2506">
                  <c:v>2481</c:v>
                </c:pt>
                <c:pt idx="2507">
                  <c:v>2482</c:v>
                </c:pt>
                <c:pt idx="2508">
                  <c:v>2483</c:v>
                </c:pt>
                <c:pt idx="2509">
                  <c:v>2484</c:v>
                </c:pt>
                <c:pt idx="2510">
                  <c:v>2485</c:v>
                </c:pt>
                <c:pt idx="2511">
                  <c:v>2486</c:v>
                </c:pt>
                <c:pt idx="2512">
                  <c:v>2487</c:v>
                </c:pt>
                <c:pt idx="2513">
                  <c:v>2488</c:v>
                </c:pt>
                <c:pt idx="2514">
                  <c:v>2489</c:v>
                </c:pt>
                <c:pt idx="2515">
                  <c:v>2490</c:v>
                </c:pt>
                <c:pt idx="2516">
                  <c:v>2491</c:v>
                </c:pt>
                <c:pt idx="2517">
                  <c:v>2492</c:v>
                </c:pt>
                <c:pt idx="2518">
                  <c:v>2493</c:v>
                </c:pt>
                <c:pt idx="2519">
                  <c:v>2494</c:v>
                </c:pt>
                <c:pt idx="2520">
                  <c:v>2495</c:v>
                </c:pt>
                <c:pt idx="2521">
                  <c:v>2496</c:v>
                </c:pt>
                <c:pt idx="2522">
                  <c:v>2497</c:v>
                </c:pt>
                <c:pt idx="2523">
                  <c:v>2498</c:v>
                </c:pt>
                <c:pt idx="2524">
                  <c:v>2499</c:v>
                </c:pt>
                <c:pt idx="2525">
                  <c:v>2500</c:v>
                </c:pt>
                <c:pt idx="2526">
                  <c:v>2501</c:v>
                </c:pt>
                <c:pt idx="2527">
                  <c:v>2502</c:v>
                </c:pt>
                <c:pt idx="2528">
                  <c:v>2503</c:v>
                </c:pt>
                <c:pt idx="2529">
                  <c:v>2504</c:v>
                </c:pt>
                <c:pt idx="2530">
                  <c:v>2505</c:v>
                </c:pt>
                <c:pt idx="2531">
                  <c:v>2506</c:v>
                </c:pt>
                <c:pt idx="2532">
                  <c:v>2507</c:v>
                </c:pt>
                <c:pt idx="2533">
                  <c:v>2508</c:v>
                </c:pt>
                <c:pt idx="2534">
                  <c:v>2509</c:v>
                </c:pt>
                <c:pt idx="2535">
                  <c:v>2510</c:v>
                </c:pt>
                <c:pt idx="2536">
                  <c:v>2511</c:v>
                </c:pt>
                <c:pt idx="2537">
                  <c:v>2512</c:v>
                </c:pt>
                <c:pt idx="2538">
                  <c:v>2513</c:v>
                </c:pt>
                <c:pt idx="2539">
                  <c:v>2514</c:v>
                </c:pt>
                <c:pt idx="2540">
                  <c:v>2515</c:v>
                </c:pt>
                <c:pt idx="2541">
                  <c:v>2516</c:v>
                </c:pt>
                <c:pt idx="2542">
                  <c:v>2517</c:v>
                </c:pt>
                <c:pt idx="2543">
                  <c:v>2518</c:v>
                </c:pt>
                <c:pt idx="2544">
                  <c:v>2519</c:v>
                </c:pt>
                <c:pt idx="2545">
                  <c:v>2520</c:v>
                </c:pt>
                <c:pt idx="2546">
                  <c:v>2521</c:v>
                </c:pt>
                <c:pt idx="2547">
                  <c:v>2522</c:v>
                </c:pt>
                <c:pt idx="2548">
                  <c:v>2523</c:v>
                </c:pt>
                <c:pt idx="2549">
                  <c:v>2524</c:v>
                </c:pt>
                <c:pt idx="2550">
                  <c:v>2525</c:v>
                </c:pt>
                <c:pt idx="2551">
                  <c:v>2526</c:v>
                </c:pt>
                <c:pt idx="2552">
                  <c:v>2527</c:v>
                </c:pt>
                <c:pt idx="2553">
                  <c:v>2528</c:v>
                </c:pt>
                <c:pt idx="2554">
                  <c:v>2529</c:v>
                </c:pt>
                <c:pt idx="2555">
                  <c:v>2530</c:v>
                </c:pt>
                <c:pt idx="2556">
                  <c:v>2531</c:v>
                </c:pt>
                <c:pt idx="2557">
                  <c:v>2532</c:v>
                </c:pt>
                <c:pt idx="2558">
                  <c:v>2533</c:v>
                </c:pt>
                <c:pt idx="2559">
                  <c:v>2534</c:v>
                </c:pt>
                <c:pt idx="2560">
                  <c:v>2535</c:v>
                </c:pt>
                <c:pt idx="2561">
                  <c:v>2536</c:v>
                </c:pt>
                <c:pt idx="2562">
                  <c:v>2537</c:v>
                </c:pt>
                <c:pt idx="2563">
                  <c:v>2538</c:v>
                </c:pt>
                <c:pt idx="2564">
                  <c:v>2539</c:v>
                </c:pt>
                <c:pt idx="2565">
                  <c:v>2540</c:v>
                </c:pt>
                <c:pt idx="2566">
                  <c:v>2541</c:v>
                </c:pt>
                <c:pt idx="2567">
                  <c:v>2542</c:v>
                </c:pt>
                <c:pt idx="2568">
                  <c:v>2543</c:v>
                </c:pt>
                <c:pt idx="2569">
                  <c:v>2544</c:v>
                </c:pt>
                <c:pt idx="2570">
                  <c:v>2545</c:v>
                </c:pt>
                <c:pt idx="2571">
                  <c:v>2546</c:v>
                </c:pt>
                <c:pt idx="2572">
                  <c:v>2547</c:v>
                </c:pt>
                <c:pt idx="2573">
                  <c:v>2548</c:v>
                </c:pt>
                <c:pt idx="2574">
                  <c:v>2549</c:v>
                </c:pt>
                <c:pt idx="2575">
                  <c:v>2550</c:v>
                </c:pt>
                <c:pt idx="2576">
                  <c:v>2551</c:v>
                </c:pt>
                <c:pt idx="2577">
                  <c:v>2552</c:v>
                </c:pt>
                <c:pt idx="2578">
                  <c:v>2553</c:v>
                </c:pt>
                <c:pt idx="2579">
                  <c:v>2554</c:v>
                </c:pt>
                <c:pt idx="2580">
                  <c:v>2555</c:v>
                </c:pt>
                <c:pt idx="2581">
                  <c:v>2556</c:v>
                </c:pt>
                <c:pt idx="2582">
                  <c:v>2557</c:v>
                </c:pt>
                <c:pt idx="2583">
                  <c:v>2558</c:v>
                </c:pt>
                <c:pt idx="2584">
                  <c:v>2559</c:v>
                </c:pt>
                <c:pt idx="2585">
                  <c:v>2560</c:v>
                </c:pt>
                <c:pt idx="2586">
                  <c:v>2561</c:v>
                </c:pt>
                <c:pt idx="2587">
                  <c:v>2562</c:v>
                </c:pt>
                <c:pt idx="2588">
                  <c:v>2563</c:v>
                </c:pt>
                <c:pt idx="2589">
                  <c:v>2564</c:v>
                </c:pt>
                <c:pt idx="2590">
                  <c:v>2565</c:v>
                </c:pt>
                <c:pt idx="2591">
                  <c:v>2566</c:v>
                </c:pt>
                <c:pt idx="2592">
                  <c:v>2567</c:v>
                </c:pt>
                <c:pt idx="2593">
                  <c:v>2568</c:v>
                </c:pt>
                <c:pt idx="2594">
                  <c:v>2569</c:v>
                </c:pt>
                <c:pt idx="2595">
                  <c:v>2570</c:v>
                </c:pt>
                <c:pt idx="2596">
                  <c:v>2571</c:v>
                </c:pt>
                <c:pt idx="2597">
                  <c:v>2572</c:v>
                </c:pt>
                <c:pt idx="2598">
                  <c:v>2573</c:v>
                </c:pt>
                <c:pt idx="2599">
                  <c:v>2574</c:v>
                </c:pt>
                <c:pt idx="2600">
                  <c:v>2575</c:v>
                </c:pt>
                <c:pt idx="2601">
                  <c:v>2576</c:v>
                </c:pt>
                <c:pt idx="2602">
                  <c:v>2577</c:v>
                </c:pt>
                <c:pt idx="2603">
                  <c:v>2578</c:v>
                </c:pt>
                <c:pt idx="2604">
                  <c:v>2579</c:v>
                </c:pt>
                <c:pt idx="2605">
                  <c:v>2580</c:v>
                </c:pt>
                <c:pt idx="2606">
                  <c:v>2581</c:v>
                </c:pt>
                <c:pt idx="2607">
                  <c:v>2582</c:v>
                </c:pt>
                <c:pt idx="2608">
                  <c:v>2583</c:v>
                </c:pt>
                <c:pt idx="2609">
                  <c:v>2584</c:v>
                </c:pt>
                <c:pt idx="2610">
                  <c:v>2585</c:v>
                </c:pt>
                <c:pt idx="2611">
                  <c:v>2586</c:v>
                </c:pt>
                <c:pt idx="2612">
                  <c:v>2587</c:v>
                </c:pt>
                <c:pt idx="2613">
                  <c:v>2588</c:v>
                </c:pt>
                <c:pt idx="2614">
                  <c:v>2589</c:v>
                </c:pt>
                <c:pt idx="2615">
                  <c:v>2590</c:v>
                </c:pt>
                <c:pt idx="2616">
                  <c:v>2591</c:v>
                </c:pt>
                <c:pt idx="2617">
                  <c:v>2592</c:v>
                </c:pt>
                <c:pt idx="2618">
                  <c:v>2593</c:v>
                </c:pt>
                <c:pt idx="2619">
                  <c:v>2594</c:v>
                </c:pt>
                <c:pt idx="2620">
                  <c:v>2595</c:v>
                </c:pt>
                <c:pt idx="2621">
                  <c:v>2596</c:v>
                </c:pt>
                <c:pt idx="2622">
                  <c:v>2597</c:v>
                </c:pt>
                <c:pt idx="2623">
                  <c:v>2598</c:v>
                </c:pt>
                <c:pt idx="2624">
                  <c:v>2599</c:v>
                </c:pt>
                <c:pt idx="2625">
                  <c:v>2600</c:v>
                </c:pt>
                <c:pt idx="2626">
                  <c:v>2601</c:v>
                </c:pt>
                <c:pt idx="2627">
                  <c:v>2602</c:v>
                </c:pt>
                <c:pt idx="2628">
                  <c:v>2603</c:v>
                </c:pt>
                <c:pt idx="2629">
                  <c:v>2604</c:v>
                </c:pt>
                <c:pt idx="2630">
                  <c:v>2605</c:v>
                </c:pt>
                <c:pt idx="2631">
                  <c:v>2606</c:v>
                </c:pt>
                <c:pt idx="2632">
                  <c:v>2607</c:v>
                </c:pt>
                <c:pt idx="2633">
                  <c:v>2608</c:v>
                </c:pt>
                <c:pt idx="2634">
                  <c:v>2609</c:v>
                </c:pt>
                <c:pt idx="2635">
                  <c:v>2610</c:v>
                </c:pt>
                <c:pt idx="2636">
                  <c:v>2611</c:v>
                </c:pt>
                <c:pt idx="2637">
                  <c:v>2612</c:v>
                </c:pt>
                <c:pt idx="2638">
                  <c:v>2613</c:v>
                </c:pt>
                <c:pt idx="2639">
                  <c:v>2614</c:v>
                </c:pt>
                <c:pt idx="2640">
                  <c:v>2615</c:v>
                </c:pt>
                <c:pt idx="2641">
                  <c:v>2616</c:v>
                </c:pt>
                <c:pt idx="2642">
                  <c:v>2617</c:v>
                </c:pt>
                <c:pt idx="2643">
                  <c:v>2618</c:v>
                </c:pt>
                <c:pt idx="2644">
                  <c:v>2619</c:v>
                </c:pt>
                <c:pt idx="2645">
                  <c:v>2620</c:v>
                </c:pt>
                <c:pt idx="2646">
                  <c:v>2621</c:v>
                </c:pt>
                <c:pt idx="2647">
                  <c:v>2622</c:v>
                </c:pt>
                <c:pt idx="2648">
                  <c:v>2623</c:v>
                </c:pt>
                <c:pt idx="2649">
                  <c:v>2624</c:v>
                </c:pt>
                <c:pt idx="2650">
                  <c:v>2625</c:v>
                </c:pt>
                <c:pt idx="2651">
                  <c:v>2626</c:v>
                </c:pt>
                <c:pt idx="2652">
                  <c:v>2627</c:v>
                </c:pt>
                <c:pt idx="2653">
                  <c:v>2628</c:v>
                </c:pt>
                <c:pt idx="2654">
                  <c:v>2629</c:v>
                </c:pt>
                <c:pt idx="2655">
                  <c:v>2630</c:v>
                </c:pt>
                <c:pt idx="2656">
                  <c:v>2631</c:v>
                </c:pt>
                <c:pt idx="2657">
                  <c:v>2632</c:v>
                </c:pt>
                <c:pt idx="2658">
                  <c:v>2633</c:v>
                </c:pt>
                <c:pt idx="2659">
                  <c:v>2634</c:v>
                </c:pt>
                <c:pt idx="2660">
                  <c:v>2635</c:v>
                </c:pt>
                <c:pt idx="2661">
                  <c:v>2636</c:v>
                </c:pt>
                <c:pt idx="2662">
                  <c:v>2637</c:v>
                </c:pt>
                <c:pt idx="2663">
                  <c:v>2638</c:v>
                </c:pt>
                <c:pt idx="2664">
                  <c:v>2639</c:v>
                </c:pt>
                <c:pt idx="2665">
                  <c:v>2640</c:v>
                </c:pt>
                <c:pt idx="2666">
                  <c:v>2641</c:v>
                </c:pt>
                <c:pt idx="2667">
                  <c:v>2642</c:v>
                </c:pt>
                <c:pt idx="2668">
                  <c:v>2643</c:v>
                </c:pt>
                <c:pt idx="2669">
                  <c:v>2644</c:v>
                </c:pt>
                <c:pt idx="2670">
                  <c:v>2645</c:v>
                </c:pt>
                <c:pt idx="2671">
                  <c:v>2646</c:v>
                </c:pt>
                <c:pt idx="2672">
                  <c:v>2647</c:v>
                </c:pt>
                <c:pt idx="2673">
                  <c:v>2648</c:v>
                </c:pt>
                <c:pt idx="2674">
                  <c:v>2649</c:v>
                </c:pt>
                <c:pt idx="2675">
                  <c:v>2650</c:v>
                </c:pt>
                <c:pt idx="2676">
                  <c:v>2651</c:v>
                </c:pt>
                <c:pt idx="2677">
                  <c:v>2652</c:v>
                </c:pt>
                <c:pt idx="2678">
                  <c:v>2653</c:v>
                </c:pt>
                <c:pt idx="2679">
                  <c:v>2654</c:v>
                </c:pt>
                <c:pt idx="2680">
                  <c:v>2655</c:v>
                </c:pt>
                <c:pt idx="2681">
                  <c:v>2656</c:v>
                </c:pt>
                <c:pt idx="2682">
                  <c:v>2657</c:v>
                </c:pt>
                <c:pt idx="2683">
                  <c:v>2658</c:v>
                </c:pt>
                <c:pt idx="2684">
                  <c:v>2659</c:v>
                </c:pt>
                <c:pt idx="2685">
                  <c:v>2660</c:v>
                </c:pt>
                <c:pt idx="2686">
                  <c:v>2661</c:v>
                </c:pt>
                <c:pt idx="2687">
                  <c:v>2662</c:v>
                </c:pt>
                <c:pt idx="2688">
                  <c:v>2663</c:v>
                </c:pt>
                <c:pt idx="2689">
                  <c:v>2664</c:v>
                </c:pt>
                <c:pt idx="2690">
                  <c:v>2665</c:v>
                </c:pt>
                <c:pt idx="2691">
                  <c:v>2666</c:v>
                </c:pt>
                <c:pt idx="2692">
                  <c:v>2667</c:v>
                </c:pt>
                <c:pt idx="2693">
                  <c:v>2668</c:v>
                </c:pt>
                <c:pt idx="2694">
                  <c:v>2669</c:v>
                </c:pt>
                <c:pt idx="2695">
                  <c:v>2670</c:v>
                </c:pt>
                <c:pt idx="2696">
                  <c:v>2671</c:v>
                </c:pt>
                <c:pt idx="2697">
                  <c:v>2672</c:v>
                </c:pt>
                <c:pt idx="2698">
                  <c:v>2673</c:v>
                </c:pt>
                <c:pt idx="2699">
                  <c:v>2674</c:v>
                </c:pt>
                <c:pt idx="2700">
                  <c:v>2675</c:v>
                </c:pt>
                <c:pt idx="2701">
                  <c:v>2676</c:v>
                </c:pt>
                <c:pt idx="2702">
                  <c:v>2677</c:v>
                </c:pt>
                <c:pt idx="2703">
                  <c:v>2678</c:v>
                </c:pt>
                <c:pt idx="2704">
                  <c:v>2679</c:v>
                </c:pt>
                <c:pt idx="2705">
                  <c:v>2680</c:v>
                </c:pt>
                <c:pt idx="2706">
                  <c:v>2681</c:v>
                </c:pt>
                <c:pt idx="2707">
                  <c:v>2682</c:v>
                </c:pt>
                <c:pt idx="2708">
                  <c:v>2683</c:v>
                </c:pt>
                <c:pt idx="2709">
                  <c:v>2684</c:v>
                </c:pt>
                <c:pt idx="2710">
                  <c:v>2685</c:v>
                </c:pt>
                <c:pt idx="2711">
                  <c:v>2686</c:v>
                </c:pt>
                <c:pt idx="2712">
                  <c:v>2687</c:v>
                </c:pt>
                <c:pt idx="2713">
                  <c:v>2688</c:v>
                </c:pt>
                <c:pt idx="2714">
                  <c:v>2689</c:v>
                </c:pt>
                <c:pt idx="2715">
                  <c:v>2690</c:v>
                </c:pt>
                <c:pt idx="2716">
                  <c:v>2691</c:v>
                </c:pt>
                <c:pt idx="2717">
                  <c:v>2692</c:v>
                </c:pt>
                <c:pt idx="2718">
                  <c:v>2693</c:v>
                </c:pt>
                <c:pt idx="2719">
                  <c:v>2694</c:v>
                </c:pt>
                <c:pt idx="2720">
                  <c:v>2695</c:v>
                </c:pt>
                <c:pt idx="2721">
                  <c:v>2696</c:v>
                </c:pt>
                <c:pt idx="2722">
                  <c:v>2697</c:v>
                </c:pt>
                <c:pt idx="2723">
                  <c:v>2698</c:v>
                </c:pt>
                <c:pt idx="2724">
                  <c:v>2699</c:v>
                </c:pt>
                <c:pt idx="2725">
                  <c:v>2700</c:v>
                </c:pt>
                <c:pt idx="2726">
                  <c:v>2701</c:v>
                </c:pt>
                <c:pt idx="2727">
                  <c:v>2702</c:v>
                </c:pt>
                <c:pt idx="2728">
                  <c:v>2703</c:v>
                </c:pt>
                <c:pt idx="2729">
                  <c:v>2704</c:v>
                </c:pt>
                <c:pt idx="2730">
                  <c:v>2705</c:v>
                </c:pt>
                <c:pt idx="2731">
                  <c:v>2706</c:v>
                </c:pt>
                <c:pt idx="2732">
                  <c:v>2707</c:v>
                </c:pt>
                <c:pt idx="2733">
                  <c:v>2708</c:v>
                </c:pt>
                <c:pt idx="2734">
                  <c:v>2709</c:v>
                </c:pt>
                <c:pt idx="2735">
                  <c:v>2710</c:v>
                </c:pt>
                <c:pt idx="2736">
                  <c:v>2711</c:v>
                </c:pt>
                <c:pt idx="2737">
                  <c:v>2712</c:v>
                </c:pt>
                <c:pt idx="2738">
                  <c:v>2713</c:v>
                </c:pt>
                <c:pt idx="2739">
                  <c:v>2714</c:v>
                </c:pt>
                <c:pt idx="2740">
                  <c:v>2715</c:v>
                </c:pt>
                <c:pt idx="2741">
                  <c:v>2716</c:v>
                </c:pt>
                <c:pt idx="2742">
                  <c:v>2717</c:v>
                </c:pt>
                <c:pt idx="2743">
                  <c:v>2718</c:v>
                </c:pt>
                <c:pt idx="2744">
                  <c:v>2719</c:v>
                </c:pt>
                <c:pt idx="2745">
                  <c:v>2720</c:v>
                </c:pt>
                <c:pt idx="2746">
                  <c:v>2721</c:v>
                </c:pt>
                <c:pt idx="2747">
                  <c:v>2722</c:v>
                </c:pt>
                <c:pt idx="2748">
                  <c:v>2723</c:v>
                </c:pt>
                <c:pt idx="2749">
                  <c:v>2724</c:v>
                </c:pt>
                <c:pt idx="2750">
                  <c:v>2725</c:v>
                </c:pt>
                <c:pt idx="2751">
                  <c:v>2726</c:v>
                </c:pt>
                <c:pt idx="2752">
                  <c:v>2727</c:v>
                </c:pt>
                <c:pt idx="2753">
                  <c:v>2728</c:v>
                </c:pt>
                <c:pt idx="2754">
                  <c:v>2729</c:v>
                </c:pt>
                <c:pt idx="2755">
                  <c:v>2730</c:v>
                </c:pt>
                <c:pt idx="2756">
                  <c:v>2731</c:v>
                </c:pt>
                <c:pt idx="2757">
                  <c:v>2732</c:v>
                </c:pt>
                <c:pt idx="2758">
                  <c:v>2733</c:v>
                </c:pt>
                <c:pt idx="2759">
                  <c:v>2734</c:v>
                </c:pt>
                <c:pt idx="2760">
                  <c:v>2735</c:v>
                </c:pt>
                <c:pt idx="2761">
                  <c:v>2736</c:v>
                </c:pt>
                <c:pt idx="2762">
                  <c:v>2737</c:v>
                </c:pt>
                <c:pt idx="2763">
                  <c:v>2738</c:v>
                </c:pt>
                <c:pt idx="2764">
                  <c:v>2739</c:v>
                </c:pt>
                <c:pt idx="2765">
                  <c:v>2740</c:v>
                </c:pt>
                <c:pt idx="2766">
                  <c:v>2741</c:v>
                </c:pt>
                <c:pt idx="2767">
                  <c:v>2742</c:v>
                </c:pt>
                <c:pt idx="2768">
                  <c:v>2743</c:v>
                </c:pt>
                <c:pt idx="2769">
                  <c:v>2744</c:v>
                </c:pt>
                <c:pt idx="2770">
                  <c:v>2745</c:v>
                </c:pt>
                <c:pt idx="2771">
                  <c:v>2746</c:v>
                </c:pt>
                <c:pt idx="2772">
                  <c:v>2747</c:v>
                </c:pt>
                <c:pt idx="2773">
                  <c:v>2748</c:v>
                </c:pt>
                <c:pt idx="2774">
                  <c:v>2749</c:v>
                </c:pt>
                <c:pt idx="2775">
                  <c:v>2750</c:v>
                </c:pt>
                <c:pt idx="2776">
                  <c:v>2751</c:v>
                </c:pt>
                <c:pt idx="2777">
                  <c:v>2752</c:v>
                </c:pt>
                <c:pt idx="2778">
                  <c:v>2753</c:v>
                </c:pt>
                <c:pt idx="2779">
                  <c:v>2754</c:v>
                </c:pt>
                <c:pt idx="2780">
                  <c:v>2755</c:v>
                </c:pt>
                <c:pt idx="2781">
                  <c:v>2756</c:v>
                </c:pt>
                <c:pt idx="2782">
                  <c:v>2757</c:v>
                </c:pt>
                <c:pt idx="2783">
                  <c:v>2758</c:v>
                </c:pt>
                <c:pt idx="2784">
                  <c:v>2759</c:v>
                </c:pt>
                <c:pt idx="2785">
                  <c:v>2760</c:v>
                </c:pt>
                <c:pt idx="2786">
                  <c:v>2761</c:v>
                </c:pt>
                <c:pt idx="2787">
                  <c:v>2762</c:v>
                </c:pt>
                <c:pt idx="2788">
                  <c:v>2763</c:v>
                </c:pt>
                <c:pt idx="2789">
                  <c:v>2764</c:v>
                </c:pt>
                <c:pt idx="2790">
                  <c:v>2765</c:v>
                </c:pt>
                <c:pt idx="2791">
                  <c:v>2766</c:v>
                </c:pt>
                <c:pt idx="2792">
                  <c:v>2767</c:v>
                </c:pt>
                <c:pt idx="2793">
                  <c:v>2768</c:v>
                </c:pt>
                <c:pt idx="2794">
                  <c:v>2769</c:v>
                </c:pt>
                <c:pt idx="2795">
                  <c:v>2770</c:v>
                </c:pt>
                <c:pt idx="2796">
                  <c:v>2771</c:v>
                </c:pt>
                <c:pt idx="2797">
                  <c:v>2772</c:v>
                </c:pt>
                <c:pt idx="2798">
                  <c:v>2773</c:v>
                </c:pt>
                <c:pt idx="2799">
                  <c:v>2774</c:v>
                </c:pt>
                <c:pt idx="2800">
                  <c:v>2775</c:v>
                </c:pt>
                <c:pt idx="2801">
                  <c:v>2776</c:v>
                </c:pt>
                <c:pt idx="2802">
                  <c:v>2777</c:v>
                </c:pt>
                <c:pt idx="2803">
                  <c:v>2778</c:v>
                </c:pt>
                <c:pt idx="2804">
                  <c:v>2779</c:v>
                </c:pt>
                <c:pt idx="2805">
                  <c:v>2780</c:v>
                </c:pt>
                <c:pt idx="2806">
                  <c:v>2781</c:v>
                </c:pt>
                <c:pt idx="2807">
                  <c:v>2782</c:v>
                </c:pt>
                <c:pt idx="2808">
                  <c:v>2783</c:v>
                </c:pt>
                <c:pt idx="2809">
                  <c:v>2784</c:v>
                </c:pt>
                <c:pt idx="2810">
                  <c:v>2785</c:v>
                </c:pt>
                <c:pt idx="2811">
                  <c:v>2786</c:v>
                </c:pt>
                <c:pt idx="2812">
                  <c:v>2787</c:v>
                </c:pt>
                <c:pt idx="2813">
                  <c:v>2788</c:v>
                </c:pt>
                <c:pt idx="2814">
                  <c:v>2789</c:v>
                </c:pt>
                <c:pt idx="2815">
                  <c:v>2790</c:v>
                </c:pt>
                <c:pt idx="2816">
                  <c:v>2791</c:v>
                </c:pt>
                <c:pt idx="2817">
                  <c:v>2792</c:v>
                </c:pt>
                <c:pt idx="2818">
                  <c:v>2793</c:v>
                </c:pt>
                <c:pt idx="2819">
                  <c:v>2794</c:v>
                </c:pt>
                <c:pt idx="2820">
                  <c:v>2795</c:v>
                </c:pt>
                <c:pt idx="2821">
                  <c:v>2796</c:v>
                </c:pt>
                <c:pt idx="2822">
                  <c:v>2797</c:v>
                </c:pt>
                <c:pt idx="2823">
                  <c:v>2798</c:v>
                </c:pt>
                <c:pt idx="2824">
                  <c:v>2799</c:v>
                </c:pt>
                <c:pt idx="2825">
                  <c:v>2800</c:v>
                </c:pt>
                <c:pt idx="2826">
                  <c:v>2801</c:v>
                </c:pt>
                <c:pt idx="2827">
                  <c:v>2802</c:v>
                </c:pt>
                <c:pt idx="2828">
                  <c:v>2803</c:v>
                </c:pt>
                <c:pt idx="2829">
                  <c:v>2804</c:v>
                </c:pt>
                <c:pt idx="2830">
                  <c:v>2805</c:v>
                </c:pt>
                <c:pt idx="2831">
                  <c:v>2806</c:v>
                </c:pt>
                <c:pt idx="2832">
                  <c:v>2807</c:v>
                </c:pt>
                <c:pt idx="2833">
                  <c:v>2808</c:v>
                </c:pt>
                <c:pt idx="2834">
                  <c:v>2809</c:v>
                </c:pt>
                <c:pt idx="2835">
                  <c:v>2810</c:v>
                </c:pt>
                <c:pt idx="2836">
                  <c:v>2811</c:v>
                </c:pt>
                <c:pt idx="2837">
                  <c:v>2812</c:v>
                </c:pt>
                <c:pt idx="2838">
                  <c:v>2813</c:v>
                </c:pt>
                <c:pt idx="2839">
                  <c:v>2814</c:v>
                </c:pt>
                <c:pt idx="2840">
                  <c:v>2815</c:v>
                </c:pt>
                <c:pt idx="2841">
                  <c:v>2816</c:v>
                </c:pt>
                <c:pt idx="2842">
                  <c:v>2817</c:v>
                </c:pt>
                <c:pt idx="2843">
                  <c:v>2818</c:v>
                </c:pt>
                <c:pt idx="2844">
                  <c:v>2819</c:v>
                </c:pt>
                <c:pt idx="2845">
                  <c:v>2820</c:v>
                </c:pt>
                <c:pt idx="2846">
                  <c:v>2821</c:v>
                </c:pt>
                <c:pt idx="2847">
                  <c:v>2822</c:v>
                </c:pt>
                <c:pt idx="2848">
                  <c:v>2823</c:v>
                </c:pt>
                <c:pt idx="2849">
                  <c:v>2824</c:v>
                </c:pt>
                <c:pt idx="2850">
                  <c:v>2825</c:v>
                </c:pt>
                <c:pt idx="2851">
                  <c:v>2826</c:v>
                </c:pt>
                <c:pt idx="2852">
                  <c:v>2827</c:v>
                </c:pt>
                <c:pt idx="2853">
                  <c:v>2828</c:v>
                </c:pt>
                <c:pt idx="2854">
                  <c:v>2829</c:v>
                </c:pt>
                <c:pt idx="2855">
                  <c:v>2830</c:v>
                </c:pt>
                <c:pt idx="2856">
                  <c:v>2831</c:v>
                </c:pt>
                <c:pt idx="2857">
                  <c:v>2832</c:v>
                </c:pt>
                <c:pt idx="2858">
                  <c:v>2833</c:v>
                </c:pt>
                <c:pt idx="2859">
                  <c:v>2834</c:v>
                </c:pt>
                <c:pt idx="2860">
                  <c:v>2835</c:v>
                </c:pt>
                <c:pt idx="2861">
                  <c:v>2836</c:v>
                </c:pt>
                <c:pt idx="2862">
                  <c:v>2837</c:v>
                </c:pt>
                <c:pt idx="2863">
                  <c:v>2838</c:v>
                </c:pt>
                <c:pt idx="2864">
                  <c:v>2839</c:v>
                </c:pt>
                <c:pt idx="2865">
                  <c:v>2840</c:v>
                </c:pt>
                <c:pt idx="2866">
                  <c:v>2841</c:v>
                </c:pt>
                <c:pt idx="2867">
                  <c:v>2842</c:v>
                </c:pt>
                <c:pt idx="2868">
                  <c:v>2843</c:v>
                </c:pt>
                <c:pt idx="2869">
                  <c:v>2844</c:v>
                </c:pt>
                <c:pt idx="2870">
                  <c:v>2845</c:v>
                </c:pt>
                <c:pt idx="2871">
                  <c:v>2846</c:v>
                </c:pt>
                <c:pt idx="2872">
                  <c:v>2847</c:v>
                </c:pt>
                <c:pt idx="2873">
                  <c:v>2848</c:v>
                </c:pt>
                <c:pt idx="2874">
                  <c:v>2849</c:v>
                </c:pt>
                <c:pt idx="2875">
                  <c:v>2850</c:v>
                </c:pt>
                <c:pt idx="2876">
                  <c:v>2851</c:v>
                </c:pt>
                <c:pt idx="2877">
                  <c:v>2852</c:v>
                </c:pt>
                <c:pt idx="2878">
                  <c:v>2853</c:v>
                </c:pt>
                <c:pt idx="2879">
                  <c:v>2854</c:v>
                </c:pt>
                <c:pt idx="2880">
                  <c:v>2855</c:v>
                </c:pt>
                <c:pt idx="2881">
                  <c:v>2856</c:v>
                </c:pt>
                <c:pt idx="2882">
                  <c:v>2857</c:v>
                </c:pt>
                <c:pt idx="2883">
                  <c:v>2858</c:v>
                </c:pt>
                <c:pt idx="2884">
                  <c:v>2859</c:v>
                </c:pt>
                <c:pt idx="2885">
                  <c:v>2860</c:v>
                </c:pt>
                <c:pt idx="2886">
                  <c:v>2861</c:v>
                </c:pt>
                <c:pt idx="2887">
                  <c:v>2862</c:v>
                </c:pt>
                <c:pt idx="2888">
                  <c:v>2863</c:v>
                </c:pt>
                <c:pt idx="2889">
                  <c:v>2864</c:v>
                </c:pt>
                <c:pt idx="2890">
                  <c:v>2865</c:v>
                </c:pt>
                <c:pt idx="2891">
                  <c:v>2866</c:v>
                </c:pt>
                <c:pt idx="2892">
                  <c:v>2867</c:v>
                </c:pt>
                <c:pt idx="2893">
                  <c:v>2868</c:v>
                </c:pt>
                <c:pt idx="2894">
                  <c:v>2869</c:v>
                </c:pt>
                <c:pt idx="2895">
                  <c:v>2870</c:v>
                </c:pt>
                <c:pt idx="2896">
                  <c:v>2871</c:v>
                </c:pt>
                <c:pt idx="2897">
                  <c:v>2872</c:v>
                </c:pt>
                <c:pt idx="2898">
                  <c:v>2873</c:v>
                </c:pt>
                <c:pt idx="2899">
                  <c:v>2874</c:v>
                </c:pt>
                <c:pt idx="2900">
                  <c:v>2875</c:v>
                </c:pt>
                <c:pt idx="2901">
                  <c:v>2876</c:v>
                </c:pt>
                <c:pt idx="2902">
                  <c:v>2877</c:v>
                </c:pt>
                <c:pt idx="2903">
                  <c:v>2878</c:v>
                </c:pt>
                <c:pt idx="2904">
                  <c:v>2879</c:v>
                </c:pt>
                <c:pt idx="2905">
                  <c:v>2880</c:v>
                </c:pt>
                <c:pt idx="2906">
                  <c:v>2881</c:v>
                </c:pt>
                <c:pt idx="2907">
                  <c:v>2882</c:v>
                </c:pt>
                <c:pt idx="2908">
                  <c:v>2883</c:v>
                </c:pt>
                <c:pt idx="2909">
                  <c:v>2884</c:v>
                </c:pt>
                <c:pt idx="2910">
                  <c:v>2885</c:v>
                </c:pt>
                <c:pt idx="2911">
                  <c:v>2886</c:v>
                </c:pt>
                <c:pt idx="2912">
                  <c:v>2887</c:v>
                </c:pt>
                <c:pt idx="2913">
                  <c:v>2888</c:v>
                </c:pt>
                <c:pt idx="2914">
                  <c:v>2889</c:v>
                </c:pt>
                <c:pt idx="2915">
                  <c:v>2890</c:v>
                </c:pt>
                <c:pt idx="2916">
                  <c:v>2891</c:v>
                </c:pt>
                <c:pt idx="2917">
                  <c:v>2892</c:v>
                </c:pt>
                <c:pt idx="2918">
                  <c:v>2893</c:v>
                </c:pt>
                <c:pt idx="2919">
                  <c:v>2894</c:v>
                </c:pt>
                <c:pt idx="2920">
                  <c:v>2895</c:v>
                </c:pt>
                <c:pt idx="2921">
                  <c:v>2896</c:v>
                </c:pt>
                <c:pt idx="2922">
                  <c:v>2897</c:v>
                </c:pt>
                <c:pt idx="2923">
                  <c:v>2898</c:v>
                </c:pt>
                <c:pt idx="2924">
                  <c:v>2899</c:v>
                </c:pt>
                <c:pt idx="2925">
                  <c:v>2900</c:v>
                </c:pt>
                <c:pt idx="2926">
                  <c:v>2901</c:v>
                </c:pt>
                <c:pt idx="2927">
                  <c:v>2902</c:v>
                </c:pt>
                <c:pt idx="2928">
                  <c:v>2903</c:v>
                </c:pt>
                <c:pt idx="2929">
                  <c:v>2904</c:v>
                </c:pt>
                <c:pt idx="2930">
                  <c:v>2905</c:v>
                </c:pt>
                <c:pt idx="2931">
                  <c:v>2906</c:v>
                </c:pt>
                <c:pt idx="2932">
                  <c:v>2907</c:v>
                </c:pt>
                <c:pt idx="2933">
                  <c:v>2908</c:v>
                </c:pt>
                <c:pt idx="2934">
                  <c:v>2909</c:v>
                </c:pt>
                <c:pt idx="2935">
                  <c:v>2910</c:v>
                </c:pt>
                <c:pt idx="2936">
                  <c:v>2911</c:v>
                </c:pt>
                <c:pt idx="2937">
                  <c:v>2912</c:v>
                </c:pt>
                <c:pt idx="2938">
                  <c:v>2913</c:v>
                </c:pt>
                <c:pt idx="2939">
                  <c:v>2914</c:v>
                </c:pt>
                <c:pt idx="2940">
                  <c:v>2915</c:v>
                </c:pt>
                <c:pt idx="2941">
                  <c:v>2916</c:v>
                </c:pt>
                <c:pt idx="2942">
                  <c:v>2917</c:v>
                </c:pt>
                <c:pt idx="2943">
                  <c:v>2918</c:v>
                </c:pt>
                <c:pt idx="2944">
                  <c:v>2919</c:v>
                </c:pt>
                <c:pt idx="2945">
                  <c:v>2920</c:v>
                </c:pt>
                <c:pt idx="2946">
                  <c:v>2921</c:v>
                </c:pt>
                <c:pt idx="2947">
                  <c:v>2922</c:v>
                </c:pt>
                <c:pt idx="2948">
                  <c:v>2923</c:v>
                </c:pt>
                <c:pt idx="2949">
                  <c:v>2924</c:v>
                </c:pt>
                <c:pt idx="2950">
                  <c:v>2925</c:v>
                </c:pt>
                <c:pt idx="2951">
                  <c:v>2926</c:v>
                </c:pt>
                <c:pt idx="2952">
                  <c:v>2927</c:v>
                </c:pt>
                <c:pt idx="2953">
                  <c:v>2928</c:v>
                </c:pt>
                <c:pt idx="2954">
                  <c:v>2929</c:v>
                </c:pt>
                <c:pt idx="2955">
                  <c:v>2930</c:v>
                </c:pt>
                <c:pt idx="2956">
                  <c:v>2931</c:v>
                </c:pt>
                <c:pt idx="2957">
                  <c:v>2932</c:v>
                </c:pt>
                <c:pt idx="2958">
                  <c:v>2933</c:v>
                </c:pt>
                <c:pt idx="2959">
                  <c:v>2934</c:v>
                </c:pt>
                <c:pt idx="2960">
                  <c:v>2935</c:v>
                </c:pt>
                <c:pt idx="2961">
                  <c:v>2936</c:v>
                </c:pt>
                <c:pt idx="2962">
                  <c:v>2937</c:v>
                </c:pt>
                <c:pt idx="2963">
                  <c:v>2938</c:v>
                </c:pt>
                <c:pt idx="2964">
                  <c:v>2939</c:v>
                </c:pt>
                <c:pt idx="2965">
                  <c:v>2940</c:v>
                </c:pt>
                <c:pt idx="2966">
                  <c:v>2941</c:v>
                </c:pt>
                <c:pt idx="2967">
                  <c:v>2942</c:v>
                </c:pt>
                <c:pt idx="2968">
                  <c:v>2943</c:v>
                </c:pt>
                <c:pt idx="2969">
                  <c:v>2944</c:v>
                </c:pt>
                <c:pt idx="2970">
                  <c:v>2945</c:v>
                </c:pt>
                <c:pt idx="2971">
                  <c:v>2946</c:v>
                </c:pt>
                <c:pt idx="2972">
                  <c:v>2947</c:v>
                </c:pt>
                <c:pt idx="2973">
                  <c:v>2948</c:v>
                </c:pt>
                <c:pt idx="2974">
                  <c:v>2949</c:v>
                </c:pt>
                <c:pt idx="2975">
                  <c:v>2950</c:v>
                </c:pt>
                <c:pt idx="2976">
                  <c:v>2951</c:v>
                </c:pt>
                <c:pt idx="2977">
                  <c:v>2952</c:v>
                </c:pt>
                <c:pt idx="2978">
                  <c:v>2953</c:v>
                </c:pt>
                <c:pt idx="2979">
                  <c:v>2954</c:v>
                </c:pt>
                <c:pt idx="2980">
                  <c:v>2955</c:v>
                </c:pt>
                <c:pt idx="2981">
                  <c:v>2956</c:v>
                </c:pt>
                <c:pt idx="2982">
                  <c:v>2957</c:v>
                </c:pt>
                <c:pt idx="2983">
                  <c:v>2958</c:v>
                </c:pt>
                <c:pt idx="2984">
                  <c:v>2959</c:v>
                </c:pt>
                <c:pt idx="2985">
                  <c:v>2960</c:v>
                </c:pt>
                <c:pt idx="2986">
                  <c:v>2961</c:v>
                </c:pt>
                <c:pt idx="2987">
                  <c:v>2962</c:v>
                </c:pt>
                <c:pt idx="2988">
                  <c:v>2963</c:v>
                </c:pt>
                <c:pt idx="2989">
                  <c:v>2964</c:v>
                </c:pt>
                <c:pt idx="2990">
                  <c:v>2965</c:v>
                </c:pt>
                <c:pt idx="2991">
                  <c:v>2966</c:v>
                </c:pt>
                <c:pt idx="2992">
                  <c:v>2967</c:v>
                </c:pt>
                <c:pt idx="2993">
                  <c:v>2968</c:v>
                </c:pt>
                <c:pt idx="2994">
                  <c:v>2969</c:v>
                </c:pt>
                <c:pt idx="2995">
                  <c:v>2970</c:v>
                </c:pt>
                <c:pt idx="2996">
                  <c:v>2971</c:v>
                </c:pt>
                <c:pt idx="2997">
                  <c:v>2972</c:v>
                </c:pt>
                <c:pt idx="2998">
                  <c:v>2973</c:v>
                </c:pt>
                <c:pt idx="2999">
                  <c:v>2974</c:v>
                </c:pt>
                <c:pt idx="3000">
                  <c:v>2975</c:v>
                </c:pt>
                <c:pt idx="3001">
                  <c:v>2976</c:v>
                </c:pt>
                <c:pt idx="3002">
                  <c:v>2977</c:v>
                </c:pt>
                <c:pt idx="3003">
                  <c:v>2978</c:v>
                </c:pt>
                <c:pt idx="3004">
                  <c:v>2979</c:v>
                </c:pt>
                <c:pt idx="3005">
                  <c:v>2980</c:v>
                </c:pt>
                <c:pt idx="3006">
                  <c:v>2981</c:v>
                </c:pt>
                <c:pt idx="3007">
                  <c:v>2982</c:v>
                </c:pt>
                <c:pt idx="3008">
                  <c:v>2983</c:v>
                </c:pt>
                <c:pt idx="3009">
                  <c:v>2984</c:v>
                </c:pt>
                <c:pt idx="3010">
                  <c:v>2985</c:v>
                </c:pt>
                <c:pt idx="3011">
                  <c:v>2986</c:v>
                </c:pt>
                <c:pt idx="3012">
                  <c:v>2987</c:v>
                </c:pt>
                <c:pt idx="3013">
                  <c:v>2988</c:v>
                </c:pt>
                <c:pt idx="3014">
                  <c:v>2989</c:v>
                </c:pt>
                <c:pt idx="3015">
                  <c:v>2990</c:v>
                </c:pt>
                <c:pt idx="3016">
                  <c:v>2991</c:v>
                </c:pt>
                <c:pt idx="3017">
                  <c:v>2992</c:v>
                </c:pt>
                <c:pt idx="3018">
                  <c:v>2993</c:v>
                </c:pt>
                <c:pt idx="3019">
                  <c:v>2994</c:v>
                </c:pt>
                <c:pt idx="3020">
                  <c:v>2995</c:v>
                </c:pt>
                <c:pt idx="3021">
                  <c:v>2996</c:v>
                </c:pt>
                <c:pt idx="3022">
                  <c:v>2997</c:v>
                </c:pt>
                <c:pt idx="3023">
                  <c:v>2998</c:v>
                </c:pt>
                <c:pt idx="3024">
                  <c:v>2999</c:v>
                </c:pt>
                <c:pt idx="3025">
                  <c:v>3000</c:v>
                </c:pt>
                <c:pt idx="3026">
                  <c:v>3001</c:v>
                </c:pt>
                <c:pt idx="3027">
                  <c:v>3002</c:v>
                </c:pt>
                <c:pt idx="3028">
                  <c:v>3003</c:v>
                </c:pt>
                <c:pt idx="3029">
                  <c:v>3004</c:v>
                </c:pt>
                <c:pt idx="3030">
                  <c:v>3005</c:v>
                </c:pt>
                <c:pt idx="3031">
                  <c:v>3006</c:v>
                </c:pt>
                <c:pt idx="3032">
                  <c:v>3007</c:v>
                </c:pt>
                <c:pt idx="3033">
                  <c:v>3008</c:v>
                </c:pt>
                <c:pt idx="3034">
                  <c:v>3009</c:v>
                </c:pt>
                <c:pt idx="3035">
                  <c:v>3010</c:v>
                </c:pt>
                <c:pt idx="3036">
                  <c:v>3011</c:v>
                </c:pt>
                <c:pt idx="3037">
                  <c:v>3012</c:v>
                </c:pt>
                <c:pt idx="3038">
                  <c:v>3013</c:v>
                </c:pt>
                <c:pt idx="3039">
                  <c:v>3014</c:v>
                </c:pt>
                <c:pt idx="3040">
                  <c:v>3015</c:v>
                </c:pt>
                <c:pt idx="3041">
                  <c:v>3016</c:v>
                </c:pt>
                <c:pt idx="3042">
                  <c:v>3017</c:v>
                </c:pt>
                <c:pt idx="3043">
                  <c:v>3018</c:v>
                </c:pt>
                <c:pt idx="3044">
                  <c:v>3019</c:v>
                </c:pt>
                <c:pt idx="3045">
                  <c:v>3020</c:v>
                </c:pt>
                <c:pt idx="3046">
                  <c:v>3021</c:v>
                </c:pt>
                <c:pt idx="3047">
                  <c:v>3022</c:v>
                </c:pt>
                <c:pt idx="3048">
                  <c:v>3023</c:v>
                </c:pt>
                <c:pt idx="3049">
                  <c:v>3024</c:v>
                </c:pt>
                <c:pt idx="3050">
                  <c:v>3025</c:v>
                </c:pt>
                <c:pt idx="3051">
                  <c:v>3026</c:v>
                </c:pt>
                <c:pt idx="3052">
                  <c:v>3027</c:v>
                </c:pt>
                <c:pt idx="3053">
                  <c:v>3028</c:v>
                </c:pt>
                <c:pt idx="3054">
                  <c:v>3029</c:v>
                </c:pt>
                <c:pt idx="3055">
                  <c:v>3030</c:v>
                </c:pt>
                <c:pt idx="3056">
                  <c:v>3031</c:v>
                </c:pt>
                <c:pt idx="3057">
                  <c:v>3032</c:v>
                </c:pt>
                <c:pt idx="3058">
                  <c:v>3033</c:v>
                </c:pt>
                <c:pt idx="3059">
                  <c:v>3034</c:v>
                </c:pt>
                <c:pt idx="3060">
                  <c:v>3035</c:v>
                </c:pt>
                <c:pt idx="3061">
                  <c:v>3036</c:v>
                </c:pt>
                <c:pt idx="3062">
                  <c:v>3037</c:v>
                </c:pt>
                <c:pt idx="3063">
                  <c:v>3038</c:v>
                </c:pt>
                <c:pt idx="3064">
                  <c:v>3039</c:v>
                </c:pt>
                <c:pt idx="3065">
                  <c:v>3040</c:v>
                </c:pt>
                <c:pt idx="3066">
                  <c:v>3041</c:v>
                </c:pt>
                <c:pt idx="3067">
                  <c:v>3042</c:v>
                </c:pt>
                <c:pt idx="3068">
                  <c:v>3043</c:v>
                </c:pt>
                <c:pt idx="3069">
                  <c:v>3044</c:v>
                </c:pt>
                <c:pt idx="3070">
                  <c:v>3045</c:v>
                </c:pt>
                <c:pt idx="3071">
                  <c:v>3046</c:v>
                </c:pt>
                <c:pt idx="3072">
                  <c:v>3047</c:v>
                </c:pt>
                <c:pt idx="3073">
                  <c:v>3048</c:v>
                </c:pt>
                <c:pt idx="3074">
                  <c:v>3049</c:v>
                </c:pt>
                <c:pt idx="3075">
                  <c:v>3050</c:v>
                </c:pt>
                <c:pt idx="3076">
                  <c:v>3051</c:v>
                </c:pt>
                <c:pt idx="3077">
                  <c:v>3052</c:v>
                </c:pt>
                <c:pt idx="3078">
                  <c:v>3053</c:v>
                </c:pt>
                <c:pt idx="3079">
                  <c:v>3054</c:v>
                </c:pt>
                <c:pt idx="3080">
                  <c:v>3055</c:v>
                </c:pt>
                <c:pt idx="3081">
                  <c:v>3056</c:v>
                </c:pt>
                <c:pt idx="3082">
                  <c:v>3057</c:v>
                </c:pt>
                <c:pt idx="3083">
                  <c:v>3058</c:v>
                </c:pt>
                <c:pt idx="3084">
                  <c:v>3059</c:v>
                </c:pt>
                <c:pt idx="3085">
                  <c:v>3060</c:v>
                </c:pt>
                <c:pt idx="3086">
                  <c:v>3061</c:v>
                </c:pt>
                <c:pt idx="3087">
                  <c:v>3062</c:v>
                </c:pt>
                <c:pt idx="3088">
                  <c:v>3063</c:v>
                </c:pt>
                <c:pt idx="3089">
                  <c:v>3064</c:v>
                </c:pt>
                <c:pt idx="3090">
                  <c:v>3065</c:v>
                </c:pt>
                <c:pt idx="3091">
                  <c:v>3066</c:v>
                </c:pt>
                <c:pt idx="3092">
                  <c:v>3067</c:v>
                </c:pt>
                <c:pt idx="3093">
                  <c:v>3068</c:v>
                </c:pt>
                <c:pt idx="3094">
                  <c:v>3069</c:v>
                </c:pt>
                <c:pt idx="3095">
                  <c:v>3070</c:v>
                </c:pt>
                <c:pt idx="3096">
                  <c:v>3071</c:v>
                </c:pt>
                <c:pt idx="3097">
                  <c:v>3072</c:v>
                </c:pt>
                <c:pt idx="3098">
                  <c:v>3073</c:v>
                </c:pt>
                <c:pt idx="3099">
                  <c:v>3074</c:v>
                </c:pt>
                <c:pt idx="3100">
                  <c:v>3075</c:v>
                </c:pt>
                <c:pt idx="3101">
                  <c:v>3076</c:v>
                </c:pt>
                <c:pt idx="3102">
                  <c:v>3077</c:v>
                </c:pt>
                <c:pt idx="3103">
                  <c:v>3078</c:v>
                </c:pt>
                <c:pt idx="3104">
                  <c:v>3079</c:v>
                </c:pt>
                <c:pt idx="3105">
                  <c:v>3080</c:v>
                </c:pt>
                <c:pt idx="3106">
                  <c:v>3081</c:v>
                </c:pt>
                <c:pt idx="3107">
                  <c:v>3082</c:v>
                </c:pt>
                <c:pt idx="3108">
                  <c:v>3083</c:v>
                </c:pt>
                <c:pt idx="3109">
                  <c:v>3084</c:v>
                </c:pt>
                <c:pt idx="3110">
                  <c:v>3085</c:v>
                </c:pt>
                <c:pt idx="3111">
                  <c:v>3086</c:v>
                </c:pt>
                <c:pt idx="3112">
                  <c:v>3087</c:v>
                </c:pt>
                <c:pt idx="3113">
                  <c:v>3088</c:v>
                </c:pt>
                <c:pt idx="3114">
                  <c:v>3089</c:v>
                </c:pt>
                <c:pt idx="3115">
                  <c:v>3090</c:v>
                </c:pt>
                <c:pt idx="3116">
                  <c:v>3091</c:v>
                </c:pt>
                <c:pt idx="3117">
                  <c:v>3092</c:v>
                </c:pt>
                <c:pt idx="3118">
                  <c:v>3093</c:v>
                </c:pt>
                <c:pt idx="3119">
                  <c:v>3094</c:v>
                </c:pt>
                <c:pt idx="3120">
                  <c:v>3095</c:v>
                </c:pt>
                <c:pt idx="3121">
                  <c:v>3096</c:v>
                </c:pt>
                <c:pt idx="3122">
                  <c:v>3097</c:v>
                </c:pt>
                <c:pt idx="3123">
                  <c:v>3098</c:v>
                </c:pt>
                <c:pt idx="3124">
                  <c:v>3099</c:v>
                </c:pt>
                <c:pt idx="3125">
                  <c:v>3100</c:v>
                </c:pt>
                <c:pt idx="3126">
                  <c:v>3101</c:v>
                </c:pt>
                <c:pt idx="3127">
                  <c:v>3102</c:v>
                </c:pt>
                <c:pt idx="3128">
                  <c:v>3103</c:v>
                </c:pt>
                <c:pt idx="3129">
                  <c:v>3104</c:v>
                </c:pt>
                <c:pt idx="3130">
                  <c:v>3105</c:v>
                </c:pt>
                <c:pt idx="3131">
                  <c:v>3106</c:v>
                </c:pt>
                <c:pt idx="3132">
                  <c:v>3107</c:v>
                </c:pt>
                <c:pt idx="3133">
                  <c:v>3108</c:v>
                </c:pt>
                <c:pt idx="3134">
                  <c:v>3109</c:v>
                </c:pt>
                <c:pt idx="3135">
                  <c:v>3110</c:v>
                </c:pt>
                <c:pt idx="3136">
                  <c:v>3111</c:v>
                </c:pt>
                <c:pt idx="3137">
                  <c:v>3112</c:v>
                </c:pt>
                <c:pt idx="3138">
                  <c:v>3113</c:v>
                </c:pt>
                <c:pt idx="3139">
                  <c:v>3114</c:v>
                </c:pt>
                <c:pt idx="3140">
                  <c:v>3115</c:v>
                </c:pt>
                <c:pt idx="3141">
                  <c:v>3116</c:v>
                </c:pt>
                <c:pt idx="3142">
                  <c:v>3117</c:v>
                </c:pt>
                <c:pt idx="3143">
                  <c:v>3118</c:v>
                </c:pt>
                <c:pt idx="3144">
                  <c:v>3119</c:v>
                </c:pt>
                <c:pt idx="3145">
                  <c:v>3120</c:v>
                </c:pt>
                <c:pt idx="3146">
                  <c:v>3121</c:v>
                </c:pt>
                <c:pt idx="3147">
                  <c:v>3122</c:v>
                </c:pt>
                <c:pt idx="3148">
                  <c:v>3123</c:v>
                </c:pt>
                <c:pt idx="3149">
                  <c:v>3124</c:v>
                </c:pt>
                <c:pt idx="3150">
                  <c:v>3125</c:v>
                </c:pt>
                <c:pt idx="3151">
                  <c:v>3126</c:v>
                </c:pt>
                <c:pt idx="3152">
                  <c:v>3127</c:v>
                </c:pt>
                <c:pt idx="3153">
                  <c:v>3128</c:v>
                </c:pt>
                <c:pt idx="3154">
                  <c:v>3129</c:v>
                </c:pt>
                <c:pt idx="3155">
                  <c:v>3130</c:v>
                </c:pt>
                <c:pt idx="3156">
                  <c:v>3131</c:v>
                </c:pt>
                <c:pt idx="3157">
                  <c:v>3132</c:v>
                </c:pt>
                <c:pt idx="3158">
                  <c:v>3133</c:v>
                </c:pt>
                <c:pt idx="3159">
                  <c:v>3134</c:v>
                </c:pt>
                <c:pt idx="3160">
                  <c:v>3135</c:v>
                </c:pt>
                <c:pt idx="3161">
                  <c:v>3136</c:v>
                </c:pt>
                <c:pt idx="3162">
                  <c:v>3137</c:v>
                </c:pt>
                <c:pt idx="3163">
                  <c:v>3138</c:v>
                </c:pt>
                <c:pt idx="3164">
                  <c:v>3139</c:v>
                </c:pt>
                <c:pt idx="3165">
                  <c:v>3140</c:v>
                </c:pt>
                <c:pt idx="3166">
                  <c:v>3141</c:v>
                </c:pt>
                <c:pt idx="3167">
                  <c:v>3142</c:v>
                </c:pt>
                <c:pt idx="3168">
                  <c:v>3143</c:v>
                </c:pt>
                <c:pt idx="3169">
                  <c:v>3144</c:v>
                </c:pt>
                <c:pt idx="3170">
                  <c:v>3145</c:v>
                </c:pt>
                <c:pt idx="3171">
                  <c:v>3146</c:v>
                </c:pt>
                <c:pt idx="3172">
                  <c:v>3147</c:v>
                </c:pt>
                <c:pt idx="3173">
                  <c:v>3148</c:v>
                </c:pt>
                <c:pt idx="3174">
                  <c:v>3149</c:v>
                </c:pt>
                <c:pt idx="3175">
                  <c:v>3150</c:v>
                </c:pt>
                <c:pt idx="3176">
                  <c:v>3151</c:v>
                </c:pt>
                <c:pt idx="3177">
                  <c:v>3152</c:v>
                </c:pt>
                <c:pt idx="3178">
                  <c:v>3153</c:v>
                </c:pt>
                <c:pt idx="3179">
                  <c:v>3154</c:v>
                </c:pt>
                <c:pt idx="3180">
                  <c:v>3155</c:v>
                </c:pt>
                <c:pt idx="3181">
                  <c:v>3156</c:v>
                </c:pt>
                <c:pt idx="3182">
                  <c:v>3157</c:v>
                </c:pt>
                <c:pt idx="3183">
                  <c:v>3158</c:v>
                </c:pt>
                <c:pt idx="3184">
                  <c:v>3159</c:v>
                </c:pt>
                <c:pt idx="3185">
                  <c:v>3160</c:v>
                </c:pt>
                <c:pt idx="3186">
                  <c:v>3161</c:v>
                </c:pt>
                <c:pt idx="3187">
                  <c:v>3162</c:v>
                </c:pt>
                <c:pt idx="3188">
                  <c:v>3163</c:v>
                </c:pt>
                <c:pt idx="3189">
                  <c:v>3164</c:v>
                </c:pt>
                <c:pt idx="3190">
                  <c:v>3165</c:v>
                </c:pt>
                <c:pt idx="3191">
                  <c:v>3166</c:v>
                </c:pt>
                <c:pt idx="3192">
                  <c:v>3167</c:v>
                </c:pt>
                <c:pt idx="3193">
                  <c:v>3168</c:v>
                </c:pt>
                <c:pt idx="3194">
                  <c:v>3169</c:v>
                </c:pt>
                <c:pt idx="3195">
                  <c:v>3170</c:v>
                </c:pt>
                <c:pt idx="3196">
                  <c:v>3171</c:v>
                </c:pt>
                <c:pt idx="3197">
                  <c:v>3172</c:v>
                </c:pt>
                <c:pt idx="3198">
                  <c:v>3173</c:v>
                </c:pt>
                <c:pt idx="3199">
                  <c:v>3174</c:v>
                </c:pt>
                <c:pt idx="3200">
                  <c:v>3175</c:v>
                </c:pt>
                <c:pt idx="3201">
                  <c:v>3176</c:v>
                </c:pt>
                <c:pt idx="3202">
                  <c:v>3177</c:v>
                </c:pt>
                <c:pt idx="3203">
                  <c:v>3178</c:v>
                </c:pt>
                <c:pt idx="3204">
                  <c:v>3179</c:v>
                </c:pt>
                <c:pt idx="3205">
                  <c:v>3180</c:v>
                </c:pt>
                <c:pt idx="3206">
                  <c:v>3181</c:v>
                </c:pt>
                <c:pt idx="3207">
                  <c:v>3182</c:v>
                </c:pt>
                <c:pt idx="3208">
                  <c:v>3183</c:v>
                </c:pt>
                <c:pt idx="3209">
                  <c:v>3184</c:v>
                </c:pt>
                <c:pt idx="3210">
                  <c:v>3185</c:v>
                </c:pt>
                <c:pt idx="3211">
                  <c:v>3186</c:v>
                </c:pt>
                <c:pt idx="3212">
                  <c:v>3187</c:v>
                </c:pt>
                <c:pt idx="3213">
                  <c:v>3188</c:v>
                </c:pt>
                <c:pt idx="3214">
                  <c:v>3189</c:v>
                </c:pt>
                <c:pt idx="3215">
                  <c:v>3190</c:v>
                </c:pt>
                <c:pt idx="3216">
                  <c:v>3191</c:v>
                </c:pt>
                <c:pt idx="3217">
                  <c:v>3192</c:v>
                </c:pt>
                <c:pt idx="3218">
                  <c:v>3193</c:v>
                </c:pt>
                <c:pt idx="3219">
                  <c:v>3194</c:v>
                </c:pt>
                <c:pt idx="3220">
                  <c:v>3195</c:v>
                </c:pt>
                <c:pt idx="3221">
                  <c:v>3196</c:v>
                </c:pt>
                <c:pt idx="3222">
                  <c:v>3197</c:v>
                </c:pt>
                <c:pt idx="3223">
                  <c:v>3198</c:v>
                </c:pt>
                <c:pt idx="3224">
                  <c:v>3199</c:v>
                </c:pt>
                <c:pt idx="3225">
                  <c:v>3200</c:v>
                </c:pt>
                <c:pt idx="3226">
                  <c:v>3201</c:v>
                </c:pt>
                <c:pt idx="3227">
                  <c:v>3202</c:v>
                </c:pt>
                <c:pt idx="3228">
                  <c:v>3203</c:v>
                </c:pt>
                <c:pt idx="3229">
                  <c:v>3204</c:v>
                </c:pt>
                <c:pt idx="3230">
                  <c:v>3205</c:v>
                </c:pt>
                <c:pt idx="3231">
                  <c:v>3206</c:v>
                </c:pt>
                <c:pt idx="3232">
                  <c:v>3207</c:v>
                </c:pt>
                <c:pt idx="3233">
                  <c:v>3208</c:v>
                </c:pt>
                <c:pt idx="3234">
                  <c:v>3209</c:v>
                </c:pt>
                <c:pt idx="3235">
                  <c:v>3210</c:v>
                </c:pt>
                <c:pt idx="3236">
                  <c:v>3211</c:v>
                </c:pt>
                <c:pt idx="3237">
                  <c:v>3212</c:v>
                </c:pt>
                <c:pt idx="3238">
                  <c:v>3213</c:v>
                </c:pt>
                <c:pt idx="3239">
                  <c:v>3214</c:v>
                </c:pt>
                <c:pt idx="3240">
                  <c:v>3215</c:v>
                </c:pt>
                <c:pt idx="3241">
                  <c:v>3216</c:v>
                </c:pt>
                <c:pt idx="3242">
                  <c:v>3217</c:v>
                </c:pt>
                <c:pt idx="3243">
                  <c:v>3218</c:v>
                </c:pt>
                <c:pt idx="3244">
                  <c:v>3219</c:v>
                </c:pt>
                <c:pt idx="3245">
                  <c:v>3220</c:v>
                </c:pt>
                <c:pt idx="3246">
                  <c:v>3221</c:v>
                </c:pt>
                <c:pt idx="3247">
                  <c:v>3222</c:v>
                </c:pt>
                <c:pt idx="3248">
                  <c:v>3223</c:v>
                </c:pt>
                <c:pt idx="3249">
                  <c:v>3224</c:v>
                </c:pt>
                <c:pt idx="3250">
                  <c:v>3225</c:v>
                </c:pt>
                <c:pt idx="3251">
                  <c:v>3226</c:v>
                </c:pt>
                <c:pt idx="3252">
                  <c:v>3227</c:v>
                </c:pt>
                <c:pt idx="3253">
                  <c:v>3228</c:v>
                </c:pt>
                <c:pt idx="3254">
                  <c:v>3229</c:v>
                </c:pt>
                <c:pt idx="3255">
                  <c:v>3230</c:v>
                </c:pt>
                <c:pt idx="3256">
                  <c:v>3231</c:v>
                </c:pt>
                <c:pt idx="3257">
                  <c:v>3232</c:v>
                </c:pt>
                <c:pt idx="3258">
                  <c:v>3233</c:v>
                </c:pt>
                <c:pt idx="3259">
                  <c:v>3234</c:v>
                </c:pt>
                <c:pt idx="3260">
                  <c:v>3235</c:v>
                </c:pt>
                <c:pt idx="3261">
                  <c:v>3236</c:v>
                </c:pt>
                <c:pt idx="3262">
                  <c:v>3237</c:v>
                </c:pt>
                <c:pt idx="3263">
                  <c:v>3238</c:v>
                </c:pt>
                <c:pt idx="3264">
                  <c:v>3239</c:v>
                </c:pt>
                <c:pt idx="3265">
                  <c:v>3240</c:v>
                </c:pt>
                <c:pt idx="3266">
                  <c:v>3241</c:v>
                </c:pt>
                <c:pt idx="3267">
                  <c:v>3242</c:v>
                </c:pt>
                <c:pt idx="3268">
                  <c:v>3243</c:v>
                </c:pt>
                <c:pt idx="3269">
                  <c:v>3244</c:v>
                </c:pt>
                <c:pt idx="3270">
                  <c:v>3245</c:v>
                </c:pt>
                <c:pt idx="3271">
                  <c:v>3246</c:v>
                </c:pt>
                <c:pt idx="3272">
                  <c:v>3247</c:v>
                </c:pt>
                <c:pt idx="3273">
                  <c:v>3248</c:v>
                </c:pt>
                <c:pt idx="3274">
                  <c:v>3249</c:v>
                </c:pt>
                <c:pt idx="3275">
                  <c:v>3250</c:v>
                </c:pt>
                <c:pt idx="3276">
                  <c:v>3251</c:v>
                </c:pt>
                <c:pt idx="3277">
                  <c:v>3252</c:v>
                </c:pt>
                <c:pt idx="3278">
                  <c:v>3253</c:v>
                </c:pt>
                <c:pt idx="3279">
                  <c:v>3254</c:v>
                </c:pt>
                <c:pt idx="3280">
                  <c:v>3255</c:v>
                </c:pt>
                <c:pt idx="3281">
                  <c:v>3256</c:v>
                </c:pt>
                <c:pt idx="3282">
                  <c:v>3257</c:v>
                </c:pt>
                <c:pt idx="3283">
                  <c:v>3258</c:v>
                </c:pt>
                <c:pt idx="3284">
                  <c:v>3259</c:v>
                </c:pt>
                <c:pt idx="3285">
                  <c:v>3260</c:v>
                </c:pt>
                <c:pt idx="3286">
                  <c:v>3261</c:v>
                </c:pt>
                <c:pt idx="3287">
                  <c:v>3262</c:v>
                </c:pt>
                <c:pt idx="3288">
                  <c:v>3263</c:v>
                </c:pt>
                <c:pt idx="3289">
                  <c:v>3264</c:v>
                </c:pt>
                <c:pt idx="3290">
                  <c:v>3265</c:v>
                </c:pt>
                <c:pt idx="3291">
                  <c:v>3266</c:v>
                </c:pt>
                <c:pt idx="3292">
                  <c:v>3267</c:v>
                </c:pt>
                <c:pt idx="3293">
                  <c:v>3268</c:v>
                </c:pt>
                <c:pt idx="3294">
                  <c:v>3269</c:v>
                </c:pt>
                <c:pt idx="3295">
                  <c:v>3270</c:v>
                </c:pt>
                <c:pt idx="3296">
                  <c:v>3271</c:v>
                </c:pt>
                <c:pt idx="3297">
                  <c:v>3272</c:v>
                </c:pt>
                <c:pt idx="3298">
                  <c:v>3273</c:v>
                </c:pt>
                <c:pt idx="3299">
                  <c:v>3274</c:v>
                </c:pt>
                <c:pt idx="3300">
                  <c:v>3275</c:v>
                </c:pt>
                <c:pt idx="3301">
                  <c:v>3276</c:v>
                </c:pt>
                <c:pt idx="3302">
                  <c:v>3277</c:v>
                </c:pt>
                <c:pt idx="3303">
                  <c:v>3278</c:v>
                </c:pt>
                <c:pt idx="3304">
                  <c:v>3279</c:v>
                </c:pt>
                <c:pt idx="3305">
                  <c:v>3280</c:v>
                </c:pt>
                <c:pt idx="3306">
                  <c:v>3281</c:v>
                </c:pt>
                <c:pt idx="3307">
                  <c:v>3282</c:v>
                </c:pt>
                <c:pt idx="3308">
                  <c:v>3283</c:v>
                </c:pt>
                <c:pt idx="3309">
                  <c:v>3284</c:v>
                </c:pt>
                <c:pt idx="3310">
                  <c:v>3285</c:v>
                </c:pt>
                <c:pt idx="3311">
                  <c:v>3286</c:v>
                </c:pt>
                <c:pt idx="3312">
                  <c:v>3287</c:v>
                </c:pt>
                <c:pt idx="3313">
                  <c:v>3288</c:v>
                </c:pt>
                <c:pt idx="3314">
                  <c:v>3289</c:v>
                </c:pt>
                <c:pt idx="3315">
                  <c:v>3290</c:v>
                </c:pt>
                <c:pt idx="3316">
                  <c:v>3291</c:v>
                </c:pt>
                <c:pt idx="3317">
                  <c:v>3292</c:v>
                </c:pt>
                <c:pt idx="3318">
                  <c:v>3293</c:v>
                </c:pt>
                <c:pt idx="3319">
                  <c:v>3294</c:v>
                </c:pt>
                <c:pt idx="3320">
                  <c:v>3295</c:v>
                </c:pt>
                <c:pt idx="3321">
                  <c:v>3296</c:v>
                </c:pt>
                <c:pt idx="3322">
                  <c:v>3297</c:v>
                </c:pt>
                <c:pt idx="3323">
                  <c:v>3298</c:v>
                </c:pt>
                <c:pt idx="3324">
                  <c:v>3299</c:v>
                </c:pt>
                <c:pt idx="3325">
                  <c:v>3300</c:v>
                </c:pt>
                <c:pt idx="3326">
                  <c:v>3301</c:v>
                </c:pt>
                <c:pt idx="3327">
                  <c:v>3302</c:v>
                </c:pt>
                <c:pt idx="3328">
                  <c:v>3303</c:v>
                </c:pt>
                <c:pt idx="3329">
                  <c:v>3304</c:v>
                </c:pt>
                <c:pt idx="3330">
                  <c:v>3305</c:v>
                </c:pt>
                <c:pt idx="3331">
                  <c:v>3306</c:v>
                </c:pt>
                <c:pt idx="3332">
                  <c:v>3307</c:v>
                </c:pt>
                <c:pt idx="3333">
                  <c:v>3308</c:v>
                </c:pt>
                <c:pt idx="3334">
                  <c:v>3309</c:v>
                </c:pt>
                <c:pt idx="3335">
                  <c:v>3310</c:v>
                </c:pt>
                <c:pt idx="3336">
                  <c:v>3311</c:v>
                </c:pt>
                <c:pt idx="3337">
                  <c:v>3312</c:v>
                </c:pt>
                <c:pt idx="3338">
                  <c:v>3313</c:v>
                </c:pt>
                <c:pt idx="3339">
                  <c:v>3314</c:v>
                </c:pt>
                <c:pt idx="3340">
                  <c:v>3315</c:v>
                </c:pt>
                <c:pt idx="3341">
                  <c:v>3316</c:v>
                </c:pt>
                <c:pt idx="3342">
                  <c:v>3317</c:v>
                </c:pt>
                <c:pt idx="3343">
                  <c:v>3318</c:v>
                </c:pt>
                <c:pt idx="3344">
                  <c:v>3319</c:v>
                </c:pt>
                <c:pt idx="3345">
                  <c:v>3320</c:v>
                </c:pt>
                <c:pt idx="3346">
                  <c:v>3321</c:v>
                </c:pt>
                <c:pt idx="3347">
                  <c:v>3322</c:v>
                </c:pt>
                <c:pt idx="3348">
                  <c:v>3323</c:v>
                </c:pt>
                <c:pt idx="3349">
                  <c:v>3324</c:v>
                </c:pt>
                <c:pt idx="3350">
                  <c:v>3325</c:v>
                </c:pt>
                <c:pt idx="3351">
                  <c:v>3326</c:v>
                </c:pt>
                <c:pt idx="3352">
                  <c:v>3327</c:v>
                </c:pt>
                <c:pt idx="3353">
                  <c:v>3328</c:v>
                </c:pt>
                <c:pt idx="3354">
                  <c:v>3329</c:v>
                </c:pt>
                <c:pt idx="3355">
                  <c:v>3330</c:v>
                </c:pt>
                <c:pt idx="3356">
                  <c:v>3331</c:v>
                </c:pt>
                <c:pt idx="3357">
                  <c:v>3332</c:v>
                </c:pt>
                <c:pt idx="3358">
                  <c:v>3333</c:v>
                </c:pt>
                <c:pt idx="3359">
                  <c:v>3334</c:v>
                </c:pt>
                <c:pt idx="3360">
                  <c:v>3335</c:v>
                </c:pt>
                <c:pt idx="3361">
                  <c:v>3336</c:v>
                </c:pt>
                <c:pt idx="3362">
                  <c:v>3337</c:v>
                </c:pt>
                <c:pt idx="3363">
                  <c:v>3338</c:v>
                </c:pt>
                <c:pt idx="3364">
                  <c:v>3339</c:v>
                </c:pt>
                <c:pt idx="3365">
                  <c:v>3340</c:v>
                </c:pt>
                <c:pt idx="3366">
                  <c:v>3341</c:v>
                </c:pt>
                <c:pt idx="3367">
                  <c:v>3342</c:v>
                </c:pt>
                <c:pt idx="3368">
                  <c:v>3343</c:v>
                </c:pt>
                <c:pt idx="3369">
                  <c:v>3344</c:v>
                </c:pt>
                <c:pt idx="3370">
                  <c:v>3345</c:v>
                </c:pt>
                <c:pt idx="3371">
                  <c:v>3346</c:v>
                </c:pt>
                <c:pt idx="3372">
                  <c:v>3347</c:v>
                </c:pt>
                <c:pt idx="3373">
                  <c:v>3348</c:v>
                </c:pt>
                <c:pt idx="3374">
                  <c:v>3349</c:v>
                </c:pt>
                <c:pt idx="3375">
                  <c:v>3350</c:v>
                </c:pt>
                <c:pt idx="3376">
                  <c:v>3351</c:v>
                </c:pt>
                <c:pt idx="3377">
                  <c:v>3352</c:v>
                </c:pt>
                <c:pt idx="3378">
                  <c:v>3353</c:v>
                </c:pt>
                <c:pt idx="3379">
                  <c:v>3354</c:v>
                </c:pt>
                <c:pt idx="3380">
                  <c:v>3355</c:v>
                </c:pt>
                <c:pt idx="3381">
                  <c:v>3356</c:v>
                </c:pt>
                <c:pt idx="3382">
                  <c:v>3357</c:v>
                </c:pt>
                <c:pt idx="3383">
                  <c:v>3358</c:v>
                </c:pt>
                <c:pt idx="3384">
                  <c:v>3359</c:v>
                </c:pt>
                <c:pt idx="3385">
                  <c:v>3360</c:v>
                </c:pt>
                <c:pt idx="3386">
                  <c:v>3361</c:v>
                </c:pt>
                <c:pt idx="3387">
                  <c:v>3362</c:v>
                </c:pt>
                <c:pt idx="3388">
                  <c:v>3363</c:v>
                </c:pt>
                <c:pt idx="3389">
                  <c:v>3364</c:v>
                </c:pt>
                <c:pt idx="3390">
                  <c:v>3365</c:v>
                </c:pt>
                <c:pt idx="3391">
                  <c:v>3366</c:v>
                </c:pt>
                <c:pt idx="3392">
                  <c:v>3367</c:v>
                </c:pt>
                <c:pt idx="3393">
                  <c:v>3368</c:v>
                </c:pt>
                <c:pt idx="3394">
                  <c:v>3369</c:v>
                </c:pt>
                <c:pt idx="3395">
                  <c:v>3370</c:v>
                </c:pt>
                <c:pt idx="3396">
                  <c:v>3371</c:v>
                </c:pt>
                <c:pt idx="3397">
                  <c:v>3372</c:v>
                </c:pt>
                <c:pt idx="3398">
                  <c:v>3373</c:v>
                </c:pt>
                <c:pt idx="3399">
                  <c:v>3374</c:v>
                </c:pt>
                <c:pt idx="3400">
                  <c:v>3375</c:v>
                </c:pt>
                <c:pt idx="3401">
                  <c:v>3376</c:v>
                </c:pt>
                <c:pt idx="3402">
                  <c:v>3377</c:v>
                </c:pt>
                <c:pt idx="3403">
                  <c:v>3378</c:v>
                </c:pt>
                <c:pt idx="3404">
                  <c:v>3379</c:v>
                </c:pt>
                <c:pt idx="3405">
                  <c:v>3380</c:v>
                </c:pt>
                <c:pt idx="3406">
                  <c:v>3381</c:v>
                </c:pt>
                <c:pt idx="3407">
                  <c:v>3382</c:v>
                </c:pt>
                <c:pt idx="3408">
                  <c:v>3383</c:v>
                </c:pt>
                <c:pt idx="3409">
                  <c:v>3384</c:v>
                </c:pt>
                <c:pt idx="3410">
                  <c:v>3385</c:v>
                </c:pt>
                <c:pt idx="3411">
                  <c:v>3386</c:v>
                </c:pt>
                <c:pt idx="3412">
                  <c:v>3387</c:v>
                </c:pt>
                <c:pt idx="3413">
                  <c:v>3388</c:v>
                </c:pt>
                <c:pt idx="3414">
                  <c:v>3389</c:v>
                </c:pt>
                <c:pt idx="3415">
                  <c:v>3390</c:v>
                </c:pt>
                <c:pt idx="3416">
                  <c:v>3391</c:v>
                </c:pt>
                <c:pt idx="3417">
                  <c:v>3392</c:v>
                </c:pt>
                <c:pt idx="3418">
                  <c:v>3393</c:v>
                </c:pt>
                <c:pt idx="3419">
                  <c:v>3394</c:v>
                </c:pt>
                <c:pt idx="3420">
                  <c:v>3395</c:v>
                </c:pt>
                <c:pt idx="3421">
                  <c:v>3396</c:v>
                </c:pt>
                <c:pt idx="3422">
                  <c:v>3397</c:v>
                </c:pt>
                <c:pt idx="3423">
                  <c:v>3398</c:v>
                </c:pt>
                <c:pt idx="3424">
                  <c:v>3399</c:v>
                </c:pt>
                <c:pt idx="3425">
                  <c:v>3400</c:v>
                </c:pt>
                <c:pt idx="3426">
                  <c:v>3401</c:v>
                </c:pt>
                <c:pt idx="3427">
                  <c:v>3402</c:v>
                </c:pt>
                <c:pt idx="3428">
                  <c:v>3403</c:v>
                </c:pt>
                <c:pt idx="3429">
                  <c:v>3404</c:v>
                </c:pt>
                <c:pt idx="3430">
                  <c:v>3405</c:v>
                </c:pt>
                <c:pt idx="3431">
                  <c:v>3406</c:v>
                </c:pt>
                <c:pt idx="3432">
                  <c:v>3407</c:v>
                </c:pt>
                <c:pt idx="3433">
                  <c:v>3408</c:v>
                </c:pt>
                <c:pt idx="3434">
                  <c:v>3409</c:v>
                </c:pt>
                <c:pt idx="3435">
                  <c:v>3410</c:v>
                </c:pt>
                <c:pt idx="3436">
                  <c:v>3411</c:v>
                </c:pt>
                <c:pt idx="3437">
                  <c:v>3412</c:v>
                </c:pt>
                <c:pt idx="3438">
                  <c:v>3413</c:v>
                </c:pt>
                <c:pt idx="3439">
                  <c:v>3414</c:v>
                </c:pt>
                <c:pt idx="3440">
                  <c:v>3415</c:v>
                </c:pt>
                <c:pt idx="3441">
                  <c:v>3416</c:v>
                </c:pt>
                <c:pt idx="3442">
                  <c:v>3417</c:v>
                </c:pt>
                <c:pt idx="3443">
                  <c:v>3418</c:v>
                </c:pt>
                <c:pt idx="3444">
                  <c:v>3419</c:v>
                </c:pt>
                <c:pt idx="3445">
                  <c:v>3420</c:v>
                </c:pt>
                <c:pt idx="3446">
                  <c:v>3421</c:v>
                </c:pt>
                <c:pt idx="3447">
                  <c:v>3422</c:v>
                </c:pt>
                <c:pt idx="3448">
                  <c:v>3423</c:v>
                </c:pt>
                <c:pt idx="3449">
                  <c:v>3424</c:v>
                </c:pt>
                <c:pt idx="3450">
                  <c:v>3425</c:v>
                </c:pt>
                <c:pt idx="3451">
                  <c:v>3426</c:v>
                </c:pt>
                <c:pt idx="3452">
                  <c:v>3427</c:v>
                </c:pt>
                <c:pt idx="3453">
                  <c:v>3428</c:v>
                </c:pt>
                <c:pt idx="3454">
                  <c:v>3429</c:v>
                </c:pt>
                <c:pt idx="3455">
                  <c:v>3430</c:v>
                </c:pt>
                <c:pt idx="3456">
                  <c:v>3431</c:v>
                </c:pt>
                <c:pt idx="3457">
                  <c:v>3432</c:v>
                </c:pt>
                <c:pt idx="3458">
                  <c:v>3433</c:v>
                </c:pt>
                <c:pt idx="3459">
                  <c:v>3434</c:v>
                </c:pt>
                <c:pt idx="3460">
                  <c:v>3435</c:v>
                </c:pt>
                <c:pt idx="3461">
                  <c:v>3436</c:v>
                </c:pt>
                <c:pt idx="3462">
                  <c:v>3437</c:v>
                </c:pt>
                <c:pt idx="3463">
                  <c:v>3438</c:v>
                </c:pt>
                <c:pt idx="3464">
                  <c:v>3439</c:v>
                </c:pt>
                <c:pt idx="3465">
                  <c:v>3440</c:v>
                </c:pt>
                <c:pt idx="3466">
                  <c:v>3441</c:v>
                </c:pt>
                <c:pt idx="3467">
                  <c:v>3442</c:v>
                </c:pt>
                <c:pt idx="3468">
                  <c:v>3443</c:v>
                </c:pt>
                <c:pt idx="3469">
                  <c:v>3444</c:v>
                </c:pt>
                <c:pt idx="3470">
                  <c:v>3445</c:v>
                </c:pt>
                <c:pt idx="3471">
                  <c:v>3446</c:v>
                </c:pt>
                <c:pt idx="3472">
                  <c:v>3447</c:v>
                </c:pt>
                <c:pt idx="3473">
                  <c:v>3448</c:v>
                </c:pt>
                <c:pt idx="3474">
                  <c:v>3449</c:v>
                </c:pt>
                <c:pt idx="3475">
                  <c:v>3450</c:v>
                </c:pt>
                <c:pt idx="3476">
                  <c:v>3451</c:v>
                </c:pt>
                <c:pt idx="3477">
                  <c:v>3452</c:v>
                </c:pt>
                <c:pt idx="3478">
                  <c:v>3453</c:v>
                </c:pt>
                <c:pt idx="3479">
                  <c:v>3454</c:v>
                </c:pt>
                <c:pt idx="3480">
                  <c:v>3455</c:v>
                </c:pt>
                <c:pt idx="3481">
                  <c:v>3456</c:v>
                </c:pt>
                <c:pt idx="3482">
                  <c:v>3457</c:v>
                </c:pt>
                <c:pt idx="3483">
                  <c:v>3458</c:v>
                </c:pt>
                <c:pt idx="3484">
                  <c:v>3459</c:v>
                </c:pt>
                <c:pt idx="3485">
                  <c:v>3460</c:v>
                </c:pt>
                <c:pt idx="3486">
                  <c:v>3461</c:v>
                </c:pt>
                <c:pt idx="3487">
                  <c:v>3462</c:v>
                </c:pt>
                <c:pt idx="3488">
                  <c:v>3463</c:v>
                </c:pt>
                <c:pt idx="3489">
                  <c:v>3464</c:v>
                </c:pt>
                <c:pt idx="3490">
                  <c:v>3465</c:v>
                </c:pt>
                <c:pt idx="3491">
                  <c:v>3466</c:v>
                </c:pt>
                <c:pt idx="3492">
                  <c:v>3467</c:v>
                </c:pt>
                <c:pt idx="3493">
                  <c:v>3468</c:v>
                </c:pt>
                <c:pt idx="3494">
                  <c:v>3469</c:v>
                </c:pt>
                <c:pt idx="3495">
                  <c:v>3470</c:v>
                </c:pt>
                <c:pt idx="3496">
                  <c:v>3471</c:v>
                </c:pt>
                <c:pt idx="3497">
                  <c:v>3472</c:v>
                </c:pt>
                <c:pt idx="3498">
                  <c:v>3473</c:v>
                </c:pt>
                <c:pt idx="3499">
                  <c:v>3474</c:v>
                </c:pt>
                <c:pt idx="3500">
                  <c:v>3475</c:v>
                </c:pt>
                <c:pt idx="3501">
                  <c:v>3476</c:v>
                </c:pt>
                <c:pt idx="3502">
                  <c:v>3477</c:v>
                </c:pt>
                <c:pt idx="3503">
                  <c:v>3478</c:v>
                </c:pt>
                <c:pt idx="3504">
                  <c:v>3479</c:v>
                </c:pt>
                <c:pt idx="3505">
                  <c:v>3480</c:v>
                </c:pt>
                <c:pt idx="3506">
                  <c:v>3481</c:v>
                </c:pt>
                <c:pt idx="3507">
                  <c:v>3482</c:v>
                </c:pt>
                <c:pt idx="3508">
                  <c:v>3483</c:v>
                </c:pt>
                <c:pt idx="3509">
                  <c:v>3484</c:v>
                </c:pt>
                <c:pt idx="3510">
                  <c:v>3485</c:v>
                </c:pt>
                <c:pt idx="3511">
                  <c:v>3486</c:v>
                </c:pt>
                <c:pt idx="3512">
                  <c:v>3487</c:v>
                </c:pt>
                <c:pt idx="3513">
                  <c:v>3488</c:v>
                </c:pt>
                <c:pt idx="3514">
                  <c:v>3489</c:v>
                </c:pt>
                <c:pt idx="3515">
                  <c:v>3490</c:v>
                </c:pt>
                <c:pt idx="3516">
                  <c:v>3491</c:v>
                </c:pt>
                <c:pt idx="3517">
                  <c:v>3492</c:v>
                </c:pt>
                <c:pt idx="3518">
                  <c:v>3493</c:v>
                </c:pt>
                <c:pt idx="3519">
                  <c:v>3494</c:v>
                </c:pt>
                <c:pt idx="3520">
                  <c:v>3495</c:v>
                </c:pt>
                <c:pt idx="3521">
                  <c:v>3496</c:v>
                </c:pt>
                <c:pt idx="3522">
                  <c:v>3497</c:v>
                </c:pt>
                <c:pt idx="3523">
                  <c:v>3498</c:v>
                </c:pt>
                <c:pt idx="3524">
                  <c:v>3499</c:v>
                </c:pt>
                <c:pt idx="3525">
                  <c:v>3500</c:v>
                </c:pt>
                <c:pt idx="3526">
                  <c:v>3501</c:v>
                </c:pt>
                <c:pt idx="3527">
                  <c:v>3502</c:v>
                </c:pt>
                <c:pt idx="3528">
                  <c:v>3503</c:v>
                </c:pt>
                <c:pt idx="3529">
                  <c:v>3504</c:v>
                </c:pt>
                <c:pt idx="3530">
                  <c:v>3505</c:v>
                </c:pt>
                <c:pt idx="3531">
                  <c:v>3506</c:v>
                </c:pt>
                <c:pt idx="3532">
                  <c:v>3507</c:v>
                </c:pt>
                <c:pt idx="3533">
                  <c:v>3508</c:v>
                </c:pt>
                <c:pt idx="3534">
                  <c:v>3509</c:v>
                </c:pt>
                <c:pt idx="3535">
                  <c:v>3510</c:v>
                </c:pt>
                <c:pt idx="3536">
                  <c:v>3511</c:v>
                </c:pt>
                <c:pt idx="3537">
                  <c:v>3512</c:v>
                </c:pt>
                <c:pt idx="3538">
                  <c:v>3513</c:v>
                </c:pt>
                <c:pt idx="3539">
                  <c:v>3514</c:v>
                </c:pt>
                <c:pt idx="3540">
                  <c:v>3515</c:v>
                </c:pt>
                <c:pt idx="3541">
                  <c:v>3516</c:v>
                </c:pt>
                <c:pt idx="3542">
                  <c:v>3517</c:v>
                </c:pt>
                <c:pt idx="3543">
                  <c:v>3518</c:v>
                </c:pt>
                <c:pt idx="3544">
                  <c:v>3519</c:v>
                </c:pt>
                <c:pt idx="3545">
                  <c:v>3520</c:v>
                </c:pt>
                <c:pt idx="3546">
                  <c:v>3521</c:v>
                </c:pt>
                <c:pt idx="3547">
                  <c:v>3522</c:v>
                </c:pt>
                <c:pt idx="3548">
                  <c:v>3523</c:v>
                </c:pt>
                <c:pt idx="3549">
                  <c:v>3524</c:v>
                </c:pt>
                <c:pt idx="3550">
                  <c:v>3525</c:v>
                </c:pt>
                <c:pt idx="3551">
                  <c:v>3526</c:v>
                </c:pt>
                <c:pt idx="3552">
                  <c:v>3527</c:v>
                </c:pt>
                <c:pt idx="3553">
                  <c:v>3528</c:v>
                </c:pt>
                <c:pt idx="3554">
                  <c:v>3529</c:v>
                </c:pt>
                <c:pt idx="3555">
                  <c:v>3530</c:v>
                </c:pt>
                <c:pt idx="3556">
                  <c:v>3531</c:v>
                </c:pt>
                <c:pt idx="3557">
                  <c:v>3532</c:v>
                </c:pt>
                <c:pt idx="3558">
                  <c:v>3533</c:v>
                </c:pt>
                <c:pt idx="3559">
                  <c:v>3534</c:v>
                </c:pt>
                <c:pt idx="3560">
                  <c:v>3535</c:v>
                </c:pt>
                <c:pt idx="3561">
                  <c:v>3536</c:v>
                </c:pt>
                <c:pt idx="3562">
                  <c:v>3537</c:v>
                </c:pt>
                <c:pt idx="3563">
                  <c:v>3538</c:v>
                </c:pt>
                <c:pt idx="3564">
                  <c:v>3539</c:v>
                </c:pt>
                <c:pt idx="3565">
                  <c:v>3540</c:v>
                </c:pt>
                <c:pt idx="3566">
                  <c:v>3541</c:v>
                </c:pt>
                <c:pt idx="3567">
                  <c:v>3542</c:v>
                </c:pt>
                <c:pt idx="3568">
                  <c:v>3543</c:v>
                </c:pt>
                <c:pt idx="3569">
                  <c:v>3544</c:v>
                </c:pt>
                <c:pt idx="3570">
                  <c:v>3545</c:v>
                </c:pt>
                <c:pt idx="3571">
                  <c:v>3546</c:v>
                </c:pt>
                <c:pt idx="3572">
                  <c:v>3547</c:v>
                </c:pt>
                <c:pt idx="3573">
                  <c:v>3548</c:v>
                </c:pt>
                <c:pt idx="3574">
                  <c:v>3549</c:v>
                </c:pt>
                <c:pt idx="3575">
                  <c:v>3550</c:v>
                </c:pt>
                <c:pt idx="3576">
                  <c:v>3551</c:v>
                </c:pt>
                <c:pt idx="3577">
                  <c:v>3552</c:v>
                </c:pt>
                <c:pt idx="3578">
                  <c:v>3553</c:v>
                </c:pt>
                <c:pt idx="3579">
                  <c:v>3554</c:v>
                </c:pt>
                <c:pt idx="3580">
                  <c:v>3555</c:v>
                </c:pt>
                <c:pt idx="3581">
                  <c:v>3556</c:v>
                </c:pt>
                <c:pt idx="3582">
                  <c:v>3557</c:v>
                </c:pt>
                <c:pt idx="3583">
                  <c:v>3558</c:v>
                </c:pt>
                <c:pt idx="3584">
                  <c:v>3559</c:v>
                </c:pt>
                <c:pt idx="3585">
                  <c:v>3560</c:v>
                </c:pt>
                <c:pt idx="3586">
                  <c:v>3561</c:v>
                </c:pt>
                <c:pt idx="3587">
                  <c:v>3562</c:v>
                </c:pt>
                <c:pt idx="3588">
                  <c:v>3563</c:v>
                </c:pt>
                <c:pt idx="3589">
                  <c:v>3564</c:v>
                </c:pt>
                <c:pt idx="3590">
                  <c:v>3565</c:v>
                </c:pt>
                <c:pt idx="3591">
                  <c:v>3566</c:v>
                </c:pt>
                <c:pt idx="3592">
                  <c:v>3567</c:v>
                </c:pt>
                <c:pt idx="3593">
                  <c:v>3568</c:v>
                </c:pt>
                <c:pt idx="3594">
                  <c:v>3569</c:v>
                </c:pt>
                <c:pt idx="3595">
                  <c:v>3570</c:v>
                </c:pt>
                <c:pt idx="3596">
                  <c:v>3571</c:v>
                </c:pt>
                <c:pt idx="3597">
                  <c:v>3572</c:v>
                </c:pt>
                <c:pt idx="3598">
                  <c:v>3573</c:v>
                </c:pt>
                <c:pt idx="3599">
                  <c:v>3574</c:v>
                </c:pt>
                <c:pt idx="3600">
                  <c:v>3575</c:v>
                </c:pt>
                <c:pt idx="3601">
                  <c:v>3576</c:v>
                </c:pt>
                <c:pt idx="3602">
                  <c:v>3577</c:v>
                </c:pt>
                <c:pt idx="3603">
                  <c:v>3578</c:v>
                </c:pt>
                <c:pt idx="3604">
                  <c:v>3579</c:v>
                </c:pt>
                <c:pt idx="3605">
                  <c:v>3580</c:v>
                </c:pt>
                <c:pt idx="3606">
                  <c:v>3581</c:v>
                </c:pt>
                <c:pt idx="3607">
                  <c:v>3582</c:v>
                </c:pt>
                <c:pt idx="3608">
                  <c:v>3583</c:v>
                </c:pt>
                <c:pt idx="3609">
                  <c:v>3584</c:v>
                </c:pt>
                <c:pt idx="3610">
                  <c:v>3585</c:v>
                </c:pt>
                <c:pt idx="3611">
                  <c:v>3586</c:v>
                </c:pt>
                <c:pt idx="3612">
                  <c:v>3587</c:v>
                </c:pt>
                <c:pt idx="3613">
                  <c:v>3588</c:v>
                </c:pt>
                <c:pt idx="3614">
                  <c:v>3589</c:v>
                </c:pt>
                <c:pt idx="3615">
                  <c:v>3590</c:v>
                </c:pt>
                <c:pt idx="3616">
                  <c:v>3591</c:v>
                </c:pt>
                <c:pt idx="3617">
                  <c:v>3592</c:v>
                </c:pt>
                <c:pt idx="3618">
                  <c:v>3593</c:v>
                </c:pt>
                <c:pt idx="3619">
                  <c:v>3594</c:v>
                </c:pt>
                <c:pt idx="3620">
                  <c:v>3595</c:v>
                </c:pt>
                <c:pt idx="3621">
                  <c:v>3596</c:v>
                </c:pt>
                <c:pt idx="3622">
                  <c:v>3597</c:v>
                </c:pt>
                <c:pt idx="3623">
                  <c:v>3598</c:v>
                </c:pt>
                <c:pt idx="3624">
                  <c:v>3599</c:v>
                </c:pt>
                <c:pt idx="3625">
                  <c:v>3600</c:v>
                </c:pt>
                <c:pt idx="3626">
                  <c:v>3601</c:v>
                </c:pt>
                <c:pt idx="3627">
                  <c:v>3602</c:v>
                </c:pt>
                <c:pt idx="3628">
                  <c:v>3603</c:v>
                </c:pt>
                <c:pt idx="3629">
                  <c:v>3604</c:v>
                </c:pt>
                <c:pt idx="3630">
                  <c:v>3605</c:v>
                </c:pt>
                <c:pt idx="3631">
                  <c:v>3606</c:v>
                </c:pt>
                <c:pt idx="3632">
                  <c:v>3607</c:v>
                </c:pt>
                <c:pt idx="3633">
                  <c:v>3608</c:v>
                </c:pt>
                <c:pt idx="3634">
                  <c:v>3609</c:v>
                </c:pt>
                <c:pt idx="3635">
                  <c:v>3610</c:v>
                </c:pt>
                <c:pt idx="3636">
                  <c:v>3611</c:v>
                </c:pt>
                <c:pt idx="3637">
                  <c:v>3612</c:v>
                </c:pt>
                <c:pt idx="3638">
                  <c:v>3613</c:v>
                </c:pt>
                <c:pt idx="3639">
                  <c:v>3614</c:v>
                </c:pt>
                <c:pt idx="3640">
                  <c:v>3615</c:v>
                </c:pt>
                <c:pt idx="3641">
                  <c:v>3616</c:v>
                </c:pt>
                <c:pt idx="3642">
                  <c:v>3617</c:v>
                </c:pt>
                <c:pt idx="3643">
                  <c:v>3618</c:v>
                </c:pt>
                <c:pt idx="3644">
                  <c:v>3619</c:v>
                </c:pt>
                <c:pt idx="3645">
                  <c:v>3620</c:v>
                </c:pt>
                <c:pt idx="3646">
                  <c:v>3621</c:v>
                </c:pt>
                <c:pt idx="3647">
                  <c:v>3622</c:v>
                </c:pt>
                <c:pt idx="3648">
                  <c:v>3623</c:v>
                </c:pt>
                <c:pt idx="3649">
                  <c:v>3624</c:v>
                </c:pt>
                <c:pt idx="3650">
                  <c:v>3625</c:v>
                </c:pt>
                <c:pt idx="3651">
                  <c:v>3626</c:v>
                </c:pt>
                <c:pt idx="3652">
                  <c:v>3627</c:v>
                </c:pt>
                <c:pt idx="3653">
                  <c:v>3628</c:v>
                </c:pt>
                <c:pt idx="3654">
                  <c:v>3629</c:v>
                </c:pt>
                <c:pt idx="3655">
                  <c:v>3630</c:v>
                </c:pt>
                <c:pt idx="3656">
                  <c:v>3631</c:v>
                </c:pt>
                <c:pt idx="3657">
                  <c:v>3632</c:v>
                </c:pt>
                <c:pt idx="3658">
                  <c:v>3633</c:v>
                </c:pt>
                <c:pt idx="3659">
                  <c:v>3634</c:v>
                </c:pt>
                <c:pt idx="3660">
                  <c:v>3635</c:v>
                </c:pt>
                <c:pt idx="3661">
                  <c:v>3636</c:v>
                </c:pt>
                <c:pt idx="3662">
                  <c:v>3637</c:v>
                </c:pt>
                <c:pt idx="3663">
                  <c:v>3638</c:v>
                </c:pt>
                <c:pt idx="3664">
                  <c:v>3639</c:v>
                </c:pt>
                <c:pt idx="3665">
                  <c:v>3640</c:v>
                </c:pt>
                <c:pt idx="3666">
                  <c:v>3641</c:v>
                </c:pt>
                <c:pt idx="3667">
                  <c:v>3642</c:v>
                </c:pt>
                <c:pt idx="3668">
                  <c:v>3643</c:v>
                </c:pt>
                <c:pt idx="3669">
                  <c:v>3644</c:v>
                </c:pt>
                <c:pt idx="3670">
                  <c:v>3645</c:v>
                </c:pt>
                <c:pt idx="3671">
                  <c:v>3646</c:v>
                </c:pt>
                <c:pt idx="3672">
                  <c:v>3647</c:v>
                </c:pt>
                <c:pt idx="3673">
                  <c:v>3648</c:v>
                </c:pt>
                <c:pt idx="3674">
                  <c:v>3649</c:v>
                </c:pt>
                <c:pt idx="3675">
                  <c:v>3650</c:v>
                </c:pt>
                <c:pt idx="3676">
                  <c:v>3651</c:v>
                </c:pt>
                <c:pt idx="3677">
                  <c:v>3652</c:v>
                </c:pt>
                <c:pt idx="3678">
                  <c:v>3653</c:v>
                </c:pt>
                <c:pt idx="3679">
                  <c:v>3654</c:v>
                </c:pt>
                <c:pt idx="3680">
                  <c:v>3655</c:v>
                </c:pt>
                <c:pt idx="3681">
                  <c:v>3656</c:v>
                </c:pt>
                <c:pt idx="3682">
                  <c:v>3657</c:v>
                </c:pt>
                <c:pt idx="3683">
                  <c:v>3658</c:v>
                </c:pt>
                <c:pt idx="3684">
                  <c:v>3659</c:v>
                </c:pt>
                <c:pt idx="3685">
                  <c:v>3660</c:v>
                </c:pt>
                <c:pt idx="3686">
                  <c:v>3661</c:v>
                </c:pt>
                <c:pt idx="3687">
                  <c:v>3662</c:v>
                </c:pt>
                <c:pt idx="3688">
                  <c:v>3663</c:v>
                </c:pt>
                <c:pt idx="3689">
                  <c:v>3664</c:v>
                </c:pt>
                <c:pt idx="3690">
                  <c:v>3665</c:v>
                </c:pt>
                <c:pt idx="3691">
                  <c:v>3666</c:v>
                </c:pt>
                <c:pt idx="3692">
                  <c:v>3667</c:v>
                </c:pt>
                <c:pt idx="3693">
                  <c:v>3668</c:v>
                </c:pt>
                <c:pt idx="3694">
                  <c:v>3669</c:v>
                </c:pt>
                <c:pt idx="3695">
                  <c:v>3670</c:v>
                </c:pt>
                <c:pt idx="3696">
                  <c:v>3671</c:v>
                </c:pt>
                <c:pt idx="3697">
                  <c:v>3672</c:v>
                </c:pt>
                <c:pt idx="3698">
                  <c:v>3673</c:v>
                </c:pt>
                <c:pt idx="3699">
                  <c:v>3674</c:v>
                </c:pt>
                <c:pt idx="3700">
                  <c:v>3675</c:v>
                </c:pt>
                <c:pt idx="3701">
                  <c:v>3676</c:v>
                </c:pt>
                <c:pt idx="3702">
                  <c:v>3677</c:v>
                </c:pt>
                <c:pt idx="3703">
                  <c:v>3678</c:v>
                </c:pt>
                <c:pt idx="3704">
                  <c:v>3679</c:v>
                </c:pt>
                <c:pt idx="3705">
                  <c:v>3680</c:v>
                </c:pt>
                <c:pt idx="3706">
                  <c:v>3681</c:v>
                </c:pt>
                <c:pt idx="3707">
                  <c:v>3682</c:v>
                </c:pt>
                <c:pt idx="3708">
                  <c:v>3683</c:v>
                </c:pt>
                <c:pt idx="3709">
                  <c:v>3684</c:v>
                </c:pt>
                <c:pt idx="3710">
                  <c:v>3685</c:v>
                </c:pt>
                <c:pt idx="3711">
                  <c:v>3686</c:v>
                </c:pt>
                <c:pt idx="3712">
                  <c:v>3687</c:v>
                </c:pt>
                <c:pt idx="3713">
                  <c:v>3688</c:v>
                </c:pt>
                <c:pt idx="3714">
                  <c:v>3689</c:v>
                </c:pt>
                <c:pt idx="3715">
                  <c:v>3690</c:v>
                </c:pt>
                <c:pt idx="3716">
                  <c:v>3691</c:v>
                </c:pt>
                <c:pt idx="3717">
                  <c:v>3692</c:v>
                </c:pt>
                <c:pt idx="3718">
                  <c:v>3693</c:v>
                </c:pt>
                <c:pt idx="3719">
                  <c:v>3694</c:v>
                </c:pt>
                <c:pt idx="3720">
                  <c:v>3695</c:v>
                </c:pt>
                <c:pt idx="3721">
                  <c:v>3696</c:v>
                </c:pt>
                <c:pt idx="3722">
                  <c:v>3697</c:v>
                </c:pt>
                <c:pt idx="3723">
                  <c:v>3698</c:v>
                </c:pt>
                <c:pt idx="3724">
                  <c:v>3699</c:v>
                </c:pt>
                <c:pt idx="3725">
                  <c:v>3700</c:v>
                </c:pt>
                <c:pt idx="3726">
                  <c:v>3701</c:v>
                </c:pt>
                <c:pt idx="3727">
                  <c:v>3702</c:v>
                </c:pt>
                <c:pt idx="3728">
                  <c:v>3703</c:v>
                </c:pt>
                <c:pt idx="3729">
                  <c:v>3704</c:v>
                </c:pt>
                <c:pt idx="3730">
                  <c:v>3705</c:v>
                </c:pt>
                <c:pt idx="3731">
                  <c:v>3706</c:v>
                </c:pt>
                <c:pt idx="3732">
                  <c:v>3707</c:v>
                </c:pt>
                <c:pt idx="3733">
                  <c:v>3708</c:v>
                </c:pt>
                <c:pt idx="3734">
                  <c:v>3709</c:v>
                </c:pt>
                <c:pt idx="3735">
                  <c:v>3710</c:v>
                </c:pt>
                <c:pt idx="3736">
                  <c:v>3711</c:v>
                </c:pt>
                <c:pt idx="3737">
                  <c:v>3712</c:v>
                </c:pt>
                <c:pt idx="3738">
                  <c:v>3713</c:v>
                </c:pt>
                <c:pt idx="3739">
                  <c:v>3714</c:v>
                </c:pt>
                <c:pt idx="3740">
                  <c:v>3715</c:v>
                </c:pt>
                <c:pt idx="3741">
                  <c:v>3716</c:v>
                </c:pt>
                <c:pt idx="3742">
                  <c:v>3717</c:v>
                </c:pt>
                <c:pt idx="3743">
                  <c:v>3718</c:v>
                </c:pt>
                <c:pt idx="3744">
                  <c:v>3719</c:v>
                </c:pt>
                <c:pt idx="3745">
                  <c:v>3720</c:v>
                </c:pt>
                <c:pt idx="3746">
                  <c:v>3721</c:v>
                </c:pt>
                <c:pt idx="3747">
                  <c:v>3722</c:v>
                </c:pt>
                <c:pt idx="3748">
                  <c:v>3723</c:v>
                </c:pt>
                <c:pt idx="3749">
                  <c:v>3724</c:v>
                </c:pt>
                <c:pt idx="3750">
                  <c:v>3725</c:v>
                </c:pt>
                <c:pt idx="3751">
                  <c:v>3726</c:v>
                </c:pt>
                <c:pt idx="3752">
                  <c:v>3727</c:v>
                </c:pt>
                <c:pt idx="3753">
                  <c:v>3728</c:v>
                </c:pt>
                <c:pt idx="3754">
                  <c:v>3729</c:v>
                </c:pt>
                <c:pt idx="3755">
                  <c:v>3730</c:v>
                </c:pt>
                <c:pt idx="3756">
                  <c:v>3731</c:v>
                </c:pt>
                <c:pt idx="3757">
                  <c:v>3732</c:v>
                </c:pt>
                <c:pt idx="3758">
                  <c:v>3733</c:v>
                </c:pt>
                <c:pt idx="3759">
                  <c:v>3734</c:v>
                </c:pt>
                <c:pt idx="3760">
                  <c:v>3735</c:v>
                </c:pt>
                <c:pt idx="3761">
                  <c:v>3736</c:v>
                </c:pt>
                <c:pt idx="3762">
                  <c:v>3737</c:v>
                </c:pt>
                <c:pt idx="3763">
                  <c:v>3738</c:v>
                </c:pt>
                <c:pt idx="3764">
                  <c:v>3739</c:v>
                </c:pt>
                <c:pt idx="3765">
                  <c:v>3740</c:v>
                </c:pt>
                <c:pt idx="3766">
                  <c:v>3741</c:v>
                </c:pt>
                <c:pt idx="3767">
                  <c:v>3742</c:v>
                </c:pt>
                <c:pt idx="3768">
                  <c:v>3743</c:v>
                </c:pt>
                <c:pt idx="3769">
                  <c:v>3744</c:v>
                </c:pt>
                <c:pt idx="3770">
                  <c:v>3745</c:v>
                </c:pt>
                <c:pt idx="3771">
                  <c:v>3746</c:v>
                </c:pt>
                <c:pt idx="3772">
                  <c:v>3747</c:v>
                </c:pt>
                <c:pt idx="3773">
                  <c:v>3748</c:v>
                </c:pt>
                <c:pt idx="3774">
                  <c:v>3749</c:v>
                </c:pt>
                <c:pt idx="3775">
                  <c:v>3750</c:v>
                </c:pt>
                <c:pt idx="3776">
                  <c:v>3751</c:v>
                </c:pt>
                <c:pt idx="3777">
                  <c:v>3752</c:v>
                </c:pt>
                <c:pt idx="3778">
                  <c:v>3753</c:v>
                </c:pt>
                <c:pt idx="3779">
                  <c:v>3754</c:v>
                </c:pt>
                <c:pt idx="3780">
                  <c:v>3755</c:v>
                </c:pt>
                <c:pt idx="3781">
                  <c:v>3756</c:v>
                </c:pt>
                <c:pt idx="3782">
                  <c:v>3757</c:v>
                </c:pt>
                <c:pt idx="3783">
                  <c:v>3758</c:v>
                </c:pt>
                <c:pt idx="3784">
                  <c:v>3759</c:v>
                </c:pt>
                <c:pt idx="3785">
                  <c:v>3760</c:v>
                </c:pt>
                <c:pt idx="3786">
                  <c:v>3761</c:v>
                </c:pt>
                <c:pt idx="3787">
                  <c:v>3762</c:v>
                </c:pt>
                <c:pt idx="3788">
                  <c:v>3763</c:v>
                </c:pt>
                <c:pt idx="3789">
                  <c:v>3764</c:v>
                </c:pt>
                <c:pt idx="3790">
                  <c:v>3765</c:v>
                </c:pt>
                <c:pt idx="3791">
                  <c:v>3766</c:v>
                </c:pt>
                <c:pt idx="3792">
                  <c:v>3767</c:v>
                </c:pt>
                <c:pt idx="3793">
                  <c:v>3768</c:v>
                </c:pt>
                <c:pt idx="3794">
                  <c:v>3769</c:v>
                </c:pt>
                <c:pt idx="3795">
                  <c:v>3770</c:v>
                </c:pt>
                <c:pt idx="3796">
                  <c:v>3771</c:v>
                </c:pt>
                <c:pt idx="3797">
                  <c:v>3772</c:v>
                </c:pt>
                <c:pt idx="3798">
                  <c:v>3773</c:v>
                </c:pt>
                <c:pt idx="3799">
                  <c:v>3774</c:v>
                </c:pt>
                <c:pt idx="3800">
                  <c:v>3775</c:v>
                </c:pt>
                <c:pt idx="3801">
                  <c:v>3776</c:v>
                </c:pt>
                <c:pt idx="3802">
                  <c:v>3777</c:v>
                </c:pt>
                <c:pt idx="3803">
                  <c:v>3778</c:v>
                </c:pt>
                <c:pt idx="3804">
                  <c:v>3779</c:v>
                </c:pt>
                <c:pt idx="3805">
                  <c:v>3780</c:v>
                </c:pt>
                <c:pt idx="3806">
                  <c:v>3781</c:v>
                </c:pt>
                <c:pt idx="3807">
                  <c:v>3782</c:v>
                </c:pt>
                <c:pt idx="3808">
                  <c:v>3783</c:v>
                </c:pt>
                <c:pt idx="3809">
                  <c:v>3784</c:v>
                </c:pt>
                <c:pt idx="3810">
                  <c:v>3785</c:v>
                </c:pt>
                <c:pt idx="3811">
                  <c:v>3786</c:v>
                </c:pt>
                <c:pt idx="3812">
                  <c:v>3787</c:v>
                </c:pt>
                <c:pt idx="3813">
                  <c:v>3788</c:v>
                </c:pt>
                <c:pt idx="3814">
                  <c:v>3789</c:v>
                </c:pt>
                <c:pt idx="3815">
                  <c:v>3790</c:v>
                </c:pt>
                <c:pt idx="3816">
                  <c:v>3791</c:v>
                </c:pt>
                <c:pt idx="3817">
                  <c:v>3792</c:v>
                </c:pt>
                <c:pt idx="3818">
                  <c:v>3793</c:v>
                </c:pt>
                <c:pt idx="3819">
                  <c:v>3794</c:v>
                </c:pt>
                <c:pt idx="3820">
                  <c:v>3795</c:v>
                </c:pt>
                <c:pt idx="3821">
                  <c:v>3796</c:v>
                </c:pt>
                <c:pt idx="3822">
                  <c:v>3797</c:v>
                </c:pt>
                <c:pt idx="3823">
                  <c:v>3798</c:v>
                </c:pt>
                <c:pt idx="3824">
                  <c:v>3799</c:v>
                </c:pt>
                <c:pt idx="3825">
                  <c:v>3800</c:v>
                </c:pt>
                <c:pt idx="3826">
                  <c:v>3801</c:v>
                </c:pt>
                <c:pt idx="3827">
                  <c:v>3802</c:v>
                </c:pt>
                <c:pt idx="3828">
                  <c:v>3803</c:v>
                </c:pt>
                <c:pt idx="3829">
                  <c:v>3804</c:v>
                </c:pt>
                <c:pt idx="3830">
                  <c:v>3805</c:v>
                </c:pt>
                <c:pt idx="3831">
                  <c:v>3806</c:v>
                </c:pt>
                <c:pt idx="3832">
                  <c:v>3807</c:v>
                </c:pt>
                <c:pt idx="3833">
                  <c:v>3808</c:v>
                </c:pt>
                <c:pt idx="3834">
                  <c:v>3809</c:v>
                </c:pt>
                <c:pt idx="3835">
                  <c:v>3810</c:v>
                </c:pt>
                <c:pt idx="3836">
                  <c:v>3811</c:v>
                </c:pt>
                <c:pt idx="3837">
                  <c:v>3812</c:v>
                </c:pt>
                <c:pt idx="3838">
                  <c:v>3813</c:v>
                </c:pt>
                <c:pt idx="3839">
                  <c:v>3814</c:v>
                </c:pt>
                <c:pt idx="3840">
                  <c:v>3815</c:v>
                </c:pt>
                <c:pt idx="3841">
                  <c:v>3816</c:v>
                </c:pt>
                <c:pt idx="3842">
                  <c:v>3817</c:v>
                </c:pt>
                <c:pt idx="3843">
                  <c:v>3818</c:v>
                </c:pt>
                <c:pt idx="3844">
                  <c:v>3819</c:v>
                </c:pt>
                <c:pt idx="3845">
                  <c:v>3820</c:v>
                </c:pt>
                <c:pt idx="3846">
                  <c:v>3821</c:v>
                </c:pt>
                <c:pt idx="3847">
                  <c:v>3822</c:v>
                </c:pt>
                <c:pt idx="3848">
                  <c:v>3823</c:v>
                </c:pt>
                <c:pt idx="3849">
                  <c:v>3824</c:v>
                </c:pt>
                <c:pt idx="3850">
                  <c:v>3825</c:v>
                </c:pt>
                <c:pt idx="3851">
                  <c:v>3826</c:v>
                </c:pt>
                <c:pt idx="3852">
                  <c:v>3827</c:v>
                </c:pt>
                <c:pt idx="3853">
                  <c:v>3828</c:v>
                </c:pt>
                <c:pt idx="3854">
                  <c:v>3829</c:v>
                </c:pt>
                <c:pt idx="3855">
                  <c:v>3830</c:v>
                </c:pt>
                <c:pt idx="3856">
                  <c:v>3831</c:v>
                </c:pt>
                <c:pt idx="3857">
                  <c:v>3832</c:v>
                </c:pt>
                <c:pt idx="3858">
                  <c:v>3833</c:v>
                </c:pt>
                <c:pt idx="3859">
                  <c:v>3834</c:v>
                </c:pt>
                <c:pt idx="3860">
                  <c:v>3835</c:v>
                </c:pt>
                <c:pt idx="3861">
                  <c:v>3836</c:v>
                </c:pt>
                <c:pt idx="3862">
                  <c:v>3837</c:v>
                </c:pt>
                <c:pt idx="3863">
                  <c:v>3838</c:v>
                </c:pt>
                <c:pt idx="3864">
                  <c:v>3839</c:v>
                </c:pt>
                <c:pt idx="3865">
                  <c:v>3840</c:v>
                </c:pt>
                <c:pt idx="3866">
                  <c:v>3841</c:v>
                </c:pt>
                <c:pt idx="3867">
                  <c:v>3842</c:v>
                </c:pt>
                <c:pt idx="3868">
                  <c:v>3843</c:v>
                </c:pt>
                <c:pt idx="3869">
                  <c:v>3844</c:v>
                </c:pt>
                <c:pt idx="3870">
                  <c:v>3845</c:v>
                </c:pt>
                <c:pt idx="3871">
                  <c:v>3846</c:v>
                </c:pt>
                <c:pt idx="3872">
                  <c:v>3847</c:v>
                </c:pt>
                <c:pt idx="3873">
                  <c:v>3848</c:v>
                </c:pt>
                <c:pt idx="3874">
                  <c:v>3849</c:v>
                </c:pt>
                <c:pt idx="3875">
                  <c:v>3850</c:v>
                </c:pt>
                <c:pt idx="3876">
                  <c:v>3851</c:v>
                </c:pt>
                <c:pt idx="3877">
                  <c:v>3852</c:v>
                </c:pt>
                <c:pt idx="3878">
                  <c:v>3853</c:v>
                </c:pt>
                <c:pt idx="3879">
                  <c:v>3854</c:v>
                </c:pt>
                <c:pt idx="3880">
                  <c:v>3855</c:v>
                </c:pt>
                <c:pt idx="3881">
                  <c:v>3856</c:v>
                </c:pt>
                <c:pt idx="3882">
                  <c:v>3857</c:v>
                </c:pt>
                <c:pt idx="3883">
                  <c:v>3858</c:v>
                </c:pt>
                <c:pt idx="3884">
                  <c:v>3859</c:v>
                </c:pt>
                <c:pt idx="3885">
                  <c:v>3860</c:v>
                </c:pt>
                <c:pt idx="3886">
                  <c:v>3861</c:v>
                </c:pt>
                <c:pt idx="3887">
                  <c:v>3862</c:v>
                </c:pt>
                <c:pt idx="3888">
                  <c:v>3863</c:v>
                </c:pt>
                <c:pt idx="3889">
                  <c:v>3864</c:v>
                </c:pt>
                <c:pt idx="3890">
                  <c:v>3865</c:v>
                </c:pt>
                <c:pt idx="3891">
                  <c:v>3866</c:v>
                </c:pt>
                <c:pt idx="3892">
                  <c:v>3867</c:v>
                </c:pt>
                <c:pt idx="3893">
                  <c:v>3868</c:v>
                </c:pt>
                <c:pt idx="3894">
                  <c:v>3869</c:v>
                </c:pt>
                <c:pt idx="3895">
                  <c:v>3870</c:v>
                </c:pt>
                <c:pt idx="3896">
                  <c:v>3871</c:v>
                </c:pt>
                <c:pt idx="3897">
                  <c:v>3872</c:v>
                </c:pt>
                <c:pt idx="3898">
                  <c:v>3873</c:v>
                </c:pt>
                <c:pt idx="3899">
                  <c:v>3874</c:v>
                </c:pt>
                <c:pt idx="3900">
                  <c:v>3875</c:v>
                </c:pt>
                <c:pt idx="3901">
                  <c:v>3876</c:v>
                </c:pt>
                <c:pt idx="3902">
                  <c:v>3877</c:v>
                </c:pt>
                <c:pt idx="3903">
                  <c:v>3878</c:v>
                </c:pt>
                <c:pt idx="3904">
                  <c:v>3879</c:v>
                </c:pt>
                <c:pt idx="3905">
                  <c:v>3880</c:v>
                </c:pt>
                <c:pt idx="3906">
                  <c:v>3881</c:v>
                </c:pt>
                <c:pt idx="3907">
                  <c:v>3882</c:v>
                </c:pt>
                <c:pt idx="3908">
                  <c:v>3883</c:v>
                </c:pt>
                <c:pt idx="3909">
                  <c:v>3884</c:v>
                </c:pt>
                <c:pt idx="3910">
                  <c:v>3885</c:v>
                </c:pt>
                <c:pt idx="3911">
                  <c:v>3886</c:v>
                </c:pt>
                <c:pt idx="3912">
                  <c:v>3887</c:v>
                </c:pt>
                <c:pt idx="3913">
                  <c:v>3888</c:v>
                </c:pt>
                <c:pt idx="3914">
                  <c:v>3889</c:v>
                </c:pt>
                <c:pt idx="3915">
                  <c:v>3890</c:v>
                </c:pt>
                <c:pt idx="3916">
                  <c:v>3891</c:v>
                </c:pt>
                <c:pt idx="3917">
                  <c:v>3892</c:v>
                </c:pt>
                <c:pt idx="3918">
                  <c:v>3893</c:v>
                </c:pt>
                <c:pt idx="3919">
                  <c:v>3894</c:v>
                </c:pt>
                <c:pt idx="3920">
                  <c:v>3895</c:v>
                </c:pt>
                <c:pt idx="3921">
                  <c:v>3896</c:v>
                </c:pt>
                <c:pt idx="3922">
                  <c:v>3897</c:v>
                </c:pt>
                <c:pt idx="3923">
                  <c:v>3898</c:v>
                </c:pt>
                <c:pt idx="3924">
                  <c:v>3899</c:v>
                </c:pt>
                <c:pt idx="3925">
                  <c:v>3900</c:v>
                </c:pt>
                <c:pt idx="3926">
                  <c:v>3901</c:v>
                </c:pt>
                <c:pt idx="3927">
                  <c:v>3902</c:v>
                </c:pt>
                <c:pt idx="3928">
                  <c:v>3903</c:v>
                </c:pt>
                <c:pt idx="3929">
                  <c:v>3904</c:v>
                </c:pt>
                <c:pt idx="3930">
                  <c:v>3905</c:v>
                </c:pt>
                <c:pt idx="3931">
                  <c:v>3906</c:v>
                </c:pt>
                <c:pt idx="3932">
                  <c:v>3907</c:v>
                </c:pt>
                <c:pt idx="3933">
                  <c:v>3908</c:v>
                </c:pt>
                <c:pt idx="3934">
                  <c:v>3909</c:v>
                </c:pt>
                <c:pt idx="3935">
                  <c:v>3910</c:v>
                </c:pt>
                <c:pt idx="3936">
                  <c:v>3911</c:v>
                </c:pt>
                <c:pt idx="3937">
                  <c:v>3912</c:v>
                </c:pt>
                <c:pt idx="3938">
                  <c:v>3913</c:v>
                </c:pt>
                <c:pt idx="3939">
                  <c:v>3914</c:v>
                </c:pt>
                <c:pt idx="3940">
                  <c:v>3915</c:v>
                </c:pt>
                <c:pt idx="3941">
                  <c:v>3916</c:v>
                </c:pt>
                <c:pt idx="3942">
                  <c:v>3917</c:v>
                </c:pt>
                <c:pt idx="3943">
                  <c:v>3918</c:v>
                </c:pt>
                <c:pt idx="3944">
                  <c:v>3919</c:v>
                </c:pt>
                <c:pt idx="3945">
                  <c:v>3920</c:v>
                </c:pt>
                <c:pt idx="3946">
                  <c:v>3921</c:v>
                </c:pt>
                <c:pt idx="3947">
                  <c:v>3922</c:v>
                </c:pt>
                <c:pt idx="3948">
                  <c:v>3923</c:v>
                </c:pt>
                <c:pt idx="3949">
                  <c:v>3924</c:v>
                </c:pt>
                <c:pt idx="3950">
                  <c:v>3925</c:v>
                </c:pt>
                <c:pt idx="3951">
                  <c:v>3926</c:v>
                </c:pt>
                <c:pt idx="3952">
                  <c:v>3927</c:v>
                </c:pt>
                <c:pt idx="3953">
                  <c:v>3928</c:v>
                </c:pt>
                <c:pt idx="3954">
                  <c:v>3929</c:v>
                </c:pt>
                <c:pt idx="3955">
                  <c:v>3930</c:v>
                </c:pt>
                <c:pt idx="3956">
                  <c:v>3931</c:v>
                </c:pt>
                <c:pt idx="3957">
                  <c:v>3932</c:v>
                </c:pt>
                <c:pt idx="3958">
                  <c:v>3933</c:v>
                </c:pt>
                <c:pt idx="3959">
                  <c:v>3934</c:v>
                </c:pt>
                <c:pt idx="3960">
                  <c:v>3935</c:v>
                </c:pt>
                <c:pt idx="3961">
                  <c:v>3936</c:v>
                </c:pt>
                <c:pt idx="3962">
                  <c:v>3937</c:v>
                </c:pt>
                <c:pt idx="3963">
                  <c:v>3938</c:v>
                </c:pt>
                <c:pt idx="3964">
                  <c:v>3939</c:v>
                </c:pt>
                <c:pt idx="3965">
                  <c:v>3940</c:v>
                </c:pt>
                <c:pt idx="3966">
                  <c:v>3941</c:v>
                </c:pt>
                <c:pt idx="3967">
                  <c:v>3942</c:v>
                </c:pt>
                <c:pt idx="3968">
                  <c:v>3943</c:v>
                </c:pt>
                <c:pt idx="3969">
                  <c:v>3944</c:v>
                </c:pt>
                <c:pt idx="3970">
                  <c:v>3945</c:v>
                </c:pt>
                <c:pt idx="3971">
                  <c:v>3946</c:v>
                </c:pt>
                <c:pt idx="3972">
                  <c:v>3947</c:v>
                </c:pt>
                <c:pt idx="3973">
                  <c:v>3948</c:v>
                </c:pt>
                <c:pt idx="3974">
                  <c:v>3949</c:v>
                </c:pt>
                <c:pt idx="3975">
                  <c:v>3950</c:v>
                </c:pt>
                <c:pt idx="3976">
                  <c:v>3951</c:v>
                </c:pt>
                <c:pt idx="3977">
                  <c:v>3952</c:v>
                </c:pt>
                <c:pt idx="3978">
                  <c:v>3953</c:v>
                </c:pt>
                <c:pt idx="3979">
                  <c:v>3954</c:v>
                </c:pt>
                <c:pt idx="3980">
                  <c:v>3955</c:v>
                </c:pt>
                <c:pt idx="3981">
                  <c:v>3956</c:v>
                </c:pt>
                <c:pt idx="3982">
                  <c:v>3957</c:v>
                </c:pt>
                <c:pt idx="3983">
                  <c:v>3958</c:v>
                </c:pt>
                <c:pt idx="3984">
                  <c:v>3959</c:v>
                </c:pt>
                <c:pt idx="3985">
                  <c:v>3960</c:v>
                </c:pt>
                <c:pt idx="3986">
                  <c:v>3961</c:v>
                </c:pt>
                <c:pt idx="3987">
                  <c:v>3962</c:v>
                </c:pt>
                <c:pt idx="3988">
                  <c:v>3963</c:v>
                </c:pt>
                <c:pt idx="3989">
                  <c:v>3964</c:v>
                </c:pt>
                <c:pt idx="3990">
                  <c:v>3965</c:v>
                </c:pt>
                <c:pt idx="3991">
                  <c:v>3966</c:v>
                </c:pt>
                <c:pt idx="3992">
                  <c:v>3967</c:v>
                </c:pt>
                <c:pt idx="3993">
                  <c:v>3968</c:v>
                </c:pt>
                <c:pt idx="3994">
                  <c:v>3969</c:v>
                </c:pt>
                <c:pt idx="3995">
                  <c:v>3970</c:v>
                </c:pt>
                <c:pt idx="3996">
                  <c:v>3971</c:v>
                </c:pt>
                <c:pt idx="3997">
                  <c:v>3972</c:v>
                </c:pt>
                <c:pt idx="3998">
                  <c:v>3973</c:v>
                </c:pt>
                <c:pt idx="3999">
                  <c:v>3974</c:v>
                </c:pt>
                <c:pt idx="4000">
                  <c:v>3975</c:v>
                </c:pt>
                <c:pt idx="4001">
                  <c:v>3976</c:v>
                </c:pt>
                <c:pt idx="4002">
                  <c:v>3977</c:v>
                </c:pt>
                <c:pt idx="4003">
                  <c:v>3978</c:v>
                </c:pt>
                <c:pt idx="4004">
                  <c:v>3979</c:v>
                </c:pt>
                <c:pt idx="4005">
                  <c:v>3980</c:v>
                </c:pt>
                <c:pt idx="4006">
                  <c:v>3981</c:v>
                </c:pt>
                <c:pt idx="4007">
                  <c:v>3982</c:v>
                </c:pt>
                <c:pt idx="4008">
                  <c:v>3983</c:v>
                </c:pt>
                <c:pt idx="4009">
                  <c:v>3984</c:v>
                </c:pt>
                <c:pt idx="4010">
                  <c:v>3985</c:v>
                </c:pt>
                <c:pt idx="4011">
                  <c:v>3986</c:v>
                </c:pt>
                <c:pt idx="4012">
                  <c:v>3987</c:v>
                </c:pt>
                <c:pt idx="4013">
                  <c:v>3988</c:v>
                </c:pt>
                <c:pt idx="4014">
                  <c:v>3989</c:v>
                </c:pt>
                <c:pt idx="4015">
                  <c:v>3990</c:v>
                </c:pt>
                <c:pt idx="4016">
                  <c:v>3991</c:v>
                </c:pt>
                <c:pt idx="4017">
                  <c:v>3992</c:v>
                </c:pt>
                <c:pt idx="4018">
                  <c:v>3993</c:v>
                </c:pt>
                <c:pt idx="4019">
                  <c:v>3994</c:v>
                </c:pt>
                <c:pt idx="4020">
                  <c:v>3995</c:v>
                </c:pt>
                <c:pt idx="4021">
                  <c:v>3996</c:v>
                </c:pt>
                <c:pt idx="4022">
                  <c:v>3997</c:v>
                </c:pt>
                <c:pt idx="4023">
                  <c:v>3998</c:v>
                </c:pt>
                <c:pt idx="4024">
                  <c:v>3999</c:v>
                </c:pt>
                <c:pt idx="4025">
                  <c:v>4000</c:v>
                </c:pt>
                <c:pt idx="4026">
                  <c:v>4001</c:v>
                </c:pt>
                <c:pt idx="4027">
                  <c:v>4002</c:v>
                </c:pt>
                <c:pt idx="4028">
                  <c:v>4003</c:v>
                </c:pt>
                <c:pt idx="4029">
                  <c:v>4004</c:v>
                </c:pt>
                <c:pt idx="4030">
                  <c:v>4005</c:v>
                </c:pt>
                <c:pt idx="4031">
                  <c:v>4006</c:v>
                </c:pt>
                <c:pt idx="4032">
                  <c:v>4007</c:v>
                </c:pt>
                <c:pt idx="4033">
                  <c:v>4008</c:v>
                </c:pt>
                <c:pt idx="4034">
                  <c:v>4009</c:v>
                </c:pt>
                <c:pt idx="4035">
                  <c:v>4010</c:v>
                </c:pt>
                <c:pt idx="4036">
                  <c:v>4011</c:v>
                </c:pt>
                <c:pt idx="4037">
                  <c:v>4012</c:v>
                </c:pt>
                <c:pt idx="4038">
                  <c:v>4013</c:v>
                </c:pt>
                <c:pt idx="4039">
                  <c:v>4014</c:v>
                </c:pt>
                <c:pt idx="4040">
                  <c:v>4015</c:v>
                </c:pt>
                <c:pt idx="4041">
                  <c:v>4016</c:v>
                </c:pt>
                <c:pt idx="4042">
                  <c:v>4017</c:v>
                </c:pt>
                <c:pt idx="4043">
                  <c:v>4018</c:v>
                </c:pt>
                <c:pt idx="4044">
                  <c:v>4019</c:v>
                </c:pt>
                <c:pt idx="4045">
                  <c:v>4020</c:v>
                </c:pt>
                <c:pt idx="4046">
                  <c:v>4021</c:v>
                </c:pt>
                <c:pt idx="4047">
                  <c:v>4022</c:v>
                </c:pt>
                <c:pt idx="4048">
                  <c:v>4023</c:v>
                </c:pt>
                <c:pt idx="4049">
                  <c:v>4024</c:v>
                </c:pt>
                <c:pt idx="4050">
                  <c:v>4025</c:v>
                </c:pt>
                <c:pt idx="4051">
                  <c:v>4026</c:v>
                </c:pt>
                <c:pt idx="4052">
                  <c:v>4027</c:v>
                </c:pt>
                <c:pt idx="4053">
                  <c:v>4028</c:v>
                </c:pt>
                <c:pt idx="4054">
                  <c:v>4029</c:v>
                </c:pt>
                <c:pt idx="4055">
                  <c:v>4030</c:v>
                </c:pt>
                <c:pt idx="4056">
                  <c:v>4031</c:v>
                </c:pt>
                <c:pt idx="4057">
                  <c:v>4032</c:v>
                </c:pt>
                <c:pt idx="4058">
                  <c:v>4033</c:v>
                </c:pt>
                <c:pt idx="4059">
                  <c:v>4034</c:v>
                </c:pt>
                <c:pt idx="4060">
                  <c:v>4035</c:v>
                </c:pt>
                <c:pt idx="4061">
                  <c:v>4036</c:v>
                </c:pt>
                <c:pt idx="4062">
                  <c:v>4037</c:v>
                </c:pt>
                <c:pt idx="4063">
                  <c:v>4038</c:v>
                </c:pt>
                <c:pt idx="4064">
                  <c:v>4039</c:v>
                </c:pt>
                <c:pt idx="4065">
                  <c:v>4040</c:v>
                </c:pt>
                <c:pt idx="4066">
                  <c:v>4041</c:v>
                </c:pt>
                <c:pt idx="4067">
                  <c:v>4042</c:v>
                </c:pt>
                <c:pt idx="4068">
                  <c:v>4043</c:v>
                </c:pt>
                <c:pt idx="4069">
                  <c:v>4044</c:v>
                </c:pt>
                <c:pt idx="4070">
                  <c:v>4045</c:v>
                </c:pt>
                <c:pt idx="4071">
                  <c:v>4046</c:v>
                </c:pt>
                <c:pt idx="4072">
                  <c:v>4047</c:v>
                </c:pt>
                <c:pt idx="4073">
                  <c:v>4048</c:v>
                </c:pt>
                <c:pt idx="4074">
                  <c:v>4049</c:v>
                </c:pt>
                <c:pt idx="4075">
                  <c:v>4050</c:v>
                </c:pt>
                <c:pt idx="4076">
                  <c:v>4051</c:v>
                </c:pt>
                <c:pt idx="4077">
                  <c:v>4052</c:v>
                </c:pt>
                <c:pt idx="4078">
                  <c:v>4053</c:v>
                </c:pt>
                <c:pt idx="4079">
                  <c:v>4054</c:v>
                </c:pt>
                <c:pt idx="4080">
                  <c:v>4055</c:v>
                </c:pt>
                <c:pt idx="4081">
                  <c:v>4056</c:v>
                </c:pt>
                <c:pt idx="4082">
                  <c:v>4057</c:v>
                </c:pt>
                <c:pt idx="4083">
                  <c:v>4058</c:v>
                </c:pt>
                <c:pt idx="4084">
                  <c:v>4059</c:v>
                </c:pt>
                <c:pt idx="4085">
                  <c:v>4060</c:v>
                </c:pt>
                <c:pt idx="4086">
                  <c:v>4061</c:v>
                </c:pt>
                <c:pt idx="4087">
                  <c:v>4062</c:v>
                </c:pt>
                <c:pt idx="4088">
                  <c:v>4063</c:v>
                </c:pt>
                <c:pt idx="4089">
                  <c:v>4064</c:v>
                </c:pt>
                <c:pt idx="4090">
                  <c:v>4065</c:v>
                </c:pt>
                <c:pt idx="4091">
                  <c:v>4066</c:v>
                </c:pt>
                <c:pt idx="4092">
                  <c:v>4067</c:v>
                </c:pt>
                <c:pt idx="4093">
                  <c:v>4068</c:v>
                </c:pt>
                <c:pt idx="4094">
                  <c:v>4069</c:v>
                </c:pt>
                <c:pt idx="4095">
                  <c:v>4070</c:v>
                </c:pt>
                <c:pt idx="4096">
                  <c:v>4071</c:v>
                </c:pt>
                <c:pt idx="4097">
                  <c:v>4072</c:v>
                </c:pt>
                <c:pt idx="4098">
                  <c:v>4073</c:v>
                </c:pt>
                <c:pt idx="4099">
                  <c:v>4074</c:v>
                </c:pt>
                <c:pt idx="4100">
                  <c:v>4075</c:v>
                </c:pt>
                <c:pt idx="4101">
                  <c:v>4076</c:v>
                </c:pt>
                <c:pt idx="4102">
                  <c:v>4077</c:v>
                </c:pt>
                <c:pt idx="4103">
                  <c:v>4078</c:v>
                </c:pt>
                <c:pt idx="4104">
                  <c:v>4079</c:v>
                </c:pt>
                <c:pt idx="4105">
                  <c:v>4080</c:v>
                </c:pt>
                <c:pt idx="4106">
                  <c:v>4081</c:v>
                </c:pt>
                <c:pt idx="4107">
                  <c:v>4082</c:v>
                </c:pt>
                <c:pt idx="4108">
                  <c:v>4083</c:v>
                </c:pt>
                <c:pt idx="4109">
                  <c:v>4084</c:v>
                </c:pt>
                <c:pt idx="4110">
                  <c:v>4085</c:v>
                </c:pt>
                <c:pt idx="4111">
                  <c:v>4086</c:v>
                </c:pt>
                <c:pt idx="4112">
                  <c:v>4087</c:v>
                </c:pt>
                <c:pt idx="4113">
                  <c:v>4088</c:v>
                </c:pt>
                <c:pt idx="4114">
                  <c:v>4089</c:v>
                </c:pt>
                <c:pt idx="4115">
                  <c:v>4090</c:v>
                </c:pt>
                <c:pt idx="4116">
                  <c:v>4091</c:v>
                </c:pt>
                <c:pt idx="4117">
                  <c:v>4092</c:v>
                </c:pt>
                <c:pt idx="4118">
                  <c:v>4093</c:v>
                </c:pt>
                <c:pt idx="4119">
                  <c:v>4094</c:v>
                </c:pt>
                <c:pt idx="4120">
                  <c:v>4095</c:v>
                </c:pt>
                <c:pt idx="4121">
                  <c:v>4096</c:v>
                </c:pt>
                <c:pt idx="4122">
                  <c:v>4097</c:v>
                </c:pt>
                <c:pt idx="4123">
                  <c:v>4098</c:v>
                </c:pt>
                <c:pt idx="4124">
                  <c:v>4099</c:v>
                </c:pt>
                <c:pt idx="4125">
                  <c:v>4100</c:v>
                </c:pt>
                <c:pt idx="4126">
                  <c:v>4101</c:v>
                </c:pt>
                <c:pt idx="4127">
                  <c:v>4102</c:v>
                </c:pt>
                <c:pt idx="4128">
                  <c:v>4103</c:v>
                </c:pt>
                <c:pt idx="4129">
                  <c:v>4104</c:v>
                </c:pt>
                <c:pt idx="4130">
                  <c:v>4105</c:v>
                </c:pt>
                <c:pt idx="4131">
                  <c:v>4106</c:v>
                </c:pt>
                <c:pt idx="4132">
                  <c:v>4107</c:v>
                </c:pt>
                <c:pt idx="4133">
                  <c:v>4108</c:v>
                </c:pt>
                <c:pt idx="4134">
                  <c:v>4109</c:v>
                </c:pt>
                <c:pt idx="4135">
                  <c:v>4110</c:v>
                </c:pt>
                <c:pt idx="4136">
                  <c:v>4111</c:v>
                </c:pt>
                <c:pt idx="4137">
                  <c:v>4112</c:v>
                </c:pt>
                <c:pt idx="4138">
                  <c:v>4113</c:v>
                </c:pt>
                <c:pt idx="4139">
                  <c:v>4114</c:v>
                </c:pt>
                <c:pt idx="4140">
                  <c:v>4115</c:v>
                </c:pt>
                <c:pt idx="4141">
                  <c:v>4116</c:v>
                </c:pt>
                <c:pt idx="4142">
                  <c:v>4117</c:v>
                </c:pt>
                <c:pt idx="4143">
                  <c:v>4118</c:v>
                </c:pt>
                <c:pt idx="4144">
                  <c:v>4119</c:v>
                </c:pt>
                <c:pt idx="4145">
                  <c:v>4120</c:v>
                </c:pt>
                <c:pt idx="4146">
                  <c:v>4121</c:v>
                </c:pt>
                <c:pt idx="4147">
                  <c:v>4122</c:v>
                </c:pt>
                <c:pt idx="4148">
                  <c:v>4123</c:v>
                </c:pt>
                <c:pt idx="4149">
                  <c:v>4124</c:v>
                </c:pt>
                <c:pt idx="4150">
                  <c:v>4125</c:v>
                </c:pt>
                <c:pt idx="4151">
                  <c:v>4126</c:v>
                </c:pt>
                <c:pt idx="4152">
                  <c:v>4127</c:v>
                </c:pt>
                <c:pt idx="4153">
                  <c:v>4128</c:v>
                </c:pt>
                <c:pt idx="4154">
                  <c:v>4129</c:v>
                </c:pt>
                <c:pt idx="4155">
                  <c:v>4130</c:v>
                </c:pt>
                <c:pt idx="4156">
                  <c:v>4131</c:v>
                </c:pt>
                <c:pt idx="4157">
                  <c:v>4132</c:v>
                </c:pt>
                <c:pt idx="4158">
                  <c:v>4133</c:v>
                </c:pt>
                <c:pt idx="4159">
                  <c:v>4134</c:v>
                </c:pt>
                <c:pt idx="4160">
                  <c:v>4135</c:v>
                </c:pt>
                <c:pt idx="4161">
                  <c:v>4136</c:v>
                </c:pt>
                <c:pt idx="4162">
                  <c:v>4137</c:v>
                </c:pt>
                <c:pt idx="4163">
                  <c:v>4138</c:v>
                </c:pt>
                <c:pt idx="4164">
                  <c:v>4139</c:v>
                </c:pt>
                <c:pt idx="4165">
                  <c:v>4140</c:v>
                </c:pt>
                <c:pt idx="4166">
                  <c:v>4141</c:v>
                </c:pt>
                <c:pt idx="4167">
                  <c:v>4142</c:v>
                </c:pt>
                <c:pt idx="4168">
                  <c:v>4143</c:v>
                </c:pt>
                <c:pt idx="4169">
                  <c:v>4144</c:v>
                </c:pt>
                <c:pt idx="4170">
                  <c:v>4145</c:v>
                </c:pt>
                <c:pt idx="4171">
                  <c:v>4146</c:v>
                </c:pt>
                <c:pt idx="4172">
                  <c:v>4147</c:v>
                </c:pt>
                <c:pt idx="4173">
                  <c:v>4148</c:v>
                </c:pt>
                <c:pt idx="4174">
                  <c:v>4149</c:v>
                </c:pt>
                <c:pt idx="4175">
                  <c:v>4150</c:v>
                </c:pt>
                <c:pt idx="4176">
                  <c:v>4151</c:v>
                </c:pt>
                <c:pt idx="4177">
                  <c:v>4152</c:v>
                </c:pt>
                <c:pt idx="4178">
                  <c:v>4153</c:v>
                </c:pt>
                <c:pt idx="4179">
                  <c:v>4154</c:v>
                </c:pt>
                <c:pt idx="4180">
                  <c:v>4155</c:v>
                </c:pt>
                <c:pt idx="4181">
                  <c:v>4156</c:v>
                </c:pt>
                <c:pt idx="4182">
                  <c:v>4157</c:v>
                </c:pt>
                <c:pt idx="4183">
                  <c:v>4158</c:v>
                </c:pt>
                <c:pt idx="4184">
                  <c:v>4159</c:v>
                </c:pt>
                <c:pt idx="4185">
                  <c:v>4160</c:v>
                </c:pt>
                <c:pt idx="4186">
                  <c:v>4161</c:v>
                </c:pt>
                <c:pt idx="4187">
                  <c:v>4162</c:v>
                </c:pt>
                <c:pt idx="4188">
                  <c:v>4163</c:v>
                </c:pt>
                <c:pt idx="4189">
                  <c:v>4164</c:v>
                </c:pt>
                <c:pt idx="4190">
                  <c:v>4165</c:v>
                </c:pt>
                <c:pt idx="4191">
                  <c:v>4166</c:v>
                </c:pt>
                <c:pt idx="4192">
                  <c:v>4167</c:v>
                </c:pt>
                <c:pt idx="4193">
                  <c:v>4168</c:v>
                </c:pt>
                <c:pt idx="4194">
                  <c:v>4169</c:v>
                </c:pt>
                <c:pt idx="4195">
                  <c:v>4170</c:v>
                </c:pt>
                <c:pt idx="4196">
                  <c:v>4171</c:v>
                </c:pt>
                <c:pt idx="4197">
                  <c:v>4172</c:v>
                </c:pt>
                <c:pt idx="4198">
                  <c:v>4173</c:v>
                </c:pt>
                <c:pt idx="4199">
                  <c:v>4174</c:v>
                </c:pt>
                <c:pt idx="4200">
                  <c:v>4175</c:v>
                </c:pt>
                <c:pt idx="4201">
                  <c:v>4176</c:v>
                </c:pt>
                <c:pt idx="4202">
                  <c:v>4177</c:v>
                </c:pt>
                <c:pt idx="4203">
                  <c:v>4178</c:v>
                </c:pt>
                <c:pt idx="4204">
                  <c:v>4179</c:v>
                </c:pt>
                <c:pt idx="4205">
                  <c:v>4180</c:v>
                </c:pt>
                <c:pt idx="4206">
                  <c:v>4181</c:v>
                </c:pt>
                <c:pt idx="4207">
                  <c:v>4182</c:v>
                </c:pt>
                <c:pt idx="4208">
                  <c:v>4183</c:v>
                </c:pt>
                <c:pt idx="4209">
                  <c:v>4184</c:v>
                </c:pt>
                <c:pt idx="4210">
                  <c:v>4185</c:v>
                </c:pt>
                <c:pt idx="4211">
                  <c:v>4186</c:v>
                </c:pt>
                <c:pt idx="4212">
                  <c:v>4187</c:v>
                </c:pt>
                <c:pt idx="4213">
                  <c:v>4188</c:v>
                </c:pt>
                <c:pt idx="4214">
                  <c:v>4189</c:v>
                </c:pt>
                <c:pt idx="4215">
                  <c:v>4190</c:v>
                </c:pt>
                <c:pt idx="4216">
                  <c:v>4191</c:v>
                </c:pt>
                <c:pt idx="4217">
                  <c:v>4192</c:v>
                </c:pt>
                <c:pt idx="4218">
                  <c:v>4193</c:v>
                </c:pt>
                <c:pt idx="4219">
                  <c:v>4194</c:v>
                </c:pt>
                <c:pt idx="4220">
                  <c:v>4195</c:v>
                </c:pt>
                <c:pt idx="4221">
                  <c:v>4196</c:v>
                </c:pt>
                <c:pt idx="4222">
                  <c:v>4197</c:v>
                </c:pt>
                <c:pt idx="4223">
                  <c:v>4198</c:v>
                </c:pt>
                <c:pt idx="4224">
                  <c:v>4199</c:v>
                </c:pt>
                <c:pt idx="4225">
                  <c:v>4200</c:v>
                </c:pt>
                <c:pt idx="4226">
                  <c:v>4201</c:v>
                </c:pt>
                <c:pt idx="4227">
                  <c:v>4202</c:v>
                </c:pt>
                <c:pt idx="4228">
                  <c:v>4203</c:v>
                </c:pt>
                <c:pt idx="4229">
                  <c:v>4204</c:v>
                </c:pt>
                <c:pt idx="4230">
                  <c:v>4205</c:v>
                </c:pt>
                <c:pt idx="4231">
                  <c:v>4206</c:v>
                </c:pt>
                <c:pt idx="4232">
                  <c:v>4207</c:v>
                </c:pt>
                <c:pt idx="4233">
                  <c:v>4208</c:v>
                </c:pt>
                <c:pt idx="4234">
                  <c:v>4209</c:v>
                </c:pt>
                <c:pt idx="4235">
                  <c:v>4210</c:v>
                </c:pt>
                <c:pt idx="4236">
                  <c:v>4211</c:v>
                </c:pt>
                <c:pt idx="4237">
                  <c:v>4212</c:v>
                </c:pt>
                <c:pt idx="4238">
                  <c:v>4213</c:v>
                </c:pt>
                <c:pt idx="4239">
                  <c:v>4214</c:v>
                </c:pt>
                <c:pt idx="4240">
                  <c:v>4215</c:v>
                </c:pt>
                <c:pt idx="4241">
                  <c:v>4216</c:v>
                </c:pt>
                <c:pt idx="4242">
                  <c:v>4217</c:v>
                </c:pt>
                <c:pt idx="4243">
                  <c:v>4218</c:v>
                </c:pt>
                <c:pt idx="4244">
                  <c:v>4219</c:v>
                </c:pt>
                <c:pt idx="4245">
                  <c:v>4220</c:v>
                </c:pt>
                <c:pt idx="4246">
                  <c:v>4221</c:v>
                </c:pt>
                <c:pt idx="4247">
                  <c:v>4222</c:v>
                </c:pt>
                <c:pt idx="4248">
                  <c:v>4223</c:v>
                </c:pt>
                <c:pt idx="4249">
                  <c:v>4224</c:v>
                </c:pt>
                <c:pt idx="4250">
                  <c:v>4225</c:v>
                </c:pt>
                <c:pt idx="4251">
                  <c:v>4226</c:v>
                </c:pt>
                <c:pt idx="4252">
                  <c:v>4227</c:v>
                </c:pt>
                <c:pt idx="4253">
                  <c:v>4228</c:v>
                </c:pt>
                <c:pt idx="4254">
                  <c:v>4229</c:v>
                </c:pt>
                <c:pt idx="4255">
                  <c:v>4230</c:v>
                </c:pt>
                <c:pt idx="4256">
                  <c:v>4231</c:v>
                </c:pt>
                <c:pt idx="4257">
                  <c:v>4232</c:v>
                </c:pt>
                <c:pt idx="4258">
                  <c:v>4233</c:v>
                </c:pt>
                <c:pt idx="4259">
                  <c:v>4234</c:v>
                </c:pt>
                <c:pt idx="4260">
                  <c:v>4235</c:v>
                </c:pt>
                <c:pt idx="4261">
                  <c:v>4236</c:v>
                </c:pt>
                <c:pt idx="4262">
                  <c:v>4237</c:v>
                </c:pt>
                <c:pt idx="4263">
                  <c:v>4238</c:v>
                </c:pt>
                <c:pt idx="4264">
                  <c:v>4239</c:v>
                </c:pt>
                <c:pt idx="4265">
                  <c:v>4240</c:v>
                </c:pt>
                <c:pt idx="4266">
                  <c:v>4241</c:v>
                </c:pt>
                <c:pt idx="4267">
                  <c:v>4242</c:v>
                </c:pt>
                <c:pt idx="4268">
                  <c:v>4243</c:v>
                </c:pt>
                <c:pt idx="4269">
                  <c:v>4244</c:v>
                </c:pt>
                <c:pt idx="4270">
                  <c:v>4245</c:v>
                </c:pt>
                <c:pt idx="4271">
                  <c:v>4246</c:v>
                </c:pt>
                <c:pt idx="4272">
                  <c:v>4247</c:v>
                </c:pt>
                <c:pt idx="4273">
                  <c:v>4248</c:v>
                </c:pt>
                <c:pt idx="4274">
                  <c:v>4249</c:v>
                </c:pt>
                <c:pt idx="4275">
                  <c:v>4250</c:v>
                </c:pt>
                <c:pt idx="4276">
                  <c:v>4251</c:v>
                </c:pt>
                <c:pt idx="4277">
                  <c:v>4252</c:v>
                </c:pt>
                <c:pt idx="4278">
                  <c:v>4253</c:v>
                </c:pt>
                <c:pt idx="4279">
                  <c:v>4254</c:v>
                </c:pt>
                <c:pt idx="4280">
                  <c:v>4255</c:v>
                </c:pt>
                <c:pt idx="4281">
                  <c:v>4256</c:v>
                </c:pt>
                <c:pt idx="4282">
                  <c:v>4257</c:v>
                </c:pt>
                <c:pt idx="4283">
                  <c:v>4258</c:v>
                </c:pt>
                <c:pt idx="4284">
                  <c:v>4259</c:v>
                </c:pt>
                <c:pt idx="4285">
                  <c:v>4260</c:v>
                </c:pt>
                <c:pt idx="4286">
                  <c:v>4261</c:v>
                </c:pt>
                <c:pt idx="4287">
                  <c:v>4262</c:v>
                </c:pt>
                <c:pt idx="4288">
                  <c:v>4263</c:v>
                </c:pt>
                <c:pt idx="4289">
                  <c:v>4264</c:v>
                </c:pt>
                <c:pt idx="4290">
                  <c:v>4265</c:v>
                </c:pt>
                <c:pt idx="4291">
                  <c:v>4266</c:v>
                </c:pt>
                <c:pt idx="4292">
                  <c:v>4267</c:v>
                </c:pt>
                <c:pt idx="4293">
                  <c:v>4268</c:v>
                </c:pt>
                <c:pt idx="4294">
                  <c:v>4269</c:v>
                </c:pt>
                <c:pt idx="4295">
                  <c:v>4270</c:v>
                </c:pt>
                <c:pt idx="4296">
                  <c:v>4271</c:v>
                </c:pt>
                <c:pt idx="4297">
                  <c:v>4272</c:v>
                </c:pt>
                <c:pt idx="4298">
                  <c:v>4273</c:v>
                </c:pt>
                <c:pt idx="4299">
                  <c:v>4274</c:v>
                </c:pt>
                <c:pt idx="4300">
                  <c:v>4275</c:v>
                </c:pt>
                <c:pt idx="4301">
                  <c:v>4276</c:v>
                </c:pt>
                <c:pt idx="4302">
                  <c:v>4277</c:v>
                </c:pt>
                <c:pt idx="4303">
                  <c:v>4278</c:v>
                </c:pt>
                <c:pt idx="4304">
                  <c:v>4279</c:v>
                </c:pt>
                <c:pt idx="4305">
                  <c:v>4280</c:v>
                </c:pt>
                <c:pt idx="4306">
                  <c:v>4281</c:v>
                </c:pt>
                <c:pt idx="4307">
                  <c:v>4282</c:v>
                </c:pt>
                <c:pt idx="4308">
                  <c:v>4283</c:v>
                </c:pt>
                <c:pt idx="4309">
                  <c:v>4284</c:v>
                </c:pt>
                <c:pt idx="4310">
                  <c:v>4285</c:v>
                </c:pt>
                <c:pt idx="4311">
                  <c:v>4286</c:v>
                </c:pt>
                <c:pt idx="4312">
                  <c:v>4287</c:v>
                </c:pt>
                <c:pt idx="4313">
                  <c:v>4288</c:v>
                </c:pt>
                <c:pt idx="4314">
                  <c:v>4289</c:v>
                </c:pt>
                <c:pt idx="4315">
                  <c:v>4290</c:v>
                </c:pt>
                <c:pt idx="4316">
                  <c:v>4291</c:v>
                </c:pt>
                <c:pt idx="4317">
                  <c:v>4292</c:v>
                </c:pt>
                <c:pt idx="4318">
                  <c:v>4293</c:v>
                </c:pt>
                <c:pt idx="4319">
                  <c:v>4294</c:v>
                </c:pt>
                <c:pt idx="4320">
                  <c:v>4295</c:v>
                </c:pt>
                <c:pt idx="4321">
                  <c:v>4296</c:v>
                </c:pt>
                <c:pt idx="4322">
                  <c:v>4297</c:v>
                </c:pt>
                <c:pt idx="4323">
                  <c:v>4298</c:v>
                </c:pt>
                <c:pt idx="4324">
                  <c:v>4299</c:v>
                </c:pt>
                <c:pt idx="4325">
                  <c:v>4300</c:v>
                </c:pt>
                <c:pt idx="4326">
                  <c:v>4301</c:v>
                </c:pt>
                <c:pt idx="4327">
                  <c:v>4302</c:v>
                </c:pt>
                <c:pt idx="4328">
                  <c:v>4303</c:v>
                </c:pt>
                <c:pt idx="4329">
                  <c:v>4304</c:v>
                </c:pt>
                <c:pt idx="4330">
                  <c:v>4305</c:v>
                </c:pt>
                <c:pt idx="4331">
                  <c:v>4306</c:v>
                </c:pt>
                <c:pt idx="4332">
                  <c:v>4307</c:v>
                </c:pt>
                <c:pt idx="4333">
                  <c:v>4308</c:v>
                </c:pt>
                <c:pt idx="4334">
                  <c:v>4309</c:v>
                </c:pt>
                <c:pt idx="4335">
                  <c:v>4310</c:v>
                </c:pt>
                <c:pt idx="4336">
                  <c:v>4311</c:v>
                </c:pt>
                <c:pt idx="4337">
                  <c:v>4312</c:v>
                </c:pt>
                <c:pt idx="4338">
                  <c:v>4313</c:v>
                </c:pt>
                <c:pt idx="4339">
                  <c:v>4314</c:v>
                </c:pt>
                <c:pt idx="4340">
                  <c:v>4315</c:v>
                </c:pt>
                <c:pt idx="4341">
                  <c:v>4316</c:v>
                </c:pt>
                <c:pt idx="4342">
                  <c:v>4317</c:v>
                </c:pt>
                <c:pt idx="4343">
                  <c:v>4318</c:v>
                </c:pt>
                <c:pt idx="4344">
                  <c:v>4319</c:v>
                </c:pt>
                <c:pt idx="4345">
                  <c:v>4320</c:v>
                </c:pt>
                <c:pt idx="4346">
                  <c:v>4321</c:v>
                </c:pt>
                <c:pt idx="4347">
                  <c:v>4322</c:v>
                </c:pt>
                <c:pt idx="4348">
                  <c:v>4323</c:v>
                </c:pt>
                <c:pt idx="4349">
                  <c:v>4324</c:v>
                </c:pt>
                <c:pt idx="4350">
                  <c:v>4325</c:v>
                </c:pt>
                <c:pt idx="4351">
                  <c:v>4326</c:v>
                </c:pt>
                <c:pt idx="4352">
                  <c:v>4327</c:v>
                </c:pt>
                <c:pt idx="4353">
                  <c:v>4328</c:v>
                </c:pt>
                <c:pt idx="4354">
                  <c:v>4329</c:v>
                </c:pt>
                <c:pt idx="4355">
                  <c:v>4330</c:v>
                </c:pt>
                <c:pt idx="4356">
                  <c:v>4331</c:v>
                </c:pt>
                <c:pt idx="4357">
                  <c:v>4332</c:v>
                </c:pt>
                <c:pt idx="4358">
                  <c:v>4333</c:v>
                </c:pt>
                <c:pt idx="4359">
                  <c:v>4334</c:v>
                </c:pt>
                <c:pt idx="4360">
                  <c:v>4335</c:v>
                </c:pt>
                <c:pt idx="4361">
                  <c:v>4336</c:v>
                </c:pt>
                <c:pt idx="4362">
                  <c:v>4337</c:v>
                </c:pt>
                <c:pt idx="4363">
                  <c:v>4338</c:v>
                </c:pt>
                <c:pt idx="4364">
                  <c:v>4339</c:v>
                </c:pt>
                <c:pt idx="4365">
                  <c:v>4340</c:v>
                </c:pt>
                <c:pt idx="4366">
                  <c:v>4341</c:v>
                </c:pt>
                <c:pt idx="4367">
                  <c:v>4342</c:v>
                </c:pt>
                <c:pt idx="4368">
                  <c:v>4343</c:v>
                </c:pt>
                <c:pt idx="4369">
                  <c:v>4344</c:v>
                </c:pt>
                <c:pt idx="4370">
                  <c:v>4345</c:v>
                </c:pt>
                <c:pt idx="4371">
                  <c:v>4346</c:v>
                </c:pt>
                <c:pt idx="4372">
                  <c:v>4347</c:v>
                </c:pt>
                <c:pt idx="4373">
                  <c:v>4348</c:v>
                </c:pt>
                <c:pt idx="4374">
                  <c:v>4349</c:v>
                </c:pt>
                <c:pt idx="4375">
                  <c:v>4350</c:v>
                </c:pt>
                <c:pt idx="4376">
                  <c:v>4351</c:v>
                </c:pt>
                <c:pt idx="4377">
                  <c:v>4352</c:v>
                </c:pt>
                <c:pt idx="4378">
                  <c:v>4353</c:v>
                </c:pt>
                <c:pt idx="4379">
                  <c:v>4354</c:v>
                </c:pt>
                <c:pt idx="4380">
                  <c:v>4355</c:v>
                </c:pt>
                <c:pt idx="4381">
                  <c:v>4356</c:v>
                </c:pt>
                <c:pt idx="4382">
                  <c:v>4357</c:v>
                </c:pt>
                <c:pt idx="4383">
                  <c:v>4358</c:v>
                </c:pt>
                <c:pt idx="4384">
                  <c:v>4359</c:v>
                </c:pt>
                <c:pt idx="4385">
                  <c:v>4360</c:v>
                </c:pt>
                <c:pt idx="4386">
                  <c:v>4361</c:v>
                </c:pt>
                <c:pt idx="4387">
                  <c:v>4362</c:v>
                </c:pt>
                <c:pt idx="4388">
                  <c:v>4363</c:v>
                </c:pt>
                <c:pt idx="4389">
                  <c:v>4364</c:v>
                </c:pt>
                <c:pt idx="4390">
                  <c:v>4365</c:v>
                </c:pt>
                <c:pt idx="4391">
                  <c:v>4366</c:v>
                </c:pt>
                <c:pt idx="4392">
                  <c:v>4367</c:v>
                </c:pt>
                <c:pt idx="4393">
                  <c:v>4368</c:v>
                </c:pt>
                <c:pt idx="4394">
                  <c:v>4369</c:v>
                </c:pt>
                <c:pt idx="4395">
                  <c:v>4370</c:v>
                </c:pt>
                <c:pt idx="4396">
                  <c:v>4371</c:v>
                </c:pt>
                <c:pt idx="4397">
                  <c:v>4372</c:v>
                </c:pt>
                <c:pt idx="4398">
                  <c:v>4373</c:v>
                </c:pt>
                <c:pt idx="4399">
                  <c:v>4374</c:v>
                </c:pt>
                <c:pt idx="4400">
                  <c:v>4375</c:v>
                </c:pt>
                <c:pt idx="4401">
                  <c:v>4376</c:v>
                </c:pt>
                <c:pt idx="4402">
                  <c:v>4377</c:v>
                </c:pt>
                <c:pt idx="4403">
                  <c:v>4378</c:v>
                </c:pt>
                <c:pt idx="4404">
                  <c:v>4379</c:v>
                </c:pt>
                <c:pt idx="4405">
                  <c:v>4380</c:v>
                </c:pt>
                <c:pt idx="4406">
                  <c:v>4381</c:v>
                </c:pt>
                <c:pt idx="4407">
                  <c:v>4382</c:v>
                </c:pt>
                <c:pt idx="4408">
                  <c:v>4383</c:v>
                </c:pt>
                <c:pt idx="4409">
                  <c:v>4384</c:v>
                </c:pt>
                <c:pt idx="4410">
                  <c:v>4385</c:v>
                </c:pt>
                <c:pt idx="4411">
                  <c:v>4386</c:v>
                </c:pt>
                <c:pt idx="4412">
                  <c:v>4387</c:v>
                </c:pt>
                <c:pt idx="4413">
                  <c:v>4388</c:v>
                </c:pt>
                <c:pt idx="4414">
                  <c:v>4389</c:v>
                </c:pt>
                <c:pt idx="4415">
                  <c:v>4390</c:v>
                </c:pt>
                <c:pt idx="4416">
                  <c:v>4391</c:v>
                </c:pt>
                <c:pt idx="4417">
                  <c:v>4392</c:v>
                </c:pt>
                <c:pt idx="4418">
                  <c:v>4393</c:v>
                </c:pt>
                <c:pt idx="4419">
                  <c:v>4394</c:v>
                </c:pt>
                <c:pt idx="4420">
                  <c:v>4395</c:v>
                </c:pt>
                <c:pt idx="4421">
                  <c:v>4396</c:v>
                </c:pt>
                <c:pt idx="4422">
                  <c:v>4397</c:v>
                </c:pt>
                <c:pt idx="4423">
                  <c:v>4398</c:v>
                </c:pt>
                <c:pt idx="4424">
                  <c:v>4399</c:v>
                </c:pt>
                <c:pt idx="4425">
                  <c:v>4400</c:v>
                </c:pt>
                <c:pt idx="4426">
                  <c:v>4401</c:v>
                </c:pt>
                <c:pt idx="4427">
                  <c:v>4402</c:v>
                </c:pt>
                <c:pt idx="4428">
                  <c:v>4403</c:v>
                </c:pt>
                <c:pt idx="4429">
                  <c:v>4404</c:v>
                </c:pt>
                <c:pt idx="4430">
                  <c:v>4405</c:v>
                </c:pt>
                <c:pt idx="4431">
                  <c:v>4406</c:v>
                </c:pt>
                <c:pt idx="4432">
                  <c:v>4407</c:v>
                </c:pt>
                <c:pt idx="4433">
                  <c:v>4408</c:v>
                </c:pt>
                <c:pt idx="4434">
                  <c:v>4409</c:v>
                </c:pt>
                <c:pt idx="4435">
                  <c:v>4410</c:v>
                </c:pt>
                <c:pt idx="4436">
                  <c:v>4411</c:v>
                </c:pt>
                <c:pt idx="4437">
                  <c:v>4412</c:v>
                </c:pt>
                <c:pt idx="4438">
                  <c:v>4413</c:v>
                </c:pt>
                <c:pt idx="4439">
                  <c:v>4414</c:v>
                </c:pt>
                <c:pt idx="4440">
                  <c:v>4415</c:v>
                </c:pt>
                <c:pt idx="4441">
                  <c:v>4416</c:v>
                </c:pt>
                <c:pt idx="4442">
                  <c:v>4417</c:v>
                </c:pt>
                <c:pt idx="4443">
                  <c:v>4418</c:v>
                </c:pt>
                <c:pt idx="4444">
                  <c:v>4419</c:v>
                </c:pt>
                <c:pt idx="4445">
                  <c:v>4420</c:v>
                </c:pt>
                <c:pt idx="4446">
                  <c:v>4421</c:v>
                </c:pt>
                <c:pt idx="4447">
                  <c:v>4422</c:v>
                </c:pt>
                <c:pt idx="4448">
                  <c:v>4423</c:v>
                </c:pt>
                <c:pt idx="4449">
                  <c:v>4424</c:v>
                </c:pt>
                <c:pt idx="4450">
                  <c:v>4425</c:v>
                </c:pt>
                <c:pt idx="4451">
                  <c:v>4426</c:v>
                </c:pt>
                <c:pt idx="4452">
                  <c:v>4427</c:v>
                </c:pt>
                <c:pt idx="4453">
                  <c:v>4428</c:v>
                </c:pt>
                <c:pt idx="4454">
                  <c:v>4429</c:v>
                </c:pt>
                <c:pt idx="4455">
                  <c:v>4430</c:v>
                </c:pt>
                <c:pt idx="4456">
                  <c:v>4431</c:v>
                </c:pt>
                <c:pt idx="4457">
                  <c:v>4432</c:v>
                </c:pt>
                <c:pt idx="4458">
                  <c:v>4433</c:v>
                </c:pt>
                <c:pt idx="4459">
                  <c:v>4434</c:v>
                </c:pt>
                <c:pt idx="4460">
                  <c:v>4435</c:v>
                </c:pt>
                <c:pt idx="4461">
                  <c:v>4436</c:v>
                </c:pt>
                <c:pt idx="4462">
                  <c:v>4437</c:v>
                </c:pt>
                <c:pt idx="4463">
                  <c:v>4438</c:v>
                </c:pt>
                <c:pt idx="4464">
                  <c:v>4439</c:v>
                </c:pt>
                <c:pt idx="4465">
                  <c:v>4440</c:v>
                </c:pt>
                <c:pt idx="4466">
                  <c:v>4441</c:v>
                </c:pt>
                <c:pt idx="4467">
                  <c:v>4442</c:v>
                </c:pt>
                <c:pt idx="4468">
                  <c:v>4443</c:v>
                </c:pt>
                <c:pt idx="4469">
                  <c:v>4444</c:v>
                </c:pt>
                <c:pt idx="4470">
                  <c:v>4445</c:v>
                </c:pt>
                <c:pt idx="4471">
                  <c:v>4446</c:v>
                </c:pt>
                <c:pt idx="4472">
                  <c:v>4447</c:v>
                </c:pt>
                <c:pt idx="4473">
                  <c:v>4448</c:v>
                </c:pt>
                <c:pt idx="4474">
                  <c:v>4449</c:v>
                </c:pt>
                <c:pt idx="4475">
                  <c:v>4450</c:v>
                </c:pt>
                <c:pt idx="4476">
                  <c:v>4451</c:v>
                </c:pt>
                <c:pt idx="4477">
                  <c:v>4452</c:v>
                </c:pt>
                <c:pt idx="4478">
                  <c:v>4453</c:v>
                </c:pt>
                <c:pt idx="4479">
                  <c:v>4454</c:v>
                </c:pt>
                <c:pt idx="4480">
                  <c:v>4455</c:v>
                </c:pt>
                <c:pt idx="4481">
                  <c:v>4456</c:v>
                </c:pt>
                <c:pt idx="4482">
                  <c:v>4457</c:v>
                </c:pt>
                <c:pt idx="4483">
                  <c:v>4458</c:v>
                </c:pt>
                <c:pt idx="4484">
                  <c:v>4459</c:v>
                </c:pt>
                <c:pt idx="4485">
                  <c:v>4460</c:v>
                </c:pt>
                <c:pt idx="4486">
                  <c:v>4461</c:v>
                </c:pt>
                <c:pt idx="4487">
                  <c:v>4462</c:v>
                </c:pt>
                <c:pt idx="4488">
                  <c:v>4463</c:v>
                </c:pt>
                <c:pt idx="4489">
                  <c:v>4464</c:v>
                </c:pt>
                <c:pt idx="4490">
                  <c:v>4465</c:v>
                </c:pt>
                <c:pt idx="4491">
                  <c:v>4466</c:v>
                </c:pt>
                <c:pt idx="4492">
                  <c:v>4467</c:v>
                </c:pt>
                <c:pt idx="4493">
                  <c:v>4468</c:v>
                </c:pt>
                <c:pt idx="4494">
                  <c:v>4469</c:v>
                </c:pt>
                <c:pt idx="4495">
                  <c:v>4470</c:v>
                </c:pt>
                <c:pt idx="4496">
                  <c:v>4471</c:v>
                </c:pt>
                <c:pt idx="4497">
                  <c:v>4472</c:v>
                </c:pt>
                <c:pt idx="4498">
                  <c:v>4473</c:v>
                </c:pt>
                <c:pt idx="4499">
                  <c:v>4474</c:v>
                </c:pt>
                <c:pt idx="4500">
                  <c:v>4475</c:v>
                </c:pt>
                <c:pt idx="4501">
                  <c:v>4476</c:v>
                </c:pt>
                <c:pt idx="4502">
                  <c:v>4477</c:v>
                </c:pt>
                <c:pt idx="4503">
                  <c:v>4478</c:v>
                </c:pt>
                <c:pt idx="4504">
                  <c:v>4479</c:v>
                </c:pt>
                <c:pt idx="4505">
                  <c:v>4480</c:v>
                </c:pt>
                <c:pt idx="4506">
                  <c:v>4481</c:v>
                </c:pt>
                <c:pt idx="4507">
                  <c:v>4482</c:v>
                </c:pt>
                <c:pt idx="4508">
                  <c:v>4483</c:v>
                </c:pt>
                <c:pt idx="4509">
                  <c:v>4484</c:v>
                </c:pt>
                <c:pt idx="4510">
                  <c:v>4485</c:v>
                </c:pt>
                <c:pt idx="4511">
                  <c:v>4486</c:v>
                </c:pt>
                <c:pt idx="4512">
                  <c:v>4487</c:v>
                </c:pt>
                <c:pt idx="4513">
                  <c:v>4488</c:v>
                </c:pt>
                <c:pt idx="4514">
                  <c:v>4489</c:v>
                </c:pt>
                <c:pt idx="4515">
                  <c:v>4490</c:v>
                </c:pt>
                <c:pt idx="4516">
                  <c:v>4491</c:v>
                </c:pt>
                <c:pt idx="4517">
                  <c:v>4492</c:v>
                </c:pt>
                <c:pt idx="4518">
                  <c:v>4493</c:v>
                </c:pt>
                <c:pt idx="4519">
                  <c:v>4494</c:v>
                </c:pt>
                <c:pt idx="4520">
                  <c:v>4495</c:v>
                </c:pt>
                <c:pt idx="4521">
                  <c:v>4496</c:v>
                </c:pt>
                <c:pt idx="4522">
                  <c:v>4497</c:v>
                </c:pt>
                <c:pt idx="4523">
                  <c:v>4498</c:v>
                </c:pt>
                <c:pt idx="4524">
                  <c:v>4499</c:v>
                </c:pt>
                <c:pt idx="4525">
                  <c:v>4500</c:v>
                </c:pt>
                <c:pt idx="4526">
                  <c:v>4501</c:v>
                </c:pt>
                <c:pt idx="4527">
                  <c:v>4502</c:v>
                </c:pt>
                <c:pt idx="4528">
                  <c:v>4503</c:v>
                </c:pt>
                <c:pt idx="4529">
                  <c:v>4504</c:v>
                </c:pt>
                <c:pt idx="4530">
                  <c:v>4505</c:v>
                </c:pt>
                <c:pt idx="4531">
                  <c:v>4506</c:v>
                </c:pt>
                <c:pt idx="4532">
                  <c:v>4507</c:v>
                </c:pt>
                <c:pt idx="4533">
                  <c:v>4508</c:v>
                </c:pt>
                <c:pt idx="4534">
                  <c:v>4509</c:v>
                </c:pt>
                <c:pt idx="4535">
                  <c:v>4510</c:v>
                </c:pt>
                <c:pt idx="4536">
                  <c:v>4511</c:v>
                </c:pt>
                <c:pt idx="4537">
                  <c:v>4512</c:v>
                </c:pt>
                <c:pt idx="4538">
                  <c:v>4513</c:v>
                </c:pt>
                <c:pt idx="4539">
                  <c:v>4514</c:v>
                </c:pt>
                <c:pt idx="4540">
                  <c:v>4515</c:v>
                </c:pt>
                <c:pt idx="4541">
                  <c:v>4516</c:v>
                </c:pt>
                <c:pt idx="4542">
                  <c:v>4517</c:v>
                </c:pt>
                <c:pt idx="4543">
                  <c:v>4518</c:v>
                </c:pt>
                <c:pt idx="4544">
                  <c:v>4519</c:v>
                </c:pt>
                <c:pt idx="4545">
                  <c:v>4520</c:v>
                </c:pt>
                <c:pt idx="4546">
                  <c:v>4521</c:v>
                </c:pt>
                <c:pt idx="4547">
                  <c:v>4522</c:v>
                </c:pt>
                <c:pt idx="4548">
                  <c:v>4523</c:v>
                </c:pt>
                <c:pt idx="4549">
                  <c:v>4524</c:v>
                </c:pt>
                <c:pt idx="4550">
                  <c:v>4525</c:v>
                </c:pt>
                <c:pt idx="4551">
                  <c:v>4526</c:v>
                </c:pt>
                <c:pt idx="4552">
                  <c:v>4527</c:v>
                </c:pt>
                <c:pt idx="4553">
                  <c:v>4528</c:v>
                </c:pt>
                <c:pt idx="4554">
                  <c:v>4529</c:v>
                </c:pt>
                <c:pt idx="4555">
                  <c:v>4530</c:v>
                </c:pt>
                <c:pt idx="4556">
                  <c:v>4531</c:v>
                </c:pt>
                <c:pt idx="4557">
                  <c:v>4532</c:v>
                </c:pt>
                <c:pt idx="4558">
                  <c:v>4533</c:v>
                </c:pt>
                <c:pt idx="4559">
                  <c:v>4534</c:v>
                </c:pt>
                <c:pt idx="4560">
                  <c:v>4535</c:v>
                </c:pt>
                <c:pt idx="4561">
                  <c:v>4536</c:v>
                </c:pt>
                <c:pt idx="4562">
                  <c:v>4537</c:v>
                </c:pt>
                <c:pt idx="4563">
                  <c:v>4538</c:v>
                </c:pt>
                <c:pt idx="4564">
                  <c:v>4539</c:v>
                </c:pt>
                <c:pt idx="4565">
                  <c:v>4540</c:v>
                </c:pt>
                <c:pt idx="4566">
                  <c:v>4541</c:v>
                </c:pt>
                <c:pt idx="4567">
                  <c:v>4542</c:v>
                </c:pt>
                <c:pt idx="4568">
                  <c:v>4543</c:v>
                </c:pt>
                <c:pt idx="4569">
                  <c:v>4544</c:v>
                </c:pt>
                <c:pt idx="4570">
                  <c:v>4545</c:v>
                </c:pt>
                <c:pt idx="4571">
                  <c:v>4546</c:v>
                </c:pt>
                <c:pt idx="4572">
                  <c:v>4547</c:v>
                </c:pt>
                <c:pt idx="4573">
                  <c:v>4548</c:v>
                </c:pt>
                <c:pt idx="4574">
                  <c:v>4549</c:v>
                </c:pt>
                <c:pt idx="4575">
                  <c:v>4550</c:v>
                </c:pt>
                <c:pt idx="4576">
                  <c:v>4551</c:v>
                </c:pt>
                <c:pt idx="4577">
                  <c:v>4552</c:v>
                </c:pt>
                <c:pt idx="4578">
                  <c:v>4553</c:v>
                </c:pt>
                <c:pt idx="4579">
                  <c:v>4554</c:v>
                </c:pt>
                <c:pt idx="4580">
                  <c:v>4555</c:v>
                </c:pt>
                <c:pt idx="4581">
                  <c:v>4556</c:v>
                </c:pt>
                <c:pt idx="4582">
                  <c:v>4557</c:v>
                </c:pt>
                <c:pt idx="4583">
                  <c:v>4558</c:v>
                </c:pt>
                <c:pt idx="4584">
                  <c:v>4559</c:v>
                </c:pt>
                <c:pt idx="4585">
                  <c:v>4560</c:v>
                </c:pt>
                <c:pt idx="4586">
                  <c:v>4561</c:v>
                </c:pt>
                <c:pt idx="4587">
                  <c:v>4562</c:v>
                </c:pt>
                <c:pt idx="4588">
                  <c:v>4563</c:v>
                </c:pt>
                <c:pt idx="4589">
                  <c:v>4564</c:v>
                </c:pt>
                <c:pt idx="4590">
                  <c:v>4565</c:v>
                </c:pt>
                <c:pt idx="4591">
                  <c:v>4566</c:v>
                </c:pt>
                <c:pt idx="4592">
                  <c:v>4567</c:v>
                </c:pt>
                <c:pt idx="4593">
                  <c:v>4568</c:v>
                </c:pt>
                <c:pt idx="4594">
                  <c:v>4569</c:v>
                </c:pt>
                <c:pt idx="4595">
                  <c:v>4570</c:v>
                </c:pt>
                <c:pt idx="4596">
                  <c:v>4571</c:v>
                </c:pt>
                <c:pt idx="4597">
                  <c:v>4572</c:v>
                </c:pt>
                <c:pt idx="4598">
                  <c:v>4573</c:v>
                </c:pt>
                <c:pt idx="4599">
                  <c:v>4574</c:v>
                </c:pt>
                <c:pt idx="4600">
                  <c:v>4575</c:v>
                </c:pt>
                <c:pt idx="4601">
                  <c:v>4576</c:v>
                </c:pt>
                <c:pt idx="4602">
                  <c:v>4577</c:v>
                </c:pt>
                <c:pt idx="4603">
                  <c:v>4578</c:v>
                </c:pt>
                <c:pt idx="4604">
                  <c:v>4579</c:v>
                </c:pt>
                <c:pt idx="4605">
                  <c:v>4580</c:v>
                </c:pt>
                <c:pt idx="4606">
                  <c:v>4581</c:v>
                </c:pt>
                <c:pt idx="4607">
                  <c:v>4582</c:v>
                </c:pt>
                <c:pt idx="4608">
                  <c:v>4583</c:v>
                </c:pt>
                <c:pt idx="4609">
                  <c:v>4584</c:v>
                </c:pt>
                <c:pt idx="4610">
                  <c:v>4585</c:v>
                </c:pt>
                <c:pt idx="4611">
                  <c:v>4586</c:v>
                </c:pt>
                <c:pt idx="4612">
                  <c:v>4587</c:v>
                </c:pt>
                <c:pt idx="4613">
                  <c:v>4588</c:v>
                </c:pt>
                <c:pt idx="4614">
                  <c:v>4589</c:v>
                </c:pt>
                <c:pt idx="4615">
                  <c:v>4590</c:v>
                </c:pt>
                <c:pt idx="4616">
                  <c:v>4591</c:v>
                </c:pt>
                <c:pt idx="4617">
                  <c:v>4592</c:v>
                </c:pt>
                <c:pt idx="4618">
                  <c:v>4593</c:v>
                </c:pt>
                <c:pt idx="4619">
                  <c:v>4594</c:v>
                </c:pt>
                <c:pt idx="4620">
                  <c:v>4595</c:v>
                </c:pt>
                <c:pt idx="4621">
                  <c:v>4596</c:v>
                </c:pt>
                <c:pt idx="4622">
                  <c:v>4597</c:v>
                </c:pt>
                <c:pt idx="4623">
                  <c:v>4598</c:v>
                </c:pt>
                <c:pt idx="4624">
                  <c:v>4599</c:v>
                </c:pt>
                <c:pt idx="4625">
                  <c:v>4600</c:v>
                </c:pt>
                <c:pt idx="4626">
                  <c:v>4601</c:v>
                </c:pt>
                <c:pt idx="4627">
                  <c:v>4602</c:v>
                </c:pt>
                <c:pt idx="4628">
                  <c:v>4603</c:v>
                </c:pt>
                <c:pt idx="4629">
                  <c:v>4604</c:v>
                </c:pt>
                <c:pt idx="4630">
                  <c:v>4605</c:v>
                </c:pt>
                <c:pt idx="4631">
                  <c:v>4606</c:v>
                </c:pt>
                <c:pt idx="4632">
                  <c:v>4607</c:v>
                </c:pt>
                <c:pt idx="4633">
                  <c:v>4608</c:v>
                </c:pt>
                <c:pt idx="4634">
                  <c:v>4609</c:v>
                </c:pt>
                <c:pt idx="4635">
                  <c:v>4610</c:v>
                </c:pt>
                <c:pt idx="4636">
                  <c:v>4611</c:v>
                </c:pt>
                <c:pt idx="4637">
                  <c:v>4612</c:v>
                </c:pt>
                <c:pt idx="4638">
                  <c:v>4613</c:v>
                </c:pt>
                <c:pt idx="4639">
                  <c:v>4614</c:v>
                </c:pt>
                <c:pt idx="4640">
                  <c:v>4615</c:v>
                </c:pt>
                <c:pt idx="4641">
                  <c:v>4616</c:v>
                </c:pt>
                <c:pt idx="4642">
                  <c:v>4617</c:v>
                </c:pt>
                <c:pt idx="4643">
                  <c:v>4618</c:v>
                </c:pt>
                <c:pt idx="4644">
                  <c:v>4619</c:v>
                </c:pt>
                <c:pt idx="4645">
                  <c:v>4620</c:v>
                </c:pt>
                <c:pt idx="4646">
                  <c:v>4621</c:v>
                </c:pt>
                <c:pt idx="4647">
                  <c:v>4622</c:v>
                </c:pt>
                <c:pt idx="4648">
                  <c:v>4623</c:v>
                </c:pt>
                <c:pt idx="4649">
                  <c:v>4624</c:v>
                </c:pt>
                <c:pt idx="4650">
                  <c:v>4625</c:v>
                </c:pt>
                <c:pt idx="4651">
                  <c:v>4626</c:v>
                </c:pt>
                <c:pt idx="4652">
                  <c:v>4627</c:v>
                </c:pt>
                <c:pt idx="4653">
                  <c:v>4628</c:v>
                </c:pt>
                <c:pt idx="4654">
                  <c:v>4629</c:v>
                </c:pt>
                <c:pt idx="4655">
                  <c:v>4630</c:v>
                </c:pt>
                <c:pt idx="4656">
                  <c:v>4631</c:v>
                </c:pt>
                <c:pt idx="4657">
                  <c:v>4632</c:v>
                </c:pt>
                <c:pt idx="4658">
                  <c:v>4633</c:v>
                </c:pt>
                <c:pt idx="4659">
                  <c:v>4634</c:v>
                </c:pt>
                <c:pt idx="4660">
                  <c:v>4635</c:v>
                </c:pt>
                <c:pt idx="4661">
                  <c:v>4636</c:v>
                </c:pt>
                <c:pt idx="4662">
                  <c:v>4637</c:v>
                </c:pt>
                <c:pt idx="4663">
                  <c:v>4638</c:v>
                </c:pt>
                <c:pt idx="4664">
                  <c:v>4639</c:v>
                </c:pt>
                <c:pt idx="4665">
                  <c:v>4640</c:v>
                </c:pt>
                <c:pt idx="4666">
                  <c:v>4641</c:v>
                </c:pt>
                <c:pt idx="4667">
                  <c:v>4642</c:v>
                </c:pt>
                <c:pt idx="4668">
                  <c:v>4643</c:v>
                </c:pt>
                <c:pt idx="4669">
                  <c:v>4644</c:v>
                </c:pt>
                <c:pt idx="4670">
                  <c:v>4645</c:v>
                </c:pt>
                <c:pt idx="4671">
                  <c:v>4646</c:v>
                </c:pt>
                <c:pt idx="4672">
                  <c:v>4647</c:v>
                </c:pt>
                <c:pt idx="4673">
                  <c:v>4648</c:v>
                </c:pt>
                <c:pt idx="4674">
                  <c:v>4649</c:v>
                </c:pt>
                <c:pt idx="4675">
                  <c:v>4650</c:v>
                </c:pt>
                <c:pt idx="4676">
                  <c:v>4651</c:v>
                </c:pt>
                <c:pt idx="4677">
                  <c:v>4652</c:v>
                </c:pt>
                <c:pt idx="4678">
                  <c:v>4653</c:v>
                </c:pt>
                <c:pt idx="4679">
                  <c:v>4654</c:v>
                </c:pt>
                <c:pt idx="4680">
                  <c:v>4655</c:v>
                </c:pt>
                <c:pt idx="4681">
                  <c:v>4656</c:v>
                </c:pt>
                <c:pt idx="4682">
                  <c:v>4657</c:v>
                </c:pt>
                <c:pt idx="4683">
                  <c:v>4658</c:v>
                </c:pt>
                <c:pt idx="4684">
                  <c:v>4659</c:v>
                </c:pt>
                <c:pt idx="4685">
                  <c:v>4660</c:v>
                </c:pt>
                <c:pt idx="4686">
                  <c:v>4661</c:v>
                </c:pt>
                <c:pt idx="4687">
                  <c:v>4662</c:v>
                </c:pt>
                <c:pt idx="4688">
                  <c:v>4663</c:v>
                </c:pt>
                <c:pt idx="4689">
                  <c:v>4664</c:v>
                </c:pt>
                <c:pt idx="4690">
                  <c:v>4665</c:v>
                </c:pt>
                <c:pt idx="4691">
                  <c:v>4666</c:v>
                </c:pt>
                <c:pt idx="4692">
                  <c:v>4667</c:v>
                </c:pt>
                <c:pt idx="4693">
                  <c:v>4668</c:v>
                </c:pt>
                <c:pt idx="4694">
                  <c:v>4669</c:v>
                </c:pt>
                <c:pt idx="4695">
                  <c:v>4670</c:v>
                </c:pt>
                <c:pt idx="4696">
                  <c:v>4671</c:v>
                </c:pt>
                <c:pt idx="4697">
                  <c:v>4672</c:v>
                </c:pt>
                <c:pt idx="4698">
                  <c:v>4673</c:v>
                </c:pt>
                <c:pt idx="4699">
                  <c:v>4674</c:v>
                </c:pt>
                <c:pt idx="4700">
                  <c:v>4675</c:v>
                </c:pt>
                <c:pt idx="4701">
                  <c:v>4676</c:v>
                </c:pt>
                <c:pt idx="4702">
                  <c:v>4677</c:v>
                </c:pt>
                <c:pt idx="4703">
                  <c:v>4678</c:v>
                </c:pt>
                <c:pt idx="4704">
                  <c:v>4679</c:v>
                </c:pt>
                <c:pt idx="4705">
                  <c:v>4680</c:v>
                </c:pt>
                <c:pt idx="4706">
                  <c:v>4681</c:v>
                </c:pt>
                <c:pt idx="4707">
                  <c:v>4682</c:v>
                </c:pt>
                <c:pt idx="4708">
                  <c:v>4683</c:v>
                </c:pt>
                <c:pt idx="4709">
                  <c:v>4684</c:v>
                </c:pt>
                <c:pt idx="4710">
                  <c:v>4685</c:v>
                </c:pt>
                <c:pt idx="4711">
                  <c:v>4686</c:v>
                </c:pt>
                <c:pt idx="4712">
                  <c:v>4687</c:v>
                </c:pt>
                <c:pt idx="4713">
                  <c:v>4688</c:v>
                </c:pt>
                <c:pt idx="4714">
                  <c:v>4689</c:v>
                </c:pt>
                <c:pt idx="4715">
                  <c:v>4690</c:v>
                </c:pt>
                <c:pt idx="4716">
                  <c:v>4691</c:v>
                </c:pt>
                <c:pt idx="4717">
                  <c:v>4692</c:v>
                </c:pt>
                <c:pt idx="4718">
                  <c:v>4693</c:v>
                </c:pt>
                <c:pt idx="4719">
                  <c:v>4694</c:v>
                </c:pt>
                <c:pt idx="4720">
                  <c:v>4695</c:v>
                </c:pt>
                <c:pt idx="4721">
                  <c:v>4696</c:v>
                </c:pt>
                <c:pt idx="4722">
                  <c:v>4697</c:v>
                </c:pt>
                <c:pt idx="4723">
                  <c:v>4698</c:v>
                </c:pt>
                <c:pt idx="4724">
                  <c:v>4699</c:v>
                </c:pt>
                <c:pt idx="4725">
                  <c:v>4700</c:v>
                </c:pt>
                <c:pt idx="4726">
                  <c:v>4701</c:v>
                </c:pt>
                <c:pt idx="4727">
                  <c:v>4702</c:v>
                </c:pt>
                <c:pt idx="4728">
                  <c:v>4703</c:v>
                </c:pt>
                <c:pt idx="4729">
                  <c:v>4704</c:v>
                </c:pt>
                <c:pt idx="4730">
                  <c:v>4705</c:v>
                </c:pt>
                <c:pt idx="4731">
                  <c:v>4706</c:v>
                </c:pt>
                <c:pt idx="4732">
                  <c:v>4707</c:v>
                </c:pt>
                <c:pt idx="4733">
                  <c:v>4708</c:v>
                </c:pt>
                <c:pt idx="4734">
                  <c:v>4709</c:v>
                </c:pt>
                <c:pt idx="4735">
                  <c:v>4710</c:v>
                </c:pt>
                <c:pt idx="4736">
                  <c:v>4711</c:v>
                </c:pt>
                <c:pt idx="4737">
                  <c:v>4712</c:v>
                </c:pt>
                <c:pt idx="4738">
                  <c:v>4713</c:v>
                </c:pt>
                <c:pt idx="4739">
                  <c:v>4714</c:v>
                </c:pt>
                <c:pt idx="4740">
                  <c:v>4715</c:v>
                </c:pt>
                <c:pt idx="4741">
                  <c:v>4716</c:v>
                </c:pt>
                <c:pt idx="4742">
                  <c:v>4717</c:v>
                </c:pt>
                <c:pt idx="4743">
                  <c:v>4718</c:v>
                </c:pt>
                <c:pt idx="4744">
                  <c:v>4719</c:v>
                </c:pt>
                <c:pt idx="4745">
                  <c:v>4720</c:v>
                </c:pt>
                <c:pt idx="4746">
                  <c:v>4721</c:v>
                </c:pt>
                <c:pt idx="4747">
                  <c:v>4722</c:v>
                </c:pt>
                <c:pt idx="4748">
                  <c:v>4723</c:v>
                </c:pt>
                <c:pt idx="4749">
                  <c:v>4724</c:v>
                </c:pt>
                <c:pt idx="4750">
                  <c:v>4725</c:v>
                </c:pt>
                <c:pt idx="4751">
                  <c:v>4726</c:v>
                </c:pt>
                <c:pt idx="4752">
                  <c:v>4727</c:v>
                </c:pt>
                <c:pt idx="4753">
                  <c:v>4728</c:v>
                </c:pt>
                <c:pt idx="4754">
                  <c:v>4729</c:v>
                </c:pt>
                <c:pt idx="4755">
                  <c:v>4730</c:v>
                </c:pt>
                <c:pt idx="4756">
                  <c:v>4731</c:v>
                </c:pt>
                <c:pt idx="4757">
                  <c:v>4732</c:v>
                </c:pt>
                <c:pt idx="4758">
                  <c:v>4733</c:v>
                </c:pt>
                <c:pt idx="4759">
                  <c:v>4734</c:v>
                </c:pt>
                <c:pt idx="4760">
                  <c:v>4735</c:v>
                </c:pt>
                <c:pt idx="4761">
                  <c:v>4736</c:v>
                </c:pt>
                <c:pt idx="4762">
                  <c:v>4737</c:v>
                </c:pt>
                <c:pt idx="4763">
                  <c:v>4738</c:v>
                </c:pt>
                <c:pt idx="4764">
                  <c:v>4739</c:v>
                </c:pt>
                <c:pt idx="4765">
                  <c:v>4740</c:v>
                </c:pt>
                <c:pt idx="4766">
                  <c:v>4741</c:v>
                </c:pt>
                <c:pt idx="4767">
                  <c:v>4742</c:v>
                </c:pt>
                <c:pt idx="4768">
                  <c:v>4743</c:v>
                </c:pt>
                <c:pt idx="4769">
                  <c:v>4744</c:v>
                </c:pt>
                <c:pt idx="4770">
                  <c:v>4745</c:v>
                </c:pt>
                <c:pt idx="4771">
                  <c:v>4746</c:v>
                </c:pt>
                <c:pt idx="4772">
                  <c:v>4747</c:v>
                </c:pt>
                <c:pt idx="4773">
                  <c:v>4748</c:v>
                </c:pt>
                <c:pt idx="4774">
                  <c:v>4749</c:v>
                </c:pt>
                <c:pt idx="4775">
                  <c:v>4750</c:v>
                </c:pt>
                <c:pt idx="4776">
                  <c:v>4751</c:v>
                </c:pt>
                <c:pt idx="4777">
                  <c:v>4752</c:v>
                </c:pt>
                <c:pt idx="4778">
                  <c:v>4753</c:v>
                </c:pt>
                <c:pt idx="4779">
                  <c:v>4754</c:v>
                </c:pt>
                <c:pt idx="4780">
                  <c:v>4755</c:v>
                </c:pt>
                <c:pt idx="4781">
                  <c:v>4756</c:v>
                </c:pt>
                <c:pt idx="4782">
                  <c:v>4757</c:v>
                </c:pt>
                <c:pt idx="4783">
                  <c:v>4758</c:v>
                </c:pt>
                <c:pt idx="4784">
                  <c:v>4759</c:v>
                </c:pt>
                <c:pt idx="4785">
                  <c:v>4760</c:v>
                </c:pt>
                <c:pt idx="4786">
                  <c:v>4761</c:v>
                </c:pt>
                <c:pt idx="4787">
                  <c:v>4762</c:v>
                </c:pt>
                <c:pt idx="4788">
                  <c:v>4763</c:v>
                </c:pt>
                <c:pt idx="4789">
                  <c:v>4764</c:v>
                </c:pt>
                <c:pt idx="4790">
                  <c:v>4765</c:v>
                </c:pt>
                <c:pt idx="4791">
                  <c:v>4766</c:v>
                </c:pt>
                <c:pt idx="4792">
                  <c:v>4767</c:v>
                </c:pt>
                <c:pt idx="4793">
                  <c:v>4768</c:v>
                </c:pt>
                <c:pt idx="4794">
                  <c:v>4769</c:v>
                </c:pt>
                <c:pt idx="4795">
                  <c:v>4770</c:v>
                </c:pt>
                <c:pt idx="4796">
                  <c:v>4771</c:v>
                </c:pt>
                <c:pt idx="4797">
                  <c:v>4772</c:v>
                </c:pt>
                <c:pt idx="4798">
                  <c:v>4773</c:v>
                </c:pt>
                <c:pt idx="4799">
                  <c:v>4774</c:v>
                </c:pt>
                <c:pt idx="4800">
                  <c:v>4775</c:v>
                </c:pt>
                <c:pt idx="4801">
                  <c:v>4776</c:v>
                </c:pt>
                <c:pt idx="4802">
                  <c:v>4777</c:v>
                </c:pt>
                <c:pt idx="4803">
                  <c:v>4778</c:v>
                </c:pt>
                <c:pt idx="4804">
                  <c:v>4779</c:v>
                </c:pt>
                <c:pt idx="4805">
                  <c:v>4780</c:v>
                </c:pt>
                <c:pt idx="4806">
                  <c:v>4781</c:v>
                </c:pt>
                <c:pt idx="4807">
                  <c:v>4782</c:v>
                </c:pt>
                <c:pt idx="4808">
                  <c:v>4783</c:v>
                </c:pt>
                <c:pt idx="4809">
                  <c:v>4784</c:v>
                </c:pt>
                <c:pt idx="4810">
                  <c:v>4785</c:v>
                </c:pt>
                <c:pt idx="4811">
                  <c:v>4786</c:v>
                </c:pt>
                <c:pt idx="4812">
                  <c:v>4787</c:v>
                </c:pt>
                <c:pt idx="4813">
                  <c:v>4788</c:v>
                </c:pt>
                <c:pt idx="4814">
                  <c:v>4789</c:v>
                </c:pt>
                <c:pt idx="4815">
                  <c:v>4790</c:v>
                </c:pt>
                <c:pt idx="4816">
                  <c:v>4791</c:v>
                </c:pt>
                <c:pt idx="4817">
                  <c:v>4792</c:v>
                </c:pt>
                <c:pt idx="4818">
                  <c:v>4793</c:v>
                </c:pt>
                <c:pt idx="4819">
                  <c:v>4794</c:v>
                </c:pt>
                <c:pt idx="4820">
                  <c:v>4795</c:v>
                </c:pt>
                <c:pt idx="4821">
                  <c:v>4796</c:v>
                </c:pt>
                <c:pt idx="4822">
                  <c:v>4797</c:v>
                </c:pt>
                <c:pt idx="4823">
                  <c:v>4798</c:v>
                </c:pt>
                <c:pt idx="4824">
                  <c:v>4799</c:v>
                </c:pt>
                <c:pt idx="4825">
                  <c:v>4800</c:v>
                </c:pt>
                <c:pt idx="4826">
                  <c:v>4801</c:v>
                </c:pt>
                <c:pt idx="4827">
                  <c:v>4802</c:v>
                </c:pt>
                <c:pt idx="4828">
                  <c:v>4803</c:v>
                </c:pt>
                <c:pt idx="4829">
                  <c:v>4804</c:v>
                </c:pt>
                <c:pt idx="4830">
                  <c:v>4805</c:v>
                </c:pt>
                <c:pt idx="4831">
                  <c:v>4806</c:v>
                </c:pt>
                <c:pt idx="4832">
                  <c:v>4807</c:v>
                </c:pt>
                <c:pt idx="4833">
                  <c:v>4808</c:v>
                </c:pt>
                <c:pt idx="4834">
                  <c:v>4809</c:v>
                </c:pt>
                <c:pt idx="4835">
                  <c:v>4810</c:v>
                </c:pt>
                <c:pt idx="4836">
                  <c:v>4811</c:v>
                </c:pt>
                <c:pt idx="4837">
                  <c:v>4812</c:v>
                </c:pt>
                <c:pt idx="4838">
                  <c:v>4813</c:v>
                </c:pt>
                <c:pt idx="4839">
                  <c:v>4814</c:v>
                </c:pt>
                <c:pt idx="4840">
                  <c:v>4815</c:v>
                </c:pt>
                <c:pt idx="4841">
                  <c:v>4816</c:v>
                </c:pt>
                <c:pt idx="4842">
                  <c:v>4817</c:v>
                </c:pt>
                <c:pt idx="4843">
                  <c:v>4818</c:v>
                </c:pt>
                <c:pt idx="4844">
                  <c:v>4819</c:v>
                </c:pt>
                <c:pt idx="4845">
                  <c:v>4820</c:v>
                </c:pt>
                <c:pt idx="4846">
                  <c:v>4821</c:v>
                </c:pt>
                <c:pt idx="4847">
                  <c:v>4822</c:v>
                </c:pt>
                <c:pt idx="4848">
                  <c:v>4823</c:v>
                </c:pt>
                <c:pt idx="4849">
                  <c:v>4824</c:v>
                </c:pt>
                <c:pt idx="4850">
                  <c:v>4825</c:v>
                </c:pt>
                <c:pt idx="4851">
                  <c:v>4826</c:v>
                </c:pt>
                <c:pt idx="4852">
                  <c:v>4827</c:v>
                </c:pt>
                <c:pt idx="4853">
                  <c:v>4828</c:v>
                </c:pt>
                <c:pt idx="4854">
                  <c:v>4829</c:v>
                </c:pt>
                <c:pt idx="4855">
                  <c:v>4830</c:v>
                </c:pt>
                <c:pt idx="4856">
                  <c:v>4831</c:v>
                </c:pt>
                <c:pt idx="4857">
                  <c:v>4832</c:v>
                </c:pt>
                <c:pt idx="4858">
                  <c:v>4833</c:v>
                </c:pt>
                <c:pt idx="4859">
                  <c:v>4834</c:v>
                </c:pt>
                <c:pt idx="4860">
                  <c:v>4835</c:v>
                </c:pt>
                <c:pt idx="4861">
                  <c:v>4836</c:v>
                </c:pt>
                <c:pt idx="4862">
                  <c:v>4837</c:v>
                </c:pt>
                <c:pt idx="4863">
                  <c:v>4838</c:v>
                </c:pt>
                <c:pt idx="4864">
                  <c:v>4839</c:v>
                </c:pt>
                <c:pt idx="4865">
                  <c:v>4840</c:v>
                </c:pt>
                <c:pt idx="4866">
                  <c:v>4841</c:v>
                </c:pt>
                <c:pt idx="4867">
                  <c:v>4842</c:v>
                </c:pt>
                <c:pt idx="4868">
                  <c:v>4843</c:v>
                </c:pt>
                <c:pt idx="4869">
                  <c:v>4844</c:v>
                </c:pt>
                <c:pt idx="4870">
                  <c:v>4845</c:v>
                </c:pt>
                <c:pt idx="4871">
                  <c:v>4846</c:v>
                </c:pt>
                <c:pt idx="4872">
                  <c:v>4847</c:v>
                </c:pt>
                <c:pt idx="4873">
                  <c:v>4848</c:v>
                </c:pt>
                <c:pt idx="4874">
                  <c:v>4849</c:v>
                </c:pt>
                <c:pt idx="4875">
                  <c:v>4850</c:v>
                </c:pt>
                <c:pt idx="4876">
                  <c:v>4851</c:v>
                </c:pt>
                <c:pt idx="4877">
                  <c:v>4852</c:v>
                </c:pt>
                <c:pt idx="4878">
                  <c:v>4853</c:v>
                </c:pt>
                <c:pt idx="4879">
                  <c:v>4854</c:v>
                </c:pt>
                <c:pt idx="4880">
                  <c:v>4855</c:v>
                </c:pt>
                <c:pt idx="4881">
                  <c:v>4856</c:v>
                </c:pt>
                <c:pt idx="4882">
                  <c:v>4857</c:v>
                </c:pt>
                <c:pt idx="4883">
                  <c:v>4858</c:v>
                </c:pt>
                <c:pt idx="4884">
                  <c:v>4859</c:v>
                </c:pt>
                <c:pt idx="4885">
                  <c:v>4860</c:v>
                </c:pt>
                <c:pt idx="4886">
                  <c:v>4861</c:v>
                </c:pt>
                <c:pt idx="4887">
                  <c:v>4862</c:v>
                </c:pt>
                <c:pt idx="4888">
                  <c:v>4863</c:v>
                </c:pt>
                <c:pt idx="4889">
                  <c:v>4864</c:v>
                </c:pt>
                <c:pt idx="4890">
                  <c:v>4865</c:v>
                </c:pt>
                <c:pt idx="4891">
                  <c:v>4866</c:v>
                </c:pt>
                <c:pt idx="4892">
                  <c:v>4867</c:v>
                </c:pt>
                <c:pt idx="4893">
                  <c:v>4868</c:v>
                </c:pt>
                <c:pt idx="4894">
                  <c:v>4869</c:v>
                </c:pt>
                <c:pt idx="4895">
                  <c:v>4870</c:v>
                </c:pt>
                <c:pt idx="4896">
                  <c:v>4871</c:v>
                </c:pt>
                <c:pt idx="4897">
                  <c:v>4872</c:v>
                </c:pt>
                <c:pt idx="4898">
                  <c:v>4873</c:v>
                </c:pt>
                <c:pt idx="4899">
                  <c:v>4874</c:v>
                </c:pt>
                <c:pt idx="4900">
                  <c:v>4875</c:v>
                </c:pt>
                <c:pt idx="4901">
                  <c:v>4876</c:v>
                </c:pt>
                <c:pt idx="4902">
                  <c:v>4877</c:v>
                </c:pt>
                <c:pt idx="4903">
                  <c:v>4878</c:v>
                </c:pt>
                <c:pt idx="4904">
                  <c:v>4879</c:v>
                </c:pt>
                <c:pt idx="4905">
                  <c:v>4880</c:v>
                </c:pt>
                <c:pt idx="4906">
                  <c:v>4881</c:v>
                </c:pt>
                <c:pt idx="4907">
                  <c:v>4882</c:v>
                </c:pt>
                <c:pt idx="4908">
                  <c:v>4883</c:v>
                </c:pt>
                <c:pt idx="4909">
                  <c:v>4884</c:v>
                </c:pt>
                <c:pt idx="4910">
                  <c:v>4885</c:v>
                </c:pt>
                <c:pt idx="4911">
                  <c:v>4886</c:v>
                </c:pt>
                <c:pt idx="4912">
                  <c:v>4887</c:v>
                </c:pt>
                <c:pt idx="4913">
                  <c:v>4888</c:v>
                </c:pt>
                <c:pt idx="4914">
                  <c:v>4889</c:v>
                </c:pt>
                <c:pt idx="4915">
                  <c:v>4890</c:v>
                </c:pt>
                <c:pt idx="4916">
                  <c:v>4891</c:v>
                </c:pt>
                <c:pt idx="4917">
                  <c:v>4892</c:v>
                </c:pt>
                <c:pt idx="4918">
                  <c:v>4893</c:v>
                </c:pt>
                <c:pt idx="4919">
                  <c:v>4894</c:v>
                </c:pt>
                <c:pt idx="4920">
                  <c:v>4895</c:v>
                </c:pt>
                <c:pt idx="4921">
                  <c:v>4896</c:v>
                </c:pt>
                <c:pt idx="4922">
                  <c:v>4897</c:v>
                </c:pt>
                <c:pt idx="4923">
                  <c:v>4898</c:v>
                </c:pt>
                <c:pt idx="4924">
                  <c:v>4899</c:v>
                </c:pt>
                <c:pt idx="4925">
                  <c:v>4900</c:v>
                </c:pt>
                <c:pt idx="4926">
                  <c:v>4901</c:v>
                </c:pt>
                <c:pt idx="4927">
                  <c:v>4902</c:v>
                </c:pt>
                <c:pt idx="4928">
                  <c:v>4903</c:v>
                </c:pt>
                <c:pt idx="4929">
                  <c:v>4904</c:v>
                </c:pt>
                <c:pt idx="4930">
                  <c:v>4905</c:v>
                </c:pt>
                <c:pt idx="4931">
                  <c:v>4906</c:v>
                </c:pt>
                <c:pt idx="4932">
                  <c:v>4907</c:v>
                </c:pt>
                <c:pt idx="4933">
                  <c:v>4908</c:v>
                </c:pt>
                <c:pt idx="4934">
                  <c:v>4909</c:v>
                </c:pt>
                <c:pt idx="4935">
                  <c:v>4910</c:v>
                </c:pt>
                <c:pt idx="4936">
                  <c:v>4911</c:v>
                </c:pt>
                <c:pt idx="4937">
                  <c:v>4912</c:v>
                </c:pt>
                <c:pt idx="4938">
                  <c:v>4913</c:v>
                </c:pt>
                <c:pt idx="4939">
                  <c:v>4914</c:v>
                </c:pt>
                <c:pt idx="4940">
                  <c:v>4915</c:v>
                </c:pt>
                <c:pt idx="4941">
                  <c:v>4916</c:v>
                </c:pt>
                <c:pt idx="4942">
                  <c:v>4917</c:v>
                </c:pt>
                <c:pt idx="4943">
                  <c:v>4918</c:v>
                </c:pt>
                <c:pt idx="4944">
                  <c:v>4919</c:v>
                </c:pt>
                <c:pt idx="4945">
                  <c:v>4920</c:v>
                </c:pt>
                <c:pt idx="4946">
                  <c:v>4921</c:v>
                </c:pt>
                <c:pt idx="4947">
                  <c:v>4922</c:v>
                </c:pt>
                <c:pt idx="4948">
                  <c:v>4923</c:v>
                </c:pt>
                <c:pt idx="4949">
                  <c:v>4924</c:v>
                </c:pt>
                <c:pt idx="4950">
                  <c:v>4925</c:v>
                </c:pt>
                <c:pt idx="4951">
                  <c:v>4926</c:v>
                </c:pt>
                <c:pt idx="4952">
                  <c:v>4927</c:v>
                </c:pt>
                <c:pt idx="4953">
                  <c:v>4928</c:v>
                </c:pt>
                <c:pt idx="4954">
                  <c:v>4929</c:v>
                </c:pt>
                <c:pt idx="4955">
                  <c:v>4930</c:v>
                </c:pt>
                <c:pt idx="4956">
                  <c:v>4931</c:v>
                </c:pt>
                <c:pt idx="4957">
                  <c:v>4932</c:v>
                </c:pt>
                <c:pt idx="4958">
                  <c:v>4933</c:v>
                </c:pt>
                <c:pt idx="4959">
                  <c:v>4934</c:v>
                </c:pt>
                <c:pt idx="4960">
                  <c:v>4935</c:v>
                </c:pt>
                <c:pt idx="4961">
                  <c:v>4936</c:v>
                </c:pt>
                <c:pt idx="4962">
                  <c:v>4937</c:v>
                </c:pt>
                <c:pt idx="4963">
                  <c:v>4938</c:v>
                </c:pt>
                <c:pt idx="4964">
                  <c:v>4939</c:v>
                </c:pt>
                <c:pt idx="4965">
                  <c:v>4940</c:v>
                </c:pt>
                <c:pt idx="4966">
                  <c:v>4941</c:v>
                </c:pt>
                <c:pt idx="4967">
                  <c:v>4942</c:v>
                </c:pt>
                <c:pt idx="4968">
                  <c:v>4943</c:v>
                </c:pt>
                <c:pt idx="4969">
                  <c:v>4944</c:v>
                </c:pt>
                <c:pt idx="4970">
                  <c:v>4945</c:v>
                </c:pt>
                <c:pt idx="4971">
                  <c:v>4946</c:v>
                </c:pt>
                <c:pt idx="4972">
                  <c:v>4947</c:v>
                </c:pt>
                <c:pt idx="4973">
                  <c:v>4948</c:v>
                </c:pt>
                <c:pt idx="4974">
                  <c:v>4949</c:v>
                </c:pt>
                <c:pt idx="4975">
                  <c:v>4950</c:v>
                </c:pt>
                <c:pt idx="4976">
                  <c:v>4951</c:v>
                </c:pt>
                <c:pt idx="4977">
                  <c:v>4952</c:v>
                </c:pt>
                <c:pt idx="4978">
                  <c:v>4953</c:v>
                </c:pt>
                <c:pt idx="4979">
                  <c:v>4954</c:v>
                </c:pt>
                <c:pt idx="4980">
                  <c:v>4955</c:v>
                </c:pt>
                <c:pt idx="4981">
                  <c:v>4956</c:v>
                </c:pt>
                <c:pt idx="4982">
                  <c:v>4957</c:v>
                </c:pt>
                <c:pt idx="4983">
                  <c:v>4958</c:v>
                </c:pt>
                <c:pt idx="4984">
                  <c:v>4959</c:v>
                </c:pt>
                <c:pt idx="4985">
                  <c:v>4960</c:v>
                </c:pt>
                <c:pt idx="4986">
                  <c:v>4961</c:v>
                </c:pt>
                <c:pt idx="4987">
                  <c:v>4962</c:v>
                </c:pt>
                <c:pt idx="4988">
                  <c:v>4963</c:v>
                </c:pt>
                <c:pt idx="4989">
                  <c:v>4964</c:v>
                </c:pt>
                <c:pt idx="4990">
                  <c:v>4965</c:v>
                </c:pt>
                <c:pt idx="4991">
                  <c:v>4966</c:v>
                </c:pt>
                <c:pt idx="4992">
                  <c:v>4967</c:v>
                </c:pt>
                <c:pt idx="4993">
                  <c:v>4968</c:v>
                </c:pt>
                <c:pt idx="4994">
                  <c:v>4969</c:v>
                </c:pt>
                <c:pt idx="4995">
                  <c:v>4970</c:v>
                </c:pt>
                <c:pt idx="4996">
                  <c:v>4971</c:v>
                </c:pt>
                <c:pt idx="4997">
                  <c:v>4972</c:v>
                </c:pt>
                <c:pt idx="4998">
                  <c:v>4973</c:v>
                </c:pt>
                <c:pt idx="4999">
                  <c:v>4974</c:v>
                </c:pt>
                <c:pt idx="5000">
                  <c:v>4975</c:v>
                </c:pt>
                <c:pt idx="5001">
                  <c:v>4976</c:v>
                </c:pt>
                <c:pt idx="5002">
                  <c:v>4977</c:v>
                </c:pt>
                <c:pt idx="5003">
                  <c:v>4978</c:v>
                </c:pt>
                <c:pt idx="5004">
                  <c:v>4979</c:v>
                </c:pt>
                <c:pt idx="5005">
                  <c:v>4980</c:v>
                </c:pt>
                <c:pt idx="5006">
                  <c:v>4981</c:v>
                </c:pt>
                <c:pt idx="5007">
                  <c:v>4982</c:v>
                </c:pt>
                <c:pt idx="5008">
                  <c:v>4983</c:v>
                </c:pt>
                <c:pt idx="5009">
                  <c:v>4984</c:v>
                </c:pt>
                <c:pt idx="5010">
                  <c:v>4985</c:v>
                </c:pt>
                <c:pt idx="5011">
                  <c:v>4986</c:v>
                </c:pt>
                <c:pt idx="5012">
                  <c:v>4987</c:v>
                </c:pt>
                <c:pt idx="5013">
                  <c:v>4988</c:v>
                </c:pt>
                <c:pt idx="5014">
                  <c:v>4989</c:v>
                </c:pt>
                <c:pt idx="5015">
                  <c:v>4990</c:v>
                </c:pt>
                <c:pt idx="5016">
                  <c:v>4991</c:v>
                </c:pt>
                <c:pt idx="5017">
                  <c:v>4992</c:v>
                </c:pt>
                <c:pt idx="5018">
                  <c:v>4993</c:v>
                </c:pt>
                <c:pt idx="5019">
                  <c:v>4994</c:v>
                </c:pt>
                <c:pt idx="5020">
                  <c:v>4995</c:v>
                </c:pt>
                <c:pt idx="5021">
                  <c:v>4996</c:v>
                </c:pt>
                <c:pt idx="5022">
                  <c:v>4997</c:v>
                </c:pt>
                <c:pt idx="5023">
                  <c:v>4998</c:v>
                </c:pt>
                <c:pt idx="5024">
                  <c:v>4999</c:v>
                </c:pt>
                <c:pt idx="5025">
                  <c:v>5000</c:v>
                </c:pt>
                <c:pt idx="5026">
                  <c:v>5001</c:v>
                </c:pt>
                <c:pt idx="5027">
                  <c:v>5002</c:v>
                </c:pt>
                <c:pt idx="5028">
                  <c:v>5003</c:v>
                </c:pt>
                <c:pt idx="5029">
                  <c:v>5004</c:v>
                </c:pt>
                <c:pt idx="5030">
                  <c:v>5005</c:v>
                </c:pt>
                <c:pt idx="5031">
                  <c:v>5006</c:v>
                </c:pt>
                <c:pt idx="5032">
                  <c:v>5007</c:v>
                </c:pt>
                <c:pt idx="5033">
                  <c:v>5008</c:v>
                </c:pt>
                <c:pt idx="5034">
                  <c:v>5009</c:v>
                </c:pt>
                <c:pt idx="5035">
                  <c:v>5010</c:v>
                </c:pt>
                <c:pt idx="5036">
                  <c:v>5011</c:v>
                </c:pt>
                <c:pt idx="5037">
                  <c:v>5012</c:v>
                </c:pt>
                <c:pt idx="5038">
                  <c:v>5013</c:v>
                </c:pt>
                <c:pt idx="5039">
                  <c:v>5014</c:v>
                </c:pt>
                <c:pt idx="5040">
                  <c:v>5015</c:v>
                </c:pt>
                <c:pt idx="5041">
                  <c:v>5016</c:v>
                </c:pt>
                <c:pt idx="5042">
                  <c:v>5017</c:v>
                </c:pt>
                <c:pt idx="5043">
                  <c:v>5018</c:v>
                </c:pt>
                <c:pt idx="5044">
                  <c:v>5019</c:v>
                </c:pt>
                <c:pt idx="5045">
                  <c:v>5020</c:v>
                </c:pt>
                <c:pt idx="5046">
                  <c:v>5021</c:v>
                </c:pt>
                <c:pt idx="5047">
                  <c:v>5022</c:v>
                </c:pt>
                <c:pt idx="5048">
                  <c:v>5023</c:v>
                </c:pt>
                <c:pt idx="5049">
                  <c:v>5024</c:v>
                </c:pt>
                <c:pt idx="5050">
                  <c:v>5025</c:v>
                </c:pt>
                <c:pt idx="5051">
                  <c:v>5026</c:v>
                </c:pt>
                <c:pt idx="5052">
                  <c:v>5027</c:v>
                </c:pt>
                <c:pt idx="5053">
                  <c:v>5028</c:v>
                </c:pt>
                <c:pt idx="5054">
                  <c:v>5029</c:v>
                </c:pt>
                <c:pt idx="5055">
                  <c:v>5030</c:v>
                </c:pt>
                <c:pt idx="5056">
                  <c:v>5031</c:v>
                </c:pt>
                <c:pt idx="5057">
                  <c:v>5032</c:v>
                </c:pt>
                <c:pt idx="5058">
                  <c:v>5033</c:v>
                </c:pt>
                <c:pt idx="5059">
                  <c:v>5034</c:v>
                </c:pt>
                <c:pt idx="5060">
                  <c:v>5035</c:v>
                </c:pt>
                <c:pt idx="5061">
                  <c:v>5036</c:v>
                </c:pt>
                <c:pt idx="5062">
                  <c:v>5037</c:v>
                </c:pt>
                <c:pt idx="5063">
                  <c:v>5038</c:v>
                </c:pt>
                <c:pt idx="5064">
                  <c:v>5039</c:v>
                </c:pt>
                <c:pt idx="5065">
                  <c:v>5040</c:v>
                </c:pt>
                <c:pt idx="5066">
                  <c:v>5041</c:v>
                </c:pt>
                <c:pt idx="5067">
                  <c:v>5042</c:v>
                </c:pt>
                <c:pt idx="5068">
                  <c:v>5043</c:v>
                </c:pt>
                <c:pt idx="5069">
                  <c:v>5044</c:v>
                </c:pt>
                <c:pt idx="5070">
                  <c:v>5045</c:v>
                </c:pt>
                <c:pt idx="5071">
                  <c:v>5046</c:v>
                </c:pt>
                <c:pt idx="5072">
                  <c:v>5047</c:v>
                </c:pt>
                <c:pt idx="5073">
                  <c:v>5048</c:v>
                </c:pt>
                <c:pt idx="5074">
                  <c:v>5049</c:v>
                </c:pt>
                <c:pt idx="5075">
                  <c:v>5050</c:v>
                </c:pt>
                <c:pt idx="5076">
                  <c:v>5051</c:v>
                </c:pt>
                <c:pt idx="5077">
                  <c:v>5052</c:v>
                </c:pt>
                <c:pt idx="5078">
                  <c:v>5053</c:v>
                </c:pt>
                <c:pt idx="5079">
                  <c:v>5054</c:v>
                </c:pt>
                <c:pt idx="5080">
                  <c:v>5055</c:v>
                </c:pt>
                <c:pt idx="5081">
                  <c:v>5056</c:v>
                </c:pt>
                <c:pt idx="5082">
                  <c:v>5057</c:v>
                </c:pt>
                <c:pt idx="5083">
                  <c:v>5058</c:v>
                </c:pt>
                <c:pt idx="5084">
                  <c:v>5059</c:v>
                </c:pt>
                <c:pt idx="5085">
                  <c:v>5060</c:v>
                </c:pt>
                <c:pt idx="5086">
                  <c:v>5061</c:v>
                </c:pt>
                <c:pt idx="5087">
                  <c:v>5062</c:v>
                </c:pt>
                <c:pt idx="5088">
                  <c:v>5063</c:v>
                </c:pt>
                <c:pt idx="5089">
                  <c:v>5064</c:v>
                </c:pt>
                <c:pt idx="5090">
                  <c:v>5065</c:v>
                </c:pt>
                <c:pt idx="5091">
                  <c:v>5066</c:v>
                </c:pt>
                <c:pt idx="5092">
                  <c:v>5067</c:v>
                </c:pt>
                <c:pt idx="5093">
                  <c:v>5068</c:v>
                </c:pt>
                <c:pt idx="5094">
                  <c:v>5069</c:v>
                </c:pt>
                <c:pt idx="5095">
                  <c:v>5070</c:v>
                </c:pt>
                <c:pt idx="5096">
                  <c:v>5071</c:v>
                </c:pt>
                <c:pt idx="5097">
                  <c:v>5072</c:v>
                </c:pt>
                <c:pt idx="5098">
                  <c:v>5073</c:v>
                </c:pt>
                <c:pt idx="5099">
                  <c:v>5074</c:v>
                </c:pt>
                <c:pt idx="5100">
                  <c:v>5075</c:v>
                </c:pt>
                <c:pt idx="5101">
                  <c:v>5076</c:v>
                </c:pt>
                <c:pt idx="5102">
                  <c:v>5077</c:v>
                </c:pt>
                <c:pt idx="5103">
                  <c:v>5078</c:v>
                </c:pt>
                <c:pt idx="5104">
                  <c:v>5079</c:v>
                </c:pt>
                <c:pt idx="5105">
                  <c:v>5080</c:v>
                </c:pt>
                <c:pt idx="5106">
                  <c:v>5081</c:v>
                </c:pt>
                <c:pt idx="5107">
                  <c:v>5082</c:v>
                </c:pt>
                <c:pt idx="5108">
                  <c:v>5083</c:v>
                </c:pt>
                <c:pt idx="5109">
                  <c:v>5084</c:v>
                </c:pt>
                <c:pt idx="5110">
                  <c:v>5085</c:v>
                </c:pt>
                <c:pt idx="5111">
                  <c:v>5086</c:v>
                </c:pt>
                <c:pt idx="5112">
                  <c:v>5087</c:v>
                </c:pt>
                <c:pt idx="5113">
                  <c:v>5088</c:v>
                </c:pt>
                <c:pt idx="5114">
                  <c:v>5089</c:v>
                </c:pt>
                <c:pt idx="5115">
                  <c:v>5090</c:v>
                </c:pt>
                <c:pt idx="5116">
                  <c:v>5091</c:v>
                </c:pt>
                <c:pt idx="5117">
                  <c:v>5092</c:v>
                </c:pt>
                <c:pt idx="5118">
                  <c:v>5093</c:v>
                </c:pt>
                <c:pt idx="5119">
                  <c:v>5094</c:v>
                </c:pt>
                <c:pt idx="5120">
                  <c:v>5095</c:v>
                </c:pt>
                <c:pt idx="5121">
                  <c:v>5096</c:v>
                </c:pt>
                <c:pt idx="5122">
                  <c:v>5097</c:v>
                </c:pt>
                <c:pt idx="5123">
                  <c:v>5098</c:v>
                </c:pt>
                <c:pt idx="5124">
                  <c:v>5099</c:v>
                </c:pt>
                <c:pt idx="5125">
                  <c:v>5100</c:v>
                </c:pt>
                <c:pt idx="5126">
                  <c:v>5101</c:v>
                </c:pt>
                <c:pt idx="5127">
                  <c:v>5102</c:v>
                </c:pt>
                <c:pt idx="5128">
                  <c:v>5103</c:v>
                </c:pt>
                <c:pt idx="5129">
                  <c:v>5104</c:v>
                </c:pt>
                <c:pt idx="5130">
                  <c:v>5105</c:v>
                </c:pt>
                <c:pt idx="5131">
                  <c:v>5106</c:v>
                </c:pt>
                <c:pt idx="5132">
                  <c:v>5107</c:v>
                </c:pt>
                <c:pt idx="5133">
                  <c:v>5108</c:v>
                </c:pt>
                <c:pt idx="5134">
                  <c:v>5109</c:v>
                </c:pt>
                <c:pt idx="5135">
                  <c:v>5110</c:v>
                </c:pt>
                <c:pt idx="5136">
                  <c:v>5111</c:v>
                </c:pt>
                <c:pt idx="5137">
                  <c:v>5112</c:v>
                </c:pt>
                <c:pt idx="5138">
                  <c:v>5113</c:v>
                </c:pt>
                <c:pt idx="5139">
                  <c:v>5114</c:v>
                </c:pt>
                <c:pt idx="5140">
                  <c:v>5115</c:v>
                </c:pt>
                <c:pt idx="5141">
                  <c:v>5116</c:v>
                </c:pt>
                <c:pt idx="5142">
                  <c:v>5117</c:v>
                </c:pt>
                <c:pt idx="5143">
                  <c:v>5118</c:v>
                </c:pt>
                <c:pt idx="5144">
                  <c:v>5119</c:v>
                </c:pt>
                <c:pt idx="5145">
                  <c:v>5120</c:v>
                </c:pt>
                <c:pt idx="5146">
                  <c:v>5121</c:v>
                </c:pt>
                <c:pt idx="5147">
                  <c:v>5122</c:v>
                </c:pt>
                <c:pt idx="5148">
                  <c:v>5123</c:v>
                </c:pt>
                <c:pt idx="5149">
                  <c:v>5124</c:v>
                </c:pt>
                <c:pt idx="5150">
                  <c:v>5125</c:v>
                </c:pt>
                <c:pt idx="5151">
                  <c:v>5126</c:v>
                </c:pt>
                <c:pt idx="5152">
                  <c:v>5127</c:v>
                </c:pt>
                <c:pt idx="5153">
                  <c:v>5128</c:v>
                </c:pt>
                <c:pt idx="5154">
                  <c:v>5129</c:v>
                </c:pt>
                <c:pt idx="5155">
                  <c:v>5130</c:v>
                </c:pt>
                <c:pt idx="5156">
                  <c:v>5131</c:v>
                </c:pt>
                <c:pt idx="5157">
                  <c:v>5132</c:v>
                </c:pt>
                <c:pt idx="5158">
                  <c:v>5133</c:v>
                </c:pt>
                <c:pt idx="5159">
                  <c:v>5134</c:v>
                </c:pt>
                <c:pt idx="5160">
                  <c:v>5135</c:v>
                </c:pt>
                <c:pt idx="5161">
                  <c:v>5136</c:v>
                </c:pt>
                <c:pt idx="5162">
                  <c:v>5137</c:v>
                </c:pt>
                <c:pt idx="5163">
                  <c:v>5138</c:v>
                </c:pt>
                <c:pt idx="5164">
                  <c:v>5139</c:v>
                </c:pt>
                <c:pt idx="5165">
                  <c:v>5140</c:v>
                </c:pt>
                <c:pt idx="5166">
                  <c:v>5141</c:v>
                </c:pt>
                <c:pt idx="5167">
                  <c:v>5142</c:v>
                </c:pt>
                <c:pt idx="5168">
                  <c:v>5143</c:v>
                </c:pt>
                <c:pt idx="5169">
                  <c:v>5144</c:v>
                </c:pt>
                <c:pt idx="5170">
                  <c:v>5145</c:v>
                </c:pt>
                <c:pt idx="5171">
                  <c:v>5146</c:v>
                </c:pt>
                <c:pt idx="5172">
                  <c:v>5147</c:v>
                </c:pt>
                <c:pt idx="5173">
                  <c:v>5148</c:v>
                </c:pt>
                <c:pt idx="5174">
                  <c:v>5149</c:v>
                </c:pt>
                <c:pt idx="5175">
                  <c:v>5150</c:v>
                </c:pt>
                <c:pt idx="5176">
                  <c:v>5151</c:v>
                </c:pt>
                <c:pt idx="5177">
                  <c:v>5152</c:v>
                </c:pt>
                <c:pt idx="5178">
                  <c:v>5153</c:v>
                </c:pt>
                <c:pt idx="5179">
                  <c:v>5154</c:v>
                </c:pt>
                <c:pt idx="5180">
                  <c:v>5155</c:v>
                </c:pt>
                <c:pt idx="5181">
                  <c:v>5156</c:v>
                </c:pt>
                <c:pt idx="5182">
                  <c:v>5157</c:v>
                </c:pt>
                <c:pt idx="5183">
                  <c:v>5158</c:v>
                </c:pt>
                <c:pt idx="5184">
                  <c:v>5159</c:v>
                </c:pt>
                <c:pt idx="5185">
                  <c:v>5160</c:v>
                </c:pt>
                <c:pt idx="5186">
                  <c:v>5161</c:v>
                </c:pt>
                <c:pt idx="5187">
                  <c:v>5162</c:v>
                </c:pt>
                <c:pt idx="5188">
                  <c:v>5163</c:v>
                </c:pt>
                <c:pt idx="5189">
                  <c:v>5164</c:v>
                </c:pt>
                <c:pt idx="5190">
                  <c:v>5165</c:v>
                </c:pt>
                <c:pt idx="5191">
                  <c:v>5166</c:v>
                </c:pt>
                <c:pt idx="5192">
                  <c:v>5167</c:v>
                </c:pt>
                <c:pt idx="5193">
                  <c:v>5168</c:v>
                </c:pt>
                <c:pt idx="5194">
                  <c:v>5169</c:v>
                </c:pt>
                <c:pt idx="5195">
                  <c:v>5170</c:v>
                </c:pt>
                <c:pt idx="5196">
                  <c:v>5171</c:v>
                </c:pt>
                <c:pt idx="5197">
                  <c:v>5172</c:v>
                </c:pt>
                <c:pt idx="5198">
                  <c:v>5173</c:v>
                </c:pt>
                <c:pt idx="5199">
                  <c:v>5174</c:v>
                </c:pt>
                <c:pt idx="5200">
                  <c:v>5175</c:v>
                </c:pt>
                <c:pt idx="5201">
                  <c:v>5176</c:v>
                </c:pt>
                <c:pt idx="5202">
                  <c:v>5177</c:v>
                </c:pt>
                <c:pt idx="5203">
                  <c:v>5178</c:v>
                </c:pt>
                <c:pt idx="5204">
                  <c:v>5179</c:v>
                </c:pt>
                <c:pt idx="5205">
                  <c:v>5180</c:v>
                </c:pt>
                <c:pt idx="5206">
                  <c:v>5181</c:v>
                </c:pt>
                <c:pt idx="5207">
                  <c:v>5182</c:v>
                </c:pt>
                <c:pt idx="5208">
                  <c:v>5183</c:v>
                </c:pt>
                <c:pt idx="5209">
                  <c:v>5184</c:v>
                </c:pt>
                <c:pt idx="5210">
                  <c:v>5185</c:v>
                </c:pt>
                <c:pt idx="5211">
                  <c:v>5186</c:v>
                </c:pt>
                <c:pt idx="5212">
                  <c:v>5187</c:v>
                </c:pt>
                <c:pt idx="5213">
                  <c:v>5188</c:v>
                </c:pt>
                <c:pt idx="5214">
                  <c:v>5189</c:v>
                </c:pt>
                <c:pt idx="5215">
                  <c:v>5190</c:v>
                </c:pt>
                <c:pt idx="5216">
                  <c:v>5191</c:v>
                </c:pt>
                <c:pt idx="5217">
                  <c:v>5192</c:v>
                </c:pt>
                <c:pt idx="5218">
                  <c:v>5193</c:v>
                </c:pt>
                <c:pt idx="5219">
                  <c:v>5194</c:v>
                </c:pt>
                <c:pt idx="5220">
                  <c:v>5195</c:v>
                </c:pt>
                <c:pt idx="5221">
                  <c:v>5196</c:v>
                </c:pt>
                <c:pt idx="5222">
                  <c:v>5197</c:v>
                </c:pt>
                <c:pt idx="5223">
                  <c:v>5198</c:v>
                </c:pt>
                <c:pt idx="5224">
                  <c:v>5199</c:v>
                </c:pt>
                <c:pt idx="5225">
                  <c:v>5200</c:v>
                </c:pt>
                <c:pt idx="5226">
                  <c:v>5201</c:v>
                </c:pt>
                <c:pt idx="5227">
                  <c:v>5202</c:v>
                </c:pt>
                <c:pt idx="5228">
                  <c:v>5203</c:v>
                </c:pt>
                <c:pt idx="5229">
                  <c:v>5204</c:v>
                </c:pt>
                <c:pt idx="5230">
                  <c:v>5205</c:v>
                </c:pt>
                <c:pt idx="5231">
                  <c:v>5206</c:v>
                </c:pt>
                <c:pt idx="5232">
                  <c:v>5207</c:v>
                </c:pt>
                <c:pt idx="5233">
                  <c:v>5208</c:v>
                </c:pt>
                <c:pt idx="5234">
                  <c:v>5209</c:v>
                </c:pt>
                <c:pt idx="5235">
                  <c:v>5210</c:v>
                </c:pt>
                <c:pt idx="5236">
                  <c:v>5211</c:v>
                </c:pt>
                <c:pt idx="5237">
                  <c:v>5212</c:v>
                </c:pt>
                <c:pt idx="5238">
                  <c:v>5213</c:v>
                </c:pt>
                <c:pt idx="5239">
                  <c:v>5214</c:v>
                </c:pt>
                <c:pt idx="5240">
                  <c:v>5215</c:v>
                </c:pt>
                <c:pt idx="5241">
                  <c:v>5216</c:v>
                </c:pt>
                <c:pt idx="5242">
                  <c:v>5217</c:v>
                </c:pt>
                <c:pt idx="5243">
                  <c:v>5218</c:v>
                </c:pt>
                <c:pt idx="5244">
                  <c:v>5219</c:v>
                </c:pt>
                <c:pt idx="5245">
                  <c:v>5220</c:v>
                </c:pt>
                <c:pt idx="5246">
                  <c:v>5221</c:v>
                </c:pt>
                <c:pt idx="5247">
                  <c:v>5222</c:v>
                </c:pt>
                <c:pt idx="5248">
                  <c:v>5223</c:v>
                </c:pt>
                <c:pt idx="5249">
                  <c:v>5224</c:v>
                </c:pt>
                <c:pt idx="5250">
                  <c:v>5225</c:v>
                </c:pt>
                <c:pt idx="5251">
                  <c:v>5226</c:v>
                </c:pt>
                <c:pt idx="5252">
                  <c:v>5227</c:v>
                </c:pt>
                <c:pt idx="5253">
                  <c:v>5228</c:v>
                </c:pt>
                <c:pt idx="5254">
                  <c:v>5229</c:v>
                </c:pt>
                <c:pt idx="5255">
                  <c:v>5230</c:v>
                </c:pt>
                <c:pt idx="5256">
                  <c:v>5231</c:v>
                </c:pt>
                <c:pt idx="5257">
                  <c:v>5232</c:v>
                </c:pt>
                <c:pt idx="5258">
                  <c:v>5233</c:v>
                </c:pt>
                <c:pt idx="5259">
                  <c:v>5234</c:v>
                </c:pt>
                <c:pt idx="5260">
                  <c:v>5235</c:v>
                </c:pt>
                <c:pt idx="5261">
                  <c:v>5236</c:v>
                </c:pt>
                <c:pt idx="5262">
                  <c:v>5237</c:v>
                </c:pt>
                <c:pt idx="5263">
                  <c:v>5238</c:v>
                </c:pt>
                <c:pt idx="5264">
                  <c:v>5239</c:v>
                </c:pt>
                <c:pt idx="5265">
                  <c:v>5240</c:v>
                </c:pt>
                <c:pt idx="5266">
                  <c:v>5241</c:v>
                </c:pt>
                <c:pt idx="5267">
                  <c:v>5242</c:v>
                </c:pt>
                <c:pt idx="5268">
                  <c:v>5243</c:v>
                </c:pt>
                <c:pt idx="5269">
                  <c:v>5244</c:v>
                </c:pt>
                <c:pt idx="5270">
                  <c:v>5245</c:v>
                </c:pt>
                <c:pt idx="5271">
                  <c:v>5246</c:v>
                </c:pt>
                <c:pt idx="5272">
                  <c:v>5247</c:v>
                </c:pt>
                <c:pt idx="5273">
                  <c:v>5248</c:v>
                </c:pt>
                <c:pt idx="5274">
                  <c:v>5249</c:v>
                </c:pt>
                <c:pt idx="5275">
                  <c:v>5250</c:v>
                </c:pt>
                <c:pt idx="5276">
                  <c:v>5251</c:v>
                </c:pt>
                <c:pt idx="5277">
                  <c:v>5252</c:v>
                </c:pt>
                <c:pt idx="5278">
                  <c:v>5253</c:v>
                </c:pt>
                <c:pt idx="5279">
                  <c:v>5254</c:v>
                </c:pt>
                <c:pt idx="5280">
                  <c:v>5255</c:v>
                </c:pt>
                <c:pt idx="5281">
                  <c:v>5256</c:v>
                </c:pt>
                <c:pt idx="5282">
                  <c:v>5257</c:v>
                </c:pt>
                <c:pt idx="5283">
                  <c:v>5258</c:v>
                </c:pt>
                <c:pt idx="5284">
                  <c:v>5259</c:v>
                </c:pt>
                <c:pt idx="5285">
                  <c:v>5260</c:v>
                </c:pt>
                <c:pt idx="5286">
                  <c:v>5261</c:v>
                </c:pt>
                <c:pt idx="5287">
                  <c:v>5262</c:v>
                </c:pt>
                <c:pt idx="5288">
                  <c:v>5263</c:v>
                </c:pt>
                <c:pt idx="5289">
                  <c:v>5264</c:v>
                </c:pt>
                <c:pt idx="5290">
                  <c:v>5265</c:v>
                </c:pt>
                <c:pt idx="5291">
                  <c:v>5266</c:v>
                </c:pt>
                <c:pt idx="5292">
                  <c:v>5267</c:v>
                </c:pt>
                <c:pt idx="5293">
                  <c:v>5268</c:v>
                </c:pt>
                <c:pt idx="5294">
                  <c:v>5269</c:v>
                </c:pt>
                <c:pt idx="5295">
                  <c:v>5270</c:v>
                </c:pt>
                <c:pt idx="5296">
                  <c:v>5271</c:v>
                </c:pt>
                <c:pt idx="5297">
                  <c:v>5272</c:v>
                </c:pt>
                <c:pt idx="5298">
                  <c:v>5273</c:v>
                </c:pt>
                <c:pt idx="5299">
                  <c:v>5274</c:v>
                </c:pt>
                <c:pt idx="5300">
                  <c:v>5275</c:v>
                </c:pt>
                <c:pt idx="5301">
                  <c:v>5276</c:v>
                </c:pt>
                <c:pt idx="5302">
                  <c:v>5277</c:v>
                </c:pt>
                <c:pt idx="5303">
                  <c:v>5278</c:v>
                </c:pt>
                <c:pt idx="5304">
                  <c:v>5279</c:v>
                </c:pt>
                <c:pt idx="5305">
                  <c:v>5280</c:v>
                </c:pt>
                <c:pt idx="5306">
                  <c:v>5281</c:v>
                </c:pt>
                <c:pt idx="5307">
                  <c:v>5282</c:v>
                </c:pt>
                <c:pt idx="5308">
                  <c:v>5283</c:v>
                </c:pt>
                <c:pt idx="5309">
                  <c:v>5284</c:v>
                </c:pt>
                <c:pt idx="5310">
                  <c:v>5285</c:v>
                </c:pt>
                <c:pt idx="5311">
                  <c:v>5286</c:v>
                </c:pt>
                <c:pt idx="5312">
                  <c:v>5287</c:v>
                </c:pt>
                <c:pt idx="5313">
                  <c:v>5288</c:v>
                </c:pt>
                <c:pt idx="5314">
                  <c:v>5289</c:v>
                </c:pt>
                <c:pt idx="5315">
                  <c:v>5290</c:v>
                </c:pt>
                <c:pt idx="5316">
                  <c:v>5291</c:v>
                </c:pt>
                <c:pt idx="5317">
                  <c:v>5292</c:v>
                </c:pt>
                <c:pt idx="5318">
                  <c:v>5293</c:v>
                </c:pt>
                <c:pt idx="5319">
                  <c:v>5294</c:v>
                </c:pt>
                <c:pt idx="5320">
                  <c:v>5295</c:v>
                </c:pt>
                <c:pt idx="5321">
                  <c:v>5296</c:v>
                </c:pt>
                <c:pt idx="5322">
                  <c:v>5297</c:v>
                </c:pt>
                <c:pt idx="5323">
                  <c:v>5298</c:v>
                </c:pt>
                <c:pt idx="5324">
                  <c:v>5299</c:v>
                </c:pt>
                <c:pt idx="5325">
                  <c:v>5300</c:v>
                </c:pt>
                <c:pt idx="5326">
                  <c:v>5301</c:v>
                </c:pt>
                <c:pt idx="5327">
                  <c:v>5302</c:v>
                </c:pt>
                <c:pt idx="5328">
                  <c:v>5303</c:v>
                </c:pt>
                <c:pt idx="5329">
                  <c:v>5304</c:v>
                </c:pt>
                <c:pt idx="5330">
                  <c:v>5305</c:v>
                </c:pt>
                <c:pt idx="5331">
                  <c:v>5306</c:v>
                </c:pt>
                <c:pt idx="5332">
                  <c:v>5307</c:v>
                </c:pt>
                <c:pt idx="5333">
                  <c:v>5308</c:v>
                </c:pt>
                <c:pt idx="5334">
                  <c:v>5309</c:v>
                </c:pt>
                <c:pt idx="5335">
                  <c:v>5310</c:v>
                </c:pt>
                <c:pt idx="5336">
                  <c:v>5311</c:v>
                </c:pt>
                <c:pt idx="5337">
                  <c:v>5312</c:v>
                </c:pt>
                <c:pt idx="5338">
                  <c:v>5313</c:v>
                </c:pt>
                <c:pt idx="5339">
                  <c:v>5314</c:v>
                </c:pt>
                <c:pt idx="5340">
                  <c:v>5315</c:v>
                </c:pt>
                <c:pt idx="5341">
                  <c:v>5316</c:v>
                </c:pt>
                <c:pt idx="5342">
                  <c:v>5317</c:v>
                </c:pt>
                <c:pt idx="5343">
                  <c:v>5318</c:v>
                </c:pt>
                <c:pt idx="5344">
                  <c:v>5319</c:v>
                </c:pt>
                <c:pt idx="5345">
                  <c:v>5320</c:v>
                </c:pt>
                <c:pt idx="5346">
                  <c:v>5321</c:v>
                </c:pt>
                <c:pt idx="5347">
                  <c:v>5322</c:v>
                </c:pt>
                <c:pt idx="5348">
                  <c:v>5323</c:v>
                </c:pt>
                <c:pt idx="5349">
                  <c:v>5324</c:v>
                </c:pt>
                <c:pt idx="5350">
                  <c:v>5325</c:v>
                </c:pt>
                <c:pt idx="5351">
                  <c:v>5326</c:v>
                </c:pt>
                <c:pt idx="5352">
                  <c:v>5327</c:v>
                </c:pt>
                <c:pt idx="5353">
                  <c:v>5328</c:v>
                </c:pt>
                <c:pt idx="5354">
                  <c:v>5329</c:v>
                </c:pt>
                <c:pt idx="5355">
                  <c:v>5330</c:v>
                </c:pt>
                <c:pt idx="5356">
                  <c:v>5331</c:v>
                </c:pt>
                <c:pt idx="5357">
                  <c:v>5332</c:v>
                </c:pt>
                <c:pt idx="5358">
                  <c:v>5333</c:v>
                </c:pt>
                <c:pt idx="5359">
                  <c:v>5334</c:v>
                </c:pt>
                <c:pt idx="5360">
                  <c:v>5335</c:v>
                </c:pt>
                <c:pt idx="5361">
                  <c:v>5336</c:v>
                </c:pt>
                <c:pt idx="5362">
                  <c:v>5337</c:v>
                </c:pt>
                <c:pt idx="5363">
                  <c:v>5338</c:v>
                </c:pt>
                <c:pt idx="5364">
                  <c:v>5339</c:v>
                </c:pt>
                <c:pt idx="5365">
                  <c:v>5340</c:v>
                </c:pt>
                <c:pt idx="5366">
                  <c:v>5341</c:v>
                </c:pt>
                <c:pt idx="5367">
                  <c:v>5342</c:v>
                </c:pt>
                <c:pt idx="5368">
                  <c:v>5343</c:v>
                </c:pt>
                <c:pt idx="5369">
                  <c:v>5344</c:v>
                </c:pt>
                <c:pt idx="5370">
                  <c:v>5345</c:v>
                </c:pt>
                <c:pt idx="5371">
                  <c:v>5346</c:v>
                </c:pt>
                <c:pt idx="5372">
                  <c:v>5347</c:v>
                </c:pt>
                <c:pt idx="5373">
                  <c:v>5348</c:v>
                </c:pt>
                <c:pt idx="5374">
                  <c:v>5349</c:v>
                </c:pt>
                <c:pt idx="5375">
                  <c:v>5350</c:v>
                </c:pt>
                <c:pt idx="5376">
                  <c:v>5351</c:v>
                </c:pt>
                <c:pt idx="5377">
                  <c:v>5352</c:v>
                </c:pt>
                <c:pt idx="5378">
                  <c:v>5353</c:v>
                </c:pt>
                <c:pt idx="5379">
                  <c:v>5354</c:v>
                </c:pt>
                <c:pt idx="5380">
                  <c:v>5355</c:v>
                </c:pt>
                <c:pt idx="5381">
                  <c:v>5356</c:v>
                </c:pt>
                <c:pt idx="5382">
                  <c:v>5357</c:v>
                </c:pt>
                <c:pt idx="5383">
                  <c:v>5358</c:v>
                </c:pt>
                <c:pt idx="5384">
                  <c:v>5359</c:v>
                </c:pt>
                <c:pt idx="5385">
                  <c:v>5360</c:v>
                </c:pt>
                <c:pt idx="5386">
                  <c:v>5361</c:v>
                </c:pt>
                <c:pt idx="5387">
                  <c:v>5362</c:v>
                </c:pt>
                <c:pt idx="5388">
                  <c:v>5363</c:v>
                </c:pt>
                <c:pt idx="5389">
                  <c:v>5364</c:v>
                </c:pt>
                <c:pt idx="5390">
                  <c:v>5365</c:v>
                </c:pt>
                <c:pt idx="5391">
                  <c:v>5366</c:v>
                </c:pt>
                <c:pt idx="5392">
                  <c:v>5367</c:v>
                </c:pt>
                <c:pt idx="5393">
                  <c:v>5368</c:v>
                </c:pt>
                <c:pt idx="5394">
                  <c:v>5369</c:v>
                </c:pt>
                <c:pt idx="5395">
                  <c:v>5370</c:v>
                </c:pt>
                <c:pt idx="5396">
                  <c:v>5371</c:v>
                </c:pt>
                <c:pt idx="5397">
                  <c:v>5372</c:v>
                </c:pt>
                <c:pt idx="5398">
                  <c:v>5373</c:v>
                </c:pt>
                <c:pt idx="5399">
                  <c:v>5374</c:v>
                </c:pt>
                <c:pt idx="5400">
                  <c:v>5375</c:v>
                </c:pt>
                <c:pt idx="5401">
                  <c:v>5376</c:v>
                </c:pt>
                <c:pt idx="5402">
                  <c:v>5377</c:v>
                </c:pt>
                <c:pt idx="5403">
                  <c:v>5378</c:v>
                </c:pt>
                <c:pt idx="5404">
                  <c:v>5379</c:v>
                </c:pt>
                <c:pt idx="5405">
                  <c:v>5380</c:v>
                </c:pt>
                <c:pt idx="5406">
                  <c:v>5381</c:v>
                </c:pt>
                <c:pt idx="5407">
                  <c:v>5382</c:v>
                </c:pt>
                <c:pt idx="5408">
                  <c:v>5383</c:v>
                </c:pt>
                <c:pt idx="5409">
                  <c:v>5384</c:v>
                </c:pt>
                <c:pt idx="5410">
                  <c:v>5385</c:v>
                </c:pt>
                <c:pt idx="5411">
                  <c:v>5386</c:v>
                </c:pt>
                <c:pt idx="5412">
                  <c:v>5387</c:v>
                </c:pt>
                <c:pt idx="5413">
                  <c:v>5388</c:v>
                </c:pt>
                <c:pt idx="5414">
                  <c:v>5389</c:v>
                </c:pt>
                <c:pt idx="5415">
                  <c:v>5390</c:v>
                </c:pt>
                <c:pt idx="5416">
                  <c:v>5391</c:v>
                </c:pt>
                <c:pt idx="5417">
                  <c:v>5392</c:v>
                </c:pt>
                <c:pt idx="5418">
                  <c:v>5393</c:v>
                </c:pt>
                <c:pt idx="5419">
                  <c:v>5394</c:v>
                </c:pt>
                <c:pt idx="5420">
                  <c:v>5395</c:v>
                </c:pt>
                <c:pt idx="5421">
                  <c:v>5396</c:v>
                </c:pt>
                <c:pt idx="5422">
                  <c:v>5397</c:v>
                </c:pt>
                <c:pt idx="5423">
                  <c:v>5398</c:v>
                </c:pt>
                <c:pt idx="5424">
                  <c:v>5399</c:v>
                </c:pt>
                <c:pt idx="5425">
                  <c:v>5400</c:v>
                </c:pt>
                <c:pt idx="5426">
                  <c:v>5401</c:v>
                </c:pt>
                <c:pt idx="5427">
                  <c:v>5402</c:v>
                </c:pt>
                <c:pt idx="5428">
                  <c:v>5403</c:v>
                </c:pt>
                <c:pt idx="5429">
                  <c:v>5404</c:v>
                </c:pt>
                <c:pt idx="5430">
                  <c:v>5405</c:v>
                </c:pt>
                <c:pt idx="5431">
                  <c:v>5406</c:v>
                </c:pt>
                <c:pt idx="5432">
                  <c:v>5407</c:v>
                </c:pt>
                <c:pt idx="5433">
                  <c:v>5408</c:v>
                </c:pt>
                <c:pt idx="5434">
                  <c:v>5409</c:v>
                </c:pt>
                <c:pt idx="5435">
                  <c:v>5410</c:v>
                </c:pt>
                <c:pt idx="5436">
                  <c:v>5411</c:v>
                </c:pt>
                <c:pt idx="5437">
                  <c:v>5412</c:v>
                </c:pt>
                <c:pt idx="5438">
                  <c:v>5413</c:v>
                </c:pt>
                <c:pt idx="5439">
                  <c:v>5414</c:v>
                </c:pt>
                <c:pt idx="5440">
                  <c:v>5415</c:v>
                </c:pt>
                <c:pt idx="5441">
                  <c:v>5416</c:v>
                </c:pt>
                <c:pt idx="5442">
                  <c:v>5417</c:v>
                </c:pt>
                <c:pt idx="5443">
                  <c:v>5418</c:v>
                </c:pt>
                <c:pt idx="5444">
                  <c:v>5419</c:v>
                </c:pt>
                <c:pt idx="5445">
                  <c:v>5420</c:v>
                </c:pt>
                <c:pt idx="5446">
                  <c:v>5421</c:v>
                </c:pt>
                <c:pt idx="5447">
                  <c:v>5422</c:v>
                </c:pt>
                <c:pt idx="5448">
                  <c:v>5423</c:v>
                </c:pt>
                <c:pt idx="5449">
                  <c:v>5424</c:v>
                </c:pt>
                <c:pt idx="5450">
                  <c:v>5425</c:v>
                </c:pt>
                <c:pt idx="5451">
                  <c:v>5426</c:v>
                </c:pt>
                <c:pt idx="5452">
                  <c:v>5427</c:v>
                </c:pt>
                <c:pt idx="5453">
                  <c:v>5428</c:v>
                </c:pt>
                <c:pt idx="5454">
                  <c:v>5429</c:v>
                </c:pt>
                <c:pt idx="5455">
                  <c:v>5430</c:v>
                </c:pt>
                <c:pt idx="5456">
                  <c:v>5431</c:v>
                </c:pt>
                <c:pt idx="5457">
                  <c:v>5432</c:v>
                </c:pt>
                <c:pt idx="5458">
                  <c:v>5433</c:v>
                </c:pt>
                <c:pt idx="5459">
                  <c:v>5434</c:v>
                </c:pt>
                <c:pt idx="5460">
                  <c:v>5435</c:v>
                </c:pt>
                <c:pt idx="5461">
                  <c:v>5436</c:v>
                </c:pt>
                <c:pt idx="5462">
                  <c:v>5437</c:v>
                </c:pt>
                <c:pt idx="5463">
                  <c:v>5438</c:v>
                </c:pt>
                <c:pt idx="5464">
                  <c:v>5439</c:v>
                </c:pt>
                <c:pt idx="5465">
                  <c:v>5440</c:v>
                </c:pt>
                <c:pt idx="5466">
                  <c:v>5441</c:v>
                </c:pt>
                <c:pt idx="5467">
                  <c:v>5442</c:v>
                </c:pt>
                <c:pt idx="5468">
                  <c:v>5443</c:v>
                </c:pt>
                <c:pt idx="5469">
                  <c:v>5444</c:v>
                </c:pt>
                <c:pt idx="5470">
                  <c:v>5445</c:v>
                </c:pt>
                <c:pt idx="5471">
                  <c:v>5446</c:v>
                </c:pt>
                <c:pt idx="5472">
                  <c:v>5447</c:v>
                </c:pt>
                <c:pt idx="5473">
                  <c:v>5448</c:v>
                </c:pt>
                <c:pt idx="5474">
                  <c:v>5449</c:v>
                </c:pt>
                <c:pt idx="5475">
                  <c:v>5450</c:v>
                </c:pt>
                <c:pt idx="5476">
                  <c:v>5451</c:v>
                </c:pt>
                <c:pt idx="5477">
                  <c:v>5452</c:v>
                </c:pt>
                <c:pt idx="5478">
                  <c:v>5453</c:v>
                </c:pt>
                <c:pt idx="5479">
                  <c:v>5454</c:v>
                </c:pt>
                <c:pt idx="5480">
                  <c:v>5455</c:v>
                </c:pt>
                <c:pt idx="5481">
                  <c:v>5456</c:v>
                </c:pt>
                <c:pt idx="5482">
                  <c:v>5457</c:v>
                </c:pt>
                <c:pt idx="5483">
                  <c:v>5458</c:v>
                </c:pt>
                <c:pt idx="5484">
                  <c:v>5459</c:v>
                </c:pt>
                <c:pt idx="5485">
                  <c:v>5460</c:v>
                </c:pt>
                <c:pt idx="5486">
                  <c:v>5461</c:v>
                </c:pt>
                <c:pt idx="5487">
                  <c:v>5462</c:v>
                </c:pt>
                <c:pt idx="5488">
                  <c:v>5463</c:v>
                </c:pt>
                <c:pt idx="5489">
                  <c:v>5464</c:v>
                </c:pt>
                <c:pt idx="5490">
                  <c:v>5465</c:v>
                </c:pt>
                <c:pt idx="5491">
                  <c:v>5466</c:v>
                </c:pt>
                <c:pt idx="5492">
                  <c:v>5467</c:v>
                </c:pt>
                <c:pt idx="5493">
                  <c:v>5468</c:v>
                </c:pt>
                <c:pt idx="5494">
                  <c:v>5469</c:v>
                </c:pt>
                <c:pt idx="5495">
                  <c:v>5470</c:v>
                </c:pt>
                <c:pt idx="5496">
                  <c:v>5471</c:v>
                </c:pt>
                <c:pt idx="5497">
                  <c:v>5472</c:v>
                </c:pt>
                <c:pt idx="5498">
                  <c:v>5473</c:v>
                </c:pt>
                <c:pt idx="5499">
                  <c:v>5474</c:v>
                </c:pt>
                <c:pt idx="5500">
                  <c:v>5475</c:v>
                </c:pt>
                <c:pt idx="5501">
                  <c:v>5476</c:v>
                </c:pt>
                <c:pt idx="5502">
                  <c:v>5477</c:v>
                </c:pt>
                <c:pt idx="5503">
                  <c:v>5478</c:v>
                </c:pt>
                <c:pt idx="5504">
                  <c:v>5479</c:v>
                </c:pt>
                <c:pt idx="5505">
                  <c:v>5480</c:v>
                </c:pt>
                <c:pt idx="5506">
                  <c:v>5481</c:v>
                </c:pt>
                <c:pt idx="5507">
                  <c:v>5482</c:v>
                </c:pt>
                <c:pt idx="5508">
                  <c:v>5483</c:v>
                </c:pt>
                <c:pt idx="5509">
                  <c:v>5484</c:v>
                </c:pt>
                <c:pt idx="5510">
                  <c:v>5485</c:v>
                </c:pt>
                <c:pt idx="5511">
                  <c:v>5486</c:v>
                </c:pt>
                <c:pt idx="5512">
                  <c:v>5487</c:v>
                </c:pt>
                <c:pt idx="5513">
                  <c:v>5488</c:v>
                </c:pt>
                <c:pt idx="5514">
                  <c:v>5489</c:v>
                </c:pt>
                <c:pt idx="5515">
                  <c:v>5490</c:v>
                </c:pt>
                <c:pt idx="5516">
                  <c:v>5491</c:v>
                </c:pt>
                <c:pt idx="5517">
                  <c:v>5492</c:v>
                </c:pt>
                <c:pt idx="5518">
                  <c:v>5493</c:v>
                </c:pt>
                <c:pt idx="5519">
                  <c:v>5494</c:v>
                </c:pt>
                <c:pt idx="5520">
                  <c:v>5495</c:v>
                </c:pt>
                <c:pt idx="5521">
                  <c:v>5496</c:v>
                </c:pt>
                <c:pt idx="5522">
                  <c:v>5497</c:v>
                </c:pt>
                <c:pt idx="5523">
                  <c:v>5498</c:v>
                </c:pt>
                <c:pt idx="5524">
                  <c:v>5499</c:v>
                </c:pt>
                <c:pt idx="5525">
                  <c:v>5500</c:v>
                </c:pt>
                <c:pt idx="5526">
                  <c:v>5501</c:v>
                </c:pt>
                <c:pt idx="5527">
                  <c:v>5502</c:v>
                </c:pt>
                <c:pt idx="5528">
                  <c:v>5503</c:v>
                </c:pt>
                <c:pt idx="5529">
                  <c:v>5504</c:v>
                </c:pt>
                <c:pt idx="5530">
                  <c:v>5505</c:v>
                </c:pt>
                <c:pt idx="5531">
                  <c:v>5506</c:v>
                </c:pt>
                <c:pt idx="5532">
                  <c:v>5507</c:v>
                </c:pt>
                <c:pt idx="5533">
                  <c:v>5508</c:v>
                </c:pt>
                <c:pt idx="5534">
                  <c:v>5509</c:v>
                </c:pt>
                <c:pt idx="5535">
                  <c:v>5510</c:v>
                </c:pt>
                <c:pt idx="5536">
                  <c:v>5511</c:v>
                </c:pt>
                <c:pt idx="5537">
                  <c:v>5512</c:v>
                </c:pt>
                <c:pt idx="5538">
                  <c:v>5513</c:v>
                </c:pt>
                <c:pt idx="5539">
                  <c:v>5514</c:v>
                </c:pt>
                <c:pt idx="5540">
                  <c:v>5515</c:v>
                </c:pt>
                <c:pt idx="5541">
                  <c:v>5516</c:v>
                </c:pt>
                <c:pt idx="5542">
                  <c:v>5517</c:v>
                </c:pt>
                <c:pt idx="5543">
                  <c:v>5518</c:v>
                </c:pt>
                <c:pt idx="5544">
                  <c:v>5519</c:v>
                </c:pt>
                <c:pt idx="5545">
                  <c:v>5520</c:v>
                </c:pt>
                <c:pt idx="5546">
                  <c:v>5521</c:v>
                </c:pt>
                <c:pt idx="5547">
                  <c:v>5522</c:v>
                </c:pt>
                <c:pt idx="5548">
                  <c:v>5523</c:v>
                </c:pt>
                <c:pt idx="5549">
                  <c:v>5524</c:v>
                </c:pt>
                <c:pt idx="5550">
                  <c:v>5525</c:v>
                </c:pt>
                <c:pt idx="5551">
                  <c:v>5526</c:v>
                </c:pt>
                <c:pt idx="5552">
                  <c:v>5527</c:v>
                </c:pt>
                <c:pt idx="5553">
                  <c:v>5528</c:v>
                </c:pt>
                <c:pt idx="5554">
                  <c:v>5529</c:v>
                </c:pt>
                <c:pt idx="5555">
                  <c:v>5530</c:v>
                </c:pt>
                <c:pt idx="5556">
                  <c:v>5531</c:v>
                </c:pt>
                <c:pt idx="5557">
                  <c:v>5532</c:v>
                </c:pt>
                <c:pt idx="5558">
                  <c:v>5533</c:v>
                </c:pt>
                <c:pt idx="5559">
                  <c:v>5534</c:v>
                </c:pt>
                <c:pt idx="5560">
                  <c:v>5535</c:v>
                </c:pt>
                <c:pt idx="5561">
                  <c:v>5536</c:v>
                </c:pt>
                <c:pt idx="5562">
                  <c:v>5537</c:v>
                </c:pt>
                <c:pt idx="5563">
                  <c:v>5538</c:v>
                </c:pt>
                <c:pt idx="5564">
                  <c:v>5539</c:v>
                </c:pt>
                <c:pt idx="5565">
                  <c:v>5540</c:v>
                </c:pt>
                <c:pt idx="5566">
                  <c:v>5541</c:v>
                </c:pt>
                <c:pt idx="5567">
                  <c:v>5542</c:v>
                </c:pt>
                <c:pt idx="5568">
                  <c:v>5543</c:v>
                </c:pt>
                <c:pt idx="5569">
                  <c:v>5544</c:v>
                </c:pt>
                <c:pt idx="5570">
                  <c:v>5545</c:v>
                </c:pt>
                <c:pt idx="5571">
                  <c:v>5546</c:v>
                </c:pt>
                <c:pt idx="5572">
                  <c:v>5547</c:v>
                </c:pt>
                <c:pt idx="5573">
                  <c:v>5548</c:v>
                </c:pt>
                <c:pt idx="5574">
                  <c:v>5549</c:v>
                </c:pt>
                <c:pt idx="5575">
                  <c:v>5550</c:v>
                </c:pt>
                <c:pt idx="5576">
                  <c:v>5551</c:v>
                </c:pt>
                <c:pt idx="5577">
                  <c:v>5552</c:v>
                </c:pt>
                <c:pt idx="5578">
                  <c:v>5553</c:v>
                </c:pt>
                <c:pt idx="5579">
                  <c:v>5554</c:v>
                </c:pt>
                <c:pt idx="5580">
                  <c:v>5555</c:v>
                </c:pt>
                <c:pt idx="5581">
                  <c:v>5556</c:v>
                </c:pt>
                <c:pt idx="5582">
                  <c:v>5557</c:v>
                </c:pt>
                <c:pt idx="5583">
                  <c:v>5558</c:v>
                </c:pt>
                <c:pt idx="5584">
                  <c:v>5559</c:v>
                </c:pt>
                <c:pt idx="5585">
                  <c:v>5560</c:v>
                </c:pt>
                <c:pt idx="5586">
                  <c:v>5561</c:v>
                </c:pt>
                <c:pt idx="5587">
                  <c:v>5562</c:v>
                </c:pt>
                <c:pt idx="5588">
                  <c:v>5563</c:v>
                </c:pt>
                <c:pt idx="5589">
                  <c:v>5564</c:v>
                </c:pt>
                <c:pt idx="5590">
                  <c:v>5565</c:v>
                </c:pt>
                <c:pt idx="5591">
                  <c:v>5566</c:v>
                </c:pt>
                <c:pt idx="5592">
                  <c:v>5567</c:v>
                </c:pt>
                <c:pt idx="5593">
                  <c:v>5568</c:v>
                </c:pt>
                <c:pt idx="5594">
                  <c:v>5569</c:v>
                </c:pt>
                <c:pt idx="5595">
                  <c:v>5570</c:v>
                </c:pt>
                <c:pt idx="5596">
                  <c:v>5571</c:v>
                </c:pt>
                <c:pt idx="5597">
                  <c:v>5572</c:v>
                </c:pt>
                <c:pt idx="5598">
                  <c:v>5573</c:v>
                </c:pt>
                <c:pt idx="5599">
                  <c:v>5574</c:v>
                </c:pt>
                <c:pt idx="5600">
                  <c:v>5575</c:v>
                </c:pt>
                <c:pt idx="5601">
                  <c:v>5576</c:v>
                </c:pt>
                <c:pt idx="5602">
                  <c:v>5577</c:v>
                </c:pt>
                <c:pt idx="5603">
                  <c:v>5578</c:v>
                </c:pt>
                <c:pt idx="5604">
                  <c:v>5579</c:v>
                </c:pt>
                <c:pt idx="5605">
                  <c:v>5580</c:v>
                </c:pt>
                <c:pt idx="5606">
                  <c:v>5581</c:v>
                </c:pt>
                <c:pt idx="5607">
                  <c:v>5582</c:v>
                </c:pt>
                <c:pt idx="5608">
                  <c:v>5583</c:v>
                </c:pt>
                <c:pt idx="5609">
                  <c:v>5584</c:v>
                </c:pt>
                <c:pt idx="5610">
                  <c:v>5585</c:v>
                </c:pt>
                <c:pt idx="5611">
                  <c:v>5586</c:v>
                </c:pt>
                <c:pt idx="5612">
                  <c:v>5587</c:v>
                </c:pt>
                <c:pt idx="5613">
                  <c:v>5588</c:v>
                </c:pt>
                <c:pt idx="5614">
                  <c:v>5589</c:v>
                </c:pt>
                <c:pt idx="5615">
                  <c:v>5590</c:v>
                </c:pt>
                <c:pt idx="5616">
                  <c:v>5591</c:v>
                </c:pt>
                <c:pt idx="5617">
                  <c:v>5592</c:v>
                </c:pt>
                <c:pt idx="5618">
                  <c:v>5593</c:v>
                </c:pt>
                <c:pt idx="5619">
                  <c:v>5594</c:v>
                </c:pt>
                <c:pt idx="5620">
                  <c:v>5595</c:v>
                </c:pt>
                <c:pt idx="5621">
                  <c:v>5596</c:v>
                </c:pt>
                <c:pt idx="5622">
                  <c:v>5597</c:v>
                </c:pt>
                <c:pt idx="5623">
                  <c:v>5598</c:v>
                </c:pt>
                <c:pt idx="5624">
                  <c:v>5599</c:v>
                </c:pt>
                <c:pt idx="5625">
                  <c:v>5600</c:v>
                </c:pt>
                <c:pt idx="5626">
                  <c:v>5601</c:v>
                </c:pt>
                <c:pt idx="5627">
                  <c:v>5602</c:v>
                </c:pt>
                <c:pt idx="5628">
                  <c:v>5603</c:v>
                </c:pt>
                <c:pt idx="5629">
                  <c:v>5604</c:v>
                </c:pt>
                <c:pt idx="5630">
                  <c:v>5605</c:v>
                </c:pt>
                <c:pt idx="5631">
                  <c:v>5606</c:v>
                </c:pt>
                <c:pt idx="5632">
                  <c:v>5607</c:v>
                </c:pt>
                <c:pt idx="5633">
                  <c:v>5608</c:v>
                </c:pt>
                <c:pt idx="5634">
                  <c:v>5609</c:v>
                </c:pt>
                <c:pt idx="5635">
                  <c:v>5610</c:v>
                </c:pt>
                <c:pt idx="5636">
                  <c:v>5611</c:v>
                </c:pt>
                <c:pt idx="5637">
                  <c:v>5612</c:v>
                </c:pt>
                <c:pt idx="5638">
                  <c:v>5613</c:v>
                </c:pt>
                <c:pt idx="5639">
                  <c:v>5614</c:v>
                </c:pt>
                <c:pt idx="5640">
                  <c:v>5615</c:v>
                </c:pt>
                <c:pt idx="5641">
                  <c:v>5616</c:v>
                </c:pt>
                <c:pt idx="5642">
                  <c:v>5617</c:v>
                </c:pt>
                <c:pt idx="5643">
                  <c:v>5618</c:v>
                </c:pt>
                <c:pt idx="5644">
                  <c:v>5619</c:v>
                </c:pt>
                <c:pt idx="5645">
                  <c:v>5620</c:v>
                </c:pt>
                <c:pt idx="5646">
                  <c:v>5621</c:v>
                </c:pt>
                <c:pt idx="5647">
                  <c:v>5622</c:v>
                </c:pt>
                <c:pt idx="5648">
                  <c:v>5623</c:v>
                </c:pt>
                <c:pt idx="5649">
                  <c:v>5624</c:v>
                </c:pt>
                <c:pt idx="5650">
                  <c:v>5625</c:v>
                </c:pt>
                <c:pt idx="5651">
                  <c:v>5626</c:v>
                </c:pt>
                <c:pt idx="5652">
                  <c:v>5627</c:v>
                </c:pt>
                <c:pt idx="5653">
                  <c:v>5628</c:v>
                </c:pt>
                <c:pt idx="5654">
                  <c:v>5629</c:v>
                </c:pt>
                <c:pt idx="5655">
                  <c:v>5630</c:v>
                </c:pt>
                <c:pt idx="5656">
                  <c:v>5631</c:v>
                </c:pt>
                <c:pt idx="5657">
                  <c:v>5632</c:v>
                </c:pt>
                <c:pt idx="5658">
                  <c:v>5633</c:v>
                </c:pt>
                <c:pt idx="5659">
                  <c:v>5634</c:v>
                </c:pt>
                <c:pt idx="5660">
                  <c:v>5635</c:v>
                </c:pt>
                <c:pt idx="5661">
                  <c:v>5636</c:v>
                </c:pt>
                <c:pt idx="5662">
                  <c:v>5637</c:v>
                </c:pt>
                <c:pt idx="5663">
                  <c:v>5638</c:v>
                </c:pt>
                <c:pt idx="5664">
                  <c:v>5639</c:v>
                </c:pt>
                <c:pt idx="5665">
                  <c:v>5640</c:v>
                </c:pt>
                <c:pt idx="5666">
                  <c:v>5641</c:v>
                </c:pt>
                <c:pt idx="5667">
                  <c:v>5642</c:v>
                </c:pt>
                <c:pt idx="5668">
                  <c:v>5643</c:v>
                </c:pt>
                <c:pt idx="5669">
                  <c:v>5644</c:v>
                </c:pt>
                <c:pt idx="5670">
                  <c:v>5645</c:v>
                </c:pt>
                <c:pt idx="5671">
                  <c:v>5646</c:v>
                </c:pt>
                <c:pt idx="5672">
                  <c:v>5647</c:v>
                </c:pt>
                <c:pt idx="5673">
                  <c:v>5648</c:v>
                </c:pt>
                <c:pt idx="5674">
                  <c:v>5649</c:v>
                </c:pt>
                <c:pt idx="5675">
                  <c:v>5650</c:v>
                </c:pt>
                <c:pt idx="5676">
                  <c:v>5651</c:v>
                </c:pt>
                <c:pt idx="5677">
                  <c:v>5652</c:v>
                </c:pt>
                <c:pt idx="5678">
                  <c:v>5653</c:v>
                </c:pt>
                <c:pt idx="5679">
                  <c:v>5654</c:v>
                </c:pt>
                <c:pt idx="5680">
                  <c:v>5655</c:v>
                </c:pt>
                <c:pt idx="5681">
                  <c:v>5656</c:v>
                </c:pt>
                <c:pt idx="5682">
                  <c:v>5657</c:v>
                </c:pt>
                <c:pt idx="5683">
                  <c:v>5658</c:v>
                </c:pt>
                <c:pt idx="5684">
                  <c:v>5659</c:v>
                </c:pt>
                <c:pt idx="5685">
                  <c:v>5660</c:v>
                </c:pt>
                <c:pt idx="5686">
                  <c:v>5661</c:v>
                </c:pt>
                <c:pt idx="5687">
                  <c:v>5662</c:v>
                </c:pt>
                <c:pt idx="5688">
                  <c:v>5663</c:v>
                </c:pt>
                <c:pt idx="5689">
                  <c:v>5664</c:v>
                </c:pt>
                <c:pt idx="5690">
                  <c:v>5665</c:v>
                </c:pt>
                <c:pt idx="5691">
                  <c:v>5666</c:v>
                </c:pt>
                <c:pt idx="5692">
                  <c:v>5667</c:v>
                </c:pt>
                <c:pt idx="5693">
                  <c:v>5668</c:v>
                </c:pt>
                <c:pt idx="5694">
                  <c:v>5669</c:v>
                </c:pt>
                <c:pt idx="5695">
                  <c:v>5670</c:v>
                </c:pt>
                <c:pt idx="5696">
                  <c:v>5671</c:v>
                </c:pt>
                <c:pt idx="5697">
                  <c:v>5672</c:v>
                </c:pt>
                <c:pt idx="5698">
                  <c:v>5673</c:v>
                </c:pt>
                <c:pt idx="5699">
                  <c:v>5674</c:v>
                </c:pt>
                <c:pt idx="5700">
                  <c:v>5675</c:v>
                </c:pt>
                <c:pt idx="5701">
                  <c:v>5676</c:v>
                </c:pt>
                <c:pt idx="5702">
                  <c:v>5677</c:v>
                </c:pt>
                <c:pt idx="5703">
                  <c:v>5678</c:v>
                </c:pt>
                <c:pt idx="5704">
                  <c:v>5679</c:v>
                </c:pt>
                <c:pt idx="5705">
                  <c:v>5680</c:v>
                </c:pt>
                <c:pt idx="5706">
                  <c:v>5681</c:v>
                </c:pt>
                <c:pt idx="5707">
                  <c:v>5682</c:v>
                </c:pt>
                <c:pt idx="5708">
                  <c:v>5683</c:v>
                </c:pt>
                <c:pt idx="5709">
                  <c:v>5684</c:v>
                </c:pt>
                <c:pt idx="5710">
                  <c:v>5685</c:v>
                </c:pt>
                <c:pt idx="5711">
                  <c:v>5686</c:v>
                </c:pt>
                <c:pt idx="5712">
                  <c:v>5687</c:v>
                </c:pt>
                <c:pt idx="5713">
                  <c:v>5688</c:v>
                </c:pt>
                <c:pt idx="5714">
                  <c:v>5689</c:v>
                </c:pt>
                <c:pt idx="5715">
                  <c:v>5690</c:v>
                </c:pt>
                <c:pt idx="5716">
                  <c:v>5691</c:v>
                </c:pt>
                <c:pt idx="5717">
                  <c:v>5692</c:v>
                </c:pt>
                <c:pt idx="5718">
                  <c:v>5693</c:v>
                </c:pt>
                <c:pt idx="5719">
                  <c:v>5694</c:v>
                </c:pt>
                <c:pt idx="5720">
                  <c:v>5695</c:v>
                </c:pt>
                <c:pt idx="5721">
                  <c:v>5696</c:v>
                </c:pt>
                <c:pt idx="5722">
                  <c:v>5697</c:v>
                </c:pt>
                <c:pt idx="5723">
                  <c:v>5698</c:v>
                </c:pt>
                <c:pt idx="5724">
                  <c:v>5699</c:v>
                </c:pt>
                <c:pt idx="5725">
                  <c:v>5700</c:v>
                </c:pt>
                <c:pt idx="5726">
                  <c:v>5701</c:v>
                </c:pt>
                <c:pt idx="5727">
                  <c:v>5702</c:v>
                </c:pt>
                <c:pt idx="5728">
                  <c:v>5703</c:v>
                </c:pt>
                <c:pt idx="5729">
                  <c:v>5704</c:v>
                </c:pt>
                <c:pt idx="5730">
                  <c:v>5705</c:v>
                </c:pt>
                <c:pt idx="5731">
                  <c:v>5706</c:v>
                </c:pt>
                <c:pt idx="5732">
                  <c:v>5707</c:v>
                </c:pt>
                <c:pt idx="5733">
                  <c:v>5708</c:v>
                </c:pt>
                <c:pt idx="5734">
                  <c:v>5709</c:v>
                </c:pt>
                <c:pt idx="5735">
                  <c:v>5710</c:v>
                </c:pt>
                <c:pt idx="5736">
                  <c:v>5711</c:v>
                </c:pt>
                <c:pt idx="5737">
                  <c:v>5712</c:v>
                </c:pt>
                <c:pt idx="5738">
                  <c:v>5713</c:v>
                </c:pt>
                <c:pt idx="5739">
                  <c:v>5714</c:v>
                </c:pt>
                <c:pt idx="5740">
                  <c:v>5715</c:v>
                </c:pt>
                <c:pt idx="5741">
                  <c:v>5716</c:v>
                </c:pt>
                <c:pt idx="5742">
                  <c:v>5717</c:v>
                </c:pt>
                <c:pt idx="5743">
                  <c:v>5718</c:v>
                </c:pt>
                <c:pt idx="5744">
                  <c:v>5719</c:v>
                </c:pt>
                <c:pt idx="5745">
                  <c:v>5720</c:v>
                </c:pt>
                <c:pt idx="5746">
                  <c:v>5721</c:v>
                </c:pt>
                <c:pt idx="5747">
                  <c:v>5722</c:v>
                </c:pt>
                <c:pt idx="5748">
                  <c:v>5723</c:v>
                </c:pt>
                <c:pt idx="5749">
                  <c:v>5724</c:v>
                </c:pt>
                <c:pt idx="5750">
                  <c:v>5725</c:v>
                </c:pt>
                <c:pt idx="5751">
                  <c:v>5726</c:v>
                </c:pt>
                <c:pt idx="5752">
                  <c:v>5727</c:v>
                </c:pt>
                <c:pt idx="5753">
                  <c:v>5728</c:v>
                </c:pt>
                <c:pt idx="5754">
                  <c:v>5729</c:v>
                </c:pt>
                <c:pt idx="5755">
                  <c:v>5730</c:v>
                </c:pt>
                <c:pt idx="5756">
                  <c:v>5731</c:v>
                </c:pt>
                <c:pt idx="5757">
                  <c:v>5732</c:v>
                </c:pt>
                <c:pt idx="5758">
                  <c:v>5733</c:v>
                </c:pt>
                <c:pt idx="5759">
                  <c:v>5734</c:v>
                </c:pt>
                <c:pt idx="5760">
                  <c:v>5735</c:v>
                </c:pt>
                <c:pt idx="5761">
                  <c:v>5736</c:v>
                </c:pt>
                <c:pt idx="5762">
                  <c:v>5737</c:v>
                </c:pt>
                <c:pt idx="5763">
                  <c:v>5738</c:v>
                </c:pt>
                <c:pt idx="5764">
                  <c:v>5739</c:v>
                </c:pt>
                <c:pt idx="5765">
                  <c:v>5740</c:v>
                </c:pt>
                <c:pt idx="5766">
                  <c:v>5741</c:v>
                </c:pt>
                <c:pt idx="5767">
                  <c:v>5742</c:v>
                </c:pt>
                <c:pt idx="5768">
                  <c:v>5743</c:v>
                </c:pt>
                <c:pt idx="5769">
                  <c:v>5744</c:v>
                </c:pt>
                <c:pt idx="5770">
                  <c:v>5745</c:v>
                </c:pt>
                <c:pt idx="5771">
                  <c:v>5746</c:v>
                </c:pt>
                <c:pt idx="5772">
                  <c:v>5747</c:v>
                </c:pt>
                <c:pt idx="5773">
                  <c:v>5748</c:v>
                </c:pt>
                <c:pt idx="5774">
                  <c:v>5749</c:v>
                </c:pt>
                <c:pt idx="5775">
                  <c:v>5750</c:v>
                </c:pt>
                <c:pt idx="5776">
                  <c:v>5751</c:v>
                </c:pt>
                <c:pt idx="5777">
                  <c:v>5752</c:v>
                </c:pt>
                <c:pt idx="5778">
                  <c:v>5753</c:v>
                </c:pt>
                <c:pt idx="5779">
                  <c:v>5754</c:v>
                </c:pt>
                <c:pt idx="5780">
                  <c:v>5755</c:v>
                </c:pt>
                <c:pt idx="5781">
                  <c:v>5756</c:v>
                </c:pt>
                <c:pt idx="5782">
                  <c:v>5757</c:v>
                </c:pt>
                <c:pt idx="5783">
                  <c:v>5758</c:v>
                </c:pt>
                <c:pt idx="5784">
                  <c:v>5759</c:v>
                </c:pt>
                <c:pt idx="5785">
                  <c:v>5760</c:v>
                </c:pt>
                <c:pt idx="5786">
                  <c:v>5761</c:v>
                </c:pt>
                <c:pt idx="5787">
                  <c:v>5762</c:v>
                </c:pt>
                <c:pt idx="5788">
                  <c:v>5763</c:v>
                </c:pt>
                <c:pt idx="5789">
                  <c:v>5764</c:v>
                </c:pt>
                <c:pt idx="5790">
                  <c:v>5765</c:v>
                </c:pt>
                <c:pt idx="5791">
                  <c:v>5766</c:v>
                </c:pt>
                <c:pt idx="5792">
                  <c:v>5767</c:v>
                </c:pt>
                <c:pt idx="5793">
                  <c:v>5768</c:v>
                </c:pt>
                <c:pt idx="5794">
                  <c:v>5769</c:v>
                </c:pt>
                <c:pt idx="5795">
                  <c:v>5770</c:v>
                </c:pt>
                <c:pt idx="5796">
                  <c:v>5771</c:v>
                </c:pt>
                <c:pt idx="5797">
                  <c:v>5772</c:v>
                </c:pt>
                <c:pt idx="5798">
                  <c:v>5773</c:v>
                </c:pt>
                <c:pt idx="5799">
                  <c:v>5774</c:v>
                </c:pt>
                <c:pt idx="5800">
                  <c:v>5775</c:v>
                </c:pt>
                <c:pt idx="5801">
                  <c:v>5776</c:v>
                </c:pt>
                <c:pt idx="5802">
                  <c:v>5777</c:v>
                </c:pt>
                <c:pt idx="5803">
                  <c:v>5778</c:v>
                </c:pt>
                <c:pt idx="5804">
                  <c:v>5779</c:v>
                </c:pt>
                <c:pt idx="5805">
                  <c:v>5780</c:v>
                </c:pt>
                <c:pt idx="5806">
                  <c:v>5781</c:v>
                </c:pt>
                <c:pt idx="5807">
                  <c:v>5782</c:v>
                </c:pt>
                <c:pt idx="5808">
                  <c:v>5783</c:v>
                </c:pt>
                <c:pt idx="5809">
                  <c:v>5784</c:v>
                </c:pt>
                <c:pt idx="5810">
                  <c:v>5785</c:v>
                </c:pt>
                <c:pt idx="5811">
                  <c:v>5786</c:v>
                </c:pt>
                <c:pt idx="5812">
                  <c:v>5787</c:v>
                </c:pt>
                <c:pt idx="5813">
                  <c:v>5788</c:v>
                </c:pt>
                <c:pt idx="5814">
                  <c:v>5789</c:v>
                </c:pt>
                <c:pt idx="5815">
                  <c:v>5790</c:v>
                </c:pt>
                <c:pt idx="5816">
                  <c:v>5791</c:v>
                </c:pt>
                <c:pt idx="5817">
                  <c:v>5792</c:v>
                </c:pt>
                <c:pt idx="5818">
                  <c:v>5793</c:v>
                </c:pt>
                <c:pt idx="5819">
                  <c:v>5794</c:v>
                </c:pt>
                <c:pt idx="5820">
                  <c:v>5795</c:v>
                </c:pt>
                <c:pt idx="5821">
                  <c:v>5796</c:v>
                </c:pt>
                <c:pt idx="5822">
                  <c:v>5797</c:v>
                </c:pt>
                <c:pt idx="5823">
                  <c:v>5798</c:v>
                </c:pt>
                <c:pt idx="5824">
                  <c:v>5799</c:v>
                </c:pt>
                <c:pt idx="5825">
                  <c:v>5800</c:v>
                </c:pt>
                <c:pt idx="5826">
                  <c:v>5801</c:v>
                </c:pt>
                <c:pt idx="5827">
                  <c:v>5802</c:v>
                </c:pt>
                <c:pt idx="5828">
                  <c:v>5803</c:v>
                </c:pt>
                <c:pt idx="5829">
                  <c:v>5804</c:v>
                </c:pt>
                <c:pt idx="5830">
                  <c:v>5805</c:v>
                </c:pt>
                <c:pt idx="5831">
                  <c:v>5806</c:v>
                </c:pt>
                <c:pt idx="5832">
                  <c:v>5807</c:v>
                </c:pt>
                <c:pt idx="5833">
                  <c:v>5808</c:v>
                </c:pt>
                <c:pt idx="5834">
                  <c:v>5809</c:v>
                </c:pt>
                <c:pt idx="5835">
                  <c:v>5810</c:v>
                </c:pt>
                <c:pt idx="5836">
                  <c:v>5811</c:v>
                </c:pt>
                <c:pt idx="5837">
                  <c:v>5812</c:v>
                </c:pt>
                <c:pt idx="5838">
                  <c:v>5813</c:v>
                </c:pt>
                <c:pt idx="5839">
                  <c:v>5814</c:v>
                </c:pt>
                <c:pt idx="5840">
                  <c:v>5815</c:v>
                </c:pt>
                <c:pt idx="5841">
                  <c:v>5816</c:v>
                </c:pt>
                <c:pt idx="5842">
                  <c:v>5817</c:v>
                </c:pt>
                <c:pt idx="5843">
                  <c:v>5818</c:v>
                </c:pt>
                <c:pt idx="5844">
                  <c:v>5819</c:v>
                </c:pt>
                <c:pt idx="5845">
                  <c:v>5820</c:v>
                </c:pt>
                <c:pt idx="5846">
                  <c:v>5821</c:v>
                </c:pt>
                <c:pt idx="5847">
                  <c:v>5822</c:v>
                </c:pt>
                <c:pt idx="5848">
                  <c:v>5823</c:v>
                </c:pt>
                <c:pt idx="5849">
                  <c:v>5824</c:v>
                </c:pt>
                <c:pt idx="5850">
                  <c:v>5825</c:v>
                </c:pt>
                <c:pt idx="5851">
                  <c:v>5826</c:v>
                </c:pt>
                <c:pt idx="5852">
                  <c:v>5827</c:v>
                </c:pt>
                <c:pt idx="5853">
                  <c:v>5828</c:v>
                </c:pt>
                <c:pt idx="5854">
                  <c:v>5829</c:v>
                </c:pt>
                <c:pt idx="5855">
                  <c:v>5830</c:v>
                </c:pt>
                <c:pt idx="5856">
                  <c:v>5831</c:v>
                </c:pt>
                <c:pt idx="5857">
                  <c:v>5832</c:v>
                </c:pt>
                <c:pt idx="5858">
                  <c:v>5833</c:v>
                </c:pt>
                <c:pt idx="5859">
                  <c:v>5834</c:v>
                </c:pt>
                <c:pt idx="5860">
                  <c:v>5835</c:v>
                </c:pt>
                <c:pt idx="5861">
                  <c:v>5836</c:v>
                </c:pt>
                <c:pt idx="5862">
                  <c:v>5837</c:v>
                </c:pt>
                <c:pt idx="5863">
                  <c:v>5838</c:v>
                </c:pt>
                <c:pt idx="5864">
                  <c:v>5839</c:v>
                </c:pt>
                <c:pt idx="5865">
                  <c:v>5840</c:v>
                </c:pt>
                <c:pt idx="5866">
                  <c:v>5841</c:v>
                </c:pt>
                <c:pt idx="5867">
                  <c:v>5842</c:v>
                </c:pt>
                <c:pt idx="5868">
                  <c:v>5843</c:v>
                </c:pt>
                <c:pt idx="5869">
                  <c:v>5844</c:v>
                </c:pt>
                <c:pt idx="5870">
                  <c:v>5845</c:v>
                </c:pt>
                <c:pt idx="5871">
                  <c:v>5846</c:v>
                </c:pt>
                <c:pt idx="5872">
                  <c:v>5847</c:v>
                </c:pt>
                <c:pt idx="5873">
                  <c:v>5848</c:v>
                </c:pt>
                <c:pt idx="5874">
                  <c:v>5849</c:v>
                </c:pt>
                <c:pt idx="5875">
                  <c:v>5850</c:v>
                </c:pt>
                <c:pt idx="5876">
                  <c:v>5851</c:v>
                </c:pt>
                <c:pt idx="5877">
                  <c:v>5852</c:v>
                </c:pt>
                <c:pt idx="5878">
                  <c:v>5853</c:v>
                </c:pt>
                <c:pt idx="5879">
                  <c:v>5854</c:v>
                </c:pt>
                <c:pt idx="5880">
                  <c:v>5855</c:v>
                </c:pt>
                <c:pt idx="5881">
                  <c:v>5856</c:v>
                </c:pt>
                <c:pt idx="5882">
                  <c:v>5857</c:v>
                </c:pt>
                <c:pt idx="5883">
                  <c:v>5858</c:v>
                </c:pt>
                <c:pt idx="5884">
                  <c:v>5859</c:v>
                </c:pt>
                <c:pt idx="5885">
                  <c:v>5860</c:v>
                </c:pt>
                <c:pt idx="5886">
                  <c:v>5861</c:v>
                </c:pt>
                <c:pt idx="5887">
                  <c:v>5862</c:v>
                </c:pt>
                <c:pt idx="5888">
                  <c:v>5863</c:v>
                </c:pt>
                <c:pt idx="5889">
                  <c:v>5864</c:v>
                </c:pt>
                <c:pt idx="5890">
                  <c:v>5865</c:v>
                </c:pt>
                <c:pt idx="5891">
                  <c:v>5866</c:v>
                </c:pt>
                <c:pt idx="5892">
                  <c:v>5867</c:v>
                </c:pt>
                <c:pt idx="5893">
                  <c:v>5868</c:v>
                </c:pt>
                <c:pt idx="5894">
                  <c:v>5869</c:v>
                </c:pt>
                <c:pt idx="5895">
                  <c:v>5870</c:v>
                </c:pt>
                <c:pt idx="5896">
                  <c:v>5871</c:v>
                </c:pt>
                <c:pt idx="5897">
                  <c:v>5872</c:v>
                </c:pt>
                <c:pt idx="5898">
                  <c:v>5873</c:v>
                </c:pt>
                <c:pt idx="5899">
                  <c:v>5874</c:v>
                </c:pt>
                <c:pt idx="5900">
                  <c:v>5875</c:v>
                </c:pt>
                <c:pt idx="5901">
                  <c:v>5876</c:v>
                </c:pt>
                <c:pt idx="5902">
                  <c:v>5877</c:v>
                </c:pt>
                <c:pt idx="5903">
                  <c:v>5878</c:v>
                </c:pt>
                <c:pt idx="5904">
                  <c:v>5879</c:v>
                </c:pt>
                <c:pt idx="5905">
                  <c:v>5880</c:v>
                </c:pt>
                <c:pt idx="5906">
                  <c:v>5881</c:v>
                </c:pt>
                <c:pt idx="5907">
                  <c:v>5882</c:v>
                </c:pt>
                <c:pt idx="5908">
                  <c:v>5883</c:v>
                </c:pt>
                <c:pt idx="5909">
                  <c:v>5884</c:v>
                </c:pt>
                <c:pt idx="5910">
                  <c:v>5885</c:v>
                </c:pt>
                <c:pt idx="5911">
                  <c:v>5886</c:v>
                </c:pt>
                <c:pt idx="5912">
                  <c:v>5887</c:v>
                </c:pt>
                <c:pt idx="5913">
                  <c:v>5888</c:v>
                </c:pt>
                <c:pt idx="5914">
                  <c:v>5889</c:v>
                </c:pt>
                <c:pt idx="5915">
                  <c:v>5890</c:v>
                </c:pt>
                <c:pt idx="5916">
                  <c:v>5891</c:v>
                </c:pt>
                <c:pt idx="5917">
                  <c:v>5892</c:v>
                </c:pt>
                <c:pt idx="5918">
                  <c:v>5893</c:v>
                </c:pt>
                <c:pt idx="5919">
                  <c:v>5894</c:v>
                </c:pt>
                <c:pt idx="5920">
                  <c:v>5895</c:v>
                </c:pt>
                <c:pt idx="5921">
                  <c:v>5896</c:v>
                </c:pt>
                <c:pt idx="5922">
                  <c:v>5897</c:v>
                </c:pt>
                <c:pt idx="5923">
                  <c:v>5898</c:v>
                </c:pt>
                <c:pt idx="5924">
                  <c:v>5899</c:v>
                </c:pt>
                <c:pt idx="5925">
                  <c:v>5900</c:v>
                </c:pt>
                <c:pt idx="5926">
                  <c:v>5901</c:v>
                </c:pt>
                <c:pt idx="5927">
                  <c:v>5902</c:v>
                </c:pt>
                <c:pt idx="5928">
                  <c:v>5903</c:v>
                </c:pt>
                <c:pt idx="5929">
                  <c:v>5904</c:v>
                </c:pt>
                <c:pt idx="5930">
                  <c:v>5905</c:v>
                </c:pt>
                <c:pt idx="5931">
                  <c:v>5906</c:v>
                </c:pt>
                <c:pt idx="5932">
                  <c:v>5907</c:v>
                </c:pt>
                <c:pt idx="5933">
                  <c:v>5908</c:v>
                </c:pt>
                <c:pt idx="5934">
                  <c:v>5909</c:v>
                </c:pt>
                <c:pt idx="5935">
                  <c:v>5910</c:v>
                </c:pt>
                <c:pt idx="5936">
                  <c:v>5911</c:v>
                </c:pt>
                <c:pt idx="5937">
                  <c:v>5912</c:v>
                </c:pt>
                <c:pt idx="5938">
                  <c:v>5913</c:v>
                </c:pt>
                <c:pt idx="5939">
                  <c:v>5914</c:v>
                </c:pt>
                <c:pt idx="5940">
                  <c:v>5915</c:v>
                </c:pt>
                <c:pt idx="5941">
                  <c:v>5916</c:v>
                </c:pt>
                <c:pt idx="5942">
                  <c:v>5917</c:v>
                </c:pt>
                <c:pt idx="5943">
                  <c:v>5918</c:v>
                </c:pt>
                <c:pt idx="5944">
                  <c:v>5919</c:v>
                </c:pt>
                <c:pt idx="5945">
                  <c:v>5920</c:v>
                </c:pt>
                <c:pt idx="5946">
                  <c:v>5921</c:v>
                </c:pt>
                <c:pt idx="5947">
                  <c:v>5922</c:v>
                </c:pt>
                <c:pt idx="5948">
                  <c:v>5923</c:v>
                </c:pt>
                <c:pt idx="5949">
                  <c:v>5924</c:v>
                </c:pt>
                <c:pt idx="5950">
                  <c:v>5925</c:v>
                </c:pt>
                <c:pt idx="5951">
                  <c:v>5926</c:v>
                </c:pt>
                <c:pt idx="5952">
                  <c:v>5927</c:v>
                </c:pt>
                <c:pt idx="5953">
                  <c:v>5928</c:v>
                </c:pt>
                <c:pt idx="5954">
                  <c:v>5929</c:v>
                </c:pt>
                <c:pt idx="5955">
                  <c:v>5930</c:v>
                </c:pt>
                <c:pt idx="5956">
                  <c:v>5931</c:v>
                </c:pt>
                <c:pt idx="5957">
                  <c:v>5932</c:v>
                </c:pt>
                <c:pt idx="5958">
                  <c:v>5933</c:v>
                </c:pt>
                <c:pt idx="5959">
                  <c:v>5934</c:v>
                </c:pt>
                <c:pt idx="5960">
                  <c:v>5935</c:v>
                </c:pt>
                <c:pt idx="5961">
                  <c:v>5936</c:v>
                </c:pt>
                <c:pt idx="5962">
                  <c:v>5937</c:v>
                </c:pt>
                <c:pt idx="5963">
                  <c:v>5938</c:v>
                </c:pt>
                <c:pt idx="5964">
                  <c:v>5939</c:v>
                </c:pt>
                <c:pt idx="5965">
                  <c:v>5940</c:v>
                </c:pt>
                <c:pt idx="5966">
                  <c:v>5941</c:v>
                </c:pt>
                <c:pt idx="5967">
                  <c:v>5942</c:v>
                </c:pt>
                <c:pt idx="5968">
                  <c:v>5943</c:v>
                </c:pt>
                <c:pt idx="5969">
                  <c:v>5944</c:v>
                </c:pt>
                <c:pt idx="5970">
                  <c:v>5945</c:v>
                </c:pt>
                <c:pt idx="5971">
                  <c:v>5946</c:v>
                </c:pt>
                <c:pt idx="5972">
                  <c:v>5947</c:v>
                </c:pt>
                <c:pt idx="5973">
                  <c:v>5948</c:v>
                </c:pt>
                <c:pt idx="5974">
                  <c:v>5949</c:v>
                </c:pt>
                <c:pt idx="5975">
                  <c:v>5950</c:v>
                </c:pt>
                <c:pt idx="5976">
                  <c:v>5951</c:v>
                </c:pt>
                <c:pt idx="5977">
                  <c:v>5952</c:v>
                </c:pt>
                <c:pt idx="5978">
                  <c:v>5953</c:v>
                </c:pt>
                <c:pt idx="5979">
                  <c:v>5954</c:v>
                </c:pt>
                <c:pt idx="5980">
                  <c:v>5955</c:v>
                </c:pt>
                <c:pt idx="5981">
                  <c:v>5956</c:v>
                </c:pt>
                <c:pt idx="5982">
                  <c:v>5957</c:v>
                </c:pt>
                <c:pt idx="5983">
                  <c:v>5958</c:v>
                </c:pt>
                <c:pt idx="5984">
                  <c:v>5959</c:v>
                </c:pt>
                <c:pt idx="5985">
                  <c:v>5960</c:v>
                </c:pt>
                <c:pt idx="5986">
                  <c:v>5961</c:v>
                </c:pt>
                <c:pt idx="5987">
                  <c:v>5962</c:v>
                </c:pt>
                <c:pt idx="5988">
                  <c:v>5963</c:v>
                </c:pt>
                <c:pt idx="5989">
                  <c:v>5964</c:v>
                </c:pt>
                <c:pt idx="5990">
                  <c:v>5965</c:v>
                </c:pt>
                <c:pt idx="5991">
                  <c:v>5966</c:v>
                </c:pt>
                <c:pt idx="5992">
                  <c:v>5967</c:v>
                </c:pt>
                <c:pt idx="5993">
                  <c:v>5968</c:v>
                </c:pt>
                <c:pt idx="5994">
                  <c:v>5969</c:v>
                </c:pt>
                <c:pt idx="5995">
                  <c:v>5970</c:v>
                </c:pt>
                <c:pt idx="5996">
                  <c:v>5971</c:v>
                </c:pt>
                <c:pt idx="5997">
                  <c:v>5972</c:v>
                </c:pt>
                <c:pt idx="5998">
                  <c:v>5973</c:v>
                </c:pt>
                <c:pt idx="5999">
                  <c:v>5974</c:v>
                </c:pt>
                <c:pt idx="6000">
                  <c:v>5975</c:v>
                </c:pt>
                <c:pt idx="6001">
                  <c:v>5976</c:v>
                </c:pt>
                <c:pt idx="6002">
                  <c:v>5977</c:v>
                </c:pt>
                <c:pt idx="6003">
                  <c:v>5978</c:v>
                </c:pt>
                <c:pt idx="6004">
                  <c:v>5979</c:v>
                </c:pt>
                <c:pt idx="6005">
                  <c:v>5980</c:v>
                </c:pt>
                <c:pt idx="6006">
                  <c:v>5981</c:v>
                </c:pt>
                <c:pt idx="6007">
                  <c:v>5982</c:v>
                </c:pt>
                <c:pt idx="6008">
                  <c:v>5983</c:v>
                </c:pt>
                <c:pt idx="6009">
                  <c:v>5984</c:v>
                </c:pt>
                <c:pt idx="6010">
                  <c:v>5985</c:v>
                </c:pt>
                <c:pt idx="6011">
                  <c:v>5986</c:v>
                </c:pt>
                <c:pt idx="6012">
                  <c:v>5987</c:v>
                </c:pt>
                <c:pt idx="6013">
                  <c:v>5988</c:v>
                </c:pt>
                <c:pt idx="6014">
                  <c:v>5989</c:v>
                </c:pt>
                <c:pt idx="6015">
                  <c:v>5990</c:v>
                </c:pt>
                <c:pt idx="6016">
                  <c:v>5991</c:v>
                </c:pt>
                <c:pt idx="6017">
                  <c:v>5992</c:v>
                </c:pt>
                <c:pt idx="6018">
                  <c:v>5993</c:v>
                </c:pt>
                <c:pt idx="6019">
                  <c:v>5994</c:v>
                </c:pt>
                <c:pt idx="6020">
                  <c:v>5995</c:v>
                </c:pt>
                <c:pt idx="6021">
                  <c:v>5996</c:v>
                </c:pt>
                <c:pt idx="6022">
                  <c:v>5997</c:v>
                </c:pt>
                <c:pt idx="6023">
                  <c:v>5998</c:v>
                </c:pt>
                <c:pt idx="6024">
                  <c:v>5999</c:v>
                </c:pt>
                <c:pt idx="6025">
                  <c:v>6000</c:v>
                </c:pt>
                <c:pt idx="6026">
                  <c:v>6001</c:v>
                </c:pt>
                <c:pt idx="6027">
                  <c:v>6002</c:v>
                </c:pt>
                <c:pt idx="6028">
                  <c:v>6003</c:v>
                </c:pt>
                <c:pt idx="6029">
                  <c:v>6004</c:v>
                </c:pt>
                <c:pt idx="6030">
                  <c:v>6005</c:v>
                </c:pt>
                <c:pt idx="6031">
                  <c:v>6006</c:v>
                </c:pt>
                <c:pt idx="6032">
                  <c:v>6007</c:v>
                </c:pt>
                <c:pt idx="6033">
                  <c:v>6008</c:v>
                </c:pt>
                <c:pt idx="6034">
                  <c:v>6009</c:v>
                </c:pt>
                <c:pt idx="6035">
                  <c:v>6010</c:v>
                </c:pt>
                <c:pt idx="6036">
                  <c:v>6011</c:v>
                </c:pt>
                <c:pt idx="6037">
                  <c:v>6012</c:v>
                </c:pt>
                <c:pt idx="6038">
                  <c:v>6013</c:v>
                </c:pt>
                <c:pt idx="6039">
                  <c:v>6014</c:v>
                </c:pt>
                <c:pt idx="6040">
                  <c:v>6015</c:v>
                </c:pt>
                <c:pt idx="6041">
                  <c:v>6016</c:v>
                </c:pt>
                <c:pt idx="6042">
                  <c:v>6017</c:v>
                </c:pt>
                <c:pt idx="6043">
                  <c:v>6018</c:v>
                </c:pt>
                <c:pt idx="6044">
                  <c:v>6019</c:v>
                </c:pt>
                <c:pt idx="6045">
                  <c:v>6020</c:v>
                </c:pt>
                <c:pt idx="6046">
                  <c:v>6021</c:v>
                </c:pt>
                <c:pt idx="6047">
                  <c:v>6022</c:v>
                </c:pt>
                <c:pt idx="6048">
                  <c:v>6023</c:v>
                </c:pt>
                <c:pt idx="6049">
                  <c:v>6024</c:v>
                </c:pt>
                <c:pt idx="6050">
                  <c:v>6025</c:v>
                </c:pt>
                <c:pt idx="6051">
                  <c:v>6026</c:v>
                </c:pt>
                <c:pt idx="6052">
                  <c:v>6027</c:v>
                </c:pt>
                <c:pt idx="6053">
                  <c:v>6028</c:v>
                </c:pt>
                <c:pt idx="6054">
                  <c:v>6029</c:v>
                </c:pt>
                <c:pt idx="6055">
                  <c:v>6030</c:v>
                </c:pt>
                <c:pt idx="6056">
                  <c:v>6031</c:v>
                </c:pt>
                <c:pt idx="6057">
                  <c:v>6032</c:v>
                </c:pt>
                <c:pt idx="6058">
                  <c:v>6033</c:v>
                </c:pt>
                <c:pt idx="6059">
                  <c:v>6034</c:v>
                </c:pt>
                <c:pt idx="6060">
                  <c:v>6035</c:v>
                </c:pt>
                <c:pt idx="6061">
                  <c:v>6036</c:v>
                </c:pt>
                <c:pt idx="6062">
                  <c:v>6037</c:v>
                </c:pt>
                <c:pt idx="6063">
                  <c:v>6038</c:v>
                </c:pt>
                <c:pt idx="6064">
                  <c:v>6039</c:v>
                </c:pt>
                <c:pt idx="6065">
                  <c:v>6040</c:v>
                </c:pt>
                <c:pt idx="6066">
                  <c:v>6041</c:v>
                </c:pt>
                <c:pt idx="6067">
                  <c:v>6042</c:v>
                </c:pt>
                <c:pt idx="6068">
                  <c:v>6043</c:v>
                </c:pt>
                <c:pt idx="6069">
                  <c:v>6044</c:v>
                </c:pt>
                <c:pt idx="6070">
                  <c:v>6045</c:v>
                </c:pt>
                <c:pt idx="6071">
                  <c:v>6046</c:v>
                </c:pt>
                <c:pt idx="6072">
                  <c:v>6047</c:v>
                </c:pt>
                <c:pt idx="6073">
                  <c:v>6048</c:v>
                </c:pt>
                <c:pt idx="6074">
                  <c:v>6049</c:v>
                </c:pt>
                <c:pt idx="6075">
                  <c:v>6050</c:v>
                </c:pt>
                <c:pt idx="6076">
                  <c:v>6051</c:v>
                </c:pt>
                <c:pt idx="6077">
                  <c:v>6052</c:v>
                </c:pt>
                <c:pt idx="6078">
                  <c:v>6053</c:v>
                </c:pt>
                <c:pt idx="6079">
                  <c:v>6054</c:v>
                </c:pt>
                <c:pt idx="6080">
                  <c:v>6055</c:v>
                </c:pt>
                <c:pt idx="6081">
                  <c:v>6056</c:v>
                </c:pt>
                <c:pt idx="6082">
                  <c:v>6057</c:v>
                </c:pt>
                <c:pt idx="6083">
                  <c:v>6058</c:v>
                </c:pt>
                <c:pt idx="6084">
                  <c:v>6059</c:v>
                </c:pt>
                <c:pt idx="6085">
                  <c:v>6060</c:v>
                </c:pt>
                <c:pt idx="6086">
                  <c:v>6061</c:v>
                </c:pt>
                <c:pt idx="6087">
                  <c:v>6062</c:v>
                </c:pt>
                <c:pt idx="6088">
                  <c:v>6063</c:v>
                </c:pt>
                <c:pt idx="6089">
                  <c:v>6064</c:v>
                </c:pt>
                <c:pt idx="6090">
                  <c:v>6065</c:v>
                </c:pt>
                <c:pt idx="6091">
                  <c:v>6066</c:v>
                </c:pt>
                <c:pt idx="6092">
                  <c:v>6067</c:v>
                </c:pt>
                <c:pt idx="6093">
                  <c:v>6068</c:v>
                </c:pt>
                <c:pt idx="6094">
                  <c:v>6069</c:v>
                </c:pt>
                <c:pt idx="6095">
                  <c:v>6070</c:v>
                </c:pt>
                <c:pt idx="6096">
                  <c:v>6071</c:v>
                </c:pt>
                <c:pt idx="6097">
                  <c:v>6072</c:v>
                </c:pt>
                <c:pt idx="6098">
                  <c:v>6073</c:v>
                </c:pt>
                <c:pt idx="6099">
                  <c:v>6074</c:v>
                </c:pt>
                <c:pt idx="6100">
                  <c:v>6075</c:v>
                </c:pt>
                <c:pt idx="6101">
                  <c:v>6076</c:v>
                </c:pt>
                <c:pt idx="6102">
                  <c:v>6077</c:v>
                </c:pt>
                <c:pt idx="6103">
                  <c:v>6078</c:v>
                </c:pt>
                <c:pt idx="6104">
                  <c:v>6079</c:v>
                </c:pt>
                <c:pt idx="6105">
                  <c:v>6080</c:v>
                </c:pt>
                <c:pt idx="6106">
                  <c:v>6081</c:v>
                </c:pt>
                <c:pt idx="6107">
                  <c:v>6082</c:v>
                </c:pt>
                <c:pt idx="6108">
                  <c:v>6083</c:v>
                </c:pt>
                <c:pt idx="6109">
                  <c:v>6084</c:v>
                </c:pt>
                <c:pt idx="6110">
                  <c:v>6085</c:v>
                </c:pt>
                <c:pt idx="6111">
                  <c:v>6086</c:v>
                </c:pt>
                <c:pt idx="6112">
                  <c:v>6087</c:v>
                </c:pt>
                <c:pt idx="6113">
                  <c:v>6088</c:v>
                </c:pt>
                <c:pt idx="6114">
                  <c:v>6089</c:v>
                </c:pt>
                <c:pt idx="6115">
                  <c:v>6090</c:v>
                </c:pt>
                <c:pt idx="6116">
                  <c:v>6091</c:v>
                </c:pt>
                <c:pt idx="6117">
                  <c:v>6092</c:v>
                </c:pt>
                <c:pt idx="6118">
                  <c:v>6093</c:v>
                </c:pt>
                <c:pt idx="6119">
                  <c:v>6094</c:v>
                </c:pt>
                <c:pt idx="6120">
                  <c:v>6095</c:v>
                </c:pt>
                <c:pt idx="6121">
                  <c:v>6096</c:v>
                </c:pt>
                <c:pt idx="6122">
                  <c:v>6097</c:v>
                </c:pt>
                <c:pt idx="6123">
                  <c:v>6098</c:v>
                </c:pt>
                <c:pt idx="6124">
                  <c:v>6099</c:v>
                </c:pt>
                <c:pt idx="6125">
                  <c:v>6100</c:v>
                </c:pt>
                <c:pt idx="6126">
                  <c:v>6101</c:v>
                </c:pt>
                <c:pt idx="6127">
                  <c:v>6102</c:v>
                </c:pt>
                <c:pt idx="6128">
                  <c:v>6103</c:v>
                </c:pt>
                <c:pt idx="6129">
                  <c:v>6104</c:v>
                </c:pt>
                <c:pt idx="6130">
                  <c:v>6105</c:v>
                </c:pt>
                <c:pt idx="6131">
                  <c:v>6106</c:v>
                </c:pt>
                <c:pt idx="6132">
                  <c:v>6107</c:v>
                </c:pt>
                <c:pt idx="6133">
                  <c:v>6108</c:v>
                </c:pt>
                <c:pt idx="6134">
                  <c:v>6109</c:v>
                </c:pt>
                <c:pt idx="6135">
                  <c:v>6110</c:v>
                </c:pt>
                <c:pt idx="6136">
                  <c:v>6111</c:v>
                </c:pt>
                <c:pt idx="6137">
                  <c:v>6112</c:v>
                </c:pt>
                <c:pt idx="6138">
                  <c:v>6113</c:v>
                </c:pt>
                <c:pt idx="6139">
                  <c:v>6114</c:v>
                </c:pt>
                <c:pt idx="6140">
                  <c:v>6115</c:v>
                </c:pt>
                <c:pt idx="6141">
                  <c:v>6116</c:v>
                </c:pt>
                <c:pt idx="6142">
                  <c:v>6117</c:v>
                </c:pt>
                <c:pt idx="6143">
                  <c:v>6118</c:v>
                </c:pt>
                <c:pt idx="6144">
                  <c:v>6119</c:v>
                </c:pt>
                <c:pt idx="6145">
                  <c:v>6120</c:v>
                </c:pt>
                <c:pt idx="6146">
                  <c:v>6121</c:v>
                </c:pt>
                <c:pt idx="6147">
                  <c:v>6122</c:v>
                </c:pt>
                <c:pt idx="6148">
                  <c:v>6123</c:v>
                </c:pt>
                <c:pt idx="6149">
                  <c:v>6124</c:v>
                </c:pt>
                <c:pt idx="6150">
                  <c:v>6125</c:v>
                </c:pt>
                <c:pt idx="6151">
                  <c:v>6126</c:v>
                </c:pt>
                <c:pt idx="6152">
                  <c:v>6127</c:v>
                </c:pt>
                <c:pt idx="6153">
                  <c:v>6128</c:v>
                </c:pt>
                <c:pt idx="6154">
                  <c:v>6129</c:v>
                </c:pt>
                <c:pt idx="6155">
                  <c:v>6130</c:v>
                </c:pt>
                <c:pt idx="6156">
                  <c:v>6131</c:v>
                </c:pt>
                <c:pt idx="6157">
                  <c:v>6132</c:v>
                </c:pt>
                <c:pt idx="6158">
                  <c:v>6133</c:v>
                </c:pt>
                <c:pt idx="6159">
                  <c:v>6134</c:v>
                </c:pt>
                <c:pt idx="6160">
                  <c:v>6135</c:v>
                </c:pt>
                <c:pt idx="6161">
                  <c:v>6136</c:v>
                </c:pt>
                <c:pt idx="6162">
                  <c:v>6137</c:v>
                </c:pt>
                <c:pt idx="6163">
                  <c:v>6138</c:v>
                </c:pt>
                <c:pt idx="6164">
                  <c:v>6139</c:v>
                </c:pt>
                <c:pt idx="6165">
                  <c:v>6140</c:v>
                </c:pt>
                <c:pt idx="6166">
                  <c:v>6141</c:v>
                </c:pt>
                <c:pt idx="6167">
                  <c:v>6142</c:v>
                </c:pt>
                <c:pt idx="6168">
                  <c:v>6143</c:v>
                </c:pt>
                <c:pt idx="6169">
                  <c:v>6144</c:v>
                </c:pt>
                <c:pt idx="6170">
                  <c:v>6145</c:v>
                </c:pt>
                <c:pt idx="6171">
                  <c:v>6146</c:v>
                </c:pt>
                <c:pt idx="6172">
                  <c:v>6147</c:v>
                </c:pt>
                <c:pt idx="6173">
                  <c:v>6148</c:v>
                </c:pt>
                <c:pt idx="6174">
                  <c:v>6149</c:v>
                </c:pt>
                <c:pt idx="6175">
                  <c:v>6150</c:v>
                </c:pt>
                <c:pt idx="6176">
                  <c:v>6151</c:v>
                </c:pt>
                <c:pt idx="6177">
                  <c:v>6152</c:v>
                </c:pt>
                <c:pt idx="6178">
                  <c:v>6153</c:v>
                </c:pt>
                <c:pt idx="6179">
                  <c:v>6154</c:v>
                </c:pt>
                <c:pt idx="6180">
                  <c:v>6155</c:v>
                </c:pt>
                <c:pt idx="6181">
                  <c:v>6156</c:v>
                </c:pt>
                <c:pt idx="6182">
                  <c:v>6157</c:v>
                </c:pt>
                <c:pt idx="6183">
                  <c:v>6158</c:v>
                </c:pt>
                <c:pt idx="6184">
                  <c:v>6159</c:v>
                </c:pt>
                <c:pt idx="6185">
                  <c:v>6160</c:v>
                </c:pt>
                <c:pt idx="6186">
                  <c:v>6161</c:v>
                </c:pt>
                <c:pt idx="6187">
                  <c:v>6162</c:v>
                </c:pt>
                <c:pt idx="6188">
                  <c:v>6163</c:v>
                </c:pt>
                <c:pt idx="6189">
                  <c:v>6164</c:v>
                </c:pt>
                <c:pt idx="6190">
                  <c:v>6165</c:v>
                </c:pt>
                <c:pt idx="6191">
                  <c:v>6166</c:v>
                </c:pt>
                <c:pt idx="6192">
                  <c:v>6167</c:v>
                </c:pt>
                <c:pt idx="6193">
                  <c:v>6168</c:v>
                </c:pt>
                <c:pt idx="6194">
                  <c:v>6169</c:v>
                </c:pt>
                <c:pt idx="6195">
                  <c:v>6170</c:v>
                </c:pt>
                <c:pt idx="6196">
                  <c:v>6171</c:v>
                </c:pt>
                <c:pt idx="6197">
                  <c:v>6172</c:v>
                </c:pt>
                <c:pt idx="6198">
                  <c:v>6173</c:v>
                </c:pt>
                <c:pt idx="6199">
                  <c:v>6174</c:v>
                </c:pt>
                <c:pt idx="6200">
                  <c:v>6175</c:v>
                </c:pt>
                <c:pt idx="6201">
                  <c:v>6176</c:v>
                </c:pt>
                <c:pt idx="6202">
                  <c:v>6177</c:v>
                </c:pt>
                <c:pt idx="6203">
                  <c:v>6178</c:v>
                </c:pt>
                <c:pt idx="6204">
                  <c:v>6179</c:v>
                </c:pt>
                <c:pt idx="6205">
                  <c:v>6180</c:v>
                </c:pt>
                <c:pt idx="6206">
                  <c:v>6181</c:v>
                </c:pt>
                <c:pt idx="6207">
                  <c:v>6182</c:v>
                </c:pt>
                <c:pt idx="6208">
                  <c:v>6183</c:v>
                </c:pt>
                <c:pt idx="6209">
                  <c:v>6184</c:v>
                </c:pt>
                <c:pt idx="6210">
                  <c:v>6185</c:v>
                </c:pt>
                <c:pt idx="6211">
                  <c:v>6186</c:v>
                </c:pt>
                <c:pt idx="6212">
                  <c:v>6187</c:v>
                </c:pt>
                <c:pt idx="6213">
                  <c:v>6188</c:v>
                </c:pt>
                <c:pt idx="6214">
                  <c:v>6189</c:v>
                </c:pt>
                <c:pt idx="6215">
                  <c:v>6190</c:v>
                </c:pt>
                <c:pt idx="6216">
                  <c:v>6191</c:v>
                </c:pt>
                <c:pt idx="6217">
                  <c:v>6192</c:v>
                </c:pt>
                <c:pt idx="6218">
                  <c:v>6193</c:v>
                </c:pt>
                <c:pt idx="6219">
                  <c:v>6194</c:v>
                </c:pt>
                <c:pt idx="6220">
                  <c:v>6195</c:v>
                </c:pt>
                <c:pt idx="6221">
                  <c:v>6196</c:v>
                </c:pt>
                <c:pt idx="6222">
                  <c:v>6197</c:v>
                </c:pt>
                <c:pt idx="6223">
                  <c:v>6198</c:v>
                </c:pt>
                <c:pt idx="6224">
                  <c:v>6199</c:v>
                </c:pt>
                <c:pt idx="6225">
                  <c:v>6200</c:v>
                </c:pt>
                <c:pt idx="6226">
                  <c:v>6201</c:v>
                </c:pt>
                <c:pt idx="6227">
                  <c:v>6202</c:v>
                </c:pt>
                <c:pt idx="6228">
                  <c:v>6203</c:v>
                </c:pt>
                <c:pt idx="6229">
                  <c:v>6204</c:v>
                </c:pt>
                <c:pt idx="6230">
                  <c:v>6205</c:v>
                </c:pt>
                <c:pt idx="6231">
                  <c:v>6206</c:v>
                </c:pt>
                <c:pt idx="6232">
                  <c:v>6207</c:v>
                </c:pt>
                <c:pt idx="6233">
                  <c:v>6208</c:v>
                </c:pt>
                <c:pt idx="6234">
                  <c:v>6209</c:v>
                </c:pt>
                <c:pt idx="6235">
                  <c:v>6210</c:v>
                </c:pt>
                <c:pt idx="6236">
                  <c:v>6211</c:v>
                </c:pt>
                <c:pt idx="6237">
                  <c:v>6212</c:v>
                </c:pt>
                <c:pt idx="6238">
                  <c:v>6213</c:v>
                </c:pt>
                <c:pt idx="6239">
                  <c:v>6214</c:v>
                </c:pt>
                <c:pt idx="6240">
                  <c:v>6215</c:v>
                </c:pt>
                <c:pt idx="6241">
                  <c:v>6216</c:v>
                </c:pt>
                <c:pt idx="6242">
                  <c:v>6217</c:v>
                </c:pt>
                <c:pt idx="6243">
                  <c:v>6218</c:v>
                </c:pt>
                <c:pt idx="6244">
                  <c:v>6219</c:v>
                </c:pt>
                <c:pt idx="6245">
                  <c:v>6220</c:v>
                </c:pt>
                <c:pt idx="6246">
                  <c:v>6221</c:v>
                </c:pt>
                <c:pt idx="6247">
                  <c:v>6222</c:v>
                </c:pt>
                <c:pt idx="6248">
                  <c:v>6223</c:v>
                </c:pt>
                <c:pt idx="6249">
                  <c:v>6224</c:v>
                </c:pt>
                <c:pt idx="6250">
                  <c:v>6225</c:v>
                </c:pt>
                <c:pt idx="6251">
                  <c:v>6226</c:v>
                </c:pt>
                <c:pt idx="6252">
                  <c:v>6227</c:v>
                </c:pt>
                <c:pt idx="6253">
                  <c:v>6228</c:v>
                </c:pt>
                <c:pt idx="6254">
                  <c:v>6229</c:v>
                </c:pt>
                <c:pt idx="6255">
                  <c:v>6230</c:v>
                </c:pt>
                <c:pt idx="6256">
                  <c:v>6231</c:v>
                </c:pt>
                <c:pt idx="6257">
                  <c:v>6232</c:v>
                </c:pt>
                <c:pt idx="6258">
                  <c:v>6233</c:v>
                </c:pt>
                <c:pt idx="6259">
                  <c:v>6234</c:v>
                </c:pt>
                <c:pt idx="6260">
                  <c:v>6235</c:v>
                </c:pt>
                <c:pt idx="6261">
                  <c:v>6236</c:v>
                </c:pt>
                <c:pt idx="6262">
                  <c:v>6237</c:v>
                </c:pt>
                <c:pt idx="6263">
                  <c:v>6238</c:v>
                </c:pt>
                <c:pt idx="6264">
                  <c:v>6239</c:v>
                </c:pt>
                <c:pt idx="6265">
                  <c:v>6240</c:v>
                </c:pt>
                <c:pt idx="6266">
                  <c:v>6241</c:v>
                </c:pt>
                <c:pt idx="6267">
                  <c:v>6242</c:v>
                </c:pt>
                <c:pt idx="6268">
                  <c:v>6243</c:v>
                </c:pt>
                <c:pt idx="6269">
                  <c:v>6244</c:v>
                </c:pt>
                <c:pt idx="6270">
                  <c:v>6245</c:v>
                </c:pt>
                <c:pt idx="6271">
                  <c:v>6246</c:v>
                </c:pt>
                <c:pt idx="6272">
                  <c:v>6247</c:v>
                </c:pt>
                <c:pt idx="6273">
                  <c:v>6248</c:v>
                </c:pt>
                <c:pt idx="6274">
                  <c:v>6249</c:v>
                </c:pt>
                <c:pt idx="6275">
                  <c:v>6250</c:v>
                </c:pt>
                <c:pt idx="6276">
                  <c:v>6251</c:v>
                </c:pt>
                <c:pt idx="6277">
                  <c:v>6252</c:v>
                </c:pt>
                <c:pt idx="6278">
                  <c:v>6253</c:v>
                </c:pt>
                <c:pt idx="6279">
                  <c:v>6254</c:v>
                </c:pt>
                <c:pt idx="6280">
                  <c:v>6255</c:v>
                </c:pt>
                <c:pt idx="6281">
                  <c:v>6256</c:v>
                </c:pt>
                <c:pt idx="6282">
                  <c:v>6257</c:v>
                </c:pt>
                <c:pt idx="6283">
                  <c:v>6258</c:v>
                </c:pt>
                <c:pt idx="6284">
                  <c:v>6259</c:v>
                </c:pt>
                <c:pt idx="6285">
                  <c:v>6260</c:v>
                </c:pt>
                <c:pt idx="6286">
                  <c:v>6261</c:v>
                </c:pt>
                <c:pt idx="6287">
                  <c:v>6262</c:v>
                </c:pt>
                <c:pt idx="6288">
                  <c:v>6263</c:v>
                </c:pt>
                <c:pt idx="6289">
                  <c:v>6264</c:v>
                </c:pt>
                <c:pt idx="6290">
                  <c:v>6265</c:v>
                </c:pt>
                <c:pt idx="6291">
                  <c:v>6266</c:v>
                </c:pt>
                <c:pt idx="6292">
                  <c:v>6267</c:v>
                </c:pt>
                <c:pt idx="6293">
                  <c:v>6268</c:v>
                </c:pt>
                <c:pt idx="6294">
                  <c:v>6269</c:v>
                </c:pt>
                <c:pt idx="6295">
                  <c:v>6270</c:v>
                </c:pt>
                <c:pt idx="6296">
                  <c:v>6271</c:v>
                </c:pt>
                <c:pt idx="6297">
                  <c:v>6272</c:v>
                </c:pt>
                <c:pt idx="6298">
                  <c:v>6273</c:v>
                </c:pt>
                <c:pt idx="6299">
                  <c:v>6274</c:v>
                </c:pt>
                <c:pt idx="6300">
                  <c:v>6275</c:v>
                </c:pt>
                <c:pt idx="6301">
                  <c:v>6276</c:v>
                </c:pt>
                <c:pt idx="6302">
                  <c:v>6277</c:v>
                </c:pt>
                <c:pt idx="6303">
                  <c:v>6278</c:v>
                </c:pt>
                <c:pt idx="6304">
                  <c:v>6279</c:v>
                </c:pt>
                <c:pt idx="6305">
                  <c:v>6280</c:v>
                </c:pt>
                <c:pt idx="6306">
                  <c:v>6281</c:v>
                </c:pt>
                <c:pt idx="6307">
                  <c:v>6282</c:v>
                </c:pt>
                <c:pt idx="6308">
                  <c:v>6283</c:v>
                </c:pt>
                <c:pt idx="6309">
                  <c:v>6284</c:v>
                </c:pt>
                <c:pt idx="6310">
                  <c:v>6285</c:v>
                </c:pt>
                <c:pt idx="6311">
                  <c:v>6286</c:v>
                </c:pt>
                <c:pt idx="6312">
                  <c:v>6287</c:v>
                </c:pt>
                <c:pt idx="6313">
                  <c:v>6288</c:v>
                </c:pt>
                <c:pt idx="6314">
                  <c:v>6289</c:v>
                </c:pt>
                <c:pt idx="6315">
                  <c:v>6290</c:v>
                </c:pt>
                <c:pt idx="6316">
                  <c:v>6291</c:v>
                </c:pt>
                <c:pt idx="6317">
                  <c:v>6292</c:v>
                </c:pt>
                <c:pt idx="6318">
                  <c:v>6293</c:v>
                </c:pt>
                <c:pt idx="6319">
                  <c:v>6294</c:v>
                </c:pt>
                <c:pt idx="6320">
                  <c:v>6295</c:v>
                </c:pt>
                <c:pt idx="6321">
                  <c:v>6296</c:v>
                </c:pt>
                <c:pt idx="6322">
                  <c:v>6297</c:v>
                </c:pt>
                <c:pt idx="6323">
                  <c:v>6298</c:v>
                </c:pt>
                <c:pt idx="6324">
                  <c:v>6299</c:v>
                </c:pt>
                <c:pt idx="6325">
                  <c:v>6300</c:v>
                </c:pt>
                <c:pt idx="6326">
                  <c:v>6301</c:v>
                </c:pt>
                <c:pt idx="6327">
                  <c:v>6302</c:v>
                </c:pt>
                <c:pt idx="6328">
                  <c:v>6303</c:v>
                </c:pt>
                <c:pt idx="6329">
                  <c:v>6304</c:v>
                </c:pt>
                <c:pt idx="6330">
                  <c:v>6305</c:v>
                </c:pt>
                <c:pt idx="6331">
                  <c:v>6306</c:v>
                </c:pt>
                <c:pt idx="6332">
                  <c:v>6307</c:v>
                </c:pt>
                <c:pt idx="6333">
                  <c:v>6308</c:v>
                </c:pt>
                <c:pt idx="6334">
                  <c:v>6309</c:v>
                </c:pt>
                <c:pt idx="6335">
                  <c:v>6310</c:v>
                </c:pt>
                <c:pt idx="6336">
                  <c:v>6311</c:v>
                </c:pt>
                <c:pt idx="6337">
                  <c:v>6312</c:v>
                </c:pt>
                <c:pt idx="6338">
                  <c:v>6313</c:v>
                </c:pt>
                <c:pt idx="6339">
                  <c:v>6314</c:v>
                </c:pt>
                <c:pt idx="6340">
                  <c:v>6315</c:v>
                </c:pt>
                <c:pt idx="6341">
                  <c:v>6316</c:v>
                </c:pt>
                <c:pt idx="6342">
                  <c:v>6317</c:v>
                </c:pt>
                <c:pt idx="6343">
                  <c:v>6318</c:v>
                </c:pt>
                <c:pt idx="6344">
                  <c:v>6319</c:v>
                </c:pt>
                <c:pt idx="6345">
                  <c:v>6320</c:v>
                </c:pt>
                <c:pt idx="6346">
                  <c:v>6321</c:v>
                </c:pt>
                <c:pt idx="6347">
                  <c:v>6322</c:v>
                </c:pt>
                <c:pt idx="6348">
                  <c:v>6323</c:v>
                </c:pt>
                <c:pt idx="6349">
                  <c:v>6324</c:v>
                </c:pt>
                <c:pt idx="6350">
                  <c:v>6325</c:v>
                </c:pt>
                <c:pt idx="6351">
                  <c:v>6326</c:v>
                </c:pt>
                <c:pt idx="6352">
                  <c:v>6327</c:v>
                </c:pt>
                <c:pt idx="6353">
                  <c:v>6328</c:v>
                </c:pt>
                <c:pt idx="6354">
                  <c:v>6329</c:v>
                </c:pt>
                <c:pt idx="6355">
                  <c:v>6330</c:v>
                </c:pt>
                <c:pt idx="6356">
                  <c:v>6331</c:v>
                </c:pt>
                <c:pt idx="6357">
                  <c:v>6332</c:v>
                </c:pt>
                <c:pt idx="6358">
                  <c:v>6333</c:v>
                </c:pt>
                <c:pt idx="6359">
                  <c:v>6334</c:v>
                </c:pt>
                <c:pt idx="6360">
                  <c:v>6335</c:v>
                </c:pt>
                <c:pt idx="6361">
                  <c:v>6336</c:v>
                </c:pt>
                <c:pt idx="6362">
                  <c:v>6337</c:v>
                </c:pt>
                <c:pt idx="6363">
                  <c:v>6338</c:v>
                </c:pt>
                <c:pt idx="6364">
                  <c:v>6339</c:v>
                </c:pt>
                <c:pt idx="6365">
                  <c:v>6340</c:v>
                </c:pt>
                <c:pt idx="6366">
                  <c:v>6341</c:v>
                </c:pt>
                <c:pt idx="6367">
                  <c:v>6342</c:v>
                </c:pt>
                <c:pt idx="6368">
                  <c:v>6343</c:v>
                </c:pt>
                <c:pt idx="6369">
                  <c:v>6344</c:v>
                </c:pt>
                <c:pt idx="6370">
                  <c:v>6345</c:v>
                </c:pt>
                <c:pt idx="6371">
                  <c:v>6346</c:v>
                </c:pt>
                <c:pt idx="6372">
                  <c:v>6347</c:v>
                </c:pt>
                <c:pt idx="6373">
                  <c:v>6348</c:v>
                </c:pt>
                <c:pt idx="6374">
                  <c:v>6349</c:v>
                </c:pt>
                <c:pt idx="6375">
                  <c:v>6350</c:v>
                </c:pt>
                <c:pt idx="6376">
                  <c:v>6351</c:v>
                </c:pt>
                <c:pt idx="6377">
                  <c:v>6352</c:v>
                </c:pt>
                <c:pt idx="6378">
                  <c:v>6353</c:v>
                </c:pt>
                <c:pt idx="6379">
                  <c:v>6354</c:v>
                </c:pt>
                <c:pt idx="6380">
                  <c:v>6355</c:v>
                </c:pt>
                <c:pt idx="6381">
                  <c:v>6356</c:v>
                </c:pt>
                <c:pt idx="6382">
                  <c:v>6357</c:v>
                </c:pt>
                <c:pt idx="6383">
                  <c:v>6358</c:v>
                </c:pt>
                <c:pt idx="6384">
                  <c:v>6359</c:v>
                </c:pt>
                <c:pt idx="6385">
                  <c:v>6360</c:v>
                </c:pt>
                <c:pt idx="6386">
                  <c:v>6361</c:v>
                </c:pt>
                <c:pt idx="6387">
                  <c:v>6362</c:v>
                </c:pt>
                <c:pt idx="6388">
                  <c:v>6363</c:v>
                </c:pt>
                <c:pt idx="6389">
                  <c:v>6364</c:v>
                </c:pt>
                <c:pt idx="6390">
                  <c:v>6365</c:v>
                </c:pt>
                <c:pt idx="6391">
                  <c:v>6366</c:v>
                </c:pt>
                <c:pt idx="6392">
                  <c:v>6367</c:v>
                </c:pt>
                <c:pt idx="6393">
                  <c:v>6368</c:v>
                </c:pt>
                <c:pt idx="6394">
                  <c:v>6369</c:v>
                </c:pt>
                <c:pt idx="6395">
                  <c:v>6370</c:v>
                </c:pt>
                <c:pt idx="6396">
                  <c:v>6371</c:v>
                </c:pt>
                <c:pt idx="6397">
                  <c:v>6372</c:v>
                </c:pt>
                <c:pt idx="6398">
                  <c:v>6373</c:v>
                </c:pt>
                <c:pt idx="6399">
                  <c:v>6374</c:v>
                </c:pt>
                <c:pt idx="6400">
                  <c:v>6375</c:v>
                </c:pt>
                <c:pt idx="6401">
                  <c:v>6376</c:v>
                </c:pt>
                <c:pt idx="6402">
                  <c:v>6377</c:v>
                </c:pt>
                <c:pt idx="6403">
                  <c:v>6378</c:v>
                </c:pt>
                <c:pt idx="6404">
                  <c:v>6379</c:v>
                </c:pt>
                <c:pt idx="6405">
                  <c:v>6380</c:v>
                </c:pt>
                <c:pt idx="6406">
                  <c:v>6381</c:v>
                </c:pt>
                <c:pt idx="6407">
                  <c:v>6382</c:v>
                </c:pt>
                <c:pt idx="6408">
                  <c:v>6383</c:v>
                </c:pt>
                <c:pt idx="6409">
                  <c:v>6384</c:v>
                </c:pt>
                <c:pt idx="6410">
                  <c:v>6385</c:v>
                </c:pt>
                <c:pt idx="6411">
                  <c:v>6386</c:v>
                </c:pt>
                <c:pt idx="6412">
                  <c:v>6387</c:v>
                </c:pt>
                <c:pt idx="6413">
                  <c:v>6388</c:v>
                </c:pt>
                <c:pt idx="6414">
                  <c:v>6389</c:v>
                </c:pt>
                <c:pt idx="6415">
                  <c:v>6390</c:v>
                </c:pt>
                <c:pt idx="6416">
                  <c:v>6391</c:v>
                </c:pt>
                <c:pt idx="6417">
                  <c:v>6392</c:v>
                </c:pt>
                <c:pt idx="6418">
                  <c:v>6393</c:v>
                </c:pt>
                <c:pt idx="6419">
                  <c:v>6394</c:v>
                </c:pt>
                <c:pt idx="6420">
                  <c:v>6395</c:v>
                </c:pt>
                <c:pt idx="6421">
                  <c:v>6396</c:v>
                </c:pt>
                <c:pt idx="6422">
                  <c:v>6397</c:v>
                </c:pt>
                <c:pt idx="6423">
                  <c:v>6398</c:v>
                </c:pt>
                <c:pt idx="6424">
                  <c:v>6399</c:v>
                </c:pt>
                <c:pt idx="6425">
                  <c:v>6400</c:v>
                </c:pt>
                <c:pt idx="6426">
                  <c:v>6401</c:v>
                </c:pt>
                <c:pt idx="6427">
                  <c:v>6402</c:v>
                </c:pt>
                <c:pt idx="6428">
                  <c:v>6403</c:v>
                </c:pt>
                <c:pt idx="6429">
                  <c:v>6404</c:v>
                </c:pt>
                <c:pt idx="6430">
                  <c:v>6405</c:v>
                </c:pt>
                <c:pt idx="6431">
                  <c:v>6406</c:v>
                </c:pt>
                <c:pt idx="6432">
                  <c:v>6407</c:v>
                </c:pt>
                <c:pt idx="6433">
                  <c:v>6408</c:v>
                </c:pt>
                <c:pt idx="6434">
                  <c:v>6409</c:v>
                </c:pt>
                <c:pt idx="6435">
                  <c:v>6410</c:v>
                </c:pt>
                <c:pt idx="6436">
                  <c:v>6411</c:v>
                </c:pt>
                <c:pt idx="6437">
                  <c:v>6412</c:v>
                </c:pt>
                <c:pt idx="6438">
                  <c:v>6413</c:v>
                </c:pt>
                <c:pt idx="6439">
                  <c:v>6414</c:v>
                </c:pt>
                <c:pt idx="6440">
                  <c:v>6415</c:v>
                </c:pt>
                <c:pt idx="6441">
                  <c:v>6416</c:v>
                </c:pt>
                <c:pt idx="6442">
                  <c:v>6417</c:v>
                </c:pt>
                <c:pt idx="6443">
                  <c:v>6418</c:v>
                </c:pt>
                <c:pt idx="6444">
                  <c:v>6419</c:v>
                </c:pt>
                <c:pt idx="6445">
                  <c:v>6420</c:v>
                </c:pt>
                <c:pt idx="6446">
                  <c:v>6421</c:v>
                </c:pt>
                <c:pt idx="6447">
                  <c:v>6422</c:v>
                </c:pt>
                <c:pt idx="6448">
                  <c:v>6423</c:v>
                </c:pt>
                <c:pt idx="6449">
                  <c:v>6424</c:v>
                </c:pt>
                <c:pt idx="6450">
                  <c:v>6425</c:v>
                </c:pt>
                <c:pt idx="6451">
                  <c:v>6426</c:v>
                </c:pt>
                <c:pt idx="6452">
                  <c:v>6427</c:v>
                </c:pt>
                <c:pt idx="6453">
                  <c:v>6428</c:v>
                </c:pt>
                <c:pt idx="6454">
                  <c:v>6429</c:v>
                </c:pt>
                <c:pt idx="6455">
                  <c:v>6430</c:v>
                </c:pt>
                <c:pt idx="6456">
                  <c:v>6431</c:v>
                </c:pt>
                <c:pt idx="6457">
                  <c:v>6432</c:v>
                </c:pt>
                <c:pt idx="6458">
                  <c:v>6433</c:v>
                </c:pt>
                <c:pt idx="6459">
                  <c:v>6434</c:v>
                </c:pt>
                <c:pt idx="6460">
                  <c:v>6435</c:v>
                </c:pt>
                <c:pt idx="6461">
                  <c:v>6436</c:v>
                </c:pt>
                <c:pt idx="6462">
                  <c:v>6437</c:v>
                </c:pt>
                <c:pt idx="6463">
                  <c:v>6438</c:v>
                </c:pt>
                <c:pt idx="6464">
                  <c:v>6439</c:v>
                </c:pt>
                <c:pt idx="6465">
                  <c:v>6440</c:v>
                </c:pt>
                <c:pt idx="6466">
                  <c:v>6441</c:v>
                </c:pt>
                <c:pt idx="6467">
                  <c:v>6442</c:v>
                </c:pt>
                <c:pt idx="6468">
                  <c:v>6443</c:v>
                </c:pt>
                <c:pt idx="6469">
                  <c:v>6444</c:v>
                </c:pt>
                <c:pt idx="6470">
                  <c:v>6445</c:v>
                </c:pt>
                <c:pt idx="6471">
                  <c:v>6446</c:v>
                </c:pt>
                <c:pt idx="6472">
                  <c:v>6447</c:v>
                </c:pt>
                <c:pt idx="6473">
                  <c:v>6448</c:v>
                </c:pt>
                <c:pt idx="6474">
                  <c:v>6449</c:v>
                </c:pt>
                <c:pt idx="6475">
                  <c:v>6450</c:v>
                </c:pt>
                <c:pt idx="6476">
                  <c:v>6451</c:v>
                </c:pt>
                <c:pt idx="6477">
                  <c:v>6452</c:v>
                </c:pt>
                <c:pt idx="6478">
                  <c:v>6453</c:v>
                </c:pt>
                <c:pt idx="6479">
                  <c:v>6454</c:v>
                </c:pt>
                <c:pt idx="6480">
                  <c:v>6455</c:v>
                </c:pt>
                <c:pt idx="6481">
                  <c:v>6456</c:v>
                </c:pt>
                <c:pt idx="6482">
                  <c:v>6457</c:v>
                </c:pt>
                <c:pt idx="6483">
                  <c:v>6458</c:v>
                </c:pt>
                <c:pt idx="6484">
                  <c:v>6459</c:v>
                </c:pt>
                <c:pt idx="6485">
                  <c:v>6460</c:v>
                </c:pt>
                <c:pt idx="6486">
                  <c:v>6461</c:v>
                </c:pt>
                <c:pt idx="6487">
                  <c:v>6462</c:v>
                </c:pt>
                <c:pt idx="6488">
                  <c:v>6463</c:v>
                </c:pt>
                <c:pt idx="6489">
                  <c:v>6464</c:v>
                </c:pt>
                <c:pt idx="6490">
                  <c:v>6465</c:v>
                </c:pt>
                <c:pt idx="6491">
                  <c:v>6466</c:v>
                </c:pt>
                <c:pt idx="6492">
                  <c:v>6467</c:v>
                </c:pt>
                <c:pt idx="6493">
                  <c:v>6468</c:v>
                </c:pt>
                <c:pt idx="6494">
                  <c:v>6469</c:v>
                </c:pt>
                <c:pt idx="6495">
                  <c:v>6470</c:v>
                </c:pt>
                <c:pt idx="6496">
                  <c:v>6471</c:v>
                </c:pt>
                <c:pt idx="6497">
                  <c:v>6472</c:v>
                </c:pt>
                <c:pt idx="6498">
                  <c:v>6473</c:v>
                </c:pt>
                <c:pt idx="6499">
                  <c:v>6474</c:v>
                </c:pt>
                <c:pt idx="6500">
                  <c:v>6475</c:v>
                </c:pt>
                <c:pt idx="6501">
                  <c:v>6476</c:v>
                </c:pt>
                <c:pt idx="6502">
                  <c:v>6477</c:v>
                </c:pt>
                <c:pt idx="6503">
                  <c:v>6478</c:v>
                </c:pt>
                <c:pt idx="6504">
                  <c:v>6479</c:v>
                </c:pt>
                <c:pt idx="6505">
                  <c:v>6480</c:v>
                </c:pt>
                <c:pt idx="6506">
                  <c:v>6481</c:v>
                </c:pt>
                <c:pt idx="6507">
                  <c:v>6482</c:v>
                </c:pt>
                <c:pt idx="6508">
                  <c:v>6483</c:v>
                </c:pt>
                <c:pt idx="6509">
                  <c:v>6484</c:v>
                </c:pt>
                <c:pt idx="6510">
                  <c:v>6485</c:v>
                </c:pt>
                <c:pt idx="6511">
                  <c:v>6486</c:v>
                </c:pt>
                <c:pt idx="6512">
                  <c:v>6487</c:v>
                </c:pt>
                <c:pt idx="6513">
                  <c:v>6488</c:v>
                </c:pt>
                <c:pt idx="6514">
                  <c:v>6489</c:v>
                </c:pt>
                <c:pt idx="6515">
                  <c:v>6490</c:v>
                </c:pt>
                <c:pt idx="6516">
                  <c:v>6491</c:v>
                </c:pt>
                <c:pt idx="6517">
                  <c:v>6492</c:v>
                </c:pt>
                <c:pt idx="6518">
                  <c:v>6493</c:v>
                </c:pt>
                <c:pt idx="6519">
                  <c:v>6494</c:v>
                </c:pt>
                <c:pt idx="6520">
                  <c:v>6495</c:v>
                </c:pt>
                <c:pt idx="6521">
                  <c:v>6496</c:v>
                </c:pt>
                <c:pt idx="6522">
                  <c:v>6497</c:v>
                </c:pt>
                <c:pt idx="6523">
                  <c:v>6498</c:v>
                </c:pt>
                <c:pt idx="6524">
                  <c:v>6499</c:v>
                </c:pt>
                <c:pt idx="6525">
                  <c:v>6500</c:v>
                </c:pt>
                <c:pt idx="6526">
                  <c:v>6501</c:v>
                </c:pt>
                <c:pt idx="6527">
                  <c:v>6502</c:v>
                </c:pt>
                <c:pt idx="6528">
                  <c:v>6503</c:v>
                </c:pt>
                <c:pt idx="6529">
                  <c:v>6504</c:v>
                </c:pt>
                <c:pt idx="6530">
                  <c:v>6505</c:v>
                </c:pt>
                <c:pt idx="6531">
                  <c:v>6506</c:v>
                </c:pt>
                <c:pt idx="6532">
                  <c:v>6507</c:v>
                </c:pt>
                <c:pt idx="6533">
                  <c:v>6508</c:v>
                </c:pt>
                <c:pt idx="6534">
                  <c:v>6509</c:v>
                </c:pt>
                <c:pt idx="6535">
                  <c:v>6510</c:v>
                </c:pt>
                <c:pt idx="6536">
                  <c:v>6511</c:v>
                </c:pt>
                <c:pt idx="6537">
                  <c:v>6512</c:v>
                </c:pt>
                <c:pt idx="6538">
                  <c:v>6513</c:v>
                </c:pt>
                <c:pt idx="6539">
                  <c:v>6514</c:v>
                </c:pt>
                <c:pt idx="6540">
                  <c:v>6515</c:v>
                </c:pt>
                <c:pt idx="6541">
                  <c:v>6516</c:v>
                </c:pt>
                <c:pt idx="6542">
                  <c:v>6517</c:v>
                </c:pt>
                <c:pt idx="6543">
                  <c:v>6518</c:v>
                </c:pt>
                <c:pt idx="6544">
                  <c:v>6519</c:v>
                </c:pt>
                <c:pt idx="6545">
                  <c:v>6520</c:v>
                </c:pt>
                <c:pt idx="6546">
                  <c:v>6521</c:v>
                </c:pt>
                <c:pt idx="6547">
                  <c:v>6522</c:v>
                </c:pt>
                <c:pt idx="6548">
                  <c:v>6523</c:v>
                </c:pt>
                <c:pt idx="6549">
                  <c:v>6524</c:v>
                </c:pt>
                <c:pt idx="6550">
                  <c:v>6525</c:v>
                </c:pt>
                <c:pt idx="6551">
                  <c:v>6526</c:v>
                </c:pt>
                <c:pt idx="6552">
                  <c:v>6527</c:v>
                </c:pt>
                <c:pt idx="6553">
                  <c:v>6528</c:v>
                </c:pt>
                <c:pt idx="6554">
                  <c:v>6529</c:v>
                </c:pt>
                <c:pt idx="6555">
                  <c:v>6530</c:v>
                </c:pt>
                <c:pt idx="6556">
                  <c:v>6531</c:v>
                </c:pt>
                <c:pt idx="6557">
                  <c:v>6532</c:v>
                </c:pt>
                <c:pt idx="6558">
                  <c:v>6533</c:v>
                </c:pt>
                <c:pt idx="6559">
                  <c:v>6534</c:v>
                </c:pt>
                <c:pt idx="6560">
                  <c:v>6535</c:v>
                </c:pt>
                <c:pt idx="6561">
                  <c:v>6536</c:v>
                </c:pt>
                <c:pt idx="6562">
                  <c:v>6537</c:v>
                </c:pt>
                <c:pt idx="6563">
                  <c:v>6538</c:v>
                </c:pt>
                <c:pt idx="6564">
                  <c:v>6539</c:v>
                </c:pt>
                <c:pt idx="6565">
                  <c:v>6540</c:v>
                </c:pt>
                <c:pt idx="6566">
                  <c:v>6541</c:v>
                </c:pt>
                <c:pt idx="6567">
                  <c:v>6542</c:v>
                </c:pt>
                <c:pt idx="6568">
                  <c:v>6543</c:v>
                </c:pt>
                <c:pt idx="6569">
                  <c:v>6544</c:v>
                </c:pt>
                <c:pt idx="6570">
                  <c:v>6545</c:v>
                </c:pt>
                <c:pt idx="6571">
                  <c:v>6546</c:v>
                </c:pt>
                <c:pt idx="6572">
                  <c:v>6547</c:v>
                </c:pt>
                <c:pt idx="6573">
                  <c:v>6548</c:v>
                </c:pt>
                <c:pt idx="6574">
                  <c:v>6549</c:v>
                </c:pt>
                <c:pt idx="6575">
                  <c:v>6550</c:v>
                </c:pt>
                <c:pt idx="6576">
                  <c:v>6551</c:v>
                </c:pt>
                <c:pt idx="6577">
                  <c:v>6552</c:v>
                </c:pt>
                <c:pt idx="6578">
                  <c:v>6553</c:v>
                </c:pt>
                <c:pt idx="6579">
                  <c:v>6554</c:v>
                </c:pt>
                <c:pt idx="6580">
                  <c:v>6555</c:v>
                </c:pt>
                <c:pt idx="6581">
                  <c:v>6556</c:v>
                </c:pt>
                <c:pt idx="6582">
                  <c:v>6557</c:v>
                </c:pt>
                <c:pt idx="6583">
                  <c:v>6558</c:v>
                </c:pt>
                <c:pt idx="6584">
                  <c:v>6559</c:v>
                </c:pt>
                <c:pt idx="6585">
                  <c:v>6560</c:v>
                </c:pt>
                <c:pt idx="6586">
                  <c:v>6561</c:v>
                </c:pt>
                <c:pt idx="6587">
                  <c:v>6562</c:v>
                </c:pt>
                <c:pt idx="6588">
                  <c:v>6563</c:v>
                </c:pt>
                <c:pt idx="6589">
                  <c:v>6564</c:v>
                </c:pt>
                <c:pt idx="6590">
                  <c:v>6565</c:v>
                </c:pt>
                <c:pt idx="6591">
                  <c:v>6566</c:v>
                </c:pt>
                <c:pt idx="6592">
                  <c:v>6567</c:v>
                </c:pt>
                <c:pt idx="6593">
                  <c:v>6568</c:v>
                </c:pt>
                <c:pt idx="6594">
                  <c:v>6569</c:v>
                </c:pt>
                <c:pt idx="6595">
                  <c:v>6570</c:v>
                </c:pt>
                <c:pt idx="6596">
                  <c:v>6571</c:v>
                </c:pt>
                <c:pt idx="6597">
                  <c:v>6572</c:v>
                </c:pt>
                <c:pt idx="6598">
                  <c:v>6573</c:v>
                </c:pt>
                <c:pt idx="6599">
                  <c:v>6574</c:v>
                </c:pt>
                <c:pt idx="6600">
                  <c:v>6575</c:v>
                </c:pt>
                <c:pt idx="6601">
                  <c:v>6576</c:v>
                </c:pt>
                <c:pt idx="6602">
                  <c:v>6577</c:v>
                </c:pt>
                <c:pt idx="6603">
                  <c:v>6578</c:v>
                </c:pt>
                <c:pt idx="6604">
                  <c:v>6579</c:v>
                </c:pt>
                <c:pt idx="6605">
                  <c:v>6580</c:v>
                </c:pt>
                <c:pt idx="6606">
                  <c:v>6581</c:v>
                </c:pt>
                <c:pt idx="6607">
                  <c:v>6582</c:v>
                </c:pt>
                <c:pt idx="6608">
                  <c:v>6583</c:v>
                </c:pt>
                <c:pt idx="6609">
                  <c:v>6584</c:v>
                </c:pt>
                <c:pt idx="6610">
                  <c:v>6585</c:v>
                </c:pt>
                <c:pt idx="6611">
                  <c:v>6586</c:v>
                </c:pt>
                <c:pt idx="6612">
                  <c:v>6587</c:v>
                </c:pt>
                <c:pt idx="6613">
                  <c:v>6588</c:v>
                </c:pt>
                <c:pt idx="6614">
                  <c:v>6589</c:v>
                </c:pt>
                <c:pt idx="6615">
                  <c:v>6590</c:v>
                </c:pt>
                <c:pt idx="6616">
                  <c:v>6591</c:v>
                </c:pt>
                <c:pt idx="6617">
                  <c:v>6592</c:v>
                </c:pt>
                <c:pt idx="6618">
                  <c:v>6593</c:v>
                </c:pt>
                <c:pt idx="6619">
                  <c:v>6594</c:v>
                </c:pt>
                <c:pt idx="6620">
                  <c:v>6595</c:v>
                </c:pt>
                <c:pt idx="6621">
                  <c:v>6596</c:v>
                </c:pt>
                <c:pt idx="6622">
                  <c:v>6597</c:v>
                </c:pt>
                <c:pt idx="6623">
                  <c:v>6598</c:v>
                </c:pt>
                <c:pt idx="6624">
                  <c:v>6599</c:v>
                </c:pt>
                <c:pt idx="6625">
                  <c:v>6600</c:v>
                </c:pt>
                <c:pt idx="6626">
                  <c:v>6601</c:v>
                </c:pt>
                <c:pt idx="6627">
                  <c:v>6602</c:v>
                </c:pt>
                <c:pt idx="6628">
                  <c:v>6603</c:v>
                </c:pt>
                <c:pt idx="6629">
                  <c:v>6604</c:v>
                </c:pt>
                <c:pt idx="6630">
                  <c:v>6605</c:v>
                </c:pt>
                <c:pt idx="6631">
                  <c:v>6606</c:v>
                </c:pt>
                <c:pt idx="6632">
                  <c:v>6607</c:v>
                </c:pt>
                <c:pt idx="6633">
                  <c:v>6608</c:v>
                </c:pt>
                <c:pt idx="6634">
                  <c:v>6609</c:v>
                </c:pt>
                <c:pt idx="6635">
                  <c:v>6610</c:v>
                </c:pt>
                <c:pt idx="6636">
                  <c:v>6611</c:v>
                </c:pt>
                <c:pt idx="6637">
                  <c:v>6612</c:v>
                </c:pt>
                <c:pt idx="6638">
                  <c:v>6613</c:v>
                </c:pt>
                <c:pt idx="6639">
                  <c:v>6614</c:v>
                </c:pt>
                <c:pt idx="6640">
                  <c:v>6615</c:v>
                </c:pt>
                <c:pt idx="6641">
                  <c:v>6616</c:v>
                </c:pt>
                <c:pt idx="6642">
                  <c:v>6617</c:v>
                </c:pt>
                <c:pt idx="6643">
                  <c:v>6618</c:v>
                </c:pt>
                <c:pt idx="6644">
                  <c:v>6619</c:v>
                </c:pt>
                <c:pt idx="6645">
                  <c:v>6620</c:v>
                </c:pt>
                <c:pt idx="6646">
                  <c:v>6621</c:v>
                </c:pt>
                <c:pt idx="6647">
                  <c:v>6622</c:v>
                </c:pt>
                <c:pt idx="6648">
                  <c:v>6623</c:v>
                </c:pt>
                <c:pt idx="6649">
                  <c:v>6624</c:v>
                </c:pt>
                <c:pt idx="6650">
                  <c:v>6625</c:v>
                </c:pt>
                <c:pt idx="6651">
                  <c:v>6626</c:v>
                </c:pt>
                <c:pt idx="6652">
                  <c:v>6627</c:v>
                </c:pt>
                <c:pt idx="6653">
                  <c:v>6628</c:v>
                </c:pt>
                <c:pt idx="6654">
                  <c:v>6629</c:v>
                </c:pt>
                <c:pt idx="6655">
                  <c:v>6630</c:v>
                </c:pt>
                <c:pt idx="6656">
                  <c:v>6631</c:v>
                </c:pt>
                <c:pt idx="6657">
                  <c:v>6632</c:v>
                </c:pt>
                <c:pt idx="6658">
                  <c:v>6633</c:v>
                </c:pt>
                <c:pt idx="6659">
                  <c:v>6634</c:v>
                </c:pt>
                <c:pt idx="6660">
                  <c:v>6635</c:v>
                </c:pt>
                <c:pt idx="6661">
                  <c:v>6636</c:v>
                </c:pt>
                <c:pt idx="6662">
                  <c:v>6637</c:v>
                </c:pt>
                <c:pt idx="6663">
                  <c:v>6638</c:v>
                </c:pt>
                <c:pt idx="6664">
                  <c:v>6639</c:v>
                </c:pt>
                <c:pt idx="6665">
                  <c:v>6640</c:v>
                </c:pt>
                <c:pt idx="6666">
                  <c:v>6641</c:v>
                </c:pt>
                <c:pt idx="6667">
                  <c:v>6642</c:v>
                </c:pt>
                <c:pt idx="6668">
                  <c:v>6643</c:v>
                </c:pt>
                <c:pt idx="6669">
                  <c:v>6644</c:v>
                </c:pt>
                <c:pt idx="6670">
                  <c:v>6645</c:v>
                </c:pt>
                <c:pt idx="6671">
                  <c:v>6646</c:v>
                </c:pt>
                <c:pt idx="6672">
                  <c:v>6647</c:v>
                </c:pt>
                <c:pt idx="6673">
                  <c:v>6648</c:v>
                </c:pt>
                <c:pt idx="6674">
                  <c:v>6649</c:v>
                </c:pt>
                <c:pt idx="6675">
                  <c:v>6650</c:v>
                </c:pt>
                <c:pt idx="6676">
                  <c:v>6651</c:v>
                </c:pt>
                <c:pt idx="6677">
                  <c:v>6652</c:v>
                </c:pt>
                <c:pt idx="6678">
                  <c:v>6653</c:v>
                </c:pt>
                <c:pt idx="6679">
                  <c:v>6654</c:v>
                </c:pt>
                <c:pt idx="6680">
                  <c:v>6655</c:v>
                </c:pt>
                <c:pt idx="6681">
                  <c:v>6656</c:v>
                </c:pt>
                <c:pt idx="6682">
                  <c:v>6657</c:v>
                </c:pt>
                <c:pt idx="6683">
                  <c:v>6658</c:v>
                </c:pt>
                <c:pt idx="6684">
                  <c:v>6659</c:v>
                </c:pt>
                <c:pt idx="6685">
                  <c:v>6660</c:v>
                </c:pt>
                <c:pt idx="6686">
                  <c:v>6661</c:v>
                </c:pt>
                <c:pt idx="6687">
                  <c:v>6662</c:v>
                </c:pt>
                <c:pt idx="6688">
                  <c:v>6663</c:v>
                </c:pt>
                <c:pt idx="6689">
                  <c:v>6664</c:v>
                </c:pt>
                <c:pt idx="6690">
                  <c:v>6665</c:v>
                </c:pt>
                <c:pt idx="6691">
                  <c:v>6666</c:v>
                </c:pt>
                <c:pt idx="6692">
                  <c:v>6667</c:v>
                </c:pt>
                <c:pt idx="6693">
                  <c:v>6668</c:v>
                </c:pt>
                <c:pt idx="6694">
                  <c:v>6669</c:v>
                </c:pt>
                <c:pt idx="6695">
                  <c:v>6670</c:v>
                </c:pt>
                <c:pt idx="6696">
                  <c:v>6671</c:v>
                </c:pt>
                <c:pt idx="6697">
                  <c:v>6672</c:v>
                </c:pt>
                <c:pt idx="6698">
                  <c:v>6673</c:v>
                </c:pt>
                <c:pt idx="6699">
                  <c:v>6674</c:v>
                </c:pt>
                <c:pt idx="6700">
                  <c:v>6675</c:v>
                </c:pt>
                <c:pt idx="6701">
                  <c:v>6676</c:v>
                </c:pt>
                <c:pt idx="6702">
                  <c:v>6677</c:v>
                </c:pt>
                <c:pt idx="6703">
                  <c:v>6678</c:v>
                </c:pt>
                <c:pt idx="6704">
                  <c:v>6679</c:v>
                </c:pt>
                <c:pt idx="6705">
                  <c:v>6680</c:v>
                </c:pt>
                <c:pt idx="6706">
                  <c:v>6681</c:v>
                </c:pt>
                <c:pt idx="6707">
                  <c:v>6682</c:v>
                </c:pt>
                <c:pt idx="6708">
                  <c:v>6683</c:v>
                </c:pt>
                <c:pt idx="6709">
                  <c:v>6684</c:v>
                </c:pt>
                <c:pt idx="6710">
                  <c:v>6685</c:v>
                </c:pt>
                <c:pt idx="6711">
                  <c:v>6686</c:v>
                </c:pt>
                <c:pt idx="6712">
                  <c:v>6687</c:v>
                </c:pt>
                <c:pt idx="6713">
                  <c:v>6688</c:v>
                </c:pt>
                <c:pt idx="6714">
                  <c:v>6689</c:v>
                </c:pt>
                <c:pt idx="6715">
                  <c:v>6690</c:v>
                </c:pt>
                <c:pt idx="6716">
                  <c:v>6691</c:v>
                </c:pt>
                <c:pt idx="6717">
                  <c:v>6692</c:v>
                </c:pt>
                <c:pt idx="6718">
                  <c:v>6693</c:v>
                </c:pt>
                <c:pt idx="6719">
                  <c:v>6694</c:v>
                </c:pt>
                <c:pt idx="6720">
                  <c:v>6695</c:v>
                </c:pt>
                <c:pt idx="6721">
                  <c:v>6696</c:v>
                </c:pt>
                <c:pt idx="6722">
                  <c:v>6697</c:v>
                </c:pt>
                <c:pt idx="6723">
                  <c:v>6698</c:v>
                </c:pt>
                <c:pt idx="6724">
                  <c:v>6699</c:v>
                </c:pt>
                <c:pt idx="6725">
                  <c:v>6700</c:v>
                </c:pt>
                <c:pt idx="6726">
                  <c:v>6701</c:v>
                </c:pt>
                <c:pt idx="6727">
                  <c:v>6702</c:v>
                </c:pt>
                <c:pt idx="6728">
                  <c:v>6703</c:v>
                </c:pt>
                <c:pt idx="6729">
                  <c:v>6704</c:v>
                </c:pt>
                <c:pt idx="6730">
                  <c:v>6705</c:v>
                </c:pt>
                <c:pt idx="6731">
                  <c:v>6706</c:v>
                </c:pt>
                <c:pt idx="6732">
                  <c:v>6707</c:v>
                </c:pt>
                <c:pt idx="6733">
                  <c:v>6708</c:v>
                </c:pt>
                <c:pt idx="6734">
                  <c:v>6709</c:v>
                </c:pt>
                <c:pt idx="6735">
                  <c:v>6710</c:v>
                </c:pt>
                <c:pt idx="6736">
                  <c:v>6711</c:v>
                </c:pt>
                <c:pt idx="6737">
                  <c:v>6712</c:v>
                </c:pt>
                <c:pt idx="6738">
                  <c:v>6713</c:v>
                </c:pt>
                <c:pt idx="6739">
                  <c:v>6714</c:v>
                </c:pt>
                <c:pt idx="6740">
                  <c:v>6715</c:v>
                </c:pt>
                <c:pt idx="6741">
                  <c:v>6716</c:v>
                </c:pt>
                <c:pt idx="6742">
                  <c:v>6717</c:v>
                </c:pt>
                <c:pt idx="6743">
                  <c:v>6718</c:v>
                </c:pt>
                <c:pt idx="6744">
                  <c:v>6719</c:v>
                </c:pt>
                <c:pt idx="6745">
                  <c:v>6720</c:v>
                </c:pt>
                <c:pt idx="6746">
                  <c:v>6721</c:v>
                </c:pt>
                <c:pt idx="6747">
                  <c:v>6722</c:v>
                </c:pt>
                <c:pt idx="6748">
                  <c:v>6723</c:v>
                </c:pt>
                <c:pt idx="6749">
                  <c:v>6724</c:v>
                </c:pt>
                <c:pt idx="6750">
                  <c:v>6725</c:v>
                </c:pt>
                <c:pt idx="6751">
                  <c:v>6726</c:v>
                </c:pt>
                <c:pt idx="6752">
                  <c:v>6727</c:v>
                </c:pt>
                <c:pt idx="6753">
                  <c:v>6728</c:v>
                </c:pt>
                <c:pt idx="6754">
                  <c:v>6729</c:v>
                </c:pt>
                <c:pt idx="6755">
                  <c:v>6730</c:v>
                </c:pt>
                <c:pt idx="6756">
                  <c:v>6731</c:v>
                </c:pt>
                <c:pt idx="6757">
                  <c:v>6732</c:v>
                </c:pt>
                <c:pt idx="6758">
                  <c:v>6733</c:v>
                </c:pt>
                <c:pt idx="6759">
                  <c:v>6734</c:v>
                </c:pt>
                <c:pt idx="6760">
                  <c:v>6735</c:v>
                </c:pt>
                <c:pt idx="6761">
                  <c:v>6736</c:v>
                </c:pt>
                <c:pt idx="6762">
                  <c:v>6737</c:v>
                </c:pt>
                <c:pt idx="6763">
                  <c:v>6738</c:v>
                </c:pt>
                <c:pt idx="6764">
                  <c:v>6739</c:v>
                </c:pt>
                <c:pt idx="6765">
                  <c:v>6740</c:v>
                </c:pt>
                <c:pt idx="6766">
                  <c:v>6741</c:v>
                </c:pt>
                <c:pt idx="6767">
                  <c:v>6742</c:v>
                </c:pt>
                <c:pt idx="6768">
                  <c:v>6743</c:v>
                </c:pt>
                <c:pt idx="6769">
                  <c:v>6744</c:v>
                </c:pt>
                <c:pt idx="6770">
                  <c:v>6745</c:v>
                </c:pt>
                <c:pt idx="6771">
                  <c:v>6746</c:v>
                </c:pt>
                <c:pt idx="6772">
                  <c:v>6747</c:v>
                </c:pt>
                <c:pt idx="6773">
                  <c:v>6748</c:v>
                </c:pt>
                <c:pt idx="6774">
                  <c:v>6749</c:v>
                </c:pt>
                <c:pt idx="6775">
                  <c:v>6750</c:v>
                </c:pt>
                <c:pt idx="6776">
                  <c:v>6751</c:v>
                </c:pt>
                <c:pt idx="6777">
                  <c:v>6752</c:v>
                </c:pt>
                <c:pt idx="6778">
                  <c:v>6753</c:v>
                </c:pt>
                <c:pt idx="6779">
                  <c:v>6754</c:v>
                </c:pt>
                <c:pt idx="6780">
                  <c:v>6755</c:v>
                </c:pt>
                <c:pt idx="6781">
                  <c:v>6756</c:v>
                </c:pt>
                <c:pt idx="6782">
                  <c:v>6757</c:v>
                </c:pt>
                <c:pt idx="6783">
                  <c:v>6758</c:v>
                </c:pt>
                <c:pt idx="6784">
                  <c:v>6759</c:v>
                </c:pt>
                <c:pt idx="6785">
                  <c:v>6760</c:v>
                </c:pt>
                <c:pt idx="6786">
                  <c:v>6761</c:v>
                </c:pt>
                <c:pt idx="6787">
                  <c:v>6762</c:v>
                </c:pt>
                <c:pt idx="6788">
                  <c:v>6763</c:v>
                </c:pt>
                <c:pt idx="6789">
                  <c:v>6764</c:v>
                </c:pt>
                <c:pt idx="6790">
                  <c:v>6765</c:v>
                </c:pt>
                <c:pt idx="6791">
                  <c:v>6766</c:v>
                </c:pt>
                <c:pt idx="6792">
                  <c:v>6767</c:v>
                </c:pt>
                <c:pt idx="6793">
                  <c:v>6768</c:v>
                </c:pt>
                <c:pt idx="6794">
                  <c:v>6769</c:v>
                </c:pt>
                <c:pt idx="6795">
                  <c:v>6770</c:v>
                </c:pt>
                <c:pt idx="6796">
                  <c:v>6771</c:v>
                </c:pt>
                <c:pt idx="6797">
                  <c:v>6772</c:v>
                </c:pt>
                <c:pt idx="6798">
                  <c:v>6773</c:v>
                </c:pt>
                <c:pt idx="6799">
                  <c:v>6774</c:v>
                </c:pt>
                <c:pt idx="6800">
                  <c:v>6775</c:v>
                </c:pt>
                <c:pt idx="6801">
                  <c:v>6776</c:v>
                </c:pt>
                <c:pt idx="6802">
                  <c:v>6777</c:v>
                </c:pt>
                <c:pt idx="6803">
                  <c:v>6778</c:v>
                </c:pt>
                <c:pt idx="6804">
                  <c:v>6779</c:v>
                </c:pt>
                <c:pt idx="6805">
                  <c:v>6780</c:v>
                </c:pt>
                <c:pt idx="6806">
                  <c:v>6781</c:v>
                </c:pt>
                <c:pt idx="6807">
                  <c:v>6782</c:v>
                </c:pt>
                <c:pt idx="6808">
                  <c:v>6783</c:v>
                </c:pt>
                <c:pt idx="6809">
                  <c:v>6784</c:v>
                </c:pt>
                <c:pt idx="6810">
                  <c:v>6785</c:v>
                </c:pt>
                <c:pt idx="6811">
                  <c:v>6786</c:v>
                </c:pt>
                <c:pt idx="6812">
                  <c:v>6787</c:v>
                </c:pt>
                <c:pt idx="6813">
                  <c:v>6788</c:v>
                </c:pt>
                <c:pt idx="6814">
                  <c:v>6789</c:v>
                </c:pt>
                <c:pt idx="6815">
                  <c:v>6790</c:v>
                </c:pt>
                <c:pt idx="6816">
                  <c:v>6791</c:v>
                </c:pt>
                <c:pt idx="6817">
                  <c:v>6792</c:v>
                </c:pt>
                <c:pt idx="6818">
                  <c:v>6793</c:v>
                </c:pt>
                <c:pt idx="6819">
                  <c:v>6794</c:v>
                </c:pt>
                <c:pt idx="6820">
                  <c:v>6795</c:v>
                </c:pt>
                <c:pt idx="6821">
                  <c:v>6796</c:v>
                </c:pt>
                <c:pt idx="6822">
                  <c:v>6797</c:v>
                </c:pt>
                <c:pt idx="6823">
                  <c:v>6798</c:v>
                </c:pt>
                <c:pt idx="6824">
                  <c:v>6799</c:v>
                </c:pt>
                <c:pt idx="6825">
                  <c:v>6800</c:v>
                </c:pt>
                <c:pt idx="6826">
                  <c:v>6801</c:v>
                </c:pt>
                <c:pt idx="6827">
                  <c:v>6802</c:v>
                </c:pt>
                <c:pt idx="6828">
                  <c:v>6803</c:v>
                </c:pt>
                <c:pt idx="6829">
                  <c:v>6804</c:v>
                </c:pt>
                <c:pt idx="6830">
                  <c:v>6805</c:v>
                </c:pt>
                <c:pt idx="6831">
                  <c:v>6806</c:v>
                </c:pt>
                <c:pt idx="6832">
                  <c:v>6807</c:v>
                </c:pt>
                <c:pt idx="6833">
                  <c:v>6808</c:v>
                </c:pt>
                <c:pt idx="6834">
                  <c:v>6809</c:v>
                </c:pt>
                <c:pt idx="6835">
                  <c:v>6810</c:v>
                </c:pt>
                <c:pt idx="6836">
                  <c:v>6811</c:v>
                </c:pt>
                <c:pt idx="6837">
                  <c:v>6812</c:v>
                </c:pt>
                <c:pt idx="6838">
                  <c:v>6813</c:v>
                </c:pt>
                <c:pt idx="6839">
                  <c:v>6814</c:v>
                </c:pt>
                <c:pt idx="6840">
                  <c:v>6815</c:v>
                </c:pt>
                <c:pt idx="6841">
                  <c:v>6816</c:v>
                </c:pt>
                <c:pt idx="6842">
                  <c:v>6817</c:v>
                </c:pt>
                <c:pt idx="6843">
                  <c:v>6818</c:v>
                </c:pt>
                <c:pt idx="6844">
                  <c:v>6819</c:v>
                </c:pt>
                <c:pt idx="6845">
                  <c:v>6820</c:v>
                </c:pt>
                <c:pt idx="6846">
                  <c:v>6821</c:v>
                </c:pt>
                <c:pt idx="6847">
                  <c:v>6822</c:v>
                </c:pt>
                <c:pt idx="6848">
                  <c:v>6823</c:v>
                </c:pt>
                <c:pt idx="6849">
                  <c:v>6824</c:v>
                </c:pt>
                <c:pt idx="6850">
                  <c:v>6825</c:v>
                </c:pt>
                <c:pt idx="6851">
                  <c:v>6826</c:v>
                </c:pt>
                <c:pt idx="6852">
                  <c:v>6827</c:v>
                </c:pt>
                <c:pt idx="6853">
                  <c:v>6828</c:v>
                </c:pt>
                <c:pt idx="6854">
                  <c:v>6829</c:v>
                </c:pt>
                <c:pt idx="6855">
                  <c:v>6830</c:v>
                </c:pt>
                <c:pt idx="6856">
                  <c:v>6831</c:v>
                </c:pt>
                <c:pt idx="6857">
                  <c:v>6832</c:v>
                </c:pt>
                <c:pt idx="6858">
                  <c:v>6833</c:v>
                </c:pt>
                <c:pt idx="6859">
                  <c:v>6834</c:v>
                </c:pt>
                <c:pt idx="6860">
                  <c:v>6835</c:v>
                </c:pt>
                <c:pt idx="6861">
                  <c:v>6836</c:v>
                </c:pt>
                <c:pt idx="6862">
                  <c:v>6837</c:v>
                </c:pt>
                <c:pt idx="6863">
                  <c:v>6838</c:v>
                </c:pt>
                <c:pt idx="6864">
                  <c:v>6839</c:v>
                </c:pt>
                <c:pt idx="6865">
                  <c:v>6840</c:v>
                </c:pt>
                <c:pt idx="6866">
                  <c:v>6841</c:v>
                </c:pt>
                <c:pt idx="6867">
                  <c:v>6842</c:v>
                </c:pt>
                <c:pt idx="6868">
                  <c:v>6843</c:v>
                </c:pt>
                <c:pt idx="6869">
                  <c:v>6844</c:v>
                </c:pt>
                <c:pt idx="6870">
                  <c:v>6845</c:v>
                </c:pt>
                <c:pt idx="6871">
                  <c:v>6846</c:v>
                </c:pt>
                <c:pt idx="6872">
                  <c:v>6847</c:v>
                </c:pt>
                <c:pt idx="6873">
                  <c:v>6848</c:v>
                </c:pt>
                <c:pt idx="6874">
                  <c:v>6849</c:v>
                </c:pt>
                <c:pt idx="6875">
                  <c:v>6850</c:v>
                </c:pt>
                <c:pt idx="6876">
                  <c:v>6851</c:v>
                </c:pt>
                <c:pt idx="6877">
                  <c:v>6852</c:v>
                </c:pt>
                <c:pt idx="6878">
                  <c:v>6853</c:v>
                </c:pt>
                <c:pt idx="6879">
                  <c:v>6854</c:v>
                </c:pt>
                <c:pt idx="6880">
                  <c:v>6855</c:v>
                </c:pt>
                <c:pt idx="6881">
                  <c:v>6856</c:v>
                </c:pt>
                <c:pt idx="6882">
                  <c:v>6857</c:v>
                </c:pt>
                <c:pt idx="6883">
                  <c:v>6858</c:v>
                </c:pt>
                <c:pt idx="6884">
                  <c:v>6859</c:v>
                </c:pt>
                <c:pt idx="6885">
                  <c:v>6860</c:v>
                </c:pt>
                <c:pt idx="6886">
                  <c:v>6861</c:v>
                </c:pt>
                <c:pt idx="6887">
                  <c:v>6862</c:v>
                </c:pt>
                <c:pt idx="6888">
                  <c:v>6863</c:v>
                </c:pt>
                <c:pt idx="6889">
                  <c:v>6864</c:v>
                </c:pt>
                <c:pt idx="6890">
                  <c:v>6865</c:v>
                </c:pt>
                <c:pt idx="6891">
                  <c:v>6866</c:v>
                </c:pt>
                <c:pt idx="6892">
                  <c:v>6867</c:v>
                </c:pt>
                <c:pt idx="6893">
                  <c:v>6868</c:v>
                </c:pt>
                <c:pt idx="6894">
                  <c:v>6869</c:v>
                </c:pt>
                <c:pt idx="6895">
                  <c:v>6870</c:v>
                </c:pt>
                <c:pt idx="6896">
                  <c:v>6871</c:v>
                </c:pt>
                <c:pt idx="6897">
                  <c:v>6872</c:v>
                </c:pt>
                <c:pt idx="6898">
                  <c:v>6873</c:v>
                </c:pt>
                <c:pt idx="6899">
                  <c:v>6874</c:v>
                </c:pt>
                <c:pt idx="6900">
                  <c:v>6875</c:v>
                </c:pt>
                <c:pt idx="6901">
                  <c:v>6876</c:v>
                </c:pt>
                <c:pt idx="6902">
                  <c:v>6877</c:v>
                </c:pt>
                <c:pt idx="6903">
                  <c:v>6878</c:v>
                </c:pt>
                <c:pt idx="6904">
                  <c:v>6879</c:v>
                </c:pt>
                <c:pt idx="6905">
                  <c:v>6880</c:v>
                </c:pt>
                <c:pt idx="6906">
                  <c:v>6881</c:v>
                </c:pt>
                <c:pt idx="6907">
                  <c:v>6882</c:v>
                </c:pt>
                <c:pt idx="6908">
                  <c:v>6883</c:v>
                </c:pt>
                <c:pt idx="6909">
                  <c:v>6884</c:v>
                </c:pt>
                <c:pt idx="6910">
                  <c:v>6885</c:v>
                </c:pt>
                <c:pt idx="6911">
                  <c:v>6886</c:v>
                </c:pt>
                <c:pt idx="6912">
                  <c:v>6887</c:v>
                </c:pt>
                <c:pt idx="6913">
                  <c:v>6888</c:v>
                </c:pt>
                <c:pt idx="6914">
                  <c:v>6889</c:v>
                </c:pt>
                <c:pt idx="6915">
                  <c:v>6890</c:v>
                </c:pt>
                <c:pt idx="6916">
                  <c:v>6891</c:v>
                </c:pt>
                <c:pt idx="6917">
                  <c:v>6892</c:v>
                </c:pt>
                <c:pt idx="6918">
                  <c:v>6893</c:v>
                </c:pt>
                <c:pt idx="6919">
                  <c:v>6894</c:v>
                </c:pt>
                <c:pt idx="6920">
                  <c:v>6895</c:v>
                </c:pt>
                <c:pt idx="6921">
                  <c:v>6896</c:v>
                </c:pt>
                <c:pt idx="6922">
                  <c:v>6897</c:v>
                </c:pt>
                <c:pt idx="6923">
                  <c:v>6898</c:v>
                </c:pt>
                <c:pt idx="6924">
                  <c:v>6899</c:v>
                </c:pt>
                <c:pt idx="6925">
                  <c:v>6900</c:v>
                </c:pt>
                <c:pt idx="6926">
                  <c:v>6901</c:v>
                </c:pt>
                <c:pt idx="6927">
                  <c:v>6902</c:v>
                </c:pt>
                <c:pt idx="6928">
                  <c:v>6903</c:v>
                </c:pt>
                <c:pt idx="6929">
                  <c:v>6904</c:v>
                </c:pt>
                <c:pt idx="6930">
                  <c:v>6905</c:v>
                </c:pt>
                <c:pt idx="6931">
                  <c:v>6906</c:v>
                </c:pt>
                <c:pt idx="6932">
                  <c:v>6907</c:v>
                </c:pt>
                <c:pt idx="6933">
                  <c:v>6908</c:v>
                </c:pt>
                <c:pt idx="6934">
                  <c:v>6909</c:v>
                </c:pt>
                <c:pt idx="6935">
                  <c:v>6910</c:v>
                </c:pt>
                <c:pt idx="6936">
                  <c:v>6911</c:v>
                </c:pt>
                <c:pt idx="6937">
                  <c:v>6912</c:v>
                </c:pt>
                <c:pt idx="6938">
                  <c:v>6913</c:v>
                </c:pt>
                <c:pt idx="6939">
                  <c:v>6914</c:v>
                </c:pt>
                <c:pt idx="6940">
                  <c:v>6915</c:v>
                </c:pt>
                <c:pt idx="6941">
                  <c:v>6916</c:v>
                </c:pt>
                <c:pt idx="6942">
                  <c:v>6917</c:v>
                </c:pt>
                <c:pt idx="6943">
                  <c:v>6918</c:v>
                </c:pt>
                <c:pt idx="6944">
                  <c:v>6919</c:v>
                </c:pt>
                <c:pt idx="6945">
                  <c:v>6920</c:v>
                </c:pt>
                <c:pt idx="6946">
                  <c:v>6921</c:v>
                </c:pt>
                <c:pt idx="6947">
                  <c:v>6922</c:v>
                </c:pt>
                <c:pt idx="6948">
                  <c:v>6923</c:v>
                </c:pt>
                <c:pt idx="6949">
                  <c:v>6924</c:v>
                </c:pt>
                <c:pt idx="6950">
                  <c:v>6925</c:v>
                </c:pt>
                <c:pt idx="6951">
                  <c:v>6926</c:v>
                </c:pt>
                <c:pt idx="6952">
                  <c:v>6927</c:v>
                </c:pt>
                <c:pt idx="6953">
                  <c:v>6928</c:v>
                </c:pt>
                <c:pt idx="6954">
                  <c:v>6929</c:v>
                </c:pt>
                <c:pt idx="6955">
                  <c:v>6930</c:v>
                </c:pt>
                <c:pt idx="6956">
                  <c:v>6931</c:v>
                </c:pt>
                <c:pt idx="6957">
                  <c:v>6932</c:v>
                </c:pt>
                <c:pt idx="6958">
                  <c:v>6933</c:v>
                </c:pt>
                <c:pt idx="6959">
                  <c:v>6934</c:v>
                </c:pt>
                <c:pt idx="6960">
                  <c:v>6935</c:v>
                </c:pt>
                <c:pt idx="6961">
                  <c:v>6936</c:v>
                </c:pt>
                <c:pt idx="6962">
                  <c:v>6937</c:v>
                </c:pt>
                <c:pt idx="6963">
                  <c:v>6938</c:v>
                </c:pt>
                <c:pt idx="6964">
                  <c:v>6939</c:v>
                </c:pt>
                <c:pt idx="6965">
                  <c:v>6940</c:v>
                </c:pt>
                <c:pt idx="6966">
                  <c:v>6941</c:v>
                </c:pt>
                <c:pt idx="6967">
                  <c:v>6942</c:v>
                </c:pt>
                <c:pt idx="6968">
                  <c:v>6943</c:v>
                </c:pt>
                <c:pt idx="6969">
                  <c:v>6944</c:v>
                </c:pt>
                <c:pt idx="6970">
                  <c:v>6945</c:v>
                </c:pt>
                <c:pt idx="6971">
                  <c:v>6946</c:v>
                </c:pt>
                <c:pt idx="6972">
                  <c:v>6947</c:v>
                </c:pt>
                <c:pt idx="6973">
                  <c:v>6948</c:v>
                </c:pt>
                <c:pt idx="6974">
                  <c:v>6949</c:v>
                </c:pt>
                <c:pt idx="6975">
                  <c:v>6950</c:v>
                </c:pt>
                <c:pt idx="6976">
                  <c:v>6951</c:v>
                </c:pt>
                <c:pt idx="6977">
                  <c:v>6952</c:v>
                </c:pt>
                <c:pt idx="6978">
                  <c:v>6953</c:v>
                </c:pt>
                <c:pt idx="6979">
                  <c:v>6954</c:v>
                </c:pt>
                <c:pt idx="6980">
                  <c:v>6955</c:v>
                </c:pt>
                <c:pt idx="6981">
                  <c:v>6956</c:v>
                </c:pt>
                <c:pt idx="6982">
                  <c:v>6957</c:v>
                </c:pt>
                <c:pt idx="6983">
                  <c:v>6958</c:v>
                </c:pt>
                <c:pt idx="6984">
                  <c:v>6959</c:v>
                </c:pt>
                <c:pt idx="6985">
                  <c:v>6960</c:v>
                </c:pt>
                <c:pt idx="6986">
                  <c:v>6961</c:v>
                </c:pt>
                <c:pt idx="6987">
                  <c:v>6962</c:v>
                </c:pt>
                <c:pt idx="6988">
                  <c:v>6963</c:v>
                </c:pt>
                <c:pt idx="6989">
                  <c:v>6964</c:v>
                </c:pt>
                <c:pt idx="6990">
                  <c:v>6965</c:v>
                </c:pt>
                <c:pt idx="6991">
                  <c:v>6966</c:v>
                </c:pt>
                <c:pt idx="6992">
                  <c:v>6967</c:v>
                </c:pt>
                <c:pt idx="6993">
                  <c:v>6968</c:v>
                </c:pt>
                <c:pt idx="6994">
                  <c:v>6969</c:v>
                </c:pt>
                <c:pt idx="6995">
                  <c:v>6970</c:v>
                </c:pt>
                <c:pt idx="6996">
                  <c:v>6971</c:v>
                </c:pt>
                <c:pt idx="6997">
                  <c:v>6972</c:v>
                </c:pt>
                <c:pt idx="6998">
                  <c:v>6973</c:v>
                </c:pt>
                <c:pt idx="6999">
                  <c:v>6974</c:v>
                </c:pt>
                <c:pt idx="7000">
                  <c:v>6975</c:v>
                </c:pt>
                <c:pt idx="7001">
                  <c:v>6976</c:v>
                </c:pt>
                <c:pt idx="7002">
                  <c:v>6977</c:v>
                </c:pt>
                <c:pt idx="7003">
                  <c:v>6978</c:v>
                </c:pt>
                <c:pt idx="7004">
                  <c:v>6979</c:v>
                </c:pt>
                <c:pt idx="7005">
                  <c:v>6980</c:v>
                </c:pt>
                <c:pt idx="7006">
                  <c:v>6981</c:v>
                </c:pt>
                <c:pt idx="7007">
                  <c:v>6982</c:v>
                </c:pt>
                <c:pt idx="7008">
                  <c:v>6983</c:v>
                </c:pt>
                <c:pt idx="7009">
                  <c:v>6984</c:v>
                </c:pt>
                <c:pt idx="7010">
                  <c:v>6985</c:v>
                </c:pt>
                <c:pt idx="7011">
                  <c:v>6986</c:v>
                </c:pt>
                <c:pt idx="7012">
                  <c:v>6987</c:v>
                </c:pt>
                <c:pt idx="7013">
                  <c:v>6988</c:v>
                </c:pt>
                <c:pt idx="7014">
                  <c:v>6989</c:v>
                </c:pt>
                <c:pt idx="7015">
                  <c:v>6990</c:v>
                </c:pt>
                <c:pt idx="7016">
                  <c:v>6991</c:v>
                </c:pt>
                <c:pt idx="7017">
                  <c:v>6992</c:v>
                </c:pt>
                <c:pt idx="7018">
                  <c:v>6993</c:v>
                </c:pt>
                <c:pt idx="7019">
                  <c:v>6994</c:v>
                </c:pt>
                <c:pt idx="7020">
                  <c:v>6995</c:v>
                </c:pt>
                <c:pt idx="7021">
                  <c:v>6996</c:v>
                </c:pt>
                <c:pt idx="7022">
                  <c:v>6997</c:v>
                </c:pt>
                <c:pt idx="7023">
                  <c:v>6998</c:v>
                </c:pt>
                <c:pt idx="7024">
                  <c:v>6999</c:v>
                </c:pt>
                <c:pt idx="7025">
                  <c:v>7000</c:v>
                </c:pt>
                <c:pt idx="7026">
                  <c:v>7001</c:v>
                </c:pt>
                <c:pt idx="7027">
                  <c:v>7002</c:v>
                </c:pt>
                <c:pt idx="7028">
                  <c:v>7003</c:v>
                </c:pt>
                <c:pt idx="7029">
                  <c:v>7004</c:v>
                </c:pt>
                <c:pt idx="7030">
                  <c:v>7005</c:v>
                </c:pt>
                <c:pt idx="7031">
                  <c:v>7006</c:v>
                </c:pt>
                <c:pt idx="7032">
                  <c:v>7007</c:v>
                </c:pt>
                <c:pt idx="7033">
                  <c:v>7008</c:v>
                </c:pt>
                <c:pt idx="7034">
                  <c:v>7009</c:v>
                </c:pt>
                <c:pt idx="7035">
                  <c:v>7010</c:v>
                </c:pt>
                <c:pt idx="7036">
                  <c:v>7011</c:v>
                </c:pt>
                <c:pt idx="7037">
                  <c:v>7012</c:v>
                </c:pt>
                <c:pt idx="7038">
                  <c:v>7013</c:v>
                </c:pt>
                <c:pt idx="7039">
                  <c:v>7014</c:v>
                </c:pt>
                <c:pt idx="7040">
                  <c:v>7015</c:v>
                </c:pt>
                <c:pt idx="7041">
                  <c:v>7016</c:v>
                </c:pt>
                <c:pt idx="7042">
                  <c:v>7017</c:v>
                </c:pt>
                <c:pt idx="7043">
                  <c:v>7018</c:v>
                </c:pt>
                <c:pt idx="7044">
                  <c:v>7019</c:v>
                </c:pt>
                <c:pt idx="7045">
                  <c:v>7020</c:v>
                </c:pt>
                <c:pt idx="7046">
                  <c:v>7021</c:v>
                </c:pt>
                <c:pt idx="7047">
                  <c:v>7022</c:v>
                </c:pt>
                <c:pt idx="7048">
                  <c:v>7023</c:v>
                </c:pt>
                <c:pt idx="7049">
                  <c:v>7024</c:v>
                </c:pt>
                <c:pt idx="7050">
                  <c:v>7025</c:v>
                </c:pt>
                <c:pt idx="7051">
                  <c:v>7026</c:v>
                </c:pt>
                <c:pt idx="7052">
                  <c:v>7027</c:v>
                </c:pt>
                <c:pt idx="7053">
                  <c:v>7028</c:v>
                </c:pt>
                <c:pt idx="7054">
                  <c:v>7029</c:v>
                </c:pt>
                <c:pt idx="7055">
                  <c:v>7030</c:v>
                </c:pt>
                <c:pt idx="7056">
                  <c:v>7031</c:v>
                </c:pt>
                <c:pt idx="7057">
                  <c:v>7032</c:v>
                </c:pt>
                <c:pt idx="7058">
                  <c:v>7033</c:v>
                </c:pt>
                <c:pt idx="7059">
                  <c:v>7034</c:v>
                </c:pt>
                <c:pt idx="7060">
                  <c:v>7035</c:v>
                </c:pt>
                <c:pt idx="7061">
                  <c:v>7036</c:v>
                </c:pt>
                <c:pt idx="7062">
                  <c:v>7037</c:v>
                </c:pt>
                <c:pt idx="7063">
                  <c:v>7038</c:v>
                </c:pt>
                <c:pt idx="7064">
                  <c:v>7039</c:v>
                </c:pt>
                <c:pt idx="7065">
                  <c:v>7040</c:v>
                </c:pt>
                <c:pt idx="7066">
                  <c:v>7041</c:v>
                </c:pt>
                <c:pt idx="7067">
                  <c:v>7042</c:v>
                </c:pt>
                <c:pt idx="7068">
                  <c:v>7043</c:v>
                </c:pt>
                <c:pt idx="7069">
                  <c:v>7044</c:v>
                </c:pt>
                <c:pt idx="7070">
                  <c:v>7045</c:v>
                </c:pt>
                <c:pt idx="7071">
                  <c:v>7046</c:v>
                </c:pt>
                <c:pt idx="7072">
                  <c:v>7047</c:v>
                </c:pt>
                <c:pt idx="7073">
                  <c:v>7048</c:v>
                </c:pt>
                <c:pt idx="7074">
                  <c:v>7049</c:v>
                </c:pt>
                <c:pt idx="7075">
                  <c:v>7050</c:v>
                </c:pt>
                <c:pt idx="7076">
                  <c:v>7051</c:v>
                </c:pt>
                <c:pt idx="7077">
                  <c:v>7052</c:v>
                </c:pt>
                <c:pt idx="7078">
                  <c:v>7053</c:v>
                </c:pt>
                <c:pt idx="7079">
                  <c:v>7054</c:v>
                </c:pt>
                <c:pt idx="7080">
                  <c:v>7055</c:v>
                </c:pt>
                <c:pt idx="7081">
                  <c:v>7056</c:v>
                </c:pt>
                <c:pt idx="7082">
                  <c:v>7057</c:v>
                </c:pt>
                <c:pt idx="7083">
                  <c:v>7058</c:v>
                </c:pt>
                <c:pt idx="7084">
                  <c:v>7059</c:v>
                </c:pt>
                <c:pt idx="7085">
                  <c:v>7060</c:v>
                </c:pt>
                <c:pt idx="7086">
                  <c:v>7061</c:v>
                </c:pt>
                <c:pt idx="7087">
                  <c:v>7062</c:v>
                </c:pt>
                <c:pt idx="7088">
                  <c:v>7063</c:v>
                </c:pt>
                <c:pt idx="7089">
                  <c:v>7064</c:v>
                </c:pt>
                <c:pt idx="7090">
                  <c:v>7065</c:v>
                </c:pt>
                <c:pt idx="7091">
                  <c:v>7066</c:v>
                </c:pt>
                <c:pt idx="7092">
                  <c:v>7067</c:v>
                </c:pt>
                <c:pt idx="7093">
                  <c:v>7068</c:v>
                </c:pt>
                <c:pt idx="7094">
                  <c:v>7069</c:v>
                </c:pt>
                <c:pt idx="7095">
                  <c:v>7070</c:v>
                </c:pt>
                <c:pt idx="7096">
                  <c:v>7071</c:v>
                </c:pt>
                <c:pt idx="7097">
                  <c:v>7072</c:v>
                </c:pt>
                <c:pt idx="7098">
                  <c:v>7073</c:v>
                </c:pt>
                <c:pt idx="7099">
                  <c:v>7074</c:v>
                </c:pt>
                <c:pt idx="7100">
                  <c:v>7075</c:v>
                </c:pt>
                <c:pt idx="7101">
                  <c:v>7076</c:v>
                </c:pt>
                <c:pt idx="7102">
                  <c:v>7077</c:v>
                </c:pt>
                <c:pt idx="7103">
                  <c:v>7078</c:v>
                </c:pt>
                <c:pt idx="7104">
                  <c:v>7079</c:v>
                </c:pt>
                <c:pt idx="7105">
                  <c:v>7080</c:v>
                </c:pt>
                <c:pt idx="7106">
                  <c:v>7081</c:v>
                </c:pt>
                <c:pt idx="7107">
                  <c:v>7082</c:v>
                </c:pt>
                <c:pt idx="7108">
                  <c:v>7083</c:v>
                </c:pt>
                <c:pt idx="7109">
                  <c:v>7084</c:v>
                </c:pt>
                <c:pt idx="7110">
                  <c:v>7085</c:v>
                </c:pt>
                <c:pt idx="7111">
                  <c:v>7086</c:v>
                </c:pt>
                <c:pt idx="7112">
                  <c:v>7087</c:v>
                </c:pt>
                <c:pt idx="7113">
                  <c:v>7088</c:v>
                </c:pt>
                <c:pt idx="7114">
                  <c:v>7089</c:v>
                </c:pt>
                <c:pt idx="7115">
                  <c:v>7090</c:v>
                </c:pt>
                <c:pt idx="7116">
                  <c:v>7091</c:v>
                </c:pt>
                <c:pt idx="7117">
                  <c:v>7092</c:v>
                </c:pt>
                <c:pt idx="7118">
                  <c:v>7093</c:v>
                </c:pt>
                <c:pt idx="7119">
                  <c:v>7094</c:v>
                </c:pt>
                <c:pt idx="7120">
                  <c:v>7095</c:v>
                </c:pt>
                <c:pt idx="7121">
                  <c:v>7096</c:v>
                </c:pt>
                <c:pt idx="7122">
                  <c:v>7097</c:v>
                </c:pt>
                <c:pt idx="7123">
                  <c:v>7098</c:v>
                </c:pt>
                <c:pt idx="7124">
                  <c:v>7099</c:v>
                </c:pt>
                <c:pt idx="7125">
                  <c:v>7100</c:v>
                </c:pt>
                <c:pt idx="7126">
                  <c:v>7101</c:v>
                </c:pt>
                <c:pt idx="7127">
                  <c:v>7102</c:v>
                </c:pt>
                <c:pt idx="7128">
                  <c:v>7103</c:v>
                </c:pt>
                <c:pt idx="7129">
                  <c:v>7104</c:v>
                </c:pt>
                <c:pt idx="7130">
                  <c:v>7105</c:v>
                </c:pt>
                <c:pt idx="7131">
                  <c:v>7106</c:v>
                </c:pt>
                <c:pt idx="7132">
                  <c:v>7107</c:v>
                </c:pt>
                <c:pt idx="7133">
                  <c:v>7108</c:v>
                </c:pt>
                <c:pt idx="7134">
                  <c:v>7109</c:v>
                </c:pt>
                <c:pt idx="7135">
                  <c:v>7110</c:v>
                </c:pt>
                <c:pt idx="7136">
                  <c:v>7111</c:v>
                </c:pt>
                <c:pt idx="7137">
                  <c:v>7112</c:v>
                </c:pt>
                <c:pt idx="7138">
                  <c:v>7113</c:v>
                </c:pt>
                <c:pt idx="7139">
                  <c:v>7114</c:v>
                </c:pt>
                <c:pt idx="7140">
                  <c:v>7115</c:v>
                </c:pt>
                <c:pt idx="7141">
                  <c:v>7116</c:v>
                </c:pt>
                <c:pt idx="7142">
                  <c:v>7117</c:v>
                </c:pt>
                <c:pt idx="7143">
                  <c:v>7118</c:v>
                </c:pt>
                <c:pt idx="7144">
                  <c:v>7119</c:v>
                </c:pt>
                <c:pt idx="7145">
                  <c:v>7120</c:v>
                </c:pt>
                <c:pt idx="7146">
                  <c:v>7121</c:v>
                </c:pt>
                <c:pt idx="7147">
                  <c:v>7122</c:v>
                </c:pt>
                <c:pt idx="7148">
                  <c:v>7123</c:v>
                </c:pt>
                <c:pt idx="7149">
                  <c:v>7124</c:v>
                </c:pt>
                <c:pt idx="7150">
                  <c:v>7125</c:v>
                </c:pt>
                <c:pt idx="7151">
                  <c:v>7126</c:v>
                </c:pt>
                <c:pt idx="7152">
                  <c:v>7127</c:v>
                </c:pt>
                <c:pt idx="7153">
                  <c:v>7128</c:v>
                </c:pt>
                <c:pt idx="7154">
                  <c:v>7129</c:v>
                </c:pt>
                <c:pt idx="7155">
                  <c:v>7130</c:v>
                </c:pt>
                <c:pt idx="7156">
                  <c:v>7131</c:v>
                </c:pt>
                <c:pt idx="7157">
                  <c:v>7132</c:v>
                </c:pt>
                <c:pt idx="7158">
                  <c:v>7133</c:v>
                </c:pt>
                <c:pt idx="7159">
                  <c:v>7134</c:v>
                </c:pt>
                <c:pt idx="7160">
                  <c:v>7135</c:v>
                </c:pt>
                <c:pt idx="7161">
                  <c:v>7136</c:v>
                </c:pt>
                <c:pt idx="7162">
                  <c:v>7137</c:v>
                </c:pt>
                <c:pt idx="7163">
                  <c:v>7138</c:v>
                </c:pt>
                <c:pt idx="7164">
                  <c:v>7139</c:v>
                </c:pt>
                <c:pt idx="7165">
                  <c:v>7140</c:v>
                </c:pt>
                <c:pt idx="7166">
                  <c:v>7141</c:v>
                </c:pt>
                <c:pt idx="7167">
                  <c:v>7142</c:v>
                </c:pt>
                <c:pt idx="7168">
                  <c:v>7143</c:v>
                </c:pt>
                <c:pt idx="7169">
                  <c:v>7144</c:v>
                </c:pt>
                <c:pt idx="7170">
                  <c:v>7145</c:v>
                </c:pt>
                <c:pt idx="7171">
                  <c:v>7146</c:v>
                </c:pt>
                <c:pt idx="7172">
                  <c:v>7147</c:v>
                </c:pt>
                <c:pt idx="7173">
                  <c:v>7148</c:v>
                </c:pt>
                <c:pt idx="7174">
                  <c:v>7149</c:v>
                </c:pt>
                <c:pt idx="7175">
                  <c:v>7150</c:v>
                </c:pt>
                <c:pt idx="7176">
                  <c:v>7151</c:v>
                </c:pt>
                <c:pt idx="7177">
                  <c:v>7152</c:v>
                </c:pt>
                <c:pt idx="7178">
                  <c:v>7153</c:v>
                </c:pt>
                <c:pt idx="7179">
                  <c:v>7154</c:v>
                </c:pt>
                <c:pt idx="7180">
                  <c:v>7155</c:v>
                </c:pt>
                <c:pt idx="7181">
                  <c:v>7156</c:v>
                </c:pt>
                <c:pt idx="7182">
                  <c:v>7157</c:v>
                </c:pt>
                <c:pt idx="7183">
                  <c:v>7158</c:v>
                </c:pt>
                <c:pt idx="7184">
                  <c:v>7159</c:v>
                </c:pt>
                <c:pt idx="7185">
                  <c:v>7160</c:v>
                </c:pt>
                <c:pt idx="7186">
                  <c:v>7161</c:v>
                </c:pt>
                <c:pt idx="7187">
                  <c:v>7162</c:v>
                </c:pt>
                <c:pt idx="7188">
                  <c:v>7163</c:v>
                </c:pt>
                <c:pt idx="7189">
                  <c:v>7164</c:v>
                </c:pt>
                <c:pt idx="7190">
                  <c:v>7165</c:v>
                </c:pt>
                <c:pt idx="7191">
                  <c:v>7166</c:v>
                </c:pt>
                <c:pt idx="7192">
                  <c:v>7167</c:v>
                </c:pt>
                <c:pt idx="7193">
                  <c:v>7168</c:v>
                </c:pt>
                <c:pt idx="7194">
                  <c:v>7169</c:v>
                </c:pt>
                <c:pt idx="7195">
                  <c:v>7170</c:v>
                </c:pt>
                <c:pt idx="7196">
                  <c:v>7171</c:v>
                </c:pt>
                <c:pt idx="7197">
                  <c:v>7172</c:v>
                </c:pt>
                <c:pt idx="7198">
                  <c:v>7173</c:v>
                </c:pt>
                <c:pt idx="7199">
                  <c:v>7174</c:v>
                </c:pt>
                <c:pt idx="7200">
                  <c:v>7175</c:v>
                </c:pt>
                <c:pt idx="7201">
                  <c:v>7176</c:v>
                </c:pt>
                <c:pt idx="7202">
                  <c:v>7177</c:v>
                </c:pt>
                <c:pt idx="7203">
                  <c:v>7178</c:v>
                </c:pt>
                <c:pt idx="7204">
                  <c:v>7179</c:v>
                </c:pt>
                <c:pt idx="7205">
                  <c:v>7180</c:v>
                </c:pt>
                <c:pt idx="7206">
                  <c:v>7181</c:v>
                </c:pt>
                <c:pt idx="7207">
                  <c:v>7182</c:v>
                </c:pt>
                <c:pt idx="7208">
                  <c:v>7183</c:v>
                </c:pt>
                <c:pt idx="7209">
                  <c:v>7184</c:v>
                </c:pt>
                <c:pt idx="7210">
                  <c:v>7185</c:v>
                </c:pt>
                <c:pt idx="7211">
                  <c:v>7186</c:v>
                </c:pt>
                <c:pt idx="7212">
                  <c:v>7187</c:v>
                </c:pt>
                <c:pt idx="7213">
                  <c:v>7188</c:v>
                </c:pt>
                <c:pt idx="7214">
                  <c:v>7189</c:v>
                </c:pt>
                <c:pt idx="7215">
                  <c:v>7190</c:v>
                </c:pt>
                <c:pt idx="7216">
                  <c:v>7191</c:v>
                </c:pt>
                <c:pt idx="7217">
                  <c:v>7192</c:v>
                </c:pt>
                <c:pt idx="7218">
                  <c:v>7193</c:v>
                </c:pt>
                <c:pt idx="7219">
                  <c:v>7194</c:v>
                </c:pt>
                <c:pt idx="7220">
                  <c:v>7195</c:v>
                </c:pt>
                <c:pt idx="7221">
                  <c:v>7196</c:v>
                </c:pt>
                <c:pt idx="7222">
                  <c:v>7197</c:v>
                </c:pt>
                <c:pt idx="7223">
                  <c:v>7198</c:v>
                </c:pt>
                <c:pt idx="7224">
                  <c:v>7199</c:v>
                </c:pt>
                <c:pt idx="7225">
                  <c:v>7200</c:v>
                </c:pt>
                <c:pt idx="7226">
                  <c:v>7201</c:v>
                </c:pt>
                <c:pt idx="7227">
                  <c:v>7202</c:v>
                </c:pt>
                <c:pt idx="7228">
                  <c:v>7203</c:v>
                </c:pt>
                <c:pt idx="7229">
                  <c:v>7204</c:v>
                </c:pt>
                <c:pt idx="7230">
                  <c:v>7205</c:v>
                </c:pt>
                <c:pt idx="7231">
                  <c:v>7206</c:v>
                </c:pt>
                <c:pt idx="7232">
                  <c:v>7207</c:v>
                </c:pt>
                <c:pt idx="7233">
                  <c:v>7208</c:v>
                </c:pt>
                <c:pt idx="7234">
                  <c:v>7209</c:v>
                </c:pt>
                <c:pt idx="7235">
                  <c:v>7210</c:v>
                </c:pt>
                <c:pt idx="7236">
                  <c:v>7211</c:v>
                </c:pt>
                <c:pt idx="7237">
                  <c:v>7212</c:v>
                </c:pt>
                <c:pt idx="7238">
                  <c:v>7213</c:v>
                </c:pt>
                <c:pt idx="7239">
                  <c:v>7214</c:v>
                </c:pt>
                <c:pt idx="7240">
                  <c:v>7215</c:v>
                </c:pt>
                <c:pt idx="7241">
                  <c:v>7216</c:v>
                </c:pt>
                <c:pt idx="7242">
                  <c:v>7217</c:v>
                </c:pt>
                <c:pt idx="7243">
                  <c:v>7218</c:v>
                </c:pt>
                <c:pt idx="7244">
                  <c:v>7219</c:v>
                </c:pt>
                <c:pt idx="7245">
                  <c:v>7220</c:v>
                </c:pt>
                <c:pt idx="7246">
                  <c:v>7221</c:v>
                </c:pt>
                <c:pt idx="7247">
                  <c:v>7222</c:v>
                </c:pt>
                <c:pt idx="7248">
                  <c:v>7223</c:v>
                </c:pt>
                <c:pt idx="7249">
                  <c:v>7224</c:v>
                </c:pt>
                <c:pt idx="7250">
                  <c:v>7225</c:v>
                </c:pt>
                <c:pt idx="7251">
                  <c:v>7226</c:v>
                </c:pt>
                <c:pt idx="7252">
                  <c:v>7227</c:v>
                </c:pt>
                <c:pt idx="7253">
                  <c:v>7228</c:v>
                </c:pt>
                <c:pt idx="7254">
                  <c:v>7229</c:v>
                </c:pt>
                <c:pt idx="7255">
                  <c:v>7230</c:v>
                </c:pt>
                <c:pt idx="7256">
                  <c:v>7231</c:v>
                </c:pt>
                <c:pt idx="7257">
                  <c:v>7232</c:v>
                </c:pt>
                <c:pt idx="7258">
                  <c:v>7233</c:v>
                </c:pt>
                <c:pt idx="7259">
                  <c:v>7234</c:v>
                </c:pt>
                <c:pt idx="7260">
                  <c:v>7235</c:v>
                </c:pt>
                <c:pt idx="7261">
                  <c:v>7236</c:v>
                </c:pt>
                <c:pt idx="7262">
                  <c:v>7237</c:v>
                </c:pt>
                <c:pt idx="7263">
                  <c:v>7238</c:v>
                </c:pt>
                <c:pt idx="7264">
                  <c:v>7239</c:v>
                </c:pt>
                <c:pt idx="7265">
                  <c:v>7240</c:v>
                </c:pt>
                <c:pt idx="7266">
                  <c:v>7241</c:v>
                </c:pt>
                <c:pt idx="7267">
                  <c:v>7242</c:v>
                </c:pt>
                <c:pt idx="7268">
                  <c:v>7243</c:v>
                </c:pt>
                <c:pt idx="7269">
                  <c:v>7244</c:v>
                </c:pt>
                <c:pt idx="7270">
                  <c:v>7245</c:v>
                </c:pt>
                <c:pt idx="7271">
                  <c:v>7246</c:v>
                </c:pt>
                <c:pt idx="7272">
                  <c:v>7247</c:v>
                </c:pt>
                <c:pt idx="7273">
                  <c:v>7248</c:v>
                </c:pt>
                <c:pt idx="7274">
                  <c:v>7249</c:v>
                </c:pt>
                <c:pt idx="7275">
                  <c:v>7250</c:v>
                </c:pt>
                <c:pt idx="7276">
                  <c:v>7251</c:v>
                </c:pt>
                <c:pt idx="7277">
                  <c:v>7252</c:v>
                </c:pt>
                <c:pt idx="7278">
                  <c:v>7253</c:v>
                </c:pt>
                <c:pt idx="7279">
                  <c:v>7254</c:v>
                </c:pt>
                <c:pt idx="7280">
                  <c:v>7255</c:v>
                </c:pt>
                <c:pt idx="7281">
                  <c:v>7256</c:v>
                </c:pt>
                <c:pt idx="7282">
                  <c:v>7257</c:v>
                </c:pt>
                <c:pt idx="7283">
                  <c:v>7258</c:v>
                </c:pt>
                <c:pt idx="7284">
                  <c:v>7259</c:v>
                </c:pt>
                <c:pt idx="7285">
                  <c:v>7260</c:v>
                </c:pt>
                <c:pt idx="7286">
                  <c:v>7261</c:v>
                </c:pt>
                <c:pt idx="7287">
                  <c:v>7262</c:v>
                </c:pt>
                <c:pt idx="7288">
                  <c:v>7263</c:v>
                </c:pt>
                <c:pt idx="7289">
                  <c:v>7264</c:v>
                </c:pt>
                <c:pt idx="7290">
                  <c:v>7265</c:v>
                </c:pt>
                <c:pt idx="7291">
                  <c:v>7266</c:v>
                </c:pt>
                <c:pt idx="7292">
                  <c:v>7267</c:v>
                </c:pt>
                <c:pt idx="7293">
                  <c:v>7268</c:v>
                </c:pt>
                <c:pt idx="7294">
                  <c:v>7269</c:v>
                </c:pt>
                <c:pt idx="7295">
                  <c:v>7270</c:v>
                </c:pt>
                <c:pt idx="7296">
                  <c:v>7271</c:v>
                </c:pt>
                <c:pt idx="7297">
                  <c:v>7272</c:v>
                </c:pt>
                <c:pt idx="7298">
                  <c:v>7273</c:v>
                </c:pt>
                <c:pt idx="7299">
                  <c:v>7274</c:v>
                </c:pt>
                <c:pt idx="7300">
                  <c:v>7275</c:v>
                </c:pt>
                <c:pt idx="7301">
                  <c:v>7276</c:v>
                </c:pt>
                <c:pt idx="7302">
                  <c:v>7277</c:v>
                </c:pt>
                <c:pt idx="7303">
                  <c:v>7278</c:v>
                </c:pt>
                <c:pt idx="7304">
                  <c:v>7279</c:v>
                </c:pt>
                <c:pt idx="7305">
                  <c:v>7280</c:v>
                </c:pt>
                <c:pt idx="7306">
                  <c:v>7281</c:v>
                </c:pt>
                <c:pt idx="7307">
                  <c:v>7282</c:v>
                </c:pt>
                <c:pt idx="7308">
                  <c:v>7283</c:v>
                </c:pt>
                <c:pt idx="7309">
                  <c:v>7284</c:v>
                </c:pt>
                <c:pt idx="7310">
                  <c:v>7285</c:v>
                </c:pt>
                <c:pt idx="7311">
                  <c:v>7286</c:v>
                </c:pt>
                <c:pt idx="7312">
                  <c:v>7287</c:v>
                </c:pt>
                <c:pt idx="7313">
                  <c:v>7288</c:v>
                </c:pt>
                <c:pt idx="7314">
                  <c:v>7289</c:v>
                </c:pt>
                <c:pt idx="7315">
                  <c:v>7290</c:v>
                </c:pt>
                <c:pt idx="7316">
                  <c:v>7291</c:v>
                </c:pt>
                <c:pt idx="7317">
                  <c:v>7292</c:v>
                </c:pt>
                <c:pt idx="7318">
                  <c:v>7293</c:v>
                </c:pt>
                <c:pt idx="7319">
                  <c:v>7294</c:v>
                </c:pt>
                <c:pt idx="7320">
                  <c:v>7295</c:v>
                </c:pt>
                <c:pt idx="7321">
                  <c:v>7296</c:v>
                </c:pt>
                <c:pt idx="7322">
                  <c:v>7297</c:v>
                </c:pt>
                <c:pt idx="7323">
                  <c:v>7298</c:v>
                </c:pt>
                <c:pt idx="7324">
                  <c:v>7299</c:v>
                </c:pt>
                <c:pt idx="7325">
                  <c:v>7300</c:v>
                </c:pt>
                <c:pt idx="7326">
                  <c:v>7301</c:v>
                </c:pt>
                <c:pt idx="7327">
                  <c:v>7302</c:v>
                </c:pt>
                <c:pt idx="7328">
                  <c:v>7303</c:v>
                </c:pt>
                <c:pt idx="7329">
                  <c:v>7304</c:v>
                </c:pt>
                <c:pt idx="7330">
                  <c:v>7305</c:v>
                </c:pt>
                <c:pt idx="7331">
                  <c:v>7306</c:v>
                </c:pt>
                <c:pt idx="7332">
                  <c:v>7307</c:v>
                </c:pt>
                <c:pt idx="7333">
                  <c:v>7308</c:v>
                </c:pt>
                <c:pt idx="7334">
                  <c:v>7309</c:v>
                </c:pt>
                <c:pt idx="7335">
                  <c:v>7310</c:v>
                </c:pt>
                <c:pt idx="7336">
                  <c:v>7311</c:v>
                </c:pt>
                <c:pt idx="7337">
                  <c:v>7312</c:v>
                </c:pt>
                <c:pt idx="7338">
                  <c:v>7313</c:v>
                </c:pt>
                <c:pt idx="7339">
                  <c:v>7314</c:v>
                </c:pt>
                <c:pt idx="7340">
                  <c:v>7315</c:v>
                </c:pt>
                <c:pt idx="7341">
                  <c:v>7316</c:v>
                </c:pt>
                <c:pt idx="7342">
                  <c:v>7317</c:v>
                </c:pt>
                <c:pt idx="7343">
                  <c:v>7318</c:v>
                </c:pt>
                <c:pt idx="7344">
                  <c:v>7319</c:v>
                </c:pt>
                <c:pt idx="7345">
                  <c:v>7320</c:v>
                </c:pt>
                <c:pt idx="7346">
                  <c:v>7321</c:v>
                </c:pt>
                <c:pt idx="7347">
                  <c:v>7322</c:v>
                </c:pt>
                <c:pt idx="7348">
                  <c:v>7323</c:v>
                </c:pt>
                <c:pt idx="7349">
                  <c:v>7324</c:v>
                </c:pt>
                <c:pt idx="7350">
                  <c:v>7325</c:v>
                </c:pt>
                <c:pt idx="7351">
                  <c:v>7326</c:v>
                </c:pt>
                <c:pt idx="7352">
                  <c:v>7327</c:v>
                </c:pt>
                <c:pt idx="7353">
                  <c:v>7328</c:v>
                </c:pt>
                <c:pt idx="7354">
                  <c:v>7329</c:v>
                </c:pt>
                <c:pt idx="7355">
                  <c:v>7330</c:v>
                </c:pt>
                <c:pt idx="7356">
                  <c:v>7331</c:v>
                </c:pt>
                <c:pt idx="7357">
                  <c:v>7332</c:v>
                </c:pt>
                <c:pt idx="7358">
                  <c:v>7333</c:v>
                </c:pt>
                <c:pt idx="7359">
                  <c:v>7334</c:v>
                </c:pt>
                <c:pt idx="7360">
                  <c:v>7335</c:v>
                </c:pt>
                <c:pt idx="7361">
                  <c:v>7336</c:v>
                </c:pt>
                <c:pt idx="7362">
                  <c:v>7337</c:v>
                </c:pt>
                <c:pt idx="7363">
                  <c:v>7338</c:v>
                </c:pt>
                <c:pt idx="7364">
                  <c:v>7339</c:v>
                </c:pt>
                <c:pt idx="7365">
                  <c:v>7340</c:v>
                </c:pt>
                <c:pt idx="7366">
                  <c:v>7341</c:v>
                </c:pt>
                <c:pt idx="7367">
                  <c:v>7342</c:v>
                </c:pt>
                <c:pt idx="7368">
                  <c:v>7343</c:v>
                </c:pt>
                <c:pt idx="7369">
                  <c:v>7344</c:v>
                </c:pt>
                <c:pt idx="7370">
                  <c:v>7345</c:v>
                </c:pt>
                <c:pt idx="7371">
                  <c:v>7346</c:v>
                </c:pt>
                <c:pt idx="7372">
                  <c:v>7347</c:v>
                </c:pt>
                <c:pt idx="7373">
                  <c:v>7348</c:v>
                </c:pt>
                <c:pt idx="7374">
                  <c:v>7349</c:v>
                </c:pt>
                <c:pt idx="7375">
                  <c:v>7350</c:v>
                </c:pt>
                <c:pt idx="7376">
                  <c:v>7351</c:v>
                </c:pt>
                <c:pt idx="7377">
                  <c:v>7352</c:v>
                </c:pt>
                <c:pt idx="7378">
                  <c:v>7353</c:v>
                </c:pt>
                <c:pt idx="7379">
                  <c:v>7354</c:v>
                </c:pt>
                <c:pt idx="7380">
                  <c:v>7355</c:v>
                </c:pt>
                <c:pt idx="7381">
                  <c:v>7356</c:v>
                </c:pt>
                <c:pt idx="7382">
                  <c:v>7357</c:v>
                </c:pt>
                <c:pt idx="7383">
                  <c:v>7358</c:v>
                </c:pt>
                <c:pt idx="7384">
                  <c:v>7359</c:v>
                </c:pt>
                <c:pt idx="7385">
                  <c:v>7360</c:v>
                </c:pt>
                <c:pt idx="7386">
                  <c:v>7361</c:v>
                </c:pt>
                <c:pt idx="7387">
                  <c:v>7362</c:v>
                </c:pt>
                <c:pt idx="7388">
                  <c:v>7363</c:v>
                </c:pt>
                <c:pt idx="7389">
                  <c:v>7364</c:v>
                </c:pt>
                <c:pt idx="7390">
                  <c:v>7365</c:v>
                </c:pt>
                <c:pt idx="7391">
                  <c:v>7366</c:v>
                </c:pt>
                <c:pt idx="7392">
                  <c:v>7367</c:v>
                </c:pt>
                <c:pt idx="7393">
                  <c:v>7368</c:v>
                </c:pt>
                <c:pt idx="7394">
                  <c:v>7369</c:v>
                </c:pt>
                <c:pt idx="7395">
                  <c:v>7370</c:v>
                </c:pt>
                <c:pt idx="7396">
                  <c:v>7371</c:v>
                </c:pt>
                <c:pt idx="7397">
                  <c:v>7372</c:v>
                </c:pt>
                <c:pt idx="7398">
                  <c:v>7373</c:v>
                </c:pt>
                <c:pt idx="7399">
                  <c:v>7374</c:v>
                </c:pt>
                <c:pt idx="7400">
                  <c:v>7375</c:v>
                </c:pt>
                <c:pt idx="7401">
                  <c:v>7376</c:v>
                </c:pt>
                <c:pt idx="7402">
                  <c:v>7377</c:v>
                </c:pt>
                <c:pt idx="7403">
                  <c:v>7378</c:v>
                </c:pt>
                <c:pt idx="7404">
                  <c:v>7379</c:v>
                </c:pt>
                <c:pt idx="7405">
                  <c:v>7380</c:v>
                </c:pt>
                <c:pt idx="7406">
                  <c:v>7381</c:v>
                </c:pt>
                <c:pt idx="7407">
                  <c:v>7382</c:v>
                </c:pt>
                <c:pt idx="7408">
                  <c:v>7383</c:v>
                </c:pt>
                <c:pt idx="7409">
                  <c:v>7384</c:v>
                </c:pt>
                <c:pt idx="7410">
                  <c:v>7385</c:v>
                </c:pt>
                <c:pt idx="7411">
                  <c:v>7386</c:v>
                </c:pt>
                <c:pt idx="7412">
                  <c:v>7387</c:v>
                </c:pt>
                <c:pt idx="7413">
                  <c:v>7388</c:v>
                </c:pt>
                <c:pt idx="7414">
                  <c:v>7389</c:v>
                </c:pt>
                <c:pt idx="7415">
                  <c:v>7390</c:v>
                </c:pt>
                <c:pt idx="7416">
                  <c:v>7391</c:v>
                </c:pt>
                <c:pt idx="7417">
                  <c:v>7392</c:v>
                </c:pt>
                <c:pt idx="7418">
                  <c:v>7393</c:v>
                </c:pt>
                <c:pt idx="7419">
                  <c:v>7394</c:v>
                </c:pt>
                <c:pt idx="7420">
                  <c:v>7395</c:v>
                </c:pt>
                <c:pt idx="7421">
                  <c:v>7396</c:v>
                </c:pt>
                <c:pt idx="7422">
                  <c:v>7397</c:v>
                </c:pt>
                <c:pt idx="7423">
                  <c:v>7398</c:v>
                </c:pt>
                <c:pt idx="7424">
                  <c:v>7399</c:v>
                </c:pt>
                <c:pt idx="7425">
                  <c:v>7400</c:v>
                </c:pt>
                <c:pt idx="7426">
                  <c:v>7401</c:v>
                </c:pt>
                <c:pt idx="7427">
                  <c:v>7402</c:v>
                </c:pt>
                <c:pt idx="7428">
                  <c:v>7403</c:v>
                </c:pt>
                <c:pt idx="7429">
                  <c:v>7404</c:v>
                </c:pt>
                <c:pt idx="7430">
                  <c:v>7405</c:v>
                </c:pt>
                <c:pt idx="7431">
                  <c:v>7406</c:v>
                </c:pt>
                <c:pt idx="7432">
                  <c:v>7407</c:v>
                </c:pt>
                <c:pt idx="7433">
                  <c:v>7408</c:v>
                </c:pt>
                <c:pt idx="7434">
                  <c:v>7409</c:v>
                </c:pt>
                <c:pt idx="7435">
                  <c:v>7410</c:v>
                </c:pt>
                <c:pt idx="7436">
                  <c:v>7411</c:v>
                </c:pt>
                <c:pt idx="7437">
                  <c:v>7412</c:v>
                </c:pt>
                <c:pt idx="7438">
                  <c:v>7413</c:v>
                </c:pt>
                <c:pt idx="7439">
                  <c:v>7414</c:v>
                </c:pt>
                <c:pt idx="7440">
                  <c:v>7415</c:v>
                </c:pt>
                <c:pt idx="7441">
                  <c:v>7416</c:v>
                </c:pt>
                <c:pt idx="7442">
                  <c:v>7417</c:v>
                </c:pt>
                <c:pt idx="7443">
                  <c:v>7418</c:v>
                </c:pt>
                <c:pt idx="7444">
                  <c:v>7419</c:v>
                </c:pt>
                <c:pt idx="7445">
                  <c:v>7420</c:v>
                </c:pt>
                <c:pt idx="7446">
                  <c:v>7421</c:v>
                </c:pt>
                <c:pt idx="7447">
                  <c:v>7422</c:v>
                </c:pt>
                <c:pt idx="7448">
                  <c:v>7423</c:v>
                </c:pt>
                <c:pt idx="7449">
                  <c:v>7424</c:v>
                </c:pt>
                <c:pt idx="7450">
                  <c:v>7425</c:v>
                </c:pt>
                <c:pt idx="7451">
                  <c:v>7426</c:v>
                </c:pt>
                <c:pt idx="7452">
                  <c:v>7427</c:v>
                </c:pt>
                <c:pt idx="7453">
                  <c:v>7428</c:v>
                </c:pt>
                <c:pt idx="7454">
                  <c:v>7429</c:v>
                </c:pt>
                <c:pt idx="7455">
                  <c:v>7430</c:v>
                </c:pt>
                <c:pt idx="7456">
                  <c:v>7431</c:v>
                </c:pt>
                <c:pt idx="7457">
                  <c:v>7432</c:v>
                </c:pt>
                <c:pt idx="7458">
                  <c:v>7433</c:v>
                </c:pt>
                <c:pt idx="7459">
                  <c:v>7434</c:v>
                </c:pt>
                <c:pt idx="7460">
                  <c:v>7435</c:v>
                </c:pt>
                <c:pt idx="7461">
                  <c:v>7436</c:v>
                </c:pt>
                <c:pt idx="7462">
                  <c:v>7437</c:v>
                </c:pt>
                <c:pt idx="7463">
                  <c:v>7438</c:v>
                </c:pt>
                <c:pt idx="7464">
                  <c:v>7439</c:v>
                </c:pt>
                <c:pt idx="7465">
                  <c:v>7440</c:v>
                </c:pt>
                <c:pt idx="7466">
                  <c:v>7441</c:v>
                </c:pt>
                <c:pt idx="7467">
                  <c:v>7442</c:v>
                </c:pt>
                <c:pt idx="7468">
                  <c:v>7443</c:v>
                </c:pt>
                <c:pt idx="7469">
                  <c:v>7444</c:v>
                </c:pt>
                <c:pt idx="7470">
                  <c:v>7445</c:v>
                </c:pt>
                <c:pt idx="7471">
                  <c:v>7446</c:v>
                </c:pt>
                <c:pt idx="7472">
                  <c:v>7447</c:v>
                </c:pt>
                <c:pt idx="7473">
                  <c:v>7448</c:v>
                </c:pt>
                <c:pt idx="7474">
                  <c:v>7449</c:v>
                </c:pt>
                <c:pt idx="7475">
                  <c:v>7450</c:v>
                </c:pt>
                <c:pt idx="7476">
                  <c:v>7451</c:v>
                </c:pt>
                <c:pt idx="7477">
                  <c:v>7452</c:v>
                </c:pt>
                <c:pt idx="7478">
                  <c:v>7453</c:v>
                </c:pt>
                <c:pt idx="7479">
                  <c:v>7454</c:v>
                </c:pt>
                <c:pt idx="7480">
                  <c:v>7455</c:v>
                </c:pt>
                <c:pt idx="7481">
                  <c:v>7456</c:v>
                </c:pt>
                <c:pt idx="7482">
                  <c:v>7457</c:v>
                </c:pt>
                <c:pt idx="7483">
                  <c:v>7458</c:v>
                </c:pt>
                <c:pt idx="7484">
                  <c:v>7459</c:v>
                </c:pt>
                <c:pt idx="7485">
                  <c:v>7460</c:v>
                </c:pt>
                <c:pt idx="7486">
                  <c:v>7461</c:v>
                </c:pt>
                <c:pt idx="7487">
                  <c:v>7462</c:v>
                </c:pt>
                <c:pt idx="7488">
                  <c:v>7463</c:v>
                </c:pt>
                <c:pt idx="7489">
                  <c:v>7464</c:v>
                </c:pt>
                <c:pt idx="7490">
                  <c:v>7465</c:v>
                </c:pt>
                <c:pt idx="7491">
                  <c:v>7466</c:v>
                </c:pt>
                <c:pt idx="7492">
                  <c:v>7467</c:v>
                </c:pt>
                <c:pt idx="7493">
                  <c:v>7468</c:v>
                </c:pt>
                <c:pt idx="7494">
                  <c:v>7469</c:v>
                </c:pt>
                <c:pt idx="7495">
                  <c:v>7470</c:v>
                </c:pt>
                <c:pt idx="7496">
                  <c:v>7471</c:v>
                </c:pt>
                <c:pt idx="7497">
                  <c:v>7472</c:v>
                </c:pt>
                <c:pt idx="7498">
                  <c:v>7473</c:v>
                </c:pt>
                <c:pt idx="7499">
                  <c:v>7474</c:v>
                </c:pt>
                <c:pt idx="7500">
                  <c:v>7475</c:v>
                </c:pt>
                <c:pt idx="7501">
                  <c:v>7476</c:v>
                </c:pt>
                <c:pt idx="7502">
                  <c:v>7477</c:v>
                </c:pt>
                <c:pt idx="7503">
                  <c:v>7478</c:v>
                </c:pt>
                <c:pt idx="7504">
                  <c:v>7479</c:v>
                </c:pt>
                <c:pt idx="7505">
                  <c:v>7480</c:v>
                </c:pt>
                <c:pt idx="7506">
                  <c:v>7481</c:v>
                </c:pt>
                <c:pt idx="7507">
                  <c:v>7482</c:v>
                </c:pt>
                <c:pt idx="7508">
                  <c:v>7483</c:v>
                </c:pt>
                <c:pt idx="7509">
                  <c:v>7484</c:v>
                </c:pt>
                <c:pt idx="7510">
                  <c:v>7485</c:v>
                </c:pt>
                <c:pt idx="7511">
                  <c:v>7486</c:v>
                </c:pt>
                <c:pt idx="7512">
                  <c:v>7487</c:v>
                </c:pt>
                <c:pt idx="7513">
                  <c:v>7488</c:v>
                </c:pt>
                <c:pt idx="7514">
                  <c:v>7489</c:v>
                </c:pt>
                <c:pt idx="7515">
                  <c:v>7490</c:v>
                </c:pt>
                <c:pt idx="7516">
                  <c:v>7491</c:v>
                </c:pt>
                <c:pt idx="7517">
                  <c:v>7492</c:v>
                </c:pt>
                <c:pt idx="7518">
                  <c:v>7493</c:v>
                </c:pt>
                <c:pt idx="7519">
                  <c:v>7494</c:v>
                </c:pt>
                <c:pt idx="7520">
                  <c:v>7495</c:v>
                </c:pt>
                <c:pt idx="7521">
                  <c:v>7496</c:v>
                </c:pt>
                <c:pt idx="7522">
                  <c:v>7497</c:v>
                </c:pt>
                <c:pt idx="7523">
                  <c:v>7498</c:v>
                </c:pt>
                <c:pt idx="7524">
                  <c:v>7499</c:v>
                </c:pt>
                <c:pt idx="7525">
                  <c:v>7500</c:v>
                </c:pt>
                <c:pt idx="7526">
                  <c:v>7501</c:v>
                </c:pt>
                <c:pt idx="7527">
                  <c:v>7502</c:v>
                </c:pt>
                <c:pt idx="7528">
                  <c:v>7503</c:v>
                </c:pt>
                <c:pt idx="7529">
                  <c:v>7504</c:v>
                </c:pt>
                <c:pt idx="7530">
                  <c:v>7505</c:v>
                </c:pt>
                <c:pt idx="7531">
                  <c:v>7506</c:v>
                </c:pt>
                <c:pt idx="7532">
                  <c:v>7507</c:v>
                </c:pt>
                <c:pt idx="7533">
                  <c:v>7508</c:v>
                </c:pt>
                <c:pt idx="7534">
                  <c:v>7509</c:v>
                </c:pt>
                <c:pt idx="7535">
                  <c:v>7510</c:v>
                </c:pt>
                <c:pt idx="7536">
                  <c:v>7511</c:v>
                </c:pt>
                <c:pt idx="7537">
                  <c:v>7512</c:v>
                </c:pt>
                <c:pt idx="7538">
                  <c:v>7513</c:v>
                </c:pt>
                <c:pt idx="7539">
                  <c:v>7514</c:v>
                </c:pt>
                <c:pt idx="7540">
                  <c:v>7515</c:v>
                </c:pt>
                <c:pt idx="7541">
                  <c:v>7516</c:v>
                </c:pt>
                <c:pt idx="7542">
                  <c:v>7517</c:v>
                </c:pt>
                <c:pt idx="7543">
                  <c:v>7518</c:v>
                </c:pt>
                <c:pt idx="7544">
                  <c:v>7519</c:v>
                </c:pt>
                <c:pt idx="7545">
                  <c:v>7520</c:v>
                </c:pt>
                <c:pt idx="7546">
                  <c:v>7521</c:v>
                </c:pt>
                <c:pt idx="7547">
                  <c:v>7522</c:v>
                </c:pt>
                <c:pt idx="7548">
                  <c:v>7523</c:v>
                </c:pt>
                <c:pt idx="7549">
                  <c:v>7524</c:v>
                </c:pt>
                <c:pt idx="7550">
                  <c:v>7525</c:v>
                </c:pt>
                <c:pt idx="7551">
                  <c:v>7526</c:v>
                </c:pt>
                <c:pt idx="7552">
                  <c:v>7527</c:v>
                </c:pt>
                <c:pt idx="7553">
                  <c:v>7528</c:v>
                </c:pt>
                <c:pt idx="7554">
                  <c:v>7529</c:v>
                </c:pt>
                <c:pt idx="7555">
                  <c:v>7530</c:v>
                </c:pt>
                <c:pt idx="7556">
                  <c:v>7531</c:v>
                </c:pt>
                <c:pt idx="7557">
                  <c:v>7532</c:v>
                </c:pt>
                <c:pt idx="7558">
                  <c:v>7533</c:v>
                </c:pt>
                <c:pt idx="7559">
                  <c:v>7534</c:v>
                </c:pt>
                <c:pt idx="7560">
                  <c:v>7535</c:v>
                </c:pt>
                <c:pt idx="7561">
                  <c:v>7536</c:v>
                </c:pt>
                <c:pt idx="7562">
                  <c:v>7537</c:v>
                </c:pt>
                <c:pt idx="7563">
                  <c:v>7538</c:v>
                </c:pt>
                <c:pt idx="7564">
                  <c:v>7539</c:v>
                </c:pt>
                <c:pt idx="7565">
                  <c:v>7540</c:v>
                </c:pt>
                <c:pt idx="7566">
                  <c:v>7541</c:v>
                </c:pt>
                <c:pt idx="7567">
                  <c:v>7542</c:v>
                </c:pt>
                <c:pt idx="7568">
                  <c:v>7543</c:v>
                </c:pt>
                <c:pt idx="7569">
                  <c:v>7544</c:v>
                </c:pt>
                <c:pt idx="7570">
                  <c:v>7545</c:v>
                </c:pt>
                <c:pt idx="7571">
                  <c:v>7546</c:v>
                </c:pt>
                <c:pt idx="7572">
                  <c:v>7547</c:v>
                </c:pt>
                <c:pt idx="7573">
                  <c:v>7548</c:v>
                </c:pt>
                <c:pt idx="7574">
                  <c:v>7549</c:v>
                </c:pt>
                <c:pt idx="7575">
                  <c:v>7550</c:v>
                </c:pt>
                <c:pt idx="7576">
                  <c:v>7551</c:v>
                </c:pt>
                <c:pt idx="7577">
                  <c:v>7552</c:v>
                </c:pt>
                <c:pt idx="7578">
                  <c:v>7553</c:v>
                </c:pt>
                <c:pt idx="7579">
                  <c:v>7554</c:v>
                </c:pt>
                <c:pt idx="7580">
                  <c:v>7555</c:v>
                </c:pt>
                <c:pt idx="7581">
                  <c:v>7556</c:v>
                </c:pt>
                <c:pt idx="7582">
                  <c:v>7557</c:v>
                </c:pt>
                <c:pt idx="7583">
                  <c:v>7558</c:v>
                </c:pt>
                <c:pt idx="7584">
                  <c:v>7559</c:v>
                </c:pt>
                <c:pt idx="7585">
                  <c:v>7560</c:v>
                </c:pt>
                <c:pt idx="7586">
                  <c:v>7561</c:v>
                </c:pt>
                <c:pt idx="7587">
                  <c:v>7562</c:v>
                </c:pt>
                <c:pt idx="7588">
                  <c:v>7563</c:v>
                </c:pt>
                <c:pt idx="7589">
                  <c:v>7564</c:v>
                </c:pt>
                <c:pt idx="7590">
                  <c:v>7565</c:v>
                </c:pt>
                <c:pt idx="7591">
                  <c:v>7566</c:v>
                </c:pt>
                <c:pt idx="7592">
                  <c:v>7567</c:v>
                </c:pt>
                <c:pt idx="7593">
                  <c:v>7568</c:v>
                </c:pt>
                <c:pt idx="7594">
                  <c:v>7569</c:v>
                </c:pt>
                <c:pt idx="7595">
                  <c:v>7570</c:v>
                </c:pt>
                <c:pt idx="7596">
                  <c:v>7571</c:v>
                </c:pt>
                <c:pt idx="7597">
                  <c:v>7572</c:v>
                </c:pt>
                <c:pt idx="7598">
                  <c:v>7573</c:v>
                </c:pt>
                <c:pt idx="7599">
                  <c:v>7574</c:v>
                </c:pt>
                <c:pt idx="7600">
                  <c:v>7575</c:v>
                </c:pt>
                <c:pt idx="7601">
                  <c:v>7576</c:v>
                </c:pt>
                <c:pt idx="7602">
                  <c:v>7577</c:v>
                </c:pt>
                <c:pt idx="7603">
                  <c:v>7578</c:v>
                </c:pt>
                <c:pt idx="7604">
                  <c:v>7579</c:v>
                </c:pt>
                <c:pt idx="7605">
                  <c:v>7580</c:v>
                </c:pt>
                <c:pt idx="7606">
                  <c:v>7581</c:v>
                </c:pt>
                <c:pt idx="7607">
                  <c:v>7582</c:v>
                </c:pt>
                <c:pt idx="7608">
                  <c:v>7583</c:v>
                </c:pt>
                <c:pt idx="7609">
                  <c:v>7584</c:v>
                </c:pt>
                <c:pt idx="7610">
                  <c:v>7585</c:v>
                </c:pt>
                <c:pt idx="7611">
                  <c:v>7586</c:v>
                </c:pt>
                <c:pt idx="7612">
                  <c:v>7587</c:v>
                </c:pt>
                <c:pt idx="7613">
                  <c:v>7588</c:v>
                </c:pt>
                <c:pt idx="7614">
                  <c:v>7589</c:v>
                </c:pt>
                <c:pt idx="7615">
                  <c:v>7590</c:v>
                </c:pt>
                <c:pt idx="7616">
                  <c:v>7591</c:v>
                </c:pt>
                <c:pt idx="7617">
                  <c:v>7592</c:v>
                </c:pt>
                <c:pt idx="7618">
                  <c:v>7593</c:v>
                </c:pt>
                <c:pt idx="7619">
                  <c:v>7594</c:v>
                </c:pt>
                <c:pt idx="7620">
                  <c:v>7595</c:v>
                </c:pt>
                <c:pt idx="7621">
                  <c:v>7596</c:v>
                </c:pt>
                <c:pt idx="7622">
                  <c:v>7597</c:v>
                </c:pt>
                <c:pt idx="7623">
                  <c:v>7598</c:v>
                </c:pt>
                <c:pt idx="7624">
                  <c:v>7599</c:v>
                </c:pt>
                <c:pt idx="7625">
                  <c:v>7600</c:v>
                </c:pt>
                <c:pt idx="7626">
                  <c:v>7601</c:v>
                </c:pt>
                <c:pt idx="7627">
                  <c:v>7602</c:v>
                </c:pt>
                <c:pt idx="7628">
                  <c:v>7603</c:v>
                </c:pt>
                <c:pt idx="7629">
                  <c:v>7604</c:v>
                </c:pt>
                <c:pt idx="7630">
                  <c:v>7605</c:v>
                </c:pt>
                <c:pt idx="7631">
                  <c:v>7606</c:v>
                </c:pt>
                <c:pt idx="7632">
                  <c:v>7607</c:v>
                </c:pt>
                <c:pt idx="7633">
                  <c:v>7608</c:v>
                </c:pt>
                <c:pt idx="7634">
                  <c:v>7609</c:v>
                </c:pt>
                <c:pt idx="7635">
                  <c:v>7610</c:v>
                </c:pt>
                <c:pt idx="7636">
                  <c:v>7611</c:v>
                </c:pt>
                <c:pt idx="7637">
                  <c:v>7612</c:v>
                </c:pt>
                <c:pt idx="7638">
                  <c:v>7613</c:v>
                </c:pt>
                <c:pt idx="7639">
                  <c:v>7614</c:v>
                </c:pt>
                <c:pt idx="7640">
                  <c:v>7615</c:v>
                </c:pt>
                <c:pt idx="7641">
                  <c:v>7616</c:v>
                </c:pt>
                <c:pt idx="7642">
                  <c:v>7617</c:v>
                </c:pt>
                <c:pt idx="7643">
                  <c:v>7618</c:v>
                </c:pt>
                <c:pt idx="7644">
                  <c:v>7619</c:v>
                </c:pt>
                <c:pt idx="7645">
                  <c:v>7620</c:v>
                </c:pt>
                <c:pt idx="7646">
                  <c:v>7621</c:v>
                </c:pt>
                <c:pt idx="7647">
                  <c:v>7622</c:v>
                </c:pt>
                <c:pt idx="7648">
                  <c:v>7623</c:v>
                </c:pt>
                <c:pt idx="7649">
                  <c:v>7624</c:v>
                </c:pt>
                <c:pt idx="7650">
                  <c:v>7625</c:v>
                </c:pt>
                <c:pt idx="7651">
                  <c:v>7626</c:v>
                </c:pt>
                <c:pt idx="7652">
                  <c:v>7627</c:v>
                </c:pt>
                <c:pt idx="7653">
                  <c:v>7628</c:v>
                </c:pt>
                <c:pt idx="7654">
                  <c:v>7629</c:v>
                </c:pt>
                <c:pt idx="7655">
                  <c:v>7630</c:v>
                </c:pt>
                <c:pt idx="7656">
                  <c:v>7631</c:v>
                </c:pt>
                <c:pt idx="7657">
                  <c:v>7632</c:v>
                </c:pt>
                <c:pt idx="7658">
                  <c:v>7633</c:v>
                </c:pt>
                <c:pt idx="7659">
                  <c:v>7634</c:v>
                </c:pt>
                <c:pt idx="7660">
                  <c:v>7635</c:v>
                </c:pt>
                <c:pt idx="7661">
                  <c:v>7636</c:v>
                </c:pt>
                <c:pt idx="7662">
                  <c:v>7637</c:v>
                </c:pt>
                <c:pt idx="7663">
                  <c:v>7638</c:v>
                </c:pt>
                <c:pt idx="7664">
                  <c:v>7639</c:v>
                </c:pt>
                <c:pt idx="7665">
                  <c:v>7640</c:v>
                </c:pt>
                <c:pt idx="7666">
                  <c:v>7641</c:v>
                </c:pt>
                <c:pt idx="7667">
                  <c:v>7642</c:v>
                </c:pt>
                <c:pt idx="7668">
                  <c:v>7643</c:v>
                </c:pt>
                <c:pt idx="7669">
                  <c:v>7644</c:v>
                </c:pt>
                <c:pt idx="7670">
                  <c:v>7645</c:v>
                </c:pt>
                <c:pt idx="7671">
                  <c:v>7646</c:v>
                </c:pt>
                <c:pt idx="7672">
                  <c:v>7647</c:v>
                </c:pt>
                <c:pt idx="7673">
                  <c:v>7648</c:v>
                </c:pt>
                <c:pt idx="7674">
                  <c:v>7649</c:v>
                </c:pt>
                <c:pt idx="7675">
                  <c:v>7650</c:v>
                </c:pt>
                <c:pt idx="7676">
                  <c:v>7651</c:v>
                </c:pt>
                <c:pt idx="7677">
                  <c:v>7652</c:v>
                </c:pt>
                <c:pt idx="7678">
                  <c:v>7653</c:v>
                </c:pt>
                <c:pt idx="7679">
                  <c:v>7654</c:v>
                </c:pt>
                <c:pt idx="7680">
                  <c:v>7655</c:v>
                </c:pt>
                <c:pt idx="7681">
                  <c:v>7656</c:v>
                </c:pt>
                <c:pt idx="7682">
                  <c:v>7657</c:v>
                </c:pt>
                <c:pt idx="7683">
                  <c:v>7658</c:v>
                </c:pt>
                <c:pt idx="7684">
                  <c:v>7659</c:v>
                </c:pt>
                <c:pt idx="7685">
                  <c:v>7660</c:v>
                </c:pt>
                <c:pt idx="7686">
                  <c:v>7661</c:v>
                </c:pt>
                <c:pt idx="7687">
                  <c:v>7662</c:v>
                </c:pt>
                <c:pt idx="7688">
                  <c:v>7663</c:v>
                </c:pt>
                <c:pt idx="7689">
                  <c:v>7664</c:v>
                </c:pt>
                <c:pt idx="7690">
                  <c:v>7665</c:v>
                </c:pt>
                <c:pt idx="7691">
                  <c:v>7666</c:v>
                </c:pt>
                <c:pt idx="7692">
                  <c:v>7667</c:v>
                </c:pt>
                <c:pt idx="7693">
                  <c:v>7668</c:v>
                </c:pt>
                <c:pt idx="7694">
                  <c:v>7669</c:v>
                </c:pt>
                <c:pt idx="7695">
                  <c:v>7670</c:v>
                </c:pt>
                <c:pt idx="7696">
                  <c:v>7671</c:v>
                </c:pt>
                <c:pt idx="7697">
                  <c:v>7672</c:v>
                </c:pt>
                <c:pt idx="7698">
                  <c:v>7673</c:v>
                </c:pt>
                <c:pt idx="7699">
                  <c:v>7674</c:v>
                </c:pt>
                <c:pt idx="7700">
                  <c:v>7675</c:v>
                </c:pt>
                <c:pt idx="7701">
                  <c:v>7676</c:v>
                </c:pt>
                <c:pt idx="7702">
                  <c:v>7677</c:v>
                </c:pt>
                <c:pt idx="7703">
                  <c:v>7678</c:v>
                </c:pt>
                <c:pt idx="7704">
                  <c:v>7679</c:v>
                </c:pt>
                <c:pt idx="7705">
                  <c:v>7680</c:v>
                </c:pt>
                <c:pt idx="7706">
                  <c:v>7681</c:v>
                </c:pt>
                <c:pt idx="7707">
                  <c:v>7682</c:v>
                </c:pt>
                <c:pt idx="7708">
                  <c:v>7683</c:v>
                </c:pt>
                <c:pt idx="7709">
                  <c:v>7684</c:v>
                </c:pt>
                <c:pt idx="7710">
                  <c:v>7685</c:v>
                </c:pt>
                <c:pt idx="7711">
                  <c:v>7686</c:v>
                </c:pt>
                <c:pt idx="7712">
                  <c:v>7687</c:v>
                </c:pt>
                <c:pt idx="7713">
                  <c:v>7688</c:v>
                </c:pt>
                <c:pt idx="7714">
                  <c:v>7689</c:v>
                </c:pt>
                <c:pt idx="7715">
                  <c:v>7690</c:v>
                </c:pt>
                <c:pt idx="7716">
                  <c:v>7691</c:v>
                </c:pt>
                <c:pt idx="7717">
                  <c:v>7692</c:v>
                </c:pt>
                <c:pt idx="7718">
                  <c:v>7693</c:v>
                </c:pt>
                <c:pt idx="7719">
                  <c:v>7694</c:v>
                </c:pt>
                <c:pt idx="7720">
                  <c:v>7695</c:v>
                </c:pt>
                <c:pt idx="7721">
                  <c:v>7696</c:v>
                </c:pt>
                <c:pt idx="7722">
                  <c:v>7697</c:v>
                </c:pt>
                <c:pt idx="7723">
                  <c:v>7698</c:v>
                </c:pt>
                <c:pt idx="7724">
                  <c:v>7699</c:v>
                </c:pt>
                <c:pt idx="7725">
                  <c:v>7700</c:v>
                </c:pt>
                <c:pt idx="7726">
                  <c:v>7701</c:v>
                </c:pt>
                <c:pt idx="7727">
                  <c:v>7702</c:v>
                </c:pt>
                <c:pt idx="7728">
                  <c:v>7703</c:v>
                </c:pt>
                <c:pt idx="7729">
                  <c:v>7704</c:v>
                </c:pt>
                <c:pt idx="7730">
                  <c:v>7705</c:v>
                </c:pt>
                <c:pt idx="7731">
                  <c:v>7706</c:v>
                </c:pt>
                <c:pt idx="7732">
                  <c:v>7707</c:v>
                </c:pt>
                <c:pt idx="7733">
                  <c:v>7708</c:v>
                </c:pt>
                <c:pt idx="7734">
                  <c:v>7709</c:v>
                </c:pt>
                <c:pt idx="7735">
                  <c:v>7710</c:v>
                </c:pt>
                <c:pt idx="7736">
                  <c:v>7711</c:v>
                </c:pt>
                <c:pt idx="7737">
                  <c:v>7712</c:v>
                </c:pt>
                <c:pt idx="7738">
                  <c:v>7713</c:v>
                </c:pt>
                <c:pt idx="7739">
                  <c:v>7714</c:v>
                </c:pt>
                <c:pt idx="7740">
                  <c:v>7715</c:v>
                </c:pt>
                <c:pt idx="7741">
                  <c:v>7716</c:v>
                </c:pt>
                <c:pt idx="7742">
                  <c:v>7717</c:v>
                </c:pt>
                <c:pt idx="7743">
                  <c:v>7718</c:v>
                </c:pt>
                <c:pt idx="7744">
                  <c:v>7719</c:v>
                </c:pt>
                <c:pt idx="7745">
                  <c:v>7720</c:v>
                </c:pt>
                <c:pt idx="7746">
                  <c:v>7721</c:v>
                </c:pt>
                <c:pt idx="7747">
                  <c:v>7722</c:v>
                </c:pt>
                <c:pt idx="7748">
                  <c:v>7723</c:v>
                </c:pt>
                <c:pt idx="7749">
                  <c:v>7724</c:v>
                </c:pt>
                <c:pt idx="7750">
                  <c:v>7725</c:v>
                </c:pt>
                <c:pt idx="7751">
                  <c:v>7726</c:v>
                </c:pt>
                <c:pt idx="7752">
                  <c:v>7727</c:v>
                </c:pt>
                <c:pt idx="7753">
                  <c:v>7728</c:v>
                </c:pt>
                <c:pt idx="7754">
                  <c:v>7729</c:v>
                </c:pt>
                <c:pt idx="7755">
                  <c:v>7730</c:v>
                </c:pt>
                <c:pt idx="7756">
                  <c:v>7731</c:v>
                </c:pt>
                <c:pt idx="7757">
                  <c:v>7732</c:v>
                </c:pt>
                <c:pt idx="7758">
                  <c:v>7733</c:v>
                </c:pt>
                <c:pt idx="7759">
                  <c:v>7734</c:v>
                </c:pt>
                <c:pt idx="7760">
                  <c:v>7735</c:v>
                </c:pt>
                <c:pt idx="7761">
                  <c:v>7736</c:v>
                </c:pt>
                <c:pt idx="7762">
                  <c:v>7737</c:v>
                </c:pt>
                <c:pt idx="7763">
                  <c:v>7738</c:v>
                </c:pt>
                <c:pt idx="7764">
                  <c:v>7739</c:v>
                </c:pt>
                <c:pt idx="7765">
                  <c:v>7740</c:v>
                </c:pt>
                <c:pt idx="7766">
                  <c:v>7741</c:v>
                </c:pt>
                <c:pt idx="7767">
                  <c:v>7742</c:v>
                </c:pt>
                <c:pt idx="7768">
                  <c:v>7743</c:v>
                </c:pt>
                <c:pt idx="7769">
                  <c:v>7744</c:v>
                </c:pt>
                <c:pt idx="7770">
                  <c:v>7745</c:v>
                </c:pt>
                <c:pt idx="7771">
                  <c:v>7746</c:v>
                </c:pt>
                <c:pt idx="7772">
                  <c:v>7747</c:v>
                </c:pt>
                <c:pt idx="7773">
                  <c:v>7748</c:v>
                </c:pt>
                <c:pt idx="7774">
                  <c:v>7749</c:v>
                </c:pt>
                <c:pt idx="7775">
                  <c:v>7750</c:v>
                </c:pt>
                <c:pt idx="7776">
                  <c:v>7751</c:v>
                </c:pt>
                <c:pt idx="7777">
                  <c:v>7752</c:v>
                </c:pt>
                <c:pt idx="7778">
                  <c:v>7753</c:v>
                </c:pt>
                <c:pt idx="7779">
                  <c:v>7754</c:v>
                </c:pt>
                <c:pt idx="7780">
                  <c:v>7755</c:v>
                </c:pt>
                <c:pt idx="7781">
                  <c:v>7756</c:v>
                </c:pt>
                <c:pt idx="7782">
                  <c:v>7757</c:v>
                </c:pt>
                <c:pt idx="7783">
                  <c:v>7758</c:v>
                </c:pt>
                <c:pt idx="7784">
                  <c:v>7759</c:v>
                </c:pt>
                <c:pt idx="7785">
                  <c:v>7760</c:v>
                </c:pt>
                <c:pt idx="7786">
                  <c:v>7761</c:v>
                </c:pt>
                <c:pt idx="7787">
                  <c:v>7762</c:v>
                </c:pt>
                <c:pt idx="7788">
                  <c:v>7763</c:v>
                </c:pt>
                <c:pt idx="7789">
                  <c:v>7764</c:v>
                </c:pt>
                <c:pt idx="7790">
                  <c:v>7765</c:v>
                </c:pt>
                <c:pt idx="7791">
                  <c:v>7766</c:v>
                </c:pt>
                <c:pt idx="7792">
                  <c:v>7767</c:v>
                </c:pt>
                <c:pt idx="7793">
                  <c:v>7768</c:v>
                </c:pt>
                <c:pt idx="7794">
                  <c:v>7769</c:v>
                </c:pt>
                <c:pt idx="7795">
                  <c:v>7770</c:v>
                </c:pt>
                <c:pt idx="7796">
                  <c:v>7771</c:v>
                </c:pt>
                <c:pt idx="7797">
                  <c:v>7772</c:v>
                </c:pt>
                <c:pt idx="7798">
                  <c:v>7773</c:v>
                </c:pt>
                <c:pt idx="7799">
                  <c:v>7774</c:v>
                </c:pt>
                <c:pt idx="7800">
                  <c:v>7775</c:v>
                </c:pt>
                <c:pt idx="7801">
                  <c:v>7776</c:v>
                </c:pt>
                <c:pt idx="7802">
                  <c:v>7777</c:v>
                </c:pt>
                <c:pt idx="7803">
                  <c:v>7778</c:v>
                </c:pt>
                <c:pt idx="7804">
                  <c:v>7779</c:v>
                </c:pt>
                <c:pt idx="7805">
                  <c:v>7780</c:v>
                </c:pt>
                <c:pt idx="7806">
                  <c:v>7781</c:v>
                </c:pt>
                <c:pt idx="7807">
                  <c:v>7782</c:v>
                </c:pt>
                <c:pt idx="7808">
                  <c:v>7783</c:v>
                </c:pt>
                <c:pt idx="7809">
                  <c:v>7784</c:v>
                </c:pt>
                <c:pt idx="7810">
                  <c:v>7785</c:v>
                </c:pt>
                <c:pt idx="7811">
                  <c:v>7786</c:v>
                </c:pt>
                <c:pt idx="7812">
                  <c:v>7787</c:v>
                </c:pt>
                <c:pt idx="7813">
                  <c:v>7788</c:v>
                </c:pt>
                <c:pt idx="7814">
                  <c:v>7789</c:v>
                </c:pt>
                <c:pt idx="7815">
                  <c:v>7790</c:v>
                </c:pt>
                <c:pt idx="7816">
                  <c:v>7791</c:v>
                </c:pt>
                <c:pt idx="7817">
                  <c:v>7792</c:v>
                </c:pt>
                <c:pt idx="7818">
                  <c:v>7793</c:v>
                </c:pt>
                <c:pt idx="7819">
                  <c:v>7794</c:v>
                </c:pt>
                <c:pt idx="7820">
                  <c:v>7795</c:v>
                </c:pt>
                <c:pt idx="7821">
                  <c:v>7796</c:v>
                </c:pt>
                <c:pt idx="7822">
                  <c:v>7797</c:v>
                </c:pt>
                <c:pt idx="7823">
                  <c:v>7798</c:v>
                </c:pt>
                <c:pt idx="7824">
                  <c:v>7799</c:v>
                </c:pt>
                <c:pt idx="7825">
                  <c:v>7800</c:v>
                </c:pt>
                <c:pt idx="7826">
                  <c:v>7801</c:v>
                </c:pt>
                <c:pt idx="7827">
                  <c:v>7802</c:v>
                </c:pt>
                <c:pt idx="7828">
                  <c:v>7803</c:v>
                </c:pt>
                <c:pt idx="7829">
                  <c:v>7804</c:v>
                </c:pt>
                <c:pt idx="7830">
                  <c:v>7805</c:v>
                </c:pt>
                <c:pt idx="7831">
                  <c:v>7806</c:v>
                </c:pt>
                <c:pt idx="7832">
                  <c:v>7807</c:v>
                </c:pt>
                <c:pt idx="7833">
                  <c:v>7808</c:v>
                </c:pt>
                <c:pt idx="7834">
                  <c:v>7809</c:v>
                </c:pt>
                <c:pt idx="7835">
                  <c:v>7810</c:v>
                </c:pt>
                <c:pt idx="7836">
                  <c:v>7811</c:v>
                </c:pt>
                <c:pt idx="7837">
                  <c:v>7812</c:v>
                </c:pt>
                <c:pt idx="7838">
                  <c:v>7813</c:v>
                </c:pt>
                <c:pt idx="7839">
                  <c:v>7814</c:v>
                </c:pt>
                <c:pt idx="7840">
                  <c:v>7815</c:v>
                </c:pt>
                <c:pt idx="7841">
                  <c:v>7816</c:v>
                </c:pt>
                <c:pt idx="7842">
                  <c:v>7817</c:v>
                </c:pt>
                <c:pt idx="7843">
                  <c:v>7818</c:v>
                </c:pt>
                <c:pt idx="7844">
                  <c:v>7819</c:v>
                </c:pt>
                <c:pt idx="7845">
                  <c:v>7820</c:v>
                </c:pt>
                <c:pt idx="7846">
                  <c:v>7821</c:v>
                </c:pt>
                <c:pt idx="7847">
                  <c:v>7822</c:v>
                </c:pt>
                <c:pt idx="7848">
                  <c:v>7823</c:v>
                </c:pt>
                <c:pt idx="7849">
                  <c:v>7824</c:v>
                </c:pt>
                <c:pt idx="7850">
                  <c:v>7825</c:v>
                </c:pt>
                <c:pt idx="7851">
                  <c:v>7826</c:v>
                </c:pt>
                <c:pt idx="7852">
                  <c:v>7827</c:v>
                </c:pt>
                <c:pt idx="7853">
                  <c:v>7828</c:v>
                </c:pt>
                <c:pt idx="7854">
                  <c:v>7829</c:v>
                </c:pt>
                <c:pt idx="7855">
                  <c:v>7830</c:v>
                </c:pt>
                <c:pt idx="7856">
                  <c:v>7831</c:v>
                </c:pt>
                <c:pt idx="7857">
                  <c:v>7832</c:v>
                </c:pt>
                <c:pt idx="7858">
                  <c:v>7833</c:v>
                </c:pt>
                <c:pt idx="7859">
                  <c:v>7834</c:v>
                </c:pt>
                <c:pt idx="7860">
                  <c:v>7835</c:v>
                </c:pt>
                <c:pt idx="7861">
                  <c:v>7836</c:v>
                </c:pt>
                <c:pt idx="7862">
                  <c:v>7837</c:v>
                </c:pt>
                <c:pt idx="7863">
                  <c:v>7838</c:v>
                </c:pt>
                <c:pt idx="7864">
                  <c:v>7839</c:v>
                </c:pt>
                <c:pt idx="7865">
                  <c:v>7840</c:v>
                </c:pt>
                <c:pt idx="7866">
                  <c:v>7841</c:v>
                </c:pt>
                <c:pt idx="7867">
                  <c:v>7842</c:v>
                </c:pt>
                <c:pt idx="7868">
                  <c:v>7843</c:v>
                </c:pt>
                <c:pt idx="7869">
                  <c:v>7844</c:v>
                </c:pt>
                <c:pt idx="7870">
                  <c:v>7845</c:v>
                </c:pt>
                <c:pt idx="7871">
                  <c:v>7846</c:v>
                </c:pt>
                <c:pt idx="7872">
                  <c:v>7847</c:v>
                </c:pt>
                <c:pt idx="7873">
                  <c:v>7848</c:v>
                </c:pt>
                <c:pt idx="7874">
                  <c:v>7849</c:v>
                </c:pt>
                <c:pt idx="7875">
                  <c:v>7850</c:v>
                </c:pt>
                <c:pt idx="7876">
                  <c:v>7851</c:v>
                </c:pt>
                <c:pt idx="7877">
                  <c:v>7852</c:v>
                </c:pt>
                <c:pt idx="7878">
                  <c:v>7853</c:v>
                </c:pt>
                <c:pt idx="7879">
                  <c:v>7854</c:v>
                </c:pt>
                <c:pt idx="7880">
                  <c:v>7855</c:v>
                </c:pt>
                <c:pt idx="7881">
                  <c:v>7856</c:v>
                </c:pt>
                <c:pt idx="7882">
                  <c:v>7857</c:v>
                </c:pt>
                <c:pt idx="7883">
                  <c:v>7858</c:v>
                </c:pt>
                <c:pt idx="7884">
                  <c:v>7859</c:v>
                </c:pt>
                <c:pt idx="7885">
                  <c:v>7860</c:v>
                </c:pt>
                <c:pt idx="7886">
                  <c:v>7861</c:v>
                </c:pt>
                <c:pt idx="7887">
                  <c:v>7862</c:v>
                </c:pt>
                <c:pt idx="7888">
                  <c:v>7863</c:v>
                </c:pt>
                <c:pt idx="7889">
                  <c:v>7864</c:v>
                </c:pt>
                <c:pt idx="7890">
                  <c:v>7865</c:v>
                </c:pt>
                <c:pt idx="7891">
                  <c:v>7866</c:v>
                </c:pt>
                <c:pt idx="7892">
                  <c:v>7867</c:v>
                </c:pt>
                <c:pt idx="7893">
                  <c:v>7868</c:v>
                </c:pt>
                <c:pt idx="7894">
                  <c:v>7869</c:v>
                </c:pt>
                <c:pt idx="7895">
                  <c:v>7870</c:v>
                </c:pt>
                <c:pt idx="7896">
                  <c:v>7871</c:v>
                </c:pt>
                <c:pt idx="7897">
                  <c:v>7872</c:v>
                </c:pt>
                <c:pt idx="7898">
                  <c:v>7873</c:v>
                </c:pt>
                <c:pt idx="7899">
                  <c:v>7874</c:v>
                </c:pt>
                <c:pt idx="7900">
                  <c:v>7875</c:v>
                </c:pt>
                <c:pt idx="7901">
                  <c:v>7876</c:v>
                </c:pt>
                <c:pt idx="7902">
                  <c:v>7877</c:v>
                </c:pt>
                <c:pt idx="7903">
                  <c:v>7878</c:v>
                </c:pt>
                <c:pt idx="7904">
                  <c:v>7879</c:v>
                </c:pt>
                <c:pt idx="7905">
                  <c:v>7880</c:v>
                </c:pt>
                <c:pt idx="7906">
                  <c:v>7881</c:v>
                </c:pt>
                <c:pt idx="7907">
                  <c:v>7882</c:v>
                </c:pt>
                <c:pt idx="7908">
                  <c:v>7883</c:v>
                </c:pt>
                <c:pt idx="7909">
                  <c:v>7884</c:v>
                </c:pt>
                <c:pt idx="7910">
                  <c:v>7885</c:v>
                </c:pt>
                <c:pt idx="7911">
                  <c:v>7886</c:v>
                </c:pt>
                <c:pt idx="7912">
                  <c:v>7887</c:v>
                </c:pt>
                <c:pt idx="7913">
                  <c:v>7888</c:v>
                </c:pt>
                <c:pt idx="7914">
                  <c:v>7889</c:v>
                </c:pt>
                <c:pt idx="7915">
                  <c:v>7890</c:v>
                </c:pt>
                <c:pt idx="7916">
                  <c:v>7891</c:v>
                </c:pt>
                <c:pt idx="7917">
                  <c:v>7892</c:v>
                </c:pt>
                <c:pt idx="7918">
                  <c:v>7893</c:v>
                </c:pt>
                <c:pt idx="7919">
                  <c:v>7894</c:v>
                </c:pt>
                <c:pt idx="7920">
                  <c:v>7895</c:v>
                </c:pt>
                <c:pt idx="7921">
                  <c:v>7896</c:v>
                </c:pt>
                <c:pt idx="7922">
                  <c:v>7897</c:v>
                </c:pt>
                <c:pt idx="7923">
                  <c:v>7898</c:v>
                </c:pt>
                <c:pt idx="7924">
                  <c:v>7899</c:v>
                </c:pt>
                <c:pt idx="7925">
                  <c:v>7900</c:v>
                </c:pt>
                <c:pt idx="7926">
                  <c:v>7901</c:v>
                </c:pt>
                <c:pt idx="7927">
                  <c:v>7902</c:v>
                </c:pt>
                <c:pt idx="7928">
                  <c:v>7903</c:v>
                </c:pt>
                <c:pt idx="7929">
                  <c:v>7904</c:v>
                </c:pt>
                <c:pt idx="7930">
                  <c:v>7905</c:v>
                </c:pt>
                <c:pt idx="7931">
                  <c:v>7906</c:v>
                </c:pt>
                <c:pt idx="7932">
                  <c:v>7907</c:v>
                </c:pt>
                <c:pt idx="7933">
                  <c:v>7908</c:v>
                </c:pt>
                <c:pt idx="7934">
                  <c:v>7909</c:v>
                </c:pt>
                <c:pt idx="7935">
                  <c:v>7910</c:v>
                </c:pt>
                <c:pt idx="7936">
                  <c:v>7911</c:v>
                </c:pt>
                <c:pt idx="7937">
                  <c:v>7912</c:v>
                </c:pt>
                <c:pt idx="7938">
                  <c:v>7913</c:v>
                </c:pt>
                <c:pt idx="7939">
                  <c:v>7914</c:v>
                </c:pt>
                <c:pt idx="7940">
                  <c:v>7915</c:v>
                </c:pt>
                <c:pt idx="7941">
                  <c:v>7916</c:v>
                </c:pt>
                <c:pt idx="7942">
                  <c:v>7917</c:v>
                </c:pt>
                <c:pt idx="7943">
                  <c:v>7918</c:v>
                </c:pt>
                <c:pt idx="7944">
                  <c:v>7919</c:v>
                </c:pt>
                <c:pt idx="7945">
                  <c:v>7920</c:v>
                </c:pt>
                <c:pt idx="7946">
                  <c:v>7921</c:v>
                </c:pt>
                <c:pt idx="7947">
                  <c:v>7922</c:v>
                </c:pt>
                <c:pt idx="7948">
                  <c:v>7923</c:v>
                </c:pt>
                <c:pt idx="7949">
                  <c:v>7924</c:v>
                </c:pt>
                <c:pt idx="7950">
                  <c:v>7925</c:v>
                </c:pt>
                <c:pt idx="7951">
                  <c:v>7926</c:v>
                </c:pt>
                <c:pt idx="7952">
                  <c:v>7927</c:v>
                </c:pt>
                <c:pt idx="7953">
                  <c:v>7928</c:v>
                </c:pt>
                <c:pt idx="7954">
                  <c:v>7929</c:v>
                </c:pt>
                <c:pt idx="7955">
                  <c:v>7930</c:v>
                </c:pt>
                <c:pt idx="7956">
                  <c:v>7931</c:v>
                </c:pt>
                <c:pt idx="7957">
                  <c:v>7932</c:v>
                </c:pt>
                <c:pt idx="7958">
                  <c:v>7933</c:v>
                </c:pt>
                <c:pt idx="7959">
                  <c:v>7934</c:v>
                </c:pt>
                <c:pt idx="7960">
                  <c:v>7935</c:v>
                </c:pt>
                <c:pt idx="7961">
                  <c:v>7936</c:v>
                </c:pt>
                <c:pt idx="7962">
                  <c:v>7937</c:v>
                </c:pt>
                <c:pt idx="7963">
                  <c:v>7938</c:v>
                </c:pt>
                <c:pt idx="7964">
                  <c:v>7939</c:v>
                </c:pt>
                <c:pt idx="7965">
                  <c:v>7940</c:v>
                </c:pt>
                <c:pt idx="7966">
                  <c:v>7941</c:v>
                </c:pt>
                <c:pt idx="7967">
                  <c:v>7942</c:v>
                </c:pt>
                <c:pt idx="7968">
                  <c:v>7943</c:v>
                </c:pt>
                <c:pt idx="7969">
                  <c:v>7944</c:v>
                </c:pt>
                <c:pt idx="7970">
                  <c:v>7945</c:v>
                </c:pt>
                <c:pt idx="7971">
                  <c:v>7946</c:v>
                </c:pt>
                <c:pt idx="7972">
                  <c:v>7947</c:v>
                </c:pt>
                <c:pt idx="7973">
                  <c:v>7948</c:v>
                </c:pt>
                <c:pt idx="7974">
                  <c:v>7949</c:v>
                </c:pt>
                <c:pt idx="7975">
                  <c:v>7950</c:v>
                </c:pt>
                <c:pt idx="7976">
                  <c:v>7951</c:v>
                </c:pt>
                <c:pt idx="7977">
                  <c:v>7952</c:v>
                </c:pt>
                <c:pt idx="7978">
                  <c:v>7953</c:v>
                </c:pt>
                <c:pt idx="7979">
                  <c:v>7954</c:v>
                </c:pt>
                <c:pt idx="7980">
                  <c:v>7955</c:v>
                </c:pt>
                <c:pt idx="7981">
                  <c:v>7956</c:v>
                </c:pt>
                <c:pt idx="7982">
                  <c:v>7957</c:v>
                </c:pt>
                <c:pt idx="7983">
                  <c:v>7958</c:v>
                </c:pt>
                <c:pt idx="7984">
                  <c:v>7959</c:v>
                </c:pt>
                <c:pt idx="7985">
                  <c:v>7960</c:v>
                </c:pt>
                <c:pt idx="7986">
                  <c:v>7961</c:v>
                </c:pt>
                <c:pt idx="7987">
                  <c:v>7962</c:v>
                </c:pt>
                <c:pt idx="7988">
                  <c:v>7963</c:v>
                </c:pt>
                <c:pt idx="7989">
                  <c:v>7964</c:v>
                </c:pt>
                <c:pt idx="7990">
                  <c:v>7965</c:v>
                </c:pt>
                <c:pt idx="7991">
                  <c:v>7966</c:v>
                </c:pt>
                <c:pt idx="7992">
                  <c:v>7967</c:v>
                </c:pt>
                <c:pt idx="7993">
                  <c:v>7968</c:v>
                </c:pt>
                <c:pt idx="7994">
                  <c:v>7969</c:v>
                </c:pt>
                <c:pt idx="7995">
                  <c:v>7970</c:v>
                </c:pt>
                <c:pt idx="7996">
                  <c:v>7971</c:v>
                </c:pt>
                <c:pt idx="7997">
                  <c:v>7972</c:v>
                </c:pt>
                <c:pt idx="7998">
                  <c:v>7973</c:v>
                </c:pt>
                <c:pt idx="7999">
                  <c:v>7974</c:v>
                </c:pt>
                <c:pt idx="8000">
                  <c:v>7975</c:v>
                </c:pt>
                <c:pt idx="8001">
                  <c:v>7976</c:v>
                </c:pt>
                <c:pt idx="8002">
                  <c:v>7977</c:v>
                </c:pt>
                <c:pt idx="8003">
                  <c:v>7978</c:v>
                </c:pt>
                <c:pt idx="8004">
                  <c:v>7979</c:v>
                </c:pt>
                <c:pt idx="8005">
                  <c:v>7980</c:v>
                </c:pt>
                <c:pt idx="8006">
                  <c:v>7981</c:v>
                </c:pt>
                <c:pt idx="8007">
                  <c:v>7982</c:v>
                </c:pt>
                <c:pt idx="8008">
                  <c:v>7983</c:v>
                </c:pt>
                <c:pt idx="8009">
                  <c:v>7984</c:v>
                </c:pt>
                <c:pt idx="8010">
                  <c:v>7985</c:v>
                </c:pt>
                <c:pt idx="8011">
                  <c:v>7986</c:v>
                </c:pt>
                <c:pt idx="8012">
                  <c:v>7987</c:v>
                </c:pt>
                <c:pt idx="8013">
                  <c:v>7988</c:v>
                </c:pt>
                <c:pt idx="8014">
                  <c:v>7989</c:v>
                </c:pt>
                <c:pt idx="8015">
                  <c:v>7990</c:v>
                </c:pt>
                <c:pt idx="8016">
                  <c:v>7991</c:v>
                </c:pt>
                <c:pt idx="8017">
                  <c:v>7992</c:v>
                </c:pt>
                <c:pt idx="8018">
                  <c:v>7993</c:v>
                </c:pt>
                <c:pt idx="8019">
                  <c:v>7994</c:v>
                </c:pt>
                <c:pt idx="8020">
                  <c:v>7995</c:v>
                </c:pt>
                <c:pt idx="8021">
                  <c:v>7996</c:v>
                </c:pt>
                <c:pt idx="8022">
                  <c:v>7997</c:v>
                </c:pt>
                <c:pt idx="8023">
                  <c:v>7998</c:v>
                </c:pt>
                <c:pt idx="8024">
                  <c:v>7999</c:v>
                </c:pt>
                <c:pt idx="8025">
                  <c:v>8000</c:v>
                </c:pt>
                <c:pt idx="8026">
                  <c:v>8001</c:v>
                </c:pt>
                <c:pt idx="8027">
                  <c:v>8002</c:v>
                </c:pt>
                <c:pt idx="8028">
                  <c:v>8003</c:v>
                </c:pt>
                <c:pt idx="8029">
                  <c:v>8004</c:v>
                </c:pt>
                <c:pt idx="8030">
                  <c:v>8005</c:v>
                </c:pt>
                <c:pt idx="8031">
                  <c:v>8006</c:v>
                </c:pt>
                <c:pt idx="8032">
                  <c:v>8007</c:v>
                </c:pt>
                <c:pt idx="8033">
                  <c:v>8008</c:v>
                </c:pt>
                <c:pt idx="8034">
                  <c:v>8009</c:v>
                </c:pt>
                <c:pt idx="8035">
                  <c:v>8010</c:v>
                </c:pt>
                <c:pt idx="8036">
                  <c:v>8011</c:v>
                </c:pt>
                <c:pt idx="8037">
                  <c:v>8012</c:v>
                </c:pt>
                <c:pt idx="8038">
                  <c:v>8013</c:v>
                </c:pt>
                <c:pt idx="8039">
                  <c:v>8014</c:v>
                </c:pt>
                <c:pt idx="8040">
                  <c:v>8015</c:v>
                </c:pt>
                <c:pt idx="8041">
                  <c:v>8016</c:v>
                </c:pt>
                <c:pt idx="8042">
                  <c:v>8017</c:v>
                </c:pt>
                <c:pt idx="8043">
                  <c:v>8018</c:v>
                </c:pt>
                <c:pt idx="8044">
                  <c:v>8019</c:v>
                </c:pt>
                <c:pt idx="8045">
                  <c:v>8020</c:v>
                </c:pt>
                <c:pt idx="8046">
                  <c:v>8021</c:v>
                </c:pt>
                <c:pt idx="8047">
                  <c:v>8022</c:v>
                </c:pt>
                <c:pt idx="8048">
                  <c:v>8023</c:v>
                </c:pt>
                <c:pt idx="8049">
                  <c:v>8024</c:v>
                </c:pt>
                <c:pt idx="8050">
                  <c:v>8025</c:v>
                </c:pt>
                <c:pt idx="8051">
                  <c:v>8026</c:v>
                </c:pt>
                <c:pt idx="8052">
                  <c:v>8027</c:v>
                </c:pt>
                <c:pt idx="8053">
                  <c:v>8028</c:v>
                </c:pt>
                <c:pt idx="8054">
                  <c:v>8029</c:v>
                </c:pt>
                <c:pt idx="8055">
                  <c:v>8030</c:v>
                </c:pt>
                <c:pt idx="8056">
                  <c:v>8031</c:v>
                </c:pt>
                <c:pt idx="8057">
                  <c:v>8032</c:v>
                </c:pt>
                <c:pt idx="8058">
                  <c:v>8033</c:v>
                </c:pt>
                <c:pt idx="8059">
                  <c:v>8034</c:v>
                </c:pt>
                <c:pt idx="8060">
                  <c:v>8035</c:v>
                </c:pt>
                <c:pt idx="8061">
                  <c:v>8036</c:v>
                </c:pt>
                <c:pt idx="8062">
                  <c:v>8037</c:v>
                </c:pt>
                <c:pt idx="8063">
                  <c:v>8038</c:v>
                </c:pt>
                <c:pt idx="8064">
                  <c:v>8039</c:v>
                </c:pt>
                <c:pt idx="8065">
                  <c:v>8040</c:v>
                </c:pt>
                <c:pt idx="8066">
                  <c:v>8041</c:v>
                </c:pt>
                <c:pt idx="8067">
                  <c:v>8042</c:v>
                </c:pt>
                <c:pt idx="8068">
                  <c:v>8043</c:v>
                </c:pt>
                <c:pt idx="8069">
                  <c:v>8044</c:v>
                </c:pt>
                <c:pt idx="8070">
                  <c:v>8045</c:v>
                </c:pt>
                <c:pt idx="8071">
                  <c:v>8046</c:v>
                </c:pt>
                <c:pt idx="8072">
                  <c:v>8047</c:v>
                </c:pt>
                <c:pt idx="8073">
                  <c:v>8048</c:v>
                </c:pt>
                <c:pt idx="8074">
                  <c:v>8049</c:v>
                </c:pt>
                <c:pt idx="8075">
                  <c:v>8050</c:v>
                </c:pt>
                <c:pt idx="8076">
                  <c:v>8051</c:v>
                </c:pt>
                <c:pt idx="8077">
                  <c:v>8052</c:v>
                </c:pt>
                <c:pt idx="8078">
                  <c:v>8053</c:v>
                </c:pt>
                <c:pt idx="8079">
                  <c:v>8054</c:v>
                </c:pt>
                <c:pt idx="8080">
                  <c:v>8055</c:v>
                </c:pt>
                <c:pt idx="8081">
                  <c:v>8056</c:v>
                </c:pt>
                <c:pt idx="8082">
                  <c:v>8057</c:v>
                </c:pt>
                <c:pt idx="8083">
                  <c:v>8058</c:v>
                </c:pt>
                <c:pt idx="8084">
                  <c:v>8059</c:v>
                </c:pt>
                <c:pt idx="8085">
                  <c:v>8060</c:v>
                </c:pt>
                <c:pt idx="8086">
                  <c:v>8061</c:v>
                </c:pt>
                <c:pt idx="8087">
                  <c:v>8062</c:v>
                </c:pt>
                <c:pt idx="8088">
                  <c:v>8063</c:v>
                </c:pt>
                <c:pt idx="8089">
                  <c:v>8064</c:v>
                </c:pt>
                <c:pt idx="8090">
                  <c:v>8065</c:v>
                </c:pt>
                <c:pt idx="8091">
                  <c:v>8066</c:v>
                </c:pt>
                <c:pt idx="8092">
                  <c:v>8067</c:v>
                </c:pt>
                <c:pt idx="8093">
                  <c:v>8068</c:v>
                </c:pt>
                <c:pt idx="8094">
                  <c:v>8069</c:v>
                </c:pt>
                <c:pt idx="8095">
                  <c:v>8070</c:v>
                </c:pt>
                <c:pt idx="8096">
                  <c:v>8071</c:v>
                </c:pt>
                <c:pt idx="8097">
                  <c:v>8072</c:v>
                </c:pt>
                <c:pt idx="8098">
                  <c:v>8073</c:v>
                </c:pt>
                <c:pt idx="8099">
                  <c:v>8074</c:v>
                </c:pt>
                <c:pt idx="8100">
                  <c:v>8075</c:v>
                </c:pt>
                <c:pt idx="8101">
                  <c:v>8076</c:v>
                </c:pt>
                <c:pt idx="8102">
                  <c:v>8077</c:v>
                </c:pt>
                <c:pt idx="8103">
                  <c:v>8078</c:v>
                </c:pt>
                <c:pt idx="8104">
                  <c:v>8079</c:v>
                </c:pt>
                <c:pt idx="8105">
                  <c:v>8080</c:v>
                </c:pt>
                <c:pt idx="8106">
                  <c:v>8081</c:v>
                </c:pt>
                <c:pt idx="8107">
                  <c:v>8082</c:v>
                </c:pt>
                <c:pt idx="8108">
                  <c:v>8083</c:v>
                </c:pt>
                <c:pt idx="8109">
                  <c:v>8084</c:v>
                </c:pt>
                <c:pt idx="8110">
                  <c:v>8085</c:v>
                </c:pt>
                <c:pt idx="8111">
                  <c:v>8086</c:v>
                </c:pt>
                <c:pt idx="8112">
                  <c:v>8087</c:v>
                </c:pt>
                <c:pt idx="8113">
                  <c:v>8088</c:v>
                </c:pt>
                <c:pt idx="8114">
                  <c:v>8089</c:v>
                </c:pt>
                <c:pt idx="8115">
                  <c:v>8090</c:v>
                </c:pt>
                <c:pt idx="8116">
                  <c:v>8091</c:v>
                </c:pt>
                <c:pt idx="8117">
                  <c:v>8092</c:v>
                </c:pt>
                <c:pt idx="8118">
                  <c:v>8093</c:v>
                </c:pt>
                <c:pt idx="8119">
                  <c:v>8094</c:v>
                </c:pt>
                <c:pt idx="8120">
                  <c:v>8095</c:v>
                </c:pt>
                <c:pt idx="8121">
                  <c:v>8096</c:v>
                </c:pt>
                <c:pt idx="8122">
                  <c:v>8097</c:v>
                </c:pt>
                <c:pt idx="8123">
                  <c:v>8098</c:v>
                </c:pt>
                <c:pt idx="8124">
                  <c:v>8099</c:v>
                </c:pt>
                <c:pt idx="8125">
                  <c:v>8100</c:v>
                </c:pt>
                <c:pt idx="8126">
                  <c:v>8101</c:v>
                </c:pt>
                <c:pt idx="8127">
                  <c:v>8102</c:v>
                </c:pt>
                <c:pt idx="8128">
                  <c:v>8103</c:v>
                </c:pt>
                <c:pt idx="8129">
                  <c:v>8104</c:v>
                </c:pt>
                <c:pt idx="8130">
                  <c:v>8105</c:v>
                </c:pt>
                <c:pt idx="8131">
                  <c:v>8106</c:v>
                </c:pt>
                <c:pt idx="8132">
                  <c:v>8107</c:v>
                </c:pt>
                <c:pt idx="8133">
                  <c:v>8108</c:v>
                </c:pt>
                <c:pt idx="8134">
                  <c:v>8109</c:v>
                </c:pt>
                <c:pt idx="8135">
                  <c:v>8110</c:v>
                </c:pt>
                <c:pt idx="8136">
                  <c:v>8111</c:v>
                </c:pt>
                <c:pt idx="8137">
                  <c:v>8112</c:v>
                </c:pt>
                <c:pt idx="8138">
                  <c:v>8113</c:v>
                </c:pt>
                <c:pt idx="8139">
                  <c:v>8114</c:v>
                </c:pt>
                <c:pt idx="8140">
                  <c:v>8115</c:v>
                </c:pt>
                <c:pt idx="8141">
                  <c:v>8116</c:v>
                </c:pt>
                <c:pt idx="8142">
                  <c:v>8117</c:v>
                </c:pt>
                <c:pt idx="8143">
                  <c:v>8118</c:v>
                </c:pt>
                <c:pt idx="8144">
                  <c:v>8119</c:v>
                </c:pt>
                <c:pt idx="8145">
                  <c:v>8120</c:v>
                </c:pt>
                <c:pt idx="8146">
                  <c:v>8121</c:v>
                </c:pt>
                <c:pt idx="8147">
                  <c:v>8122</c:v>
                </c:pt>
                <c:pt idx="8148">
                  <c:v>8123</c:v>
                </c:pt>
                <c:pt idx="8149">
                  <c:v>8124</c:v>
                </c:pt>
                <c:pt idx="8150">
                  <c:v>8125</c:v>
                </c:pt>
                <c:pt idx="8151">
                  <c:v>8126</c:v>
                </c:pt>
                <c:pt idx="8152">
                  <c:v>8127</c:v>
                </c:pt>
                <c:pt idx="8153">
                  <c:v>8128</c:v>
                </c:pt>
                <c:pt idx="8154">
                  <c:v>8129</c:v>
                </c:pt>
                <c:pt idx="8155">
                  <c:v>8130</c:v>
                </c:pt>
                <c:pt idx="8156">
                  <c:v>8131</c:v>
                </c:pt>
                <c:pt idx="8157">
                  <c:v>8132</c:v>
                </c:pt>
                <c:pt idx="8158">
                  <c:v>8133</c:v>
                </c:pt>
                <c:pt idx="8159">
                  <c:v>8134</c:v>
                </c:pt>
                <c:pt idx="8160">
                  <c:v>8135</c:v>
                </c:pt>
                <c:pt idx="8161">
                  <c:v>8136</c:v>
                </c:pt>
                <c:pt idx="8162">
                  <c:v>8137</c:v>
                </c:pt>
                <c:pt idx="8163">
                  <c:v>8138</c:v>
                </c:pt>
                <c:pt idx="8164">
                  <c:v>8139</c:v>
                </c:pt>
                <c:pt idx="8165">
                  <c:v>8140</c:v>
                </c:pt>
                <c:pt idx="8166">
                  <c:v>8141</c:v>
                </c:pt>
                <c:pt idx="8167">
                  <c:v>8142</c:v>
                </c:pt>
                <c:pt idx="8168">
                  <c:v>8143</c:v>
                </c:pt>
                <c:pt idx="8169">
                  <c:v>8144</c:v>
                </c:pt>
                <c:pt idx="8170">
                  <c:v>8145</c:v>
                </c:pt>
                <c:pt idx="8171">
                  <c:v>8146</c:v>
                </c:pt>
                <c:pt idx="8172">
                  <c:v>8147</c:v>
                </c:pt>
                <c:pt idx="8173">
                  <c:v>8148</c:v>
                </c:pt>
                <c:pt idx="8174">
                  <c:v>8149</c:v>
                </c:pt>
                <c:pt idx="8175">
                  <c:v>8150</c:v>
                </c:pt>
                <c:pt idx="8176">
                  <c:v>8151</c:v>
                </c:pt>
                <c:pt idx="8177">
                  <c:v>8152</c:v>
                </c:pt>
                <c:pt idx="8178">
                  <c:v>8153</c:v>
                </c:pt>
                <c:pt idx="8179">
                  <c:v>8154</c:v>
                </c:pt>
                <c:pt idx="8180">
                  <c:v>8155</c:v>
                </c:pt>
                <c:pt idx="8181">
                  <c:v>8156</c:v>
                </c:pt>
                <c:pt idx="8182">
                  <c:v>8157</c:v>
                </c:pt>
                <c:pt idx="8183">
                  <c:v>8158</c:v>
                </c:pt>
                <c:pt idx="8184">
                  <c:v>8159</c:v>
                </c:pt>
                <c:pt idx="8185">
                  <c:v>8160</c:v>
                </c:pt>
                <c:pt idx="8186">
                  <c:v>8161</c:v>
                </c:pt>
                <c:pt idx="8187">
                  <c:v>8162</c:v>
                </c:pt>
                <c:pt idx="8188">
                  <c:v>8163</c:v>
                </c:pt>
                <c:pt idx="8189">
                  <c:v>8164</c:v>
                </c:pt>
                <c:pt idx="8190">
                  <c:v>8165</c:v>
                </c:pt>
                <c:pt idx="8191">
                  <c:v>8166</c:v>
                </c:pt>
                <c:pt idx="8192">
                  <c:v>8167</c:v>
                </c:pt>
                <c:pt idx="8193">
                  <c:v>8168</c:v>
                </c:pt>
                <c:pt idx="8194">
                  <c:v>8169</c:v>
                </c:pt>
                <c:pt idx="8195">
                  <c:v>8170</c:v>
                </c:pt>
                <c:pt idx="8196">
                  <c:v>8171</c:v>
                </c:pt>
                <c:pt idx="8197">
                  <c:v>8172</c:v>
                </c:pt>
                <c:pt idx="8198">
                  <c:v>8173</c:v>
                </c:pt>
                <c:pt idx="8199">
                  <c:v>8174</c:v>
                </c:pt>
                <c:pt idx="8200">
                  <c:v>8175</c:v>
                </c:pt>
                <c:pt idx="8201">
                  <c:v>8176</c:v>
                </c:pt>
                <c:pt idx="8202">
                  <c:v>8177</c:v>
                </c:pt>
                <c:pt idx="8203">
                  <c:v>8178</c:v>
                </c:pt>
                <c:pt idx="8204">
                  <c:v>8179</c:v>
                </c:pt>
                <c:pt idx="8205">
                  <c:v>8180</c:v>
                </c:pt>
                <c:pt idx="8206">
                  <c:v>8181</c:v>
                </c:pt>
                <c:pt idx="8207">
                  <c:v>8182</c:v>
                </c:pt>
                <c:pt idx="8208">
                  <c:v>8183</c:v>
                </c:pt>
                <c:pt idx="8209">
                  <c:v>8184</c:v>
                </c:pt>
                <c:pt idx="8210">
                  <c:v>8185</c:v>
                </c:pt>
                <c:pt idx="8211">
                  <c:v>8186</c:v>
                </c:pt>
                <c:pt idx="8212">
                  <c:v>8187</c:v>
                </c:pt>
                <c:pt idx="8213">
                  <c:v>8188</c:v>
                </c:pt>
                <c:pt idx="8214">
                  <c:v>8189</c:v>
                </c:pt>
                <c:pt idx="8215">
                  <c:v>8190</c:v>
                </c:pt>
                <c:pt idx="8216">
                  <c:v>8191</c:v>
                </c:pt>
                <c:pt idx="8217">
                  <c:v>8192</c:v>
                </c:pt>
                <c:pt idx="8218">
                  <c:v>8193</c:v>
                </c:pt>
                <c:pt idx="8219">
                  <c:v>8194</c:v>
                </c:pt>
                <c:pt idx="8220">
                  <c:v>8195</c:v>
                </c:pt>
                <c:pt idx="8221">
                  <c:v>8196</c:v>
                </c:pt>
                <c:pt idx="8222">
                  <c:v>8197</c:v>
                </c:pt>
                <c:pt idx="8223">
                  <c:v>8198</c:v>
                </c:pt>
                <c:pt idx="8224">
                  <c:v>8199</c:v>
                </c:pt>
                <c:pt idx="8225">
                  <c:v>8200</c:v>
                </c:pt>
                <c:pt idx="8226">
                  <c:v>8201</c:v>
                </c:pt>
                <c:pt idx="8227">
                  <c:v>8202</c:v>
                </c:pt>
                <c:pt idx="8228">
                  <c:v>8203</c:v>
                </c:pt>
                <c:pt idx="8229">
                  <c:v>8204</c:v>
                </c:pt>
                <c:pt idx="8230">
                  <c:v>8205</c:v>
                </c:pt>
                <c:pt idx="8231">
                  <c:v>8206</c:v>
                </c:pt>
                <c:pt idx="8232">
                  <c:v>8207</c:v>
                </c:pt>
                <c:pt idx="8233">
                  <c:v>8208</c:v>
                </c:pt>
                <c:pt idx="8234">
                  <c:v>8209</c:v>
                </c:pt>
                <c:pt idx="8235">
                  <c:v>8210</c:v>
                </c:pt>
                <c:pt idx="8236">
                  <c:v>8211</c:v>
                </c:pt>
                <c:pt idx="8237">
                  <c:v>8212</c:v>
                </c:pt>
                <c:pt idx="8238">
                  <c:v>8213</c:v>
                </c:pt>
                <c:pt idx="8239">
                  <c:v>8214</c:v>
                </c:pt>
                <c:pt idx="8240">
                  <c:v>8215</c:v>
                </c:pt>
                <c:pt idx="8241">
                  <c:v>8216</c:v>
                </c:pt>
                <c:pt idx="8242">
                  <c:v>8217</c:v>
                </c:pt>
                <c:pt idx="8243">
                  <c:v>8218</c:v>
                </c:pt>
                <c:pt idx="8244">
                  <c:v>8219</c:v>
                </c:pt>
                <c:pt idx="8245">
                  <c:v>8220</c:v>
                </c:pt>
                <c:pt idx="8246">
                  <c:v>8221</c:v>
                </c:pt>
                <c:pt idx="8247">
                  <c:v>8222</c:v>
                </c:pt>
                <c:pt idx="8248">
                  <c:v>8223</c:v>
                </c:pt>
                <c:pt idx="8249">
                  <c:v>8224</c:v>
                </c:pt>
                <c:pt idx="8250">
                  <c:v>8225</c:v>
                </c:pt>
                <c:pt idx="8251">
                  <c:v>8226</c:v>
                </c:pt>
                <c:pt idx="8252">
                  <c:v>8227</c:v>
                </c:pt>
                <c:pt idx="8253">
                  <c:v>8228</c:v>
                </c:pt>
                <c:pt idx="8254">
                  <c:v>8229</c:v>
                </c:pt>
                <c:pt idx="8255">
                  <c:v>8230</c:v>
                </c:pt>
                <c:pt idx="8256">
                  <c:v>8231</c:v>
                </c:pt>
                <c:pt idx="8257">
                  <c:v>8232</c:v>
                </c:pt>
                <c:pt idx="8258">
                  <c:v>8233</c:v>
                </c:pt>
                <c:pt idx="8259">
                  <c:v>8234</c:v>
                </c:pt>
                <c:pt idx="8260">
                  <c:v>8235</c:v>
                </c:pt>
                <c:pt idx="8261">
                  <c:v>8236</c:v>
                </c:pt>
                <c:pt idx="8262">
                  <c:v>8237</c:v>
                </c:pt>
                <c:pt idx="8263">
                  <c:v>8238</c:v>
                </c:pt>
                <c:pt idx="8264">
                  <c:v>8239</c:v>
                </c:pt>
                <c:pt idx="8265">
                  <c:v>8240</c:v>
                </c:pt>
                <c:pt idx="8266">
                  <c:v>8241</c:v>
                </c:pt>
                <c:pt idx="8267">
                  <c:v>8242</c:v>
                </c:pt>
                <c:pt idx="8268">
                  <c:v>8243</c:v>
                </c:pt>
                <c:pt idx="8269">
                  <c:v>8244</c:v>
                </c:pt>
                <c:pt idx="8270">
                  <c:v>8245</c:v>
                </c:pt>
                <c:pt idx="8271">
                  <c:v>8246</c:v>
                </c:pt>
                <c:pt idx="8272">
                  <c:v>8247</c:v>
                </c:pt>
                <c:pt idx="8273">
                  <c:v>8248</c:v>
                </c:pt>
                <c:pt idx="8274">
                  <c:v>8249</c:v>
                </c:pt>
                <c:pt idx="8275">
                  <c:v>8250</c:v>
                </c:pt>
                <c:pt idx="8276">
                  <c:v>8251</c:v>
                </c:pt>
                <c:pt idx="8277">
                  <c:v>8252</c:v>
                </c:pt>
                <c:pt idx="8278">
                  <c:v>8253</c:v>
                </c:pt>
                <c:pt idx="8279">
                  <c:v>8254</c:v>
                </c:pt>
                <c:pt idx="8280">
                  <c:v>8255</c:v>
                </c:pt>
                <c:pt idx="8281">
                  <c:v>8256</c:v>
                </c:pt>
                <c:pt idx="8282">
                  <c:v>8257</c:v>
                </c:pt>
                <c:pt idx="8283">
                  <c:v>8258</c:v>
                </c:pt>
                <c:pt idx="8284">
                  <c:v>8259</c:v>
                </c:pt>
                <c:pt idx="8285">
                  <c:v>8260</c:v>
                </c:pt>
                <c:pt idx="8286">
                  <c:v>8261</c:v>
                </c:pt>
                <c:pt idx="8287">
                  <c:v>8262</c:v>
                </c:pt>
                <c:pt idx="8288">
                  <c:v>8263</c:v>
                </c:pt>
                <c:pt idx="8289">
                  <c:v>8264</c:v>
                </c:pt>
                <c:pt idx="8290">
                  <c:v>8265</c:v>
                </c:pt>
                <c:pt idx="8291">
                  <c:v>8266</c:v>
                </c:pt>
                <c:pt idx="8292">
                  <c:v>8267</c:v>
                </c:pt>
                <c:pt idx="8293">
                  <c:v>8268</c:v>
                </c:pt>
                <c:pt idx="8294">
                  <c:v>8269</c:v>
                </c:pt>
                <c:pt idx="8295">
                  <c:v>8270</c:v>
                </c:pt>
                <c:pt idx="8296">
                  <c:v>8271</c:v>
                </c:pt>
                <c:pt idx="8297">
                  <c:v>8272</c:v>
                </c:pt>
                <c:pt idx="8298">
                  <c:v>8273</c:v>
                </c:pt>
                <c:pt idx="8299">
                  <c:v>8274</c:v>
                </c:pt>
                <c:pt idx="8300">
                  <c:v>8275</c:v>
                </c:pt>
                <c:pt idx="8301">
                  <c:v>8276</c:v>
                </c:pt>
                <c:pt idx="8302">
                  <c:v>8277</c:v>
                </c:pt>
                <c:pt idx="8303">
                  <c:v>8278</c:v>
                </c:pt>
                <c:pt idx="8304">
                  <c:v>8279</c:v>
                </c:pt>
                <c:pt idx="8305">
                  <c:v>8280</c:v>
                </c:pt>
                <c:pt idx="8306">
                  <c:v>8281</c:v>
                </c:pt>
                <c:pt idx="8307">
                  <c:v>8282</c:v>
                </c:pt>
                <c:pt idx="8308">
                  <c:v>8283</c:v>
                </c:pt>
                <c:pt idx="8309">
                  <c:v>8284</c:v>
                </c:pt>
                <c:pt idx="8310">
                  <c:v>8285</c:v>
                </c:pt>
                <c:pt idx="8311">
                  <c:v>8286</c:v>
                </c:pt>
                <c:pt idx="8312">
                  <c:v>8287</c:v>
                </c:pt>
                <c:pt idx="8313">
                  <c:v>8288</c:v>
                </c:pt>
                <c:pt idx="8314">
                  <c:v>8289</c:v>
                </c:pt>
                <c:pt idx="8315">
                  <c:v>8290</c:v>
                </c:pt>
                <c:pt idx="8316">
                  <c:v>8291</c:v>
                </c:pt>
                <c:pt idx="8317">
                  <c:v>8292</c:v>
                </c:pt>
                <c:pt idx="8318">
                  <c:v>8293</c:v>
                </c:pt>
                <c:pt idx="8319">
                  <c:v>8294</c:v>
                </c:pt>
                <c:pt idx="8320">
                  <c:v>8295</c:v>
                </c:pt>
                <c:pt idx="8321">
                  <c:v>8296</c:v>
                </c:pt>
                <c:pt idx="8322">
                  <c:v>8297</c:v>
                </c:pt>
                <c:pt idx="8323">
                  <c:v>8298</c:v>
                </c:pt>
                <c:pt idx="8324">
                  <c:v>8299</c:v>
                </c:pt>
                <c:pt idx="8325">
                  <c:v>8300</c:v>
                </c:pt>
                <c:pt idx="8326">
                  <c:v>8301</c:v>
                </c:pt>
                <c:pt idx="8327">
                  <c:v>8302</c:v>
                </c:pt>
                <c:pt idx="8328">
                  <c:v>8303</c:v>
                </c:pt>
                <c:pt idx="8329">
                  <c:v>8304</c:v>
                </c:pt>
                <c:pt idx="8330">
                  <c:v>8305</c:v>
                </c:pt>
                <c:pt idx="8331">
                  <c:v>8306</c:v>
                </c:pt>
                <c:pt idx="8332">
                  <c:v>8307</c:v>
                </c:pt>
                <c:pt idx="8333">
                  <c:v>8308</c:v>
                </c:pt>
                <c:pt idx="8334">
                  <c:v>8309</c:v>
                </c:pt>
                <c:pt idx="8335">
                  <c:v>8310</c:v>
                </c:pt>
                <c:pt idx="8336">
                  <c:v>8311</c:v>
                </c:pt>
                <c:pt idx="8337">
                  <c:v>8312</c:v>
                </c:pt>
                <c:pt idx="8338">
                  <c:v>8313</c:v>
                </c:pt>
                <c:pt idx="8339">
                  <c:v>8314</c:v>
                </c:pt>
                <c:pt idx="8340">
                  <c:v>8315</c:v>
                </c:pt>
                <c:pt idx="8341">
                  <c:v>8316</c:v>
                </c:pt>
                <c:pt idx="8342">
                  <c:v>8317</c:v>
                </c:pt>
                <c:pt idx="8343">
                  <c:v>8318</c:v>
                </c:pt>
                <c:pt idx="8344">
                  <c:v>8319</c:v>
                </c:pt>
                <c:pt idx="8345">
                  <c:v>8320</c:v>
                </c:pt>
                <c:pt idx="8346">
                  <c:v>8321</c:v>
                </c:pt>
                <c:pt idx="8347">
                  <c:v>8322</c:v>
                </c:pt>
                <c:pt idx="8348">
                  <c:v>8323</c:v>
                </c:pt>
                <c:pt idx="8349">
                  <c:v>8324</c:v>
                </c:pt>
                <c:pt idx="8350">
                  <c:v>8325</c:v>
                </c:pt>
                <c:pt idx="8351">
                  <c:v>8326</c:v>
                </c:pt>
                <c:pt idx="8352">
                  <c:v>8327</c:v>
                </c:pt>
                <c:pt idx="8353">
                  <c:v>8328</c:v>
                </c:pt>
                <c:pt idx="8354">
                  <c:v>8329</c:v>
                </c:pt>
                <c:pt idx="8355">
                  <c:v>8330</c:v>
                </c:pt>
                <c:pt idx="8356">
                  <c:v>8331</c:v>
                </c:pt>
                <c:pt idx="8357">
                  <c:v>8332</c:v>
                </c:pt>
                <c:pt idx="8358">
                  <c:v>8333</c:v>
                </c:pt>
                <c:pt idx="8359">
                  <c:v>8334</c:v>
                </c:pt>
                <c:pt idx="8360">
                  <c:v>8335</c:v>
                </c:pt>
                <c:pt idx="8361">
                  <c:v>8336</c:v>
                </c:pt>
                <c:pt idx="8362">
                  <c:v>8337</c:v>
                </c:pt>
                <c:pt idx="8363">
                  <c:v>8338</c:v>
                </c:pt>
                <c:pt idx="8364">
                  <c:v>8339</c:v>
                </c:pt>
                <c:pt idx="8365">
                  <c:v>8340</c:v>
                </c:pt>
                <c:pt idx="8366">
                  <c:v>8341</c:v>
                </c:pt>
                <c:pt idx="8367">
                  <c:v>8342</c:v>
                </c:pt>
                <c:pt idx="8368">
                  <c:v>8343</c:v>
                </c:pt>
                <c:pt idx="8369">
                  <c:v>8344</c:v>
                </c:pt>
                <c:pt idx="8370">
                  <c:v>8345</c:v>
                </c:pt>
                <c:pt idx="8371">
                  <c:v>8346</c:v>
                </c:pt>
                <c:pt idx="8372">
                  <c:v>8347</c:v>
                </c:pt>
                <c:pt idx="8373">
                  <c:v>8348</c:v>
                </c:pt>
                <c:pt idx="8374">
                  <c:v>8349</c:v>
                </c:pt>
                <c:pt idx="8375">
                  <c:v>8350</c:v>
                </c:pt>
                <c:pt idx="8376">
                  <c:v>8351</c:v>
                </c:pt>
                <c:pt idx="8377">
                  <c:v>8352</c:v>
                </c:pt>
                <c:pt idx="8378">
                  <c:v>8353</c:v>
                </c:pt>
                <c:pt idx="8379">
                  <c:v>8354</c:v>
                </c:pt>
                <c:pt idx="8380">
                  <c:v>8355</c:v>
                </c:pt>
                <c:pt idx="8381">
                  <c:v>8356</c:v>
                </c:pt>
                <c:pt idx="8382">
                  <c:v>8357</c:v>
                </c:pt>
                <c:pt idx="8383">
                  <c:v>8358</c:v>
                </c:pt>
                <c:pt idx="8384">
                  <c:v>8359</c:v>
                </c:pt>
                <c:pt idx="8385">
                  <c:v>8360</c:v>
                </c:pt>
                <c:pt idx="8386">
                  <c:v>8361</c:v>
                </c:pt>
                <c:pt idx="8387">
                  <c:v>8362</c:v>
                </c:pt>
                <c:pt idx="8388">
                  <c:v>8363</c:v>
                </c:pt>
                <c:pt idx="8389">
                  <c:v>8364</c:v>
                </c:pt>
                <c:pt idx="8390">
                  <c:v>8365</c:v>
                </c:pt>
                <c:pt idx="8391">
                  <c:v>8366</c:v>
                </c:pt>
                <c:pt idx="8392">
                  <c:v>8367</c:v>
                </c:pt>
                <c:pt idx="8393">
                  <c:v>8368</c:v>
                </c:pt>
                <c:pt idx="8394">
                  <c:v>8369</c:v>
                </c:pt>
                <c:pt idx="8395">
                  <c:v>8370</c:v>
                </c:pt>
                <c:pt idx="8396">
                  <c:v>8371</c:v>
                </c:pt>
                <c:pt idx="8397">
                  <c:v>8372</c:v>
                </c:pt>
                <c:pt idx="8398">
                  <c:v>8373</c:v>
                </c:pt>
                <c:pt idx="8399">
                  <c:v>8374</c:v>
                </c:pt>
                <c:pt idx="8400">
                  <c:v>8375</c:v>
                </c:pt>
                <c:pt idx="8401">
                  <c:v>8376</c:v>
                </c:pt>
                <c:pt idx="8402">
                  <c:v>8377</c:v>
                </c:pt>
                <c:pt idx="8403">
                  <c:v>8378</c:v>
                </c:pt>
                <c:pt idx="8404">
                  <c:v>8379</c:v>
                </c:pt>
                <c:pt idx="8405">
                  <c:v>8380</c:v>
                </c:pt>
                <c:pt idx="8406">
                  <c:v>8381</c:v>
                </c:pt>
                <c:pt idx="8407">
                  <c:v>8382</c:v>
                </c:pt>
                <c:pt idx="8408">
                  <c:v>8383</c:v>
                </c:pt>
                <c:pt idx="8409">
                  <c:v>8384</c:v>
                </c:pt>
                <c:pt idx="8410">
                  <c:v>8385</c:v>
                </c:pt>
                <c:pt idx="8411">
                  <c:v>8386</c:v>
                </c:pt>
                <c:pt idx="8412">
                  <c:v>8387</c:v>
                </c:pt>
                <c:pt idx="8413">
                  <c:v>8388</c:v>
                </c:pt>
                <c:pt idx="8414">
                  <c:v>8389</c:v>
                </c:pt>
                <c:pt idx="8415">
                  <c:v>8390</c:v>
                </c:pt>
                <c:pt idx="8416">
                  <c:v>8391</c:v>
                </c:pt>
                <c:pt idx="8417">
                  <c:v>8392</c:v>
                </c:pt>
                <c:pt idx="8418">
                  <c:v>8393</c:v>
                </c:pt>
                <c:pt idx="8419">
                  <c:v>8394</c:v>
                </c:pt>
                <c:pt idx="8420">
                  <c:v>8395</c:v>
                </c:pt>
                <c:pt idx="8421">
                  <c:v>8396</c:v>
                </c:pt>
                <c:pt idx="8422">
                  <c:v>8397</c:v>
                </c:pt>
                <c:pt idx="8423">
                  <c:v>8398</c:v>
                </c:pt>
                <c:pt idx="8424">
                  <c:v>8399</c:v>
                </c:pt>
                <c:pt idx="8425">
                  <c:v>8400</c:v>
                </c:pt>
                <c:pt idx="8426">
                  <c:v>8401</c:v>
                </c:pt>
                <c:pt idx="8427">
                  <c:v>8402</c:v>
                </c:pt>
                <c:pt idx="8428">
                  <c:v>8403</c:v>
                </c:pt>
                <c:pt idx="8429">
                  <c:v>8404</c:v>
                </c:pt>
                <c:pt idx="8430">
                  <c:v>8405</c:v>
                </c:pt>
                <c:pt idx="8431">
                  <c:v>8406</c:v>
                </c:pt>
                <c:pt idx="8432">
                  <c:v>8407</c:v>
                </c:pt>
                <c:pt idx="8433">
                  <c:v>8408</c:v>
                </c:pt>
                <c:pt idx="8434">
                  <c:v>8409</c:v>
                </c:pt>
                <c:pt idx="8435">
                  <c:v>8410</c:v>
                </c:pt>
                <c:pt idx="8436">
                  <c:v>8411</c:v>
                </c:pt>
                <c:pt idx="8437">
                  <c:v>8412</c:v>
                </c:pt>
                <c:pt idx="8438">
                  <c:v>8413</c:v>
                </c:pt>
                <c:pt idx="8439">
                  <c:v>8414</c:v>
                </c:pt>
                <c:pt idx="8440">
                  <c:v>8415</c:v>
                </c:pt>
                <c:pt idx="8441">
                  <c:v>8416</c:v>
                </c:pt>
                <c:pt idx="8442">
                  <c:v>8417</c:v>
                </c:pt>
                <c:pt idx="8443">
                  <c:v>8418</c:v>
                </c:pt>
                <c:pt idx="8444">
                  <c:v>8419</c:v>
                </c:pt>
                <c:pt idx="8445">
                  <c:v>8420</c:v>
                </c:pt>
                <c:pt idx="8446">
                  <c:v>8421</c:v>
                </c:pt>
                <c:pt idx="8447">
                  <c:v>8422</c:v>
                </c:pt>
                <c:pt idx="8448">
                  <c:v>8423</c:v>
                </c:pt>
                <c:pt idx="8449">
                  <c:v>8424</c:v>
                </c:pt>
                <c:pt idx="8450">
                  <c:v>8425</c:v>
                </c:pt>
                <c:pt idx="8451">
                  <c:v>8426</c:v>
                </c:pt>
                <c:pt idx="8452">
                  <c:v>8427</c:v>
                </c:pt>
                <c:pt idx="8453">
                  <c:v>8428</c:v>
                </c:pt>
                <c:pt idx="8454">
                  <c:v>8429</c:v>
                </c:pt>
                <c:pt idx="8455">
                  <c:v>8430</c:v>
                </c:pt>
                <c:pt idx="8456">
                  <c:v>8431</c:v>
                </c:pt>
                <c:pt idx="8457">
                  <c:v>8432</c:v>
                </c:pt>
                <c:pt idx="8458">
                  <c:v>8433</c:v>
                </c:pt>
                <c:pt idx="8459">
                  <c:v>8434</c:v>
                </c:pt>
                <c:pt idx="8460">
                  <c:v>8435</c:v>
                </c:pt>
                <c:pt idx="8461">
                  <c:v>8436</c:v>
                </c:pt>
                <c:pt idx="8462">
                  <c:v>8437</c:v>
                </c:pt>
                <c:pt idx="8463">
                  <c:v>8438</c:v>
                </c:pt>
                <c:pt idx="8464">
                  <c:v>8439</c:v>
                </c:pt>
                <c:pt idx="8465">
                  <c:v>8440</c:v>
                </c:pt>
                <c:pt idx="8466">
                  <c:v>8441</c:v>
                </c:pt>
                <c:pt idx="8467">
                  <c:v>8442</c:v>
                </c:pt>
                <c:pt idx="8468">
                  <c:v>8443</c:v>
                </c:pt>
                <c:pt idx="8469">
                  <c:v>8444</c:v>
                </c:pt>
                <c:pt idx="8470">
                  <c:v>8445</c:v>
                </c:pt>
                <c:pt idx="8471">
                  <c:v>8446</c:v>
                </c:pt>
                <c:pt idx="8472">
                  <c:v>8447</c:v>
                </c:pt>
                <c:pt idx="8473">
                  <c:v>8448</c:v>
                </c:pt>
                <c:pt idx="8474">
                  <c:v>8449</c:v>
                </c:pt>
                <c:pt idx="8475">
                  <c:v>8450</c:v>
                </c:pt>
                <c:pt idx="8476">
                  <c:v>8451</c:v>
                </c:pt>
                <c:pt idx="8477">
                  <c:v>8452</c:v>
                </c:pt>
                <c:pt idx="8478">
                  <c:v>8453</c:v>
                </c:pt>
                <c:pt idx="8479">
                  <c:v>8454</c:v>
                </c:pt>
                <c:pt idx="8480">
                  <c:v>8455</c:v>
                </c:pt>
                <c:pt idx="8481">
                  <c:v>8456</c:v>
                </c:pt>
                <c:pt idx="8482">
                  <c:v>8457</c:v>
                </c:pt>
                <c:pt idx="8483">
                  <c:v>8458</c:v>
                </c:pt>
                <c:pt idx="8484">
                  <c:v>8459</c:v>
                </c:pt>
                <c:pt idx="8485">
                  <c:v>8460</c:v>
                </c:pt>
                <c:pt idx="8486">
                  <c:v>8461</c:v>
                </c:pt>
                <c:pt idx="8487">
                  <c:v>8462</c:v>
                </c:pt>
                <c:pt idx="8488">
                  <c:v>8463</c:v>
                </c:pt>
                <c:pt idx="8489">
                  <c:v>8464</c:v>
                </c:pt>
                <c:pt idx="8490">
                  <c:v>8465</c:v>
                </c:pt>
                <c:pt idx="8491">
                  <c:v>8466</c:v>
                </c:pt>
                <c:pt idx="8492">
                  <c:v>8467</c:v>
                </c:pt>
                <c:pt idx="8493">
                  <c:v>8468</c:v>
                </c:pt>
                <c:pt idx="8494">
                  <c:v>8469</c:v>
                </c:pt>
                <c:pt idx="8495">
                  <c:v>8470</c:v>
                </c:pt>
                <c:pt idx="8496">
                  <c:v>8471</c:v>
                </c:pt>
                <c:pt idx="8497">
                  <c:v>8472</c:v>
                </c:pt>
                <c:pt idx="8498">
                  <c:v>8473</c:v>
                </c:pt>
                <c:pt idx="8499">
                  <c:v>8474</c:v>
                </c:pt>
                <c:pt idx="8500">
                  <c:v>8475</c:v>
                </c:pt>
                <c:pt idx="8501">
                  <c:v>8476</c:v>
                </c:pt>
                <c:pt idx="8502">
                  <c:v>8477</c:v>
                </c:pt>
                <c:pt idx="8503">
                  <c:v>8478</c:v>
                </c:pt>
                <c:pt idx="8504">
                  <c:v>8479</c:v>
                </c:pt>
                <c:pt idx="8505">
                  <c:v>8480</c:v>
                </c:pt>
                <c:pt idx="8506">
                  <c:v>8481</c:v>
                </c:pt>
                <c:pt idx="8507">
                  <c:v>8482</c:v>
                </c:pt>
                <c:pt idx="8508">
                  <c:v>8483</c:v>
                </c:pt>
                <c:pt idx="8509">
                  <c:v>8484</c:v>
                </c:pt>
                <c:pt idx="8510">
                  <c:v>8485</c:v>
                </c:pt>
                <c:pt idx="8511">
                  <c:v>8486</c:v>
                </c:pt>
                <c:pt idx="8512">
                  <c:v>8487</c:v>
                </c:pt>
                <c:pt idx="8513">
                  <c:v>8488</c:v>
                </c:pt>
                <c:pt idx="8514">
                  <c:v>8489</c:v>
                </c:pt>
                <c:pt idx="8515">
                  <c:v>8490</c:v>
                </c:pt>
                <c:pt idx="8516">
                  <c:v>8491</c:v>
                </c:pt>
                <c:pt idx="8517">
                  <c:v>8492</c:v>
                </c:pt>
                <c:pt idx="8518">
                  <c:v>8493</c:v>
                </c:pt>
                <c:pt idx="8519">
                  <c:v>8494</c:v>
                </c:pt>
                <c:pt idx="8520">
                  <c:v>8495</c:v>
                </c:pt>
                <c:pt idx="8521">
                  <c:v>8496</c:v>
                </c:pt>
                <c:pt idx="8522">
                  <c:v>8497</c:v>
                </c:pt>
                <c:pt idx="8523">
                  <c:v>8498</c:v>
                </c:pt>
                <c:pt idx="8524">
                  <c:v>8499</c:v>
                </c:pt>
                <c:pt idx="8525">
                  <c:v>8500</c:v>
                </c:pt>
                <c:pt idx="8526">
                  <c:v>8501</c:v>
                </c:pt>
                <c:pt idx="8527">
                  <c:v>8502</c:v>
                </c:pt>
                <c:pt idx="8528">
                  <c:v>8503</c:v>
                </c:pt>
                <c:pt idx="8529">
                  <c:v>8504</c:v>
                </c:pt>
                <c:pt idx="8530">
                  <c:v>8505</c:v>
                </c:pt>
                <c:pt idx="8531">
                  <c:v>8506</c:v>
                </c:pt>
                <c:pt idx="8532">
                  <c:v>8507</c:v>
                </c:pt>
                <c:pt idx="8533">
                  <c:v>8508</c:v>
                </c:pt>
                <c:pt idx="8534">
                  <c:v>8509</c:v>
                </c:pt>
                <c:pt idx="8535">
                  <c:v>8510</c:v>
                </c:pt>
                <c:pt idx="8536">
                  <c:v>8511</c:v>
                </c:pt>
                <c:pt idx="8537">
                  <c:v>8512</c:v>
                </c:pt>
                <c:pt idx="8538">
                  <c:v>8513</c:v>
                </c:pt>
                <c:pt idx="8539">
                  <c:v>8514</c:v>
                </c:pt>
                <c:pt idx="8540">
                  <c:v>8515</c:v>
                </c:pt>
                <c:pt idx="8541">
                  <c:v>8516</c:v>
                </c:pt>
                <c:pt idx="8542">
                  <c:v>8517</c:v>
                </c:pt>
                <c:pt idx="8543">
                  <c:v>8518</c:v>
                </c:pt>
                <c:pt idx="8544">
                  <c:v>8519</c:v>
                </c:pt>
                <c:pt idx="8545">
                  <c:v>8520</c:v>
                </c:pt>
                <c:pt idx="8546">
                  <c:v>8521</c:v>
                </c:pt>
                <c:pt idx="8547">
                  <c:v>8522</c:v>
                </c:pt>
                <c:pt idx="8548">
                  <c:v>8523</c:v>
                </c:pt>
                <c:pt idx="8549">
                  <c:v>8524</c:v>
                </c:pt>
                <c:pt idx="8550">
                  <c:v>8525</c:v>
                </c:pt>
                <c:pt idx="8551">
                  <c:v>8526</c:v>
                </c:pt>
                <c:pt idx="8552">
                  <c:v>8527</c:v>
                </c:pt>
                <c:pt idx="8553">
                  <c:v>8528</c:v>
                </c:pt>
                <c:pt idx="8554">
                  <c:v>8529</c:v>
                </c:pt>
                <c:pt idx="8555">
                  <c:v>8530</c:v>
                </c:pt>
                <c:pt idx="8556">
                  <c:v>8531</c:v>
                </c:pt>
                <c:pt idx="8557">
                  <c:v>8532</c:v>
                </c:pt>
                <c:pt idx="8558">
                  <c:v>8533</c:v>
                </c:pt>
                <c:pt idx="8559">
                  <c:v>8534</c:v>
                </c:pt>
                <c:pt idx="8560">
                  <c:v>8535</c:v>
                </c:pt>
                <c:pt idx="8561">
                  <c:v>8536</c:v>
                </c:pt>
                <c:pt idx="8562">
                  <c:v>8537</c:v>
                </c:pt>
                <c:pt idx="8563">
                  <c:v>8538</c:v>
                </c:pt>
                <c:pt idx="8564">
                  <c:v>8539</c:v>
                </c:pt>
                <c:pt idx="8565">
                  <c:v>8540</c:v>
                </c:pt>
                <c:pt idx="8566">
                  <c:v>8541</c:v>
                </c:pt>
                <c:pt idx="8567">
                  <c:v>8542</c:v>
                </c:pt>
                <c:pt idx="8568">
                  <c:v>8543</c:v>
                </c:pt>
                <c:pt idx="8569">
                  <c:v>8544</c:v>
                </c:pt>
                <c:pt idx="8570">
                  <c:v>8545</c:v>
                </c:pt>
                <c:pt idx="8571">
                  <c:v>8546</c:v>
                </c:pt>
                <c:pt idx="8572">
                  <c:v>8547</c:v>
                </c:pt>
                <c:pt idx="8573">
                  <c:v>8548</c:v>
                </c:pt>
                <c:pt idx="8574">
                  <c:v>8549</c:v>
                </c:pt>
                <c:pt idx="8575">
                  <c:v>8550</c:v>
                </c:pt>
                <c:pt idx="8576">
                  <c:v>8551</c:v>
                </c:pt>
                <c:pt idx="8577">
                  <c:v>8552</c:v>
                </c:pt>
                <c:pt idx="8578">
                  <c:v>8553</c:v>
                </c:pt>
                <c:pt idx="8579">
                  <c:v>8554</c:v>
                </c:pt>
                <c:pt idx="8580">
                  <c:v>8555</c:v>
                </c:pt>
                <c:pt idx="8581">
                  <c:v>8556</c:v>
                </c:pt>
                <c:pt idx="8582">
                  <c:v>8557</c:v>
                </c:pt>
                <c:pt idx="8583">
                  <c:v>8558</c:v>
                </c:pt>
                <c:pt idx="8584">
                  <c:v>8559</c:v>
                </c:pt>
                <c:pt idx="8585">
                  <c:v>8560</c:v>
                </c:pt>
                <c:pt idx="8586">
                  <c:v>8561</c:v>
                </c:pt>
                <c:pt idx="8587">
                  <c:v>8562</c:v>
                </c:pt>
                <c:pt idx="8588">
                  <c:v>8563</c:v>
                </c:pt>
                <c:pt idx="8589">
                  <c:v>8564</c:v>
                </c:pt>
                <c:pt idx="8590">
                  <c:v>8565</c:v>
                </c:pt>
                <c:pt idx="8591">
                  <c:v>8566</c:v>
                </c:pt>
                <c:pt idx="8592">
                  <c:v>8567</c:v>
                </c:pt>
                <c:pt idx="8593">
                  <c:v>8568</c:v>
                </c:pt>
                <c:pt idx="8594">
                  <c:v>8569</c:v>
                </c:pt>
                <c:pt idx="8595">
                  <c:v>8570</c:v>
                </c:pt>
                <c:pt idx="8596">
                  <c:v>8571</c:v>
                </c:pt>
                <c:pt idx="8597">
                  <c:v>8572</c:v>
                </c:pt>
                <c:pt idx="8598">
                  <c:v>8573</c:v>
                </c:pt>
                <c:pt idx="8599">
                  <c:v>8574</c:v>
                </c:pt>
                <c:pt idx="8600">
                  <c:v>8575</c:v>
                </c:pt>
                <c:pt idx="8601">
                  <c:v>8576</c:v>
                </c:pt>
                <c:pt idx="8602">
                  <c:v>8577</c:v>
                </c:pt>
                <c:pt idx="8603">
                  <c:v>8578</c:v>
                </c:pt>
                <c:pt idx="8604">
                  <c:v>8579</c:v>
                </c:pt>
                <c:pt idx="8605">
                  <c:v>8580</c:v>
                </c:pt>
                <c:pt idx="8606">
                  <c:v>8581</c:v>
                </c:pt>
                <c:pt idx="8607">
                  <c:v>8582</c:v>
                </c:pt>
                <c:pt idx="8608">
                  <c:v>8583</c:v>
                </c:pt>
                <c:pt idx="8609">
                  <c:v>8584</c:v>
                </c:pt>
                <c:pt idx="8610">
                  <c:v>8585</c:v>
                </c:pt>
                <c:pt idx="8611">
                  <c:v>8586</c:v>
                </c:pt>
                <c:pt idx="8612">
                  <c:v>8587</c:v>
                </c:pt>
                <c:pt idx="8613">
                  <c:v>8588</c:v>
                </c:pt>
                <c:pt idx="8614">
                  <c:v>8589</c:v>
                </c:pt>
                <c:pt idx="8615">
                  <c:v>8590</c:v>
                </c:pt>
                <c:pt idx="8616">
                  <c:v>8591</c:v>
                </c:pt>
                <c:pt idx="8617">
                  <c:v>8592</c:v>
                </c:pt>
                <c:pt idx="8618">
                  <c:v>8593</c:v>
                </c:pt>
                <c:pt idx="8619">
                  <c:v>8594</c:v>
                </c:pt>
                <c:pt idx="8620">
                  <c:v>8595</c:v>
                </c:pt>
                <c:pt idx="8621">
                  <c:v>8596</c:v>
                </c:pt>
                <c:pt idx="8622">
                  <c:v>8597</c:v>
                </c:pt>
                <c:pt idx="8623">
                  <c:v>8598</c:v>
                </c:pt>
                <c:pt idx="8624">
                  <c:v>8599</c:v>
                </c:pt>
                <c:pt idx="8625">
                  <c:v>8600</c:v>
                </c:pt>
                <c:pt idx="8626">
                  <c:v>8601</c:v>
                </c:pt>
                <c:pt idx="8627">
                  <c:v>8602</c:v>
                </c:pt>
                <c:pt idx="8628">
                  <c:v>8603</c:v>
                </c:pt>
                <c:pt idx="8629">
                  <c:v>8604</c:v>
                </c:pt>
                <c:pt idx="8630">
                  <c:v>8605</c:v>
                </c:pt>
                <c:pt idx="8631">
                  <c:v>8606</c:v>
                </c:pt>
                <c:pt idx="8632">
                  <c:v>8607</c:v>
                </c:pt>
                <c:pt idx="8633">
                  <c:v>8608</c:v>
                </c:pt>
                <c:pt idx="8634">
                  <c:v>8609</c:v>
                </c:pt>
                <c:pt idx="8635">
                  <c:v>8610</c:v>
                </c:pt>
                <c:pt idx="8636">
                  <c:v>8611</c:v>
                </c:pt>
                <c:pt idx="8637">
                  <c:v>8612</c:v>
                </c:pt>
                <c:pt idx="8638">
                  <c:v>8613</c:v>
                </c:pt>
                <c:pt idx="8639">
                  <c:v>8614</c:v>
                </c:pt>
                <c:pt idx="8640">
                  <c:v>8615</c:v>
                </c:pt>
                <c:pt idx="8641">
                  <c:v>8616</c:v>
                </c:pt>
                <c:pt idx="8642">
                  <c:v>8617</c:v>
                </c:pt>
                <c:pt idx="8643">
                  <c:v>8618</c:v>
                </c:pt>
                <c:pt idx="8644">
                  <c:v>8619</c:v>
                </c:pt>
                <c:pt idx="8645">
                  <c:v>8620</c:v>
                </c:pt>
                <c:pt idx="8646">
                  <c:v>8621</c:v>
                </c:pt>
                <c:pt idx="8647">
                  <c:v>8622</c:v>
                </c:pt>
                <c:pt idx="8648">
                  <c:v>8623</c:v>
                </c:pt>
                <c:pt idx="8649">
                  <c:v>8624</c:v>
                </c:pt>
                <c:pt idx="8650">
                  <c:v>8625</c:v>
                </c:pt>
                <c:pt idx="8651">
                  <c:v>8626</c:v>
                </c:pt>
                <c:pt idx="8652">
                  <c:v>8627</c:v>
                </c:pt>
                <c:pt idx="8653">
                  <c:v>8628</c:v>
                </c:pt>
                <c:pt idx="8654">
                  <c:v>8629</c:v>
                </c:pt>
                <c:pt idx="8655">
                  <c:v>8630</c:v>
                </c:pt>
                <c:pt idx="8656">
                  <c:v>8631</c:v>
                </c:pt>
                <c:pt idx="8657">
                  <c:v>8632</c:v>
                </c:pt>
                <c:pt idx="8658">
                  <c:v>8633</c:v>
                </c:pt>
                <c:pt idx="8659">
                  <c:v>8634</c:v>
                </c:pt>
                <c:pt idx="8660">
                  <c:v>8635</c:v>
                </c:pt>
                <c:pt idx="8661">
                  <c:v>8636</c:v>
                </c:pt>
                <c:pt idx="8662">
                  <c:v>8637</c:v>
                </c:pt>
                <c:pt idx="8663">
                  <c:v>8638</c:v>
                </c:pt>
                <c:pt idx="8664">
                  <c:v>8639</c:v>
                </c:pt>
                <c:pt idx="8665">
                  <c:v>8640</c:v>
                </c:pt>
                <c:pt idx="8666">
                  <c:v>8641</c:v>
                </c:pt>
                <c:pt idx="8667">
                  <c:v>8642</c:v>
                </c:pt>
                <c:pt idx="8668">
                  <c:v>8643</c:v>
                </c:pt>
                <c:pt idx="8669">
                  <c:v>8644</c:v>
                </c:pt>
                <c:pt idx="8670">
                  <c:v>8645</c:v>
                </c:pt>
                <c:pt idx="8671">
                  <c:v>8646</c:v>
                </c:pt>
                <c:pt idx="8672">
                  <c:v>8647</c:v>
                </c:pt>
                <c:pt idx="8673">
                  <c:v>8648</c:v>
                </c:pt>
                <c:pt idx="8674">
                  <c:v>8649</c:v>
                </c:pt>
                <c:pt idx="8675">
                  <c:v>8650</c:v>
                </c:pt>
                <c:pt idx="8676">
                  <c:v>8651</c:v>
                </c:pt>
                <c:pt idx="8677">
                  <c:v>8652</c:v>
                </c:pt>
                <c:pt idx="8678">
                  <c:v>8653</c:v>
                </c:pt>
                <c:pt idx="8679">
                  <c:v>8654</c:v>
                </c:pt>
                <c:pt idx="8680">
                  <c:v>8655</c:v>
                </c:pt>
                <c:pt idx="8681">
                  <c:v>8656</c:v>
                </c:pt>
                <c:pt idx="8682">
                  <c:v>8657</c:v>
                </c:pt>
                <c:pt idx="8683">
                  <c:v>8658</c:v>
                </c:pt>
                <c:pt idx="8684">
                  <c:v>8659</c:v>
                </c:pt>
                <c:pt idx="8685">
                  <c:v>8660</c:v>
                </c:pt>
                <c:pt idx="8686">
                  <c:v>8661</c:v>
                </c:pt>
                <c:pt idx="8687">
                  <c:v>8662</c:v>
                </c:pt>
                <c:pt idx="8688">
                  <c:v>8663</c:v>
                </c:pt>
                <c:pt idx="8689">
                  <c:v>8664</c:v>
                </c:pt>
                <c:pt idx="8690">
                  <c:v>8665</c:v>
                </c:pt>
                <c:pt idx="8691">
                  <c:v>8666</c:v>
                </c:pt>
                <c:pt idx="8692">
                  <c:v>8667</c:v>
                </c:pt>
                <c:pt idx="8693">
                  <c:v>8668</c:v>
                </c:pt>
                <c:pt idx="8694">
                  <c:v>8669</c:v>
                </c:pt>
                <c:pt idx="8695">
                  <c:v>8670</c:v>
                </c:pt>
                <c:pt idx="8696">
                  <c:v>8671</c:v>
                </c:pt>
                <c:pt idx="8697">
                  <c:v>8672</c:v>
                </c:pt>
                <c:pt idx="8698">
                  <c:v>8673</c:v>
                </c:pt>
                <c:pt idx="8699">
                  <c:v>8674</c:v>
                </c:pt>
                <c:pt idx="8700">
                  <c:v>8675</c:v>
                </c:pt>
                <c:pt idx="8701">
                  <c:v>8676</c:v>
                </c:pt>
                <c:pt idx="8702">
                  <c:v>8677</c:v>
                </c:pt>
                <c:pt idx="8703">
                  <c:v>8678</c:v>
                </c:pt>
                <c:pt idx="8704">
                  <c:v>8679</c:v>
                </c:pt>
                <c:pt idx="8705">
                  <c:v>8680</c:v>
                </c:pt>
                <c:pt idx="8706">
                  <c:v>8681</c:v>
                </c:pt>
                <c:pt idx="8707">
                  <c:v>8682</c:v>
                </c:pt>
                <c:pt idx="8708">
                  <c:v>8683</c:v>
                </c:pt>
                <c:pt idx="8709">
                  <c:v>8684</c:v>
                </c:pt>
                <c:pt idx="8710">
                  <c:v>8685</c:v>
                </c:pt>
                <c:pt idx="8711">
                  <c:v>8686</c:v>
                </c:pt>
                <c:pt idx="8712">
                  <c:v>8687</c:v>
                </c:pt>
                <c:pt idx="8713">
                  <c:v>8688</c:v>
                </c:pt>
                <c:pt idx="8714">
                  <c:v>8689</c:v>
                </c:pt>
                <c:pt idx="8715">
                  <c:v>8690</c:v>
                </c:pt>
                <c:pt idx="8716">
                  <c:v>8691</c:v>
                </c:pt>
                <c:pt idx="8717">
                  <c:v>8692</c:v>
                </c:pt>
                <c:pt idx="8718">
                  <c:v>8693</c:v>
                </c:pt>
                <c:pt idx="8719">
                  <c:v>8694</c:v>
                </c:pt>
                <c:pt idx="8720">
                  <c:v>8695</c:v>
                </c:pt>
                <c:pt idx="8721">
                  <c:v>8696</c:v>
                </c:pt>
                <c:pt idx="8722">
                  <c:v>8697</c:v>
                </c:pt>
                <c:pt idx="8723">
                  <c:v>8698</c:v>
                </c:pt>
                <c:pt idx="8724">
                  <c:v>8699</c:v>
                </c:pt>
                <c:pt idx="8725">
                  <c:v>8700</c:v>
                </c:pt>
                <c:pt idx="8726">
                  <c:v>8701</c:v>
                </c:pt>
                <c:pt idx="8727">
                  <c:v>8702</c:v>
                </c:pt>
                <c:pt idx="8728">
                  <c:v>8703</c:v>
                </c:pt>
                <c:pt idx="8729">
                  <c:v>8704</c:v>
                </c:pt>
                <c:pt idx="8730">
                  <c:v>8705</c:v>
                </c:pt>
                <c:pt idx="8731">
                  <c:v>8706</c:v>
                </c:pt>
                <c:pt idx="8732">
                  <c:v>8707</c:v>
                </c:pt>
                <c:pt idx="8733">
                  <c:v>8708</c:v>
                </c:pt>
                <c:pt idx="8734">
                  <c:v>8709</c:v>
                </c:pt>
                <c:pt idx="8735">
                  <c:v>8710</c:v>
                </c:pt>
                <c:pt idx="8736">
                  <c:v>8711</c:v>
                </c:pt>
                <c:pt idx="8737">
                  <c:v>8712</c:v>
                </c:pt>
                <c:pt idx="8738">
                  <c:v>8713</c:v>
                </c:pt>
                <c:pt idx="8739">
                  <c:v>8714</c:v>
                </c:pt>
                <c:pt idx="8740">
                  <c:v>8715</c:v>
                </c:pt>
                <c:pt idx="8741">
                  <c:v>8716</c:v>
                </c:pt>
                <c:pt idx="8742">
                  <c:v>8717</c:v>
                </c:pt>
                <c:pt idx="8743">
                  <c:v>8718</c:v>
                </c:pt>
                <c:pt idx="8744">
                  <c:v>8719</c:v>
                </c:pt>
                <c:pt idx="8745">
                  <c:v>8720</c:v>
                </c:pt>
                <c:pt idx="8746">
                  <c:v>8721</c:v>
                </c:pt>
                <c:pt idx="8747">
                  <c:v>8722</c:v>
                </c:pt>
                <c:pt idx="8748">
                  <c:v>8723</c:v>
                </c:pt>
                <c:pt idx="8749">
                  <c:v>8724</c:v>
                </c:pt>
                <c:pt idx="8750">
                  <c:v>8725</c:v>
                </c:pt>
                <c:pt idx="8751">
                  <c:v>8726</c:v>
                </c:pt>
                <c:pt idx="8752">
                  <c:v>8727</c:v>
                </c:pt>
                <c:pt idx="8753">
                  <c:v>8728</c:v>
                </c:pt>
                <c:pt idx="8754">
                  <c:v>8729</c:v>
                </c:pt>
                <c:pt idx="8755">
                  <c:v>8730</c:v>
                </c:pt>
                <c:pt idx="8756">
                  <c:v>8731</c:v>
                </c:pt>
                <c:pt idx="8757">
                  <c:v>8732</c:v>
                </c:pt>
                <c:pt idx="8758">
                  <c:v>8733</c:v>
                </c:pt>
                <c:pt idx="8759">
                  <c:v>8734</c:v>
                </c:pt>
                <c:pt idx="8760">
                  <c:v>8735</c:v>
                </c:pt>
                <c:pt idx="8761">
                  <c:v>8736</c:v>
                </c:pt>
                <c:pt idx="8762">
                  <c:v>8737</c:v>
                </c:pt>
                <c:pt idx="8763">
                  <c:v>8738</c:v>
                </c:pt>
                <c:pt idx="8764">
                  <c:v>8739</c:v>
                </c:pt>
                <c:pt idx="8765">
                  <c:v>8740</c:v>
                </c:pt>
                <c:pt idx="8766">
                  <c:v>8741</c:v>
                </c:pt>
                <c:pt idx="8767">
                  <c:v>8742</c:v>
                </c:pt>
                <c:pt idx="8768">
                  <c:v>8743</c:v>
                </c:pt>
                <c:pt idx="8769">
                  <c:v>8744</c:v>
                </c:pt>
                <c:pt idx="8770">
                  <c:v>8745</c:v>
                </c:pt>
                <c:pt idx="8771">
                  <c:v>8746</c:v>
                </c:pt>
                <c:pt idx="8772">
                  <c:v>8747</c:v>
                </c:pt>
                <c:pt idx="8773">
                  <c:v>8748</c:v>
                </c:pt>
                <c:pt idx="8774">
                  <c:v>8749</c:v>
                </c:pt>
                <c:pt idx="8775">
                  <c:v>8750</c:v>
                </c:pt>
                <c:pt idx="8776">
                  <c:v>8751</c:v>
                </c:pt>
                <c:pt idx="8777">
                  <c:v>8752</c:v>
                </c:pt>
                <c:pt idx="8778">
                  <c:v>8753</c:v>
                </c:pt>
                <c:pt idx="8779">
                  <c:v>8754</c:v>
                </c:pt>
                <c:pt idx="8780">
                  <c:v>8755</c:v>
                </c:pt>
                <c:pt idx="8781">
                  <c:v>8756</c:v>
                </c:pt>
                <c:pt idx="8782">
                  <c:v>8757</c:v>
                </c:pt>
                <c:pt idx="8783">
                  <c:v>8758</c:v>
                </c:pt>
                <c:pt idx="8784">
                  <c:v>8759</c:v>
                </c:pt>
                <c:pt idx="8785">
                  <c:v>8760</c:v>
                </c:pt>
                <c:pt idx="8786">
                  <c:v>8761</c:v>
                </c:pt>
                <c:pt idx="8787">
                  <c:v>8762</c:v>
                </c:pt>
                <c:pt idx="8788">
                  <c:v>8763</c:v>
                </c:pt>
                <c:pt idx="8789">
                  <c:v>8764</c:v>
                </c:pt>
                <c:pt idx="8790">
                  <c:v>8765</c:v>
                </c:pt>
                <c:pt idx="8791">
                  <c:v>8766</c:v>
                </c:pt>
                <c:pt idx="8792">
                  <c:v>8767</c:v>
                </c:pt>
                <c:pt idx="8793">
                  <c:v>8768</c:v>
                </c:pt>
                <c:pt idx="8794">
                  <c:v>8769</c:v>
                </c:pt>
                <c:pt idx="8795">
                  <c:v>8770</c:v>
                </c:pt>
                <c:pt idx="8796">
                  <c:v>8771</c:v>
                </c:pt>
                <c:pt idx="8797">
                  <c:v>8772</c:v>
                </c:pt>
                <c:pt idx="8798">
                  <c:v>8773</c:v>
                </c:pt>
                <c:pt idx="8799">
                  <c:v>8774</c:v>
                </c:pt>
                <c:pt idx="8800">
                  <c:v>8775</c:v>
                </c:pt>
                <c:pt idx="8801">
                  <c:v>8776</c:v>
                </c:pt>
                <c:pt idx="8802">
                  <c:v>8777</c:v>
                </c:pt>
                <c:pt idx="8803">
                  <c:v>8778</c:v>
                </c:pt>
                <c:pt idx="8804">
                  <c:v>8779</c:v>
                </c:pt>
                <c:pt idx="8805">
                  <c:v>8780</c:v>
                </c:pt>
                <c:pt idx="8806">
                  <c:v>8781</c:v>
                </c:pt>
                <c:pt idx="8807">
                  <c:v>8782</c:v>
                </c:pt>
                <c:pt idx="8808">
                  <c:v>8783</c:v>
                </c:pt>
                <c:pt idx="8809">
                  <c:v>8784</c:v>
                </c:pt>
                <c:pt idx="8810">
                  <c:v>8785</c:v>
                </c:pt>
                <c:pt idx="8811">
                  <c:v>8786</c:v>
                </c:pt>
                <c:pt idx="8812">
                  <c:v>8787</c:v>
                </c:pt>
                <c:pt idx="8813">
                  <c:v>8788</c:v>
                </c:pt>
                <c:pt idx="8814">
                  <c:v>8789</c:v>
                </c:pt>
                <c:pt idx="8815">
                  <c:v>8790</c:v>
                </c:pt>
                <c:pt idx="8816">
                  <c:v>8791</c:v>
                </c:pt>
                <c:pt idx="8817">
                  <c:v>8792</c:v>
                </c:pt>
                <c:pt idx="8818">
                  <c:v>8793</c:v>
                </c:pt>
                <c:pt idx="8819">
                  <c:v>8794</c:v>
                </c:pt>
                <c:pt idx="8820">
                  <c:v>8795</c:v>
                </c:pt>
                <c:pt idx="8821">
                  <c:v>8796</c:v>
                </c:pt>
                <c:pt idx="8822">
                  <c:v>8797</c:v>
                </c:pt>
                <c:pt idx="8823">
                  <c:v>8798</c:v>
                </c:pt>
                <c:pt idx="8824">
                  <c:v>8799</c:v>
                </c:pt>
                <c:pt idx="8825">
                  <c:v>8800</c:v>
                </c:pt>
                <c:pt idx="8826">
                  <c:v>8801</c:v>
                </c:pt>
                <c:pt idx="8827">
                  <c:v>8802</c:v>
                </c:pt>
                <c:pt idx="8828">
                  <c:v>8803</c:v>
                </c:pt>
                <c:pt idx="8829">
                  <c:v>8804</c:v>
                </c:pt>
                <c:pt idx="8830">
                  <c:v>8805</c:v>
                </c:pt>
                <c:pt idx="8831">
                  <c:v>8806</c:v>
                </c:pt>
                <c:pt idx="8832">
                  <c:v>8807</c:v>
                </c:pt>
                <c:pt idx="8833">
                  <c:v>8808</c:v>
                </c:pt>
                <c:pt idx="8834">
                  <c:v>8809</c:v>
                </c:pt>
                <c:pt idx="8835">
                  <c:v>8810</c:v>
                </c:pt>
                <c:pt idx="8836">
                  <c:v>8811</c:v>
                </c:pt>
                <c:pt idx="8837">
                  <c:v>8812</c:v>
                </c:pt>
                <c:pt idx="8838">
                  <c:v>8813</c:v>
                </c:pt>
                <c:pt idx="8839">
                  <c:v>8814</c:v>
                </c:pt>
                <c:pt idx="8840">
                  <c:v>8815</c:v>
                </c:pt>
                <c:pt idx="8841">
                  <c:v>8816</c:v>
                </c:pt>
                <c:pt idx="8842">
                  <c:v>8817</c:v>
                </c:pt>
                <c:pt idx="8843">
                  <c:v>8818</c:v>
                </c:pt>
                <c:pt idx="8844">
                  <c:v>8819</c:v>
                </c:pt>
                <c:pt idx="8845">
                  <c:v>8820</c:v>
                </c:pt>
                <c:pt idx="8846">
                  <c:v>8821</c:v>
                </c:pt>
                <c:pt idx="8847">
                  <c:v>8822</c:v>
                </c:pt>
                <c:pt idx="8848">
                  <c:v>8823</c:v>
                </c:pt>
                <c:pt idx="8849">
                  <c:v>8824</c:v>
                </c:pt>
                <c:pt idx="8850">
                  <c:v>8825</c:v>
                </c:pt>
                <c:pt idx="8851">
                  <c:v>8826</c:v>
                </c:pt>
                <c:pt idx="8852">
                  <c:v>8827</c:v>
                </c:pt>
                <c:pt idx="8853">
                  <c:v>8828</c:v>
                </c:pt>
                <c:pt idx="8854">
                  <c:v>8829</c:v>
                </c:pt>
                <c:pt idx="8855">
                  <c:v>8830</c:v>
                </c:pt>
                <c:pt idx="8856">
                  <c:v>8831</c:v>
                </c:pt>
                <c:pt idx="8857">
                  <c:v>8832</c:v>
                </c:pt>
                <c:pt idx="8858">
                  <c:v>8833</c:v>
                </c:pt>
                <c:pt idx="8859">
                  <c:v>8834</c:v>
                </c:pt>
                <c:pt idx="8860">
                  <c:v>8835</c:v>
                </c:pt>
                <c:pt idx="8861">
                  <c:v>8836</c:v>
                </c:pt>
                <c:pt idx="8862">
                  <c:v>8837</c:v>
                </c:pt>
                <c:pt idx="8863">
                  <c:v>8838</c:v>
                </c:pt>
                <c:pt idx="8864">
                  <c:v>8839</c:v>
                </c:pt>
                <c:pt idx="8865">
                  <c:v>8840</c:v>
                </c:pt>
                <c:pt idx="8866">
                  <c:v>8841</c:v>
                </c:pt>
                <c:pt idx="8867">
                  <c:v>8842</c:v>
                </c:pt>
                <c:pt idx="8868">
                  <c:v>8843</c:v>
                </c:pt>
                <c:pt idx="8869">
                  <c:v>8844</c:v>
                </c:pt>
                <c:pt idx="8870">
                  <c:v>8845</c:v>
                </c:pt>
                <c:pt idx="8871">
                  <c:v>8846</c:v>
                </c:pt>
                <c:pt idx="8872">
                  <c:v>8847</c:v>
                </c:pt>
                <c:pt idx="8873">
                  <c:v>8848</c:v>
                </c:pt>
                <c:pt idx="8874">
                  <c:v>8849</c:v>
                </c:pt>
                <c:pt idx="8875">
                  <c:v>8850</c:v>
                </c:pt>
                <c:pt idx="8876">
                  <c:v>8851</c:v>
                </c:pt>
                <c:pt idx="8877">
                  <c:v>8852</c:v>
                </c:pt>
                <c:pt idx="8878">
                  <c:v>8853</c:v>
                </c:pt>
                <c:pt idx="8879">
                  <c:v>8854</c:v>
                </c:pt>
                <c:pt idx="8880">
                  <c:v>8855</c:v>
                </c:pt>
                <c:pt idx="8881">
                  <c:v>8856</c:v>
                </c:pt>
                <c:pt idx="8882">
                  <c:v>8857</c:v>
                </c:pt>
                <c:pt idx="8883">
                  <c:v>8858</c:v>
                </c:pt>
                <c:pt idx="8884">
                  <c:v>8859</c:v>
                </c:pt>
                <c:pt idx="8885">
                  <c:v>8860</c:v>
                </c:pt>
                <c:pt idx="8886">
                  <c:v>8861</c:v>
                </c:pt>
                <c:pt idx="8887">
                  <c:v>8862</c:v>
                </c:pt>
                <c:pt idx="8888">
                  <c:v>8863</c:v>
                </c:pt>
                <c:pt idx="8889">
                  <c:v>8864</c:v>
                </c:pt>
                <c:pt idx="8890">
                  <c:v>8865</c:v>
                </c:pt>
                <c:pt idx="8891">
                  <c:v>8866</c:v>
                </c:pt>
                <c:pt idx="8892">
                  <c:v>8867</c:v>
                </c:pt>
                <c:pt idx="8893">
                  <c:v>8868</c:v>
                </c:pt>
                <c:pt idx="8894">
                  <c:v>8869</c:v>
                </c:pt>
                <c:pt idx="8895">
                  <c:v>8870</c:v>
                </c:pt>
                <c:pt idx="8896">
                  <c:v>8871</c:v>
                </c:pt>
                <c:pt idx="8897">
                  <c:v>8872</c:v>
                </c:pt>
                <c:pt idx="8898">
                  <c:v>8873</c:v>
                </c:pt>
                <c:pt idx="8899">
                  <c:v>8874</c:v>
                </c:pt>
                <c:pt idx="8900">
                  <c:v>8875</c:v>
                </c:pt>
                <c:pt idx="8901">
                  <c:v>8876</c:v>
                </c:pt>
                <c:pt idx="8902">
                  <c:v>8877</c:v>
                </c:pt>
                <c:pt idx="8903">
                  <c:v>8878</c:v>
                </c:pt>
                <c:pt idx="8904">
                  <c:v>8879</c:v>
                </c:pt>
                <c:pt idx="8905">
                  <c:v>8880</c:v>
                </c:pt>
                <c:pt idx="8906">
                  <c:v>8881</c:v>
                </c:pt>
                <c:pt idx="8907">
                  <c:v>8882</c:v>
                </c:pt>
                <c:pt idx="8908">
                  <c:v>8883</c:v>
                </c:pt>
                <c:pt idx="8909">
                  <c:v>8884</c:v>
                </c:pt>
                <c:pt idx="8910">
                  <c:v>8885</c:v>
                </c:pt>
                <c:pt idx="8911">
                  <c:v>8886</c:v>
                </c:pt>
                <c:pt idx="8912">
                  <c:v>8887</c:v>
                </c:pt>
                <c:pt idx="8913">
                  <c:v>8888</c:v>
                </c:pt>
                <c:pt idx="8914">
                  <c:v>8889</c:v>
                </c:pt>
                <c:pt idx="8915">
                  <c:v>8890</c:v>
                </c:pt>
                <c:pt idx="8916">
                  <c:v>8891</c:v>
                </c:pt>
                <c:pt idx="8917">
                  <c:v>8892</c:v>
                </c:pt>
                <c:pt idx="8918">
                  <c:v>8893</c:v>
                </c:pt>
                <c:pt idx="8919">
                  <c:v>8894</c:v>
                </c:pt>
                <c:pt idx="8920">
                  <c:v>8895</c:v>
                </c:pt>
                <c:pt idx="8921">
                  <c:v>8896</c:v>
                </c:pt>
                <c:pt idx="8922">
                  <c:v>8897</c:v>
                </c:pt>
                <c:pt idx="8923">
                  <c:v>8898</c:v>
                </c:pt>
                <c:pt idx="8924">
                  <c:v>8899</c:v>
                </c:pt>
                <c:pt idx="8925">
                  <c:v>8900</c:v>
                </c:pt>
                <c:pt idx="8926">
                  <c:v>8901</c:v>
                </c:pt>
                <c:pt idx="8927">
                  <c:v>8902</c:v>
                </c:pt>
                <c:pt idx="8928">
                  <c:v>8903</c:v>
                </c:pt>
                <c:pt idx="8929">
                  <c:v>8904</c:v>
                </c:pt>
                <c:pt idx="8930">
                  <c:v>8905</c:v>
                </c:pt>
                <c:pt idx="8931">
                  <c:v>8906</c:v>
                </c:pt>
                <c:pt idx="8932">
                  <c:v>8907</c:v>
                </c:pt>
                <c:pt idx="8933">
                  <c:v>8908</c:v>
                </c:pt>
                <c:pt idx="8934">
                  <c:v>8909</c:v>
                </c:pt>
                <c:pt idx="8935">
                  <c:v>8910</c:v>
                </c:pt>
                <c:pt idx="8936">
                  <c:v>8911</c:v>
                </c:pt>
                <c:pt idx="8937">
                  <c:v>8912</c:v>
                </c:pt>
                <c:pt idx="8938">
                  <c:v>8913</c:v>
                </c:pt>
                <c:pt idx="8939">
                  <c:v>8914</c:v>
                </c:pt>
                <c:pt idx="8940">
                  <c:v>8915</c:v>
                </c:pt>
                <c:pt idx="8941">
                  <c:v>8916</c:v>
                </c:pt>
                <c:pt idx="8942">
                  <c:v>8917</c:v>
                </c:pt>
                <c:pt idx="8943">
                  <c:v>8918</c:v>
                </c:pt>
                <c:pt idx="8944">
                  <c:v>8919</c:v>
                </c:pt>
                <c:pt idx="8945">
                  <c:v>8920</c:v>
                </c:pt>
                <c:pt idx="8946">
                  <c:v>8921</c:v>
                </c:pt>
                <c:pt idx="8947">
                  <c:v>8922</c:v>
                </c:pt>
                <c:pt idx="8948">
                  <c:v>8923</c:v>
                </c:pt>
                <c:pt idx="8949">
                  <c:v>8924</c:v>
                </c:pt>
                <c:pt idx="8950">
                  <c:v>8925</c:v>
                </c:pt>
                <c:pt idx="8951">
                  <c:v>8926</c:v>
                </c:pt>
                <c:pt idx="8952">
                  <c:v>8927</c:v>
                </c:pt>
                <c:pt idx="8953">
                  <c:v>8928</c:v>
                </c:pt>
                <c:pt idx="8954">
                  <c:v>8929</c:v>
                </c:pt>
                <c:pt idx="8955">
                  <c:v>8930</c:v>
                </c:pt>
                <c:pt idx="8956">
                  <c:v>8931</c:v>
                </c:pt>
                <c:pt idx="8957">
                  <c:v>8932</c:v>
                </c:pt>
                <c:pt idx="8958">
                  <c:v>8933</c:v>
                </c:pt>
                <c:pt idx="8959">
                  <c:v>8934</c:v>
                </c:pt>
                <c:pt idx="8960">
                  <c:v>8935</c:v>
                </c:pt>
                <c:pt idx="8961">
                  <c:v>8936</c:v>
                </c:pt>
                <c:pt idx="8962">
                  <c:v>8937</c:v>
                </c:pt>
                <c:pt idx="8963">
                  <c:v>8938</c:v>
                </c:pt>
                <c:pt idx="8964">
                  <c:v>8939</c:v>
                </c:pt>
                <c:pt idx="8965">
                  <c:v>8940</c:v>
                </c:pt>
                <c:pt idx="8966">
                  <c:v>8941</c:v>
                </c:pt>
                <c:pt idx="8967">
                  <c:v>8942</c:v>
                </c:pt>
                <c:pt idx="8968">
                  <c:v>8943</c:v>
                </c:pt>
                <c:pt idx="8969">
                  <c:v>8944</c:v>
                </c:pt>
                <c:pt idx="8970">
                  <c:v>8945</c:v>
                </c:pt>
                <c:pt idx="8971">
                  <c:v>8946</c:v>
                </c:pt>
                <c:pt idx="8972">
                  <c:v>8947</c:v>
                </c:pt>
                <c:pt idx="8973">
                  <c:v>8948</c:v>
                </c:pt>
                <c:pt idx="8974">
                  <c:v>8949</c:v>
                </c:pt>
                <c:pt idx="8975">
                  <c:v>8950</c:v>
                </c:pt>
                <c:pt idx="8976">
                  <c:v>8951</c:v>
                </c:pt>
                <c:pt idx="8977">
                  <c:v>8952</c:v>
                </c:pt>
                <c:pt idx="8978">
                  <c:v>8953</c:v>
                </c:pt>
                <c:pt idx="8979">
                  <c:v>8954</c:v>
                </c:pt>
                <c:pt idx="8980">
                  <c:v>8955</c:v>
                </c:pt>
                <c:pt idx="8981">
                  <c:v>8956</c:v>
                </c:pt>
                <c:pt idx="8982">
                  <c:v>8957</c:v>
                </c:pt>
                <c:pt idx="8983">
                  <c:v>8958</c:v>
                </c:pt>
                <c:pt idx="8984">
                  <c:v>8959</c:v>
                </c:pt>
                <c:pt idx="8985">
                  <c:v>8960</c:v>
                </c:pt>
                <c:pt idx="8986">
                  <c:v>8961</c:v>
                </c:pt>
                <c:pt idx="8987">
                  <c:v>8962</c:v>
                </c:pt>
                <c:pt idx="8988">
                  <c:v>8963</c:v>
                </c:pt>
                <c:pt idx="8989">
                  <c:v>8964</c:v>
                </c:pt>
                <c:pt idx="8990">
                  <c:v>8965</c:v>
                </c:pt>
                <c:pt idx="8991">
                  <c:v>8966</c:v>
                </c:pt>
                <c:pt idx="8992">
                  <c:v>8967</c:v>
                </c:pt>
                <c:pt idx="8993">
                  <c:v>8968</c:v>
                </c:pt>
                <c:pt idx="8994">
                  <c:v>8969</c:v>
                </c:pt>
                <c:pt idx="8995">
                  <c:v>8970</c:v>
                </c:pt>
                <c:pt idx="8996">
                  <c:v>8971</c:v>
                </c:pt>
                <c:pt idx="8997">
                  <c:v>8972</c:v>
                </c:pt>
                <c:pt idx="8998">
                  <c:v>8973</c:v>
                </c:pt>
                <c:pt idx="8999">
                  <c:v>8974</c:v>
                </c:pt>
                <c:pt idx="9000">
                  <c:v>8975</c:v>
                </c:pt>
                <c:pt idx="9001">
                  <c:v>8976</c:v>
                </c:pt>
                <c:pt idx="9002">
                  <c:v>8977</c:v>
                </c:pt>
                <c:pt idx="9003">
                  <c:v>8978</c:v>
                </c:pt>
                <c:pt idx="9004">
                  <c:v>8979</c:v>
                </c:pt>
                <c:pt idx="9005">
                  <c:v>8980</c:v>
                </c:pt>
                <c:pt idx="9006">
                  <c:v>8981</c:v>
                </c:pt>
                <c:pt idx="9007">
                  <c:v>8982</c:v>
                </c:pt>
                <c:pt idx="9008">
                  <c:v>8983</c:v>
                </c:pt>
                <c:pt idx="9009">
                  <c:v>8984</c:v>
                </c:pt>
                <c:pt idx="9010">
                  <c:v>8985</c:v>
                </c:pt>
                <c:pt idx="9011">
                  <c:v>8986</c:v>
                </c:pt>
                <c:pt idx="9012">
                  <c:v>8987</c:v>
                </c:pt>
                <c:pt idx="9013">
                  <c:v>8988</c:v>
                </c:pt>
                <c:pt idx="9014">
                  <c:v>8989</c:v>
                </c:pt>
                <c:pt idx="9015">
                  <c:v>8990</c:v>
                </c:pt>
                <c:pt idx="9016">
                  <c:v>8991</c:v>
                </c:pt>
                <c:pt idx="9017">
                  <c:v>8992</c:v>
                </c:pt>
                <c:pt idx="9018">
                  <c:v>8993</c:v>
                </c:pt>
                <c:pt idx="9019">
                  <c:v>8994</c:v>
                </c:pt>
                <c:pt idx="9020">
                  <c:v>8995</c:v>
                </c:pt>
                <c:pt idx="9021">
                  <c:v>8996</c:v>
                </c:pt>
                <c:pt idx="9022">
                  <c:v>8997</c:v>
                </c:pt>
                <c:pt idx="9023">
                  <c:v>8998</c:v>
                </c:pt>
                <c:pt idx="9024">
                  <c:v>8999</c:v>
                </c:pt>
                <c:pt idx="9025">
                  <c:v>9000</c:v>
                </c:pt>
                <c:pt idx="9026">
                  <c:v>9001</c:v>
                </c:pt>
                <c:pt idx="9027">
                  <c:v>9002</c:v>
                </c:pt>
                <c:pt idx="9028">
                  <c:v>9003</c:v>
                </c:pt>
                <c:pt idx="9029">
                  <c:v>9004</c:v>
                </c:pt>
                <c:pt idx="9030">
                  <c:v>9005</c:v>
                </c:pt>
                <c:pt idx="9031">
                  <c:v>9006</c:v>
                </c:pt>
                <c:pt idx="9032">
                  <c:v>9007</c:v>
                </c:pt>
                <c:pt idx="9033">
                  <c:v>9008</c:v>
                </c:pt>
                <c:pt idx="9034">
                  <c:v>9009</c:v>
                </c:pt>
                <c:pt idx="9035">
                  <c:v>9010</c:v>
                </c:pt>
                <c:pt idx="9036">
                  <c:v>9011</c:v>
                </c:pt>
                <c:pt idx="9037">
                  <c:v>9012</c:v>
                </c:pt>
                <c:pt idx="9038">
                  <c:v>9013</c:v>
                </c:pt>
                <c:pt idx="9039">
                  <c:v>9014</c:v>
                </c:pt>
                <c:pt idx="9040">
                  <c:v>9015</c:v>
                </c:pt>
                <c:pt idx="9041">
                  <c:v>9016</c:v>
                </c:pt>
                <c:pt idx="9042">
                  <c:v>9017</c:v>
                </c:pt>
                <c:pt idx="9043">
                  <c:v>9018</c:v>
                </c:pt>
                <c:pt idx="9044">
                  <c:v>9019</c:v>
                </c:pt>
                <c:pt idx="9045">
                  <c:v>9020</c:v>
                </c:pt>
                <c:pt idx="9046">
                  <c:v>9021</c:v>
                </c:pt>
                <c:pt idx="9047">
                  <c:v>9022</c:v>
                </c:pt>
                <c:pt idx="9048">
                  <c:v>9023</c:v>
                </c:pt>
                <c:pt idx="9049">
                  <c:v>9024</c:v>
                </c:pt>
                <c:pt idx="9050">
                  <c:v>9025</c:v>
                </c:pt>
                <c:pt idx="9051">
                  <c:v>9026</c:v>
                </c:pt>
                <c:pt idx="9052">
                  <c:v>9027</c:v>
                </c:pt>
                <c:pt idx="9053">
                  <c:v>9028</c:v>
                </c:pt>
                <c:pt idx="9054">
                  <c:v>9029</c:v>
                </c:pt>
                <c:pt idx="9055">
                  <c:v>9030</c:v>
                </c:pt>
                <c:pt idx="9056">
                  <c:v>9031</c:v>
                </c:pt>
                <c:pt idx="9057">
                  <c:v>9032</c:v>
                </c:pt>
                <c:pt idx="9058">
                  <c:v>9033</c:v>
                </c:pt>
                <c:pt idx="9059">
                  <c:v>9034</c:v>
                </c:pt>
                <c:pt idx="9060">
                  <c:v>9035</c:v>
                </c:pt>
                <c:pt idx="9061">
                  <c:v>9036</c:v>
                </c:pt>
                <c:pt idx="9062">
                  <c:v>9037</c:v>
                </c:pt>
                <c:pt idx="9063">
                  <c:v>9038</c:v>
                </c:pt>
                <c:pt idx="9064">
                  <c:v>9039</c:v>
                </c:pt>
                <c:pt idx="9065">
                  <c:v>9040</c:v>
                </c:pt>
                <c:pt idx="9066">
                  <c:v>9041</c:v>
                </c:pt>
                <c:pt idx="9067">
                  <c:v>9042</c:v>
                </c:pt>
                <c:pt idx="9068">
                  <c:v>9043</c:v>
                </c:pt>
                <c:pt idx="9069">
                  <c:v>9044</c:v>
                </c:pt>
                <c:pt idx="9070">
                  <c:v>9045</c:v>
                </c:pt>
                <c:pt idx="9071">
                  <c:v>9046</c:v>
                </c:pt>
                <c:pt idx="9072">
                  <c:v>9047</c:v>
                </c:pt>
                <c:pt idx="9073">
                  <c:v>9048</c:v>
                </c:pt>
                <c:pt idx="9074">
                  <c:v>9049</c:v>
                </c:pt>
                <c:pt idx="9075">
                  <c:v>9050</c:v>
                </c:pt>
                <c:pt idx="9076">
                  <c:v>9051</c:v>
                </c:pt>
                <c:pt idx="9077">
                  <c:v>9052</c:v>
                </c:pt>
                <c:pt idx="9078">
                  <c:v>9053</c:v>
                </c:pt>
                <c:pt idx="9079">
                  <c:v>9054</c:v>
                </c:pt>
                <c:pt idx="9080">
                  <c:v>9055</c:v>
                </c:pt>
                <c:pt idx="9081">
                  <c:v>9056</c:v>
                </c:pt>
                <c:pt idx="9082">
                  <c:v>9057</c:v>
                </c:pt>
                <c:pt idx="9083">
                  <c:v>9058</c:v>
                </c:pt>
                <c:pt idx="9084">
                  <c:v>9059</c:v>
                </c:pt>
                <c:pt idx="9085">
                  <c:v>9060</c:v>
                </c:pt>
                <c:pt idx="9086">
                  <c:v>9061</c:v>
                </c:pt>
                <c:pt idx="9087">
                  <c:v>9062</c:v>
                </c:pt>
                <c:pt idx="9088">
                  <c:v>9063</c:v>
                </c:pt>
                <c:pt idx="9089">
                  <c:v>9064</c:v>
                </c:pt>
                <c:pt idx="9090">
                  <c:v>9065</c:v>
                </c:pt>
                <c:pt idx="9091">
                  <c:v>9066</c:v>
                </c:pt>
                <c:pt idx="9092">
                  <c:v>9067</c:v>
                </c:pt>
                <c:pt idx="9093">
                  <c:v>9068</c:v>
                </c:pt>
                <c:pt idx="9094">
                  <c:v>9069</c:v>
                </c:pt>
                <c:pt idx="9095">
                  <c:v>9070</c:v>
                </c:pt>
                <c:pt idx="9096">
                  <c:v>9071</c:v>
                </c:pt>
                <c:pt idx="9097">
                  <c:v>9072</c:v>
                </c:pt>
                <c:pt idx="9098">
                  <c:v>9073</c:v>
                </c:pt>
                <c:pt idx="9099">
                  <c:v>9074</c:v>
                </c:pt>
                <c:pt idx="9100">
                  <c:v>9075</c:v>
                </c:pt>
                <c:pt idx="9101">
                  <c:v>9076</c:v>
                </c:pt>
                <c:pt idx="9102">
                  <c:v>9077</c:v>
                </c:pt>
                <c:pt idx="9103">
                  <c:v>9078</c:v>
                </c:pt>
                <c:pt idx="9104">
                  <c:v>9079</c:v>
                </c:pt>
                <c:pt idx="9105">
                  <c:v>9080</c:v>
                </c:pt>
                <c:pt idx="9106">
                  <c:v>9081</c:v>
                </c:pt>
                <c:pt idx="9107">
                  <c:v>9082</c:v>
                </c:pt>
                <c:pt idx="9108">
                  <c:v>9083</c:v>
                </c:pt>
                <c:pt idx="9109">
                  <c:v>9084</c:v>
                </c:pt>
                <c:pt idx="9110">
                  <c:v>9085</c:v>
                </c:pt>
                <c:pt idx="9111">
                  <c:v>9086</c:v>
                </c:pt>
                <c:pt idx="9112">
                  <c:v>9087</c:v>
                </c:pt>
                <c:pt idx="9113">
                  <c:v>9088</c:v>
                </c:pt>
                <c:pt idx="9114">
                  <c:v>9089</c:v>
                </c:pt>
                <c:pt idx="9115">
                  <c:v>9090</c:v>
                </c:pt>
                <c:pt idx="9116">
                  <c:v>9091</c:v>
                </c:pt>
                <c:pt idx="9117">
                  <c:v>9092</c:v>
                </c:pt>
                <c:pt idx="9118">
                  <c:v>9093</c:v>
                </c:pt>
                <c:pt idx="9119">
                  <c:v>9094</c:v>
                </c:pt>
                <c:pt idx="9120">
                  <c:v>9095</c:v>
                </c:pt>
                <c:pt idx="9121">
                  <c:v>9096</c:v>
                </c:pt>
                <c:pt idx="9122">
                  <c:v>9097</c:v>
                </c:pt>
                <c:pt idx="9123">
                  <c:v>9098</c:v>
                </c:pt>
                <c:pt idx="9124">
                  <c:v>9099</c:v>
                </c:pt>
                <c:pt idx="9125">
                  <c:v>9100</c:v>
                </c:pt>
                <c:pt idx="9126">
                  <c:v>9101</c:v>
                </c:pt>
                <c:pt idx="9127">
                  <c:v>9102</c:v>
                </c:pt>
                <c:pt idx="9128">
                  <c:v>9103</c:v>
                </c:pt>
                <c:pt idx="9129">
                  <c:v>9104</c:v>
                </c:pt>
                <c:pt idx="9130">
                  <c:v>9105</c:v>
                </c:pt>
                <c:pt idx="9131">
                  <c:v>9106</c:v>
                </c:pt>
                <c:pt idx="9132">
                  <c:v>9107</c:v>
                </c:pt>
                <c:pt idx="9133">
                  <c:v>9108</c:v>
                </c:pt>
                <c:pt idx="9134">
                  <c:v>9109</c:v>
                </c:pt>
                <c:pt idx="9135">
                  <c:v>9110</c:v>
                </c:pt>
                <c:pt idx="9136">
                  <c:v>9111</c:v>
                </c:pt>
                <c:pt idx="9137">
                  <c:v>9112</c:v>
                </c:pt>
                <c:pt idx="9138">
                  <c:v>9113</c:v>
                </c:pt>
                <c:pt idx="9139">
                  <c:v>9114</c:v>
                </c:pt>
                <c:pt idx="9140">
                  <c:v>9115</c:v>
                </c:pt>
                <c:pt idx="9141">
                  <c:v>9116</c:v>
                </c:pt>
                <c:pt idx="9142">
                  <c:v>9117</c:v>
                </c:pt>
                <c:pt idx="9143">
                  <c:v>9118</c:v>
                </c:pt>
                <c:pt idx="9144">
                  <c:v>9119</c:v>
                </c:pt>
                <c:pt idx="9145">
                  <c:v>9120</c:v>
                </c:pt>
                <c:pt idx="9146">
                  <c:v>9121</c:v>
                </c:pt>
                <c:pt idx="9147">
                  <c:v>9122</c:v>
                </c:pt>
                <c:pt idx="9148">
                  <c:v>9123</c:v>
                </c:pt>
                <c:pt idx="9149">
                  <c:v>9124</c:v>
                </c:pt>
                <c:pt idx="9150">
                  <c:v>9125</c:v>
                </c:pt>
                <c:pt idx="9151">
                  <c:v>9126</c:v>
                </c:pt>
                <c:pt idx="9152">
                  <c:v>9127</c:v>
                </c:pt>
                <c:pt idx="9153">
                  <c:v>9128</c:v>
                </c:pt>
                <c:pt idx="9154">
                  <c:v>9129</c:v>
                </c:pt>
                <c:pt idx="9155">
                  <c:v>9130</c:v>
                </c:pt>
                <c:pt idx="9156">
                  <c:v>9131</c:v>
                </c:pt>
                <c:pt idx="9157">
                  <c:v>9132</c:v>
                </c:pt>
                <c:pt idx="9158">
                  <c:v>9133</c:v>
                </c:pt>
                <c:pt idx="9159">
                  <c:v>9134</c:v>
                </c:pt>
                <c:pt idx="9160">
                  <c:v>9135</c:v>
                </c:pt>
                <c:pt idx="9161">
                  <c:v>9136</c:v>
                </c:pt>
                <c:pt idx="9162">
                  <c:v>9137</c:v>
                </c:pt>
                <c:pt idx="9163">
                  <c:v>9138</c:v>
                </c:pt>
                <c:pt idx="9164">
                  <c:v>9139</c:v>
                </c:pt>
                <c:pt idx="9165">
                  <c:v>9140</c:v>
                </c:pt>
                <c:pt idx="9166">
                  <c:v>9141</c:v>
                </c:pt>
                <c:pt idx="9167">
                  <c:v>9142</c:v>
                </c:pt>
                <c:pt idx="9168">
                  <c:v>9143</c:v>
                </c:pt>
                <c:pt idx="9169">
                  <c:v>9144</c:v>
                </c:pt>
                <c:pt idx="9170">
                  <c:v>9145</c:v>
                </c:pt>
                <c:pt idx="9171">
                  <c:v>9146</c:v>
                </c:pt>
                <c:pt idx="9172">
                  <c:v>9147</c:v>
                </c:pt>
                <c:pt idx="9173">
                  <c:v>9148</c:v>
                </c:pt>
                <c:pt idx="9174">
                  <c:v>9149</c:v>
                </c:pt>
                <c:pt idx="9175">
                  <c:v>9150</c:v>
                </c:pt>
                <c:pt idx="9176">
                  <c:v>9151</c:v>
                </c:pt>
                <c:pt idx="9177">
                  <c:v>9152</c:v>
                </c:pt>
                <c:pt idx="9178">
                  <c:v>9153</c:v>
                </c:pt>
                <c:pt idx="9179">
                  <c:v>9154</c:v>
                </c:pt>
                <c:pt idx="9180">
                  <c:v>9155</c:v>
                </c:pt>
                <c:pt idx="9181">
                  <c:v>9156</c:v>
                </c:pt>
                <c:pt idx="9182">
                  <c:v>9157</c:v>
                </c:pt>
                <c:pt idx="9183">
                  <c:v>9158</c:v>
                </c:pt>
                <c:pt idx="9184">
                  <c:v>9159</c:v>
                </c:pt>
                <c:pt idx="9185">
                  <c:v>9160</c:v>
                </c:pt>
                <c:pt idx="9186">
                  <c:v>9161</c:v>
                </c:pt>
                <c:pt idx="9187">
                  <c:v>9162</c:v>
                </c:pt>
                <c:pt idx="9188">
                  <c:v>9163</c:v>
                </c:pt>
                <c:pt idx="9189">
                  <c:v>9164</c:v>
                </c:pt>
                <c:pt idx="9190">
                  <c:v>9165</c:v>
                </c:pt>
                <c:pt idx="9191">
                  <c:v>9166</c:v>
                </c:pt>
                <c:pt idx="9192">
                  <c:v>9167</c:v>
                </c:pt>
                <c:pt idx="9193">
                  <c:v>9168</c:v>
                </c:pt>
                <c:pt idx="9194">
                  <c:v>9169</c:v>
                </c:pt>
                <c:pt idx="9195">
                  <c:v>9170</c:v>
                </c:pt>
                <c:pt idx="9196">
                  <c:v>9171</c:v>
                </c:pt>
                <c:pt idx="9197">
                  <c:v>9172</c:v>
                </c:pt>
                <c:pt idx="9198">
                  <c:v>9173</c:v>
                </c:pt>
                <c:pt idx="9199">
                  <c:v>9174</c:v>
                </c:pt>
                <c:pt idx="9200">
                  <c:v>9175</c:v>
                </c:pt>
                <c:pt idx="9201">
                  <c:v>9176</c:v>
                </c:pt>
                <c:pt idx="9202">
                  <c:v>9177</c:v>
                </c:pt>
                <c:pt idx="9203">
                  <c:v>9178</c:v>
                </c:pt>
                <c:pt idx="9204">
                  <c:v>9179</c:v>
                </c:pt>
                <c:pt idx="9205">
                  <c:v>9180</c:v>
                </c:pt>
                <c:pt idx="9206">
                  <c:v>9181</c:v>
                </c:pt>
                <c:pt idx="9207">
                  <c:v>9182</c:v>
                </c:pt>
                <c:pt idx="9208">
                  <c:v>9183</c:v>
                </c:pt>
                <c:pt idx="9209">
                  <c:v>9184</c:v>
                </c:pt>
                <c:pt idx="9210">
                  <c:v>9185</c:v>
                </c:pt>
                <c:pt idx="9211">
                  <c:v>9186</c:v>
                </c:pt>
                <c:pt idx="9212">
                  <c:v>9187</c:v>
                </c:pt>
                <c:pt idx="9213">
                  <c:v>9188</c:v>
                </c:pt>
                <c:pt idx="9214">
                  <c:v>9189</c:v>
                </c:pt>
                <c:pt idx="9215">
                  <c:v>9190</c:v>
                </c:pt>
                <c:pt idx="9216">
                  <c:v>9191</c:v>
                </c:pt>
                <c:pt idx="9217">
                  <c:v>9192</c:v>
                </c:pt>
                <c:pt idx="9218">
                  <c:v>9193</c:v>
                </c:pt>
                <c:pt idx="9219">
                  <c:v>9194</c:v>
                </c:pt>
                <c:pt idx="9220">
                  <c:v>9195</c:v>
                </c:pt>
                <c:pt idx="9221">
                  <c:v>9196</c:v>
                </c:pt>
                <c:pt idx="9222">
                  <c:v>9197</c:v>
                </c:pt>
                <c:pt idx="9223">
                  <c:v>9198</c:v>
                </c:pt>
                <c:pt idx="9224">
                  <c:v>9199</c:v>
                </c:pt>
                <c:pt idx="9225">
                  <c:v>9200</c:v>
                </c:pt>
                <c:pt idx="9226">
                  <c:v>9201</c:v>
                </c:pt>
                <c:pt idx="9227">
                  <c:v>9202</c:v>
                </c:pt>
                <c:pt idx="9228">
                  <c:v>9203</c:v>
                </c:pt>
                <c:pt idx="9229">
                  <c:v>9204</c:v>
                </c:pt>
                <c:pt idx="9230">
                  <c:v>9205</c:v>
                </c:pt>
                <c:pt idx="9231">
                  <c:v>9206</c:v>
                </c:pt>
                <c:pt idx="9232">
                  <c:v>9207</c:v>
                </c:pt>
                <c:pt idx="9233">
                  <c:v>9208</c:v>
                </c:pt>
                <c:pt idx="9234">
                  <c:v>9209</c:v>
                </c:pt>
                <c:pt idx="9235">
                  <c:v>9210</c:v>
                </c:pt>
                <c:pt idx="9236">
                  <c:v>9211</c:v>
                </c:pt>
                <c:pt idx="9237">
                  <c:v>9212</c:v>
                </c:pt>
                <c:pt idx="9238">
                  <c:v>9213</c:v>
                </c:pt>
                <c:pt idx="9239">
                  <c:v>9214</c:v>
                </c:pt>
                <c:pt idx="9240">
                  <c:v>9215</c:v>
                </c:pt>
                <c:pt idx="9241">
                  <c:v>9216</c:v>
                </c:pt>
                <c:pt idx="9242">
                  <c:v>9217</c:v>
                </c:pt>
                <c:pt idx="9243">
                  <c:v>9218</c:v>
                </c:pt>
                <c:pt idx="9244">
                  <c:v>9219</c:v>
                </c:pt>
                <c:pt idx="9245">
                  <c:v>9220</c:v>
                </c:pt>
                <c:pt idx="9246">
                  <c:v>9221</c:v>
                </c:pt>
                <c:pt idx="9247">
                  <c:v>9222</c:v>
                </c:pt>
                <c:pt idx="9248">
                  <c:v>9223</c:v>
                </c:pt>
                <c:pt idx="9249">
                  <c:v>9224</c:v>
                </c:pt>
                <c:pt idx="9250">
                  <c:v>9225</c:v>
                </c:pt>
                <c:pt idx="9251">
                  <c:v>9226</c:v>
                </c:pt>
                <c:pt idx="9252">
                  <c:v>9227</c:v>
                </c:pt>
                <c:pt idx="9253">
                  <c:v>9228</c:v>
                </c:pt>
                <c:pt idx="9254">
                  <c:v>9229</c:v>
                </c:pt>
                <c:pt idx="9255">
                  <c:v>9230</c:v>
                </c:pt>
                <c:pt idx="9256">
                  <c:v>9231</c:v>
                </c:pt>
                <c:pt idx="9257">
                  <c:v>9232</c:v>
                </c:pt>
                <c:pt idx="9258">
                  <c:v>9233</c:v>
                </c:pt>
                <c:pt idx="9259">
                  <c:v>9234</c:v>
                </c:pt>
                <c:pt idx="9260">
                  <c:v>9235</c:v>
                </c:pt>
                <c:pt idx="9261">
                  <c:v>9236</c:v>
                </c:pt>
                <c:pt idx="9262">
                  <c:v>9237</c:v>
                </c:pt>
                <c:pt idx="9263">
                  <c:v>9238</c:v>
                </c:pt>
                <c:pt idx="9264">
                  <c:v>9239</c:v>
                </c:pt>
                <c:pt idx="9265">
                  <c:v>9240</c:v>
                </c:pt>
                <c:pt idx="9266">
                  <c:v>9241</c:v>
                </c:pt>
                <c:pt idx="9267">
                  <c:v>9242</c:v>
                </c:pt>
                <c:pt idx="9268">
                  <c:v>9243</c:v>
                </c:pt>
                <c:pt idx="9269">
                  <c:v>9244</c:v>
                </c:pt>
                <c:pt idx="9270">
                  <c:v>9245</c:v>
                </c:pt>
                <c:pt idx="9271">
                  <c:v>9246</c:v>
                </c:pt>
                <c:pt idx="9272">
                  <c:v>9247</c:v>
                </c:pt>
                <c:pt idx="9273">
                  <c:v>9248</c:v>
                </c:pt>
                <c:pt idx="9274">
                  <c:v>9249</c:v>
                </c:pt>
                <c:pt idx="9275">
                  <c:v>9250</c:v>
                </c:pt>
                <c:pt idx="9276">
                  <c:v>9251</c:v>
                </c:pt>
                <c:pt idx="9277">
                  <c:v>9252</c:v>
                </c:pt>
                <c:pt idx="9278">
                  <c:v>9253</c:v>
                </c:pt>
                <c:pt idx="9279">
                  <c:v>9254</c:v>
                </c:pt>
                <c:pt idx="9280">
                  <c:v>9255</c:v>
                </c:pt>
                <c:pt idx="9281">
                  <c:v>9256</c:v>
                </c:pt>
                <c:pt idx="9282">
                  <c:v>9257</c:v>
                </c:pt>
                <c:pt idx="9283">
                  <c:v>9258</c:v>
                </c:pt>
                <c:pt idx="9284">
                  <c:v>9259</c:v>
                </c:pt>
                <c:pt idx="9285">
                  <c:v>9260</c:v>
                </c:pt>
                <c:pt idx="9286">
                  <c:v>9261</c:v>
                </c:pt>
                <c:pt idx="9287">
                  <c:v>9262</c:v>
                </c:pt>
                <c:pt idx="9288">
                  <c:v>9263</c:v>
                </c:pt>
                <c:pt idx="9289">
                  <c:v>9264</c:v>
                </c:pt>
                <c:pt idx="9290">
                  <c:v>9265</c:v>
                </c:pt>
                <c:pt idx="9291">
                  <c:v>9266</c:v>
                </c:pt>
                <c:pt idx="9292">
                  <c:v>9267</c:v>
                </c:pt>
                <c:pt idx="9293">
                  <c:v>9268</c:v>
                </c:pt>
                <c:pt idx="9294">
                  <c:v>9269</c:v>
                </c:pt>
                <c:pt idx="9295">
                  <c:v>9270</c:v>
                </c:pt>
                <c:pt idx="9296">
                  <c:v>9271</c:v>
                </c:pt>
                <c:pt idx="9297">
                  <c:v>9272</c:v>
                </c:pt>
                <c:pt idx="9298">
                  <c:v>9273</c:v>
                </c:pt>
                <c:pt idx="9299">
                  <c:v>9274</c:v>
                </c:pt>
                <c:pt idx="9300">
                  <c:v>9275</c:v>
                </c:pt>
                <c:pt idx="9301">
                  <c:v>9276</c:v>
                </c:pt>
                <c:pt idx="9302">
                  <c:v>9277</c:v>
                </c:pt>
                <c:pt idx="9303">
                  <c:v>9278</c:v>
                </c:pt>
                <c:pt idx="9304">
                  <c:v>9279</c:v>
                </c:pt>
                <c:pt idx="9305">
                  <c:v>9280</c:v>
                </c:pt>
                <c:pt idx="9306">
                  <c:v>9281</c:v>
                </c:pt>
                <c:pt idx="9307">
                  <c:v>9282</c:v>
                </c:pt>
                <c:pt idx="9308">
                  <c:v>9283</c:v>
                </c:pt>
                <c:pt idx="9309">
                  <c:v>9284</c:v>
                </c:pt>
                <c:pt idx="9310">
                  <c:v>9285</c:v>
                </c:pt>
                <c:pt idx="9311">
                  <c:v>9286</c:v>
                </c:pt>
                <c:pt idx="9312">
                  <c:v>9287</c:v>
                </c:pt>
                <c:pt idx="9313">
                  <c:v>9288</c:v>
                </c:pt>
                <c:pt idx="9314">
                  <c:v>9289</c:v>
                </c:pt>
                <c:pt idx="9315">
                  <c:v>9290</c:v>
                </c:pt>
                <c:pt idx="9316">
                  <c:v>9291</c:v>
                </c:pt>
                <c:pt idx="9317">
                  <c:v>9292</c:v>
                </c:pt>
                <c:pt idx="9318">
                  <c:v>9293</c:v>
                </c:pt>
                <c:pt idx="9319">
                  <c:v>9294</c:v>
                </c:pt>
                <c:pt idx="9320">
                  <c:v>9295</c:v>
                </c:pt>
                <c:pt idx="9321">
                  <c:v>9296</c:v>
                </c:pt>
                <c:pt idx="9322">
                  <c:v>9297</c:v>
                </c:pt>
                <c:pt idx="9323">
                  <c:v>9298</c:v>
                </c:pt>
                <c:pt idx="9324">
                  <c:v>9299</c:v>
                </c:pt>
                <c:pt idx="9325">
                  <c:v>9300</c:v>
                </c:pt>
                <c:pt idx="9326">
                  <c:v>9301</c:v>
                </c:pt>
                <c:pt idx="9327">
                  <c:v>9302</c:v>
                </c:pt>
                <c:pt idx="9328">
                  <c:v>9303</c:v>
                </c:pt>
                <c:pt idx="9329">
                  <c:v>9304</c:v>
                </c:pt>
                <c:pt idx="9330">
                  <c:v>9305</c:v>
                </c:pt>
                <c:pt idx="9331">
                  <c:v>9306</c:v>
                </c:pt>
                <c:pt idx="9332">
                  <c:v>9307</c:v>
                </c:pt>
                <c:pt idx="9333">
                  <c:v>9308</c:v>
                </c:pt>
                <c:pt idx="9334">
                  <c:v>9309</c:v>
                </c:pt>
                <c:pt idx="9335">
                  <c:v>9310</c:v>
                </c:pt>
                <c:pt idx="9336">
                  <c:v>9311</c:v>
                </c:pt>
                <c:pt idx="9337">
                  <c:v>9312</c:v>
                </c:pt>
                <c:pt idx="9338">
                  <c:v>9313</c:v>
                </c:pt>
                <c:pt idx="9339">
                  <c:v>9314</c:v>
                </c:pt>
                <c:pt idx="9340">
                  <c:v>9315</c:v>
                </c:pt>
                <c:pt idx="9341">
                  <c:v>9316</c:v>
                </c:pt>
                <c:pt idx="9342">
                  <c:v>9317</c:v>
                </c:pt>
                <c:pt idx="9343">
                  <c:v>9318</c:v>
                </c:pt>
                <c:pt idx="9344">
                  <c:v>9319</c:v>
                </c:pt>
                <c:pt idx="9345">
                  <c:v>9320</c:v>
                </c:pt>
                <c:pt idx="9346">
                  <c:v>9321</c:v>
                </c:pt>
                <c:pt idx="9347">
                  <c:v>9322</c:v>
                </c:pt>
                <c:pt idx="9348">
                  <c:v>9323</c:v>
                </c:pt>
                <c:pt idx="9349">
                  <c:v>9324</c:v>
                </c:pt>
                <c:pt idx="9350">
                  <c:v>9325</c:v>
                </c:pt>
                <c:pt idx="9351">
                  <c:v>9326</c:v>
                </c:pt>
                <c:pt idx="9352">
                  <c:v>9327</c:v>
                </c:pt>
                <c:pt idx="9353">
                  <c:v>9328</c:v>
                </c:pt>
                <c:pt idx="9354">
                  <c:v>9329</c:v>
                </c:pt>
                <c:pt idx="9355">
                  <c:v>9330</c:v>
                </c:pt>
                <c:pt idx="9356">
                  <c:v>9331</c:v>
                </c:pt>
                <c:pt idx="9357">
                  <c:v>9332</c:v>
                </c:pt>
                <c:pt idx="9358">
                  <c:v>9333</c:v>
                </c:pt>
                <c:pt idx="9359">
                  <c:v>9334</c:v>
                </c:pt>
                <c:pt idx="9360">
                  <c:v>9335</c:v>
                </c:pt>
                <c:pt idx="9361">
                  <c:v>9336</c:v>
                </c:pt>
                <c:pt idx="9362">
                  <c:v>9337</c:v>
                </c:pt>
                <c:pt idx="9363">
                  <c:v>9338</c:v>
                </c:pt>
                <c:pt idx="9364">
                  <c:v>9339</c:v>
                </c:pt>
                <c:pt idx="9365">
                  <c:v>9340</c:v>
                </c:pt>
                <c:pt idx="9366">
                  <c:v>9341</c:v>
                </c:pt>
                <c:pt idx="9367">
                  <c:v>9342</c:v>
                </c:pt>
                <c:pt idx="9368">
                  <c:v>9343</c:v>
                </c:pt>
                <c:pt idx="9369">
                  <c:v>9344</c:v>
                </c:pt>
                <c:pt idx="9370">
                  <c:v>9345</c:v>
                </c:pt>
                <c:pt idx="9371">
                  <c:v>9346</c:v>
                </c:pt>
                <c:pt idx="9372">
                  <c:v>9347</c:v>
                </c:pt>
                <c:pt idx="9373">
                  <c:v>9348</c:v>
                </c:pt>
                <c:pt idx="9374">
                  <c:v>9349</c:v>
                </c:pt>
                <c:pt idx="9375">
                  <c:v>9350</c:v>
                </c:pt>
                <c:pt idx="9376">
                  <c:v>9351</c:v>
                </c:pt>
                <c:pt idx="9377">
                  <c:v>9352</c:v>
                </c:pt>
                <c:pt idx="9378">
                  <c:v>9353</c:v>
                </c:pt>
                <c:pt idx="9379">
                  <c:v>9354</c:v>
                </c:pt>
                <c:pt idx="9380">
                  <c:v>9355</c:v>
                </c:pt>
                <c:pt idx="9381">
                  <c:v>9356</c:v>
                </c:pt>
                <c:pt idx="9382">
                  <c:v>9357</c:v>
                </c:pt>
                <c:pt idx="9383">
                  <c:v>9358</c:v>
                </c:pt>
                <c:pt idx="9384">
                  <c:v>9359</c:v>
                </c:pt>
                <c:pt idx="9385">
                  <c:v>9360</c:v>
                </c:pt>
                <c:pt idx="9386">
                  <c:v>9361</c:v>
                </c:pt>
                <c:pt idx="9387">
                  <c:v>9362</c:v>
                </c:pt>
                <c:pt idx="9388">
                  <c:v>9363</c:v>
                </c:pt>
                <c:pt idx="9389">
                  <c:v>9364</c:v>
                </c:pt>
                <c:pt idx="9390">
                  <c:v>9365</c:v>
                </c:pt>
                <c:pt idx="9391">
                  <c:v>9366</c:v>
                </c:pt>
                <c:pt idx="9392">
                  <c:v>9367</c:v>
                </c:pt>
                <c:pt idx="9393">
                  <c:v>9368</c:v>
                </c:pt>
                <c:pt idx="9394">
                  <c:v>9369</c:v>
                </c:pt>
                <c:pt idx="9395">
                  <c:v>9370</c:v>
                </c:pt>
                <c:pt idx="9396">
                  <c:v>9371</c:v>
                </c:pt>
                <c:pt idx="9397">
                  <c:v>9372</c:v>
                </c:pt>
                <c:pt idx="9398">
                  <c:v>9373</c:v>
                </c:pt>
                <c:pt idx="9399">
                  <c:v>9374</c:v>
                </c:pt>
                <c:pt idx="9400">
                  <c:v>9375</c:v>
                </c:pt>
                <c:pt idx="9401">
                  <c:v>9376</c:v>
                </c:pt>
                <c:pt idx="9402">
                  <c:v>9377</c:v>
                </c:pt>
                <c:pt idx="9403">
                  <c:v>9378</c:v>
                </c:pt>
                <c:pt idx="9404">
                  <c:v>9379</c:v>
                </c:pt>
                <c:pt idx="9405">
                  <c:v>9380</c:v>
                </c:pt>
                <c:pt idx="9406">
                  <c:v>9381</c:v>
                </c:pt>
                <c:pt idx="9407">
                  <c:v>9382</c:v>
                </c:pt>
                <c:pt idx="9408">
                  <c:v>9383</c:v>
                </c:pt>
                <c:pt idx="9409">
                  <c:v>9384</c:v>
                </c:pt>
                <c:pt idx="9410">
                  <c:v>9385</c:v>
                </c:pt>
                <c:pt idx="9411">
                  <c:v>9386</c:v>
                </c:pt>
                <c:pt idx="9412">
                  <c:v>9387</c:v>
                </c:pt>
                <c:pt idx="9413">
                  <c:v>9388</c:v>
                </c:pt>
                <c:pt idx="9414">
                  <c:v>9389</c:v>
                </c:pt>
                <c:pt idx="9415">
                  <c:v>9390</c:v>
                </c:pt>
                <c:pt idx="9416">
                  <c:v>9391</c:v>
                </c:pt>
                <c:pt idx="9417">
                  <c:v>9392</c:v>
                </c:pt>
                <c:pt idx="9418">
                  <c:v>9393</c:v>
                </c:pt>
                <c:pt idx="9419">
                  <c:v>9394</c:v>
                </c:pt>
                <c:pt idx="9420">
                  <c:v>9395</c:v>
                </c:pt>
                <c:pt idx="9421">
                  <c:v>9396</c:v>
                </c:pt>
                <c:pt idx="9422">
                  <c:v>9397</c:v>
                </c:pt>
                <c:pt idx="9423">
                  <c:v>9398</c:v>
                </c:pt>
                <c:pt idx="9424">
                  <c:v>9399</c:v>
                </c:pt>
                <c:pt idx="9425">
                  <c:v>9400</c:v>
                </c:pt>
                <c:pt idx="9426">
                  <c:v>9401</c:v>
                </c:pt>
                <c:pt idx="9427">
                  <c:v>9402</c:v>
                </c:pt>
                <c:pt idx="9428">
                  <c:v>9403</c:v>
                </c:pt>
                <c:pt idx="9429">
                  <c:v>9404</c:v>
                </c:pt>
                <c:pt idx="9430">
                  <c:v>9405</c:v>
                </c:pt>
                <c:pt idx="9431">
                  <c:v>9406</c:v>
                </c:pt>
                <c:pt idx="9432">
                  <c:v>9407</c:v>
                </c:pt>
                <c:pt idx="9433">
                  <c:v>9408</c:v>
                </c:pt>
                <c:pt idx="9434">
                  <c:v>9409</c:v>
                </c:pt>
                <c:pt idx="9435">
                  <c:v>9410</c:v>
                </c:pt>
                <c:pt idx="9436">
                  <c:v>9411</c:v>
                </c:pt>
                <c:pt idx="9437">
                  <c:v>9412</c:v>
                </c:pt>
                <c:pt idx="9438">
                  <c:v>9413</c:v>
                </c:pt>
                <c:pt idx="9439">
                  <c:v>9414</c:v>
                </c:pt>
                <c:pt idx="9440">
                  <c:v>9415</c:v>
                </c:pt>
                <c:pt idx="9441">
                  <c:v>9416</c:v>
                </c:pt>
                <c:pt idx="9442">
                  <c:v>9417</c:v>
                </c:pt>
                <c:pt idx="9443">
                  <c:v>9418</c:v>
                </c:pt>
                <c:pt idx="9444">
                  <c:v>9419</c:v>
                </c:pt>
                <c:pt idx="9445">
                  <c:v>9420</c:v>
                </c:pt>
                <c:pt idx="9446">
                  <c:v>9421</c:v>
                </c:pt>
                <c:pt idx="9447">
                  <c:v>9422</c:v>
                </c:pt>
                <c:pt idx="9448">
                  <c:v>9423</c:v>
                </c:pt>
                <c:pt idx="9449">
                  <c:v>9424</c:v>
                </c:pt>
                <c:pt idx="9450">
                  <c:v>9425</c:v>
                </c:pt>
                <c:pt idx="9451">
                  <c:v>9426</c:v>
                </c:pt>
                <c:pt idx="9452">
                  <c:v>9427</c:v>
                </c:pt>
                <c:pt idx="9453">
                  <c:v>9428</c:v>
                </c:pt>
                <c:pt idx="9454">
                  <c:v>9429</c:v>
                </c:pt>
                <c:pt idx="9455">
                  <c:v>9430</c:v>
                </c:pt>
                <c:pt idx="9456">
                  <c:v>9431</c:v>
                </c:pt>
                <c:pt idx="9457">
                  <c:v>9432</c:v>
                </c:pt>
                <c:pt idx="9458">
                  <c:v>9433</c:v>
                </c:pt>
                <c:pt idx="9459">
                  <c:v>9434</c:v>
                </c:pt>
                <c:pt idx="9460">
                  <c:v>9435</c:v>
                </c:pt>
                <c:pt idx="9461">
                  <c:v>9436</c:v>
                </c:pt>
                <c:pt idx="9462">
                  <c:v>9437</c:v>
                </c:pt>
                <c:pt idx="9463">
                  <c:v>9438</c:v>
                </c:pt>
                <c:pt idx="9464">
                  <c:v>9439</c:v>
                </c:pt>
                <c:pt idx="9465">
                  <c:v>9440</c:v>
                </c:pt>
                <c:pt idx="9466">
                  <c:v>9441</c:v>
                </c:pt>
                <c:pt idx="9467">
                  <c:v>9442</c:v>
                </c:pt>
                <c:pt idx="9468">
                  <c:v>9443</c:v>
                </c:pt>
                <c:pt idx="9469">
                  <c:v>9444</c:v>
                </c:pt>
                <c:pt idx="9470">
                  <c:v>9445</c:v>
                </c:pt>
                <c:pt idx="9471">
                  <c:v>9446</c:v>
                </c:pt>
                <c:pt idx="9472">
                  <c:v>9447</c:v>
                </c:pt>
                <c:pt idx="9473">
                  <c:v>9448</c:v>
                </c:pt>
                <c:pt idx="9474">
                  <c:v>9449</c:v>
                </c:pt>
                <c:pt idx="9475">
                  <c:v>9450</c:v>
                </c:pt>
                <c:pt idx="9476">
                  <c:v>9451</c:v>
                </c:pt>
                <c:pt idx="9477">
                  <c:v>9452</c:v>
                </c:pt>
                <c:pt idx="9478">
                  <c:v>9453</c:v>
                </c:pt>
                <c:pt idx="9479">
                  <c:v>9454</c:v>
                </c:pt>
                <c:pt idx="9480">
                  <c:v>9455</c:v>
                </c:pt>
                <c:pt idx="9481">
                  <c:v>9456</c:v>
                </c:pt>
                <c:pt idx="9482">
                  <c:v>9457</c:v>
                </c:pt>
                <c:pt idx="9483">
                  <c:v>9458</c:v>
                </c:pt>
                <c:pt idx="9484">
                  <c:v>9459</c:v>
                </c:pt>
                <c:pt idx="9485">
                  <c:v>9460</c:v>
                </c:pt>
                <c:pt idx="9486">
                  <c:v>9461</c:v>
                </c:pt>
                <c:pt idx="9487">
                  <c:v>9462</c:v>
                </c:pt>
                <c:pt idx="9488">
                  <c:v>9463</c:v>
                </c:pt>
                <c:pt idx="9489">
                  <c:v>9464</c:v>
                </c:pt>
                <c:pt idx="9490">
                  <c:v>9465</c:v>
                </c:pt>
                <c:pt idx="9491">
                  <c:v>9466</c:v>
                </c:pt>
                <c:pt idx="9492">
                  <c:v>9467</c:v>
                </c:pt>
                <c:pt idx="9493">
                  <c:v>9468</c:v>
                </c:pt>
                <c:pt idx="9494">
                  <c:v>9469</c:v>
                </c:pt>
                <c:pt idx="9495">
                  <c:v>9470</c:v>
                </c:pt>
                <c:pt idx="9496">
                  <c:v>9471</c:v>
                </c:pt>
                <c:pt idx="9497">
                  <c:v>9472</c:v>
                </c:pt>
                <c:pt idx="9498">
                  <c:v>9473</c:v>
                </c:pt>
                <c:pt idx="9499">
                  <c:v>9474</c:v>
                </c:pt>
                <c:pt idx="9500">
                  <c:v>9475</c:v>
                </c:pt>
                <c:pt idx="9501">
                  <c:v>9476</c:v>
                </c:pt>
                <c:pt idx="9502">
                  <c:v>9477</c:v>
                </c:pt>
                <c:pt idx="9503">
                  <c:v>9478</c:v>
                </c:pt>
                <c:pt idx="9504">
                  <c:v>9479</c:v>
                </c:pt>
                <c:pt idx="9505">
                  <c:v>9480</c:v>
                </c:pt>
                <c:pt idx="9506">
                  <c:v>9481</c:v>
                </c:pt>
                <c:pt idx="9507">
                  <c:v>9482</c:v>
                </c:pt>
                <c:pt idx="9508">
                  <c:v>9483</c:v>
                </c:pt>
                <c:pt idx="9509">
                  <c:v>9484</c:v>
                </c:pt>
                <c:pt idx="9510">
                  <c:v>9485</c:v>
                </c:pt>
                <c:pt idx="9511">
                  <c:v>9486</c:v>
                </c:pt>
                <c:pt idx="9512">
                  <c:v>9487</c:v>
                </c:pt>
                <c:pt idx="9513">
                  <c:v>9488</c:v>
                </c:pt>
                <c:pt idx="9514">
                  <c:v>9489</c:v>
                </c:pt>
                <c:pt idx="9515">
                  <c:v>9490</c:v>
                </c:pt>
                <c:pt idx="9516">
                  <c:v>9491</c:v>
                </c:pt>
                <c:pt idx="9517">
                  <c:v>9492</c:v>
                </c:pt>
                <c:pt idx="9518">
                  <c:v>9493</c:v>
                </c:pt>
                <c:pt idx="9519">
                  <c:v>9494</c:v>
                </c:pt>
                <c:pt idx="9520">
                  <c:v>9495</c:v>
                </c:pt>
                <c:pt idx="9521">
                  <c:v>9496</c:v>
                </c:pt>
                <c:pt idx="9522">
                  <c:v>9497</c:v>
                </c:pt>
                <c:pt idx="9523">
                  <c:v>9498</c:v>
                </c:pt>
                <c:pt idx="9524">
                  <c:v>9499</c:v>
                </c:pt>
                <c:pt idx="9525">
                  <c:v>9500</c:v>
                </c:pt>
                <c:pt idx="9526">
                  <c:v>9501</c:v>
                </c:pt>
                <c:pt idx="9527">
                  <c:v>9502</c:v>
                </c:pt>
                <c:pt idx="9528">
                  <c:v>9503</c:v>
                </c:pt>
                <c:pt idx="9529">
                  <c:v>9504</c:v>
                </c:pt>
                <c:pt idx="9530">
                  <c:v>9505</c:v>
                </c:pt>
                <c:pt idx="9531">
                  <c:v>9506</c:v>
                </c:pt>
                <c:pt idx="9532">
                  <c:v>9507</c:v>
                </c:pt>
                <c:pt idx="9533">
                  <c:v>9508</c:v>
                </c:pt>
                <c:pt idx="9534">
                  <c:v>9509</c:v>
                </c:pt>
                <c:pt idx="9535">
                  <c:v>9510</c:v>
                </c:pt>
                <c:pt idx="9536">
                  <c:v>9511</c:v>
                </c:pt>
                <c:pt idx="9537">
                  <c:v>9512</c:v>
                </c:pt>
                <c:pt idx="9538">
                  <c:v>9513</c:v>
                </c:pt>
                <c:pt idx="9539">
                  <c:v>9514</c:v>
                </c:pt>
                <c:pt idx="9540">
                  <c:v>9515</c:v>
                </c:pt>
                <c:pt idx="9541">
                  <c:v>9516</c:v>
                </c:pt>
                <c:pt idx="9542">
                  <c:v>9517</c:v>
                </c:pt>
                <c:pt idx="9543">
                  <c:v>9518</c:v>
                </c:pt>
                <c:pt idx="9544">
                  <c:v>9519</c:v>
                </c:pt>
                <c:pt idx="9545">
                  <c:v>9520</c:v>
                </c:pt>
                <c:pt idx="9546">
                  <c:v>9521</c:v>
                </c:pt>
                <c:pt idx="9547">
                  <c:v>9522</c:v>
                </c:pt>
                <c:pt idx="9548">
                  <c:v>9523</c:v>
                </c:pt>
                <c:pt idx="9549">
                  <c:v>9524</c:v>
                </c:pt>
                <c:pt idx="9550">
                  <c:v>9525</c:v>
                </c:pt>
                <c:pt idx="9551">
                  <c:v>9526</c:v>
                </c:pt>
                <c:pt idx="9552">
                  <c:v>9527</c:v>
                </c:pt>
                <c:pt idx="9553">
                  <c:v>9528</c:v>
                </c:pt>
                <c:pt idx="9554">
                  <c:v>9529</c:v>
                </c:pt>
                <c:pt idx="9555">
                  <c:v>9530</c:v>
                </c:pt>
                <c:pt idx="9556">
                  <c:v>9531</c:v>
                </c:pt>
                <c:pt idx="9557">
                  <c:v>9532</c:v>
                </c:pt>
                <c:pt idx="9558">
                  <c:v>9533</c:v>
                </c:pt>
                <c:pt idx="9559">
                  <c:v>9534</c:v>
                </c:pt>
                <c:pt idx="9560">
                  <c:v>9535</c:v>
                </c:pt>
                <c:pt idx="9561">
                  <c:v>9536</c:v>
                </c:pt>
                <c:pt idx="9562">
                  <c:v>9537</c:v>
                </c:pt>
                <c:pt idx="9563">
                  <c:v>9538</c:v>
                </c:pt>
                <c:pt idx="9564">
                  <c:v>9539</c:v>
                </c:pt>
                <c:pt idx="9565">
                  <c:v>9540</c:v>
                </c:pt>
                <c:pt idx="9566">
                  <c:v>9541</c:v>
                </c:pt>
                <c:pt idx="9567">
                  <c:v>9542</c:v>
                </c:pt>
                <c:pt idx="9568">
                  <c:v>9543</c:v>
                </c:pt>
                <c:pt idx="9569">
                  <c:v>9544</c:v>
                </c:pt>
                <c:pt idx="9570">
                  <c:v>9545</c:v>
                </c:pt>
                <c:pt idx="9571">
                  <c:v>9546</c:v>
                </c:pt>
                <c:pt idx="9572">
                  <c:v>9547</c:v>
                </c:pt>
                <c:pt idx="9573">
                  <c:v>9548</c:v>
                </c:pt>
                <c:pt idx="9574">
                  <c:v>9549</c:v>
                </c:pt>
                <c:pt idx="9575">
                  <c:v>9550</c:v>
                </c:pt>
                <c:pt idx="9576">
                  <c:v>9551</c:v>
                </c:pt>
                <c:pt idx="9577">
                  <c:v>9552</c:v>
                </c:pt>
                <c:pt idx="9578">
                  <c:v>9553</c:v>
                </c:pt>
                <c:pt idx="9579">
                  <c:v>9554</c:v>
                </c:pt>
                <c:pt idx="9580">
                  <c:v>9555</c:v>
                </c:pt>
                <c:pt idx="9581">
                  <c:v>9556</c:v>
                </c:pt>
                <c:pt idx="9582">
                  <c:v>9557</c:v>
                </c:pt>
                <c:pt idx="9583">
                  <c:v>9558</c:v>
                </c:pt>
                <c:pt idx="9584">
                  <c:v>9559</c:v>
                </c:pt>
                <c:pt idx="9585">
                  <c:v>9560</c:v>
                </c:pt>
                <c:pt idx="9586">
                  <c:v>9561</c:v>
                </c:pt>
                <c:pt idx="9587">
                  <c:v>9562</c:v>
                </c:pt>
                <c:pt idx="9588">
                  <c:v>9563</c:v>
                </c:pt>
                <c:pt idx="9589">
                  <c:v>9564</c:v>
                </c:pt>
                <c:pt idx="9590">
                  <c:v>9565</c:v>
                </c:pt>
                <c:pt idx="9591">
                  <c:v>9566</c:v>
                </c:pt>
                <c:pt idx="9592">
                  <c:v>9567</c:v>
                </c:pt>
                <c:pt idx="9593">
                  <c:v>9568</c:v>
                </c:pt>
                <c:pt idx="9594">
                  <c:v>9569</c:v>
                </c:pt>
                <c:pt idx="9595">
                  <c:v>9570</c:v>
                </c:pt>
                <c:pt idx="9596">
                  <c:v>9571</c:v>
                </c:pt>
                <c:pt idx="9597">
                  <c:v>9572</c:v>
                </c:pt>
                <c:pt idx="9598">
                  <c:v>9573</c:v>
                </c:pt>
                <c:pt idx="9599">
                  <c:v>9574</c:v>
                </c:pt>
                <c:pt idx="9600">
                  <c:v>9575</c:v>
                </c:pt>
                <c:pt idx="9601">
                  <c:v>9576</c:v>
                </c:pt>
                <c:pt idx="9602">
                  <c:v>9577</c:v>
                </c:pt>
                <c:pt idx="9603">
                  <c:v>9578</c:v>
                </c:pt>
                <c:pt idx="9604">
                  <c:v>9579</c:v>
                </c:pt>
                <c:pt idx="9605">
                  <c:v>9580</c:v>
                </c:pt>
                <c:pt idx="9606">
                  <c:v>9581</c:v>
                </c:pt>
                <c:pt idx="9607">
                  <c:v>9582</c:v>
                </c:pt>
                <c:pt idx="9608">
                  <c:v>9583</c:v>
                </c:pt>
                <c:pt idx="9609">
                  <c:v>9584</c:v>
                </c:pt>
                <c:pt idx="9610">
                  <c:v>9585</c:v>
                </c:pt>
                <c:pt idx="9611">
                  <c:v>9586</c:v>
                </c:pt>
                <c:pt idx="9612">
                  <c:v>9587</c:v>
                </c:pt>
                <c:pt idx="9613">
                  <c:v>9588</c:v>
                </c:pt>
                <c:pt idx="9614">
                  <c:v>9589</c:v>
                </c:pt>
                <c:pt idx="9615">
                  <c:v>9590</c:v>
                </c:pt>
                <c:pt idx="9616">
                  <c:v>9591</c:v>
                </c:pt>
                <c:pt idx="9617">
                  <c:v>9592</c:v>
                </c:pt>
                <c:pt idx="9618">
                  <c:v>9593</c:v>
                </c:pt>
                <c:pt idx="9619">
                  <c:v>9594</c:v>
                </c:pt>
                <c:pt idx="9620">
                  <c:v>9595</c:v>
                </c:pt>
                <c:pt idx="9621">
                  <c:v>9596</c:v>
                </c:pt>
                <c:pt idx="9622">
                  <c:v>9597</c:v>
                </c:pt>
                <c:pt idx="9623">
                  <c:v>9598</c:v>
                </c:pt>
                <c:pt idx="9624">
                  <c:v>9599</c:v>
                </c:pt>
                <c:pt idx="9625">
                  <c:v>9600</c:v>
                </c:pt>
                <c:pt idx="9626">
                  <c:v>9601</c:v>
                </c:pt>
                <c:pt idx="9627">
                  <c:v>9602</c:v>
                </c:pt>
                <c:pt idx="9628">
                  <c:v>9603</c:v>
                </c:pt>
                <c:pt idx="9629">
                  <c:v>9604</c:v>
                </c:pt>
                <c:pt idx="9630">
                  <c:v>9605</c:v>
                </c:pt>
                <c:pt idx="9631">
                  <c:v>9606</c:v>
                </c:pt>
                <c:pt idx="9632">
                  <c:v>9607</c:v>
                </c:pt>
                <c:pt idx="9633">
                  <c:v>9608</c:v>
                </c:pt>
                <c:pt idx="9634">
                  <c:v>9609</c:v>
                </c:pt>
                <c:pt idx="9635">
                  <c:v>9610</c:v>
                </c:pt>
                <c:pt idx="9636">
                  <c:v>9611</c:v>
                </c:pt>
                <c:pt idx="9637">
                  <c:v>9612</c:v>
                </c:pt>
                <c:pt idx="9638">
                  <c:v>9613</c:v>
                </c:pt>
                <c:pt idx="9639">
                  <c:v>9614</c:v>
                </c:pt>
                <c:pt idx="9640">
                  <c:v>9615</c:v>
                </c:pt>
                <c:pt idx="9641">
                  <c:v>9616</c:v>
                </c:pt>
                <c:pt idx="9642">
                  <c:v>9617</c:v>
                </c:pt>
                <c:pt idx="9643">
                  <c:v>9618</c:v>
                </c:pt>
                <c:pt idx="9644">
                  <c:v>9619</c:v>
                </c:pt>
                <c:pt idx="9645">
                  <c:v>9620</c:v>
                </c:pt>
                <c:pt idx="9646">
                  <c:v>9621</c:v>
                </c:pt>
                <c:pt idx="9647">
                  <c:v>9622</c:v>
                </c:pt>
                <c:pt idx="9648">
                  <c:v>9623</c:v>
                </c:pt>
                <c:pt idx="9649">
                  <c:v>9624</c:v>
                </c:pt>
                <c:pt idx="9650">
                  <c:v>9625</c:v>
                </c:pt>
                <c:pt idx="9651">
                  <c:v>9626</c:v>
                </c:pt>
                <c:pt idx="9652">
                  <c:v>9627</c:v>
                </c:pt>
                <c:pt idx="9653">
                  <c:v>9628</c:v>
                </c:pt>
                <c:pt idx="9654">
                  <c:v>9629</c:v>
                </c:pt>
                <c:pt idx="9655">
                  <c:v>9630</c:v>
                </c:pt>
                <c:pt idx="9656">
                  <c:v>9631</c:v>
                </c:pt>
                <c:pt idx="9657">
                  <c:v>9632</c:v>
                </c:pt>
                <c:pt idx="9658">
                  <c:v>9633</c:v>
                </c:pt>
                <c:pt idx="9659">
                  <c:v>9634</c:v>
                </c:pt>
                <c:pt idx="9660">
                  <c:v>9635</c:v>
                </c:pt>
                <c:pt idx="9661">
                  <c:v>9636</c:v>
                </c:pt>
                <c:pt idx="9662">
                  <c:v>9637</c:v>
                </c:pt>
                <c:pt idx="9663">
                  <c:v>9638</c:v>
                </c:pt>
                <c:pt idx="9664">
                  <c:v>9639</c:v>
                </c:pt>
                <c:pt idx="9665">
                  <c:v>9640</c:v>
                </c:pt>
                <c:pt idx="9666">
                  <c:v>9641</c:v>
                </c:pt>
                <c:pt idx="9667">
                  <c:v>9642</c:v>
                </c:pt>
                <c:pt idx="9668">
                  <c:v>9643</c:v>
                </c:pt>
                <c:pt idx="9669">
                  <c:v>9644</c:v>
                </c:pt>
                <c:pt idx="9670">
                  <c:v>9645</c:v>
                </c:pt>
                <c:pt idx="9671">
                  <c:v>9646</c:v>
                </c:pt>
                <c:pt idx="9672">
                  <c:v>9647</c:v>
                </c:pt>
                <c:pt idx="9673">
                  <c:v>9648</c:v>
                </c:pt>
                <c:pt idx="9674">
                  <c:v>9649</c:v>
                </c:pt>
                <c:pt idx="9675">
                  <c:v>9650</c:v>
                </c:pt>
                <c:pt idx="9676">
                  <c:v>9651</c:v>
                </c:pt>
                <c:pt idx="9677">
                  <c:v>9652</c:v>
                </c:pt>
                <c:pt idx="9678">
                  <c:v>9653</c:v>
                </c:pt>
                <c:pt idx="9679">
                  <c:v>9654</c:v>
                </c:pt>
                <c:pt idx="9680">
                  <c:v>9655</c:v>
                </c:pt>
                <c:pt idx="9681">
                  <c:v>9656</c:v>
                </c:pt>
                <c:pt idx="9682">
                  <c:v>9657</c:v>
                </c:pt>
                <c:pt idx="9683">
                  <c:v>9658</c:v>
                </c:pt>
                <c:pt idx="9684">
                  <c:v>9659</c:v>
                </c:pt>
                <c:pt idx="9685">
                  <c:v>9660</c:v>
                </c:pt>
                <c:pt idx="9686">
                  <c:v>9661</c:v>
                </c:pt>
                <c:pt idx="9687">
                  <c:v>9662</c:v>
                </c:pt>
                <c:pt idx="9688">
                  <c:v>9663</c:v>
                </c:pt>
                <c:pt idx="9689">
                  <c:v>9664</c:v>
                </c:pt>
                <c:pt idx="9690">
                  <c:v>9665</c:v>
                </c:pt>
                <c:pt idx="9691">
                  <c:v>9666</c:v>
                </c:pt>
                <c:pt idx="9692">
                  <c:v>9667</c:v>
                </c:pt>
                <c:pt idx="9693">
                  <c:v>9668</c:v>
                </c:pt>
                <c:pt idx="9694">
                  <c:v>9669</c:v>
                </c:pt>
                <c:pt idx="9695">
                  <c:v>9670</c:v>
                </c:pt>
                <c:pt idx="9696">
                  <c:v>9671</c:v>
                </c:pt>
                <c:pt idx="9697">
                  <c:v>9672</c:v>
                </c:pt>
                <c:pt idx="9698">
                  <c:v>9673</c:v>
                </c:pt>
                <c:pt idx="9699">
                  <c:v>9674</c:v>
                </c:pt>
                <c:pt idx="9700">
                  <c:v>9675</c:v>
                </c:pt>
                <c:pt idx="9701">
                  <c:v>9676</c:v>
                </c:pt>
                <c:pt idx="9702">
                  <c:v>9677</c:v>
                </c:pt>
                <c:pt idx="9703">
                  <c:v>9678</c:v>
                </c:pt>
                <c:pt idx="9704">
                  <c:v>9679</c:v>
                </c:pt>
                <c:pt idx="9705">
                  <c:v>9680</c:v>
                </c:pt>
                <c:pt idx="9706">
                  <c:v>9681</c:v>
                </c:pt>
                <c:pt idx="9707">
                  <c:v>9682</c:v>
                </c:pt>
                <c:pt idx="9708">
                  <c:v>9683</c:v>
                </c:pt>
                <c:pt idx="9709">
                  <c:v>9684</c:v>
                </c:pt>
                <c:pt idx="9710">
                  <c:v>9685</c:v>
                </c:pt>
                <c:pt idx="9711">
                  <c:v>9686</c:v>
                </c:pt>
                <c:pt idx="9712">
                  <c:v>9687</c:v>
                </c:pt>
                <c:pt idx="9713">
                  <c:v>9688</c:v>
                </c:pt>
                <c:pt idx="9714">
                  <c:v>9689</c:v>
                </c:pt>
                <c:pt idx="9715">
                  <c:v>9690</c:v>
                </c:pt>
                <c:pt idx="9716">
                  <c:v>9691</c:v>
                </c:pt>
                <c:pt idx="9717">
                  <c:v>9692</c:v>
                </c:pt>
                <c:pt idx="9718">
                  <c:v>9693</c:v>
                </c:pt>
                <c:pt idx="9719">
                  <c:v>9694</c:v>
                </c:pt>
                <c:pt idx="9720">
                  <c:v>9695</c:v>
                </c:pt>
                <c:pt idx="9721">
                  <c:v>9696</c:v>
                </c:pt>
                <c:pt idx="9722">
                  <c:v>9697</c:v>
                </c:pt>
                <c:pt idx="9723">
                  <c:v>9698</c:v>
                </c:pt>
                <c:pt idx="9724">
                  <c:v>9699</c:v>
                </c:pt>
                <c:pt idx="9725">
                  <c:v>9700</c:v>
                </c:pt>
                <c:pt idx="9726">
                  <c:v>9701</c:v>
                </c:pt>
                <c:pt idx="9727">
                  <c:v>9702</c:v>
                </c:pt>
                <c:pt idx="9728">
                  <c:v>9703</c:v>
                </c:pt>
                <c:pt idx="9729">
                  <c:v>9704</c:v>
                </c:pt>
                <c:pt idx="9730">
                  <c:v>9705</c:v>
                </c:pt>
                <c:pt idx="9731">
                  <c:v>9706</c:v>
                </c:pt>
                <c:pt idx="9732">
                  <c:v>9707</c:v>
                </c:pt>
                <c:pt idx="9733">
                  <c:v>9708</c:v>
                </c:pt>
                <c:pt idx="9734">
                  <c:v>9709</c:v>
                </c:pt>
                <c:pt idx="9735">
                  <c:v>9710</c:v>
                </c:pt>
                <c:pt idx="9736">
                  <c:v>9711</c:v>
                </c:pt>
                <c:pt idx="9737">
                  <c:v>9712</c:v>
                </c:pt>
                <c:pt idx="9738">
                  <c:v>9713</c:v>
                </c:pt>
                <c:pt idx="9739">
                  <c:v>9714</c:v>
                </c:pt>
                <c:pt idx="9740">
                  <c:v>9715</c:v>
                </c:pt>
                <c:pt idx="9741">
                  <c:v>9716</c:v>
                </c:pt>
                <c:pt idx="9742">
                  <c:v>9717</c:v>
                </c:pt>
                <c:pt idx="9743">
                  <c:v>9718</c:v>
                </c:pt>
                <c:pt idx="9744">
                  <c:v>9719</c:v>
                </c:pt>
                <c:pt idx="9745">
                  <c:v>9720</c:v>
                </c:pt>
                <c:pt idx="9746">
                  <c:v>9721</c:v>
                </c:pt>
                <c:pt idx="9747">
                  <c:v>9722</c:v>
                </c:pt>
                <c:pt idx="9748">
                  <c:v>9723</c:v>
                </c:pt>
                <c:pt idx="9749">
                  <c:v>9724</c:v>
                </c:pt>
                <c:pt idx="9750">
                  <c:v>9725</c:v>
                </c:pt>
                <c:pt idx="9751">
                  <c:v>9726</c:v>
                </c:pt>
                <c:pt idx="9752">
                  <c:v>9727</c:v>
                </c:pt>
                <c:pt idx="9753">
                  <c:v>9728</c:v>
                </c:pt>
                <c:pt idx="9754">
                  <c:v>9729</c:v>
                </c:pt>
                <c:pt idx="9755">
                  <c:v>9730</c:v>
                </c:pt>
                <c:pt idx="9756">
                  <c:v>9731</c:v>
                </c:pt>
                <c:pt idx="9757">
                  <c:v>9732</c:v>
                </c:pt>
                <c:pt idx="9758">
                  <c:v>9733</c:v>
                </c:pt>
                <c:pt idx="9759">
                  <c:v>9734</c:v>
                </c:pt>
                <c:pt idx="9760">
                  <c:v>9735</c:v>
                </c:pt>
                <c:pt idx="9761">
                  <c:v>9736</c:v>
                </c:pt>
                <c:pt idx="9762">
                  <c:v>9737</c:v>
                </c:pt>
                <c:pt idx="9763">
                  <c:v>9738</c:v>
                </c:pt>
                <c:pt idx="9764">
                  <c:v>9739</c:v>
                </c:pt>
                <c:pt idx="9765">
                  <c:v>9740</c:v>
                </c:pt>
                <c:pt idx="9766">
                  <c:v>9741</c:v>
                </c:pt>
                <c:pt idx="9767">
                  <c:v>9742</c:v>
                </c:pt>
                <c:pt idx="9768">
                  <c:v>9743</c:v>
                </c:pt>
                <c:pt idx="9769">
                  <c:v>9744</c:v>
                </c:pt>
                <c:pt idx="9770">
                  <c:v>9745</c:v>
                </c:pt>
                <c:pt idx="9771">
                  <c:v>9746</c:v>
                </c:pt>
                <c:pt idx="9772">
                  <c:v>9747</c:v>
                </c:pt>
                <c:pt idx="9773">
                  <c:v>9748</c:v>
                </c:pt>
                <c:pt idx="9774">
                  <c:v>9749</c:v>
                </c:pt>
                <c:pt idx="9775">
                  <c:v>9750</c:v>
                </c:pt>
                <c:pt idx="9776">
                  <c:v>9751</c:v>
                </c:pt>
                <c:pt idx="9777">
                  <c:v>9752</c:v>
                </c:pt>
                <c:pt idx="9778">
                  <c:v>9753</c:v>
                </c:pt>
                <c:pt idx="9779">
                  <c:v>9754</c:v>
                </c:pt>
                <c:pt idx="9780">
                  <c:v>9755</c:v>
                </c:pt>
                <c:pt idx="9781">
                  <c:v>9756</c:v>
                </c:pt>
                <c:pt idx="9782">
                  <c:v>9757</c:v>
                </c:pt>
                <c:pt idx="9783">
                  <c:v>9758</c:v>
                </c:pt>
                <c:pt idx="9784">
                  <c:v>9759</c:v>
                </c:pt>
                <c:pt idx="9785">
                  <c:v>9760</c:v>
                </c:pt>
                <c:pt idx="9786">
                  <c:v>9761</c:v>
                </c:pt>
                <c:pt idx="9787">
                  <c:v>9762</c:v>
                </c:pt>
                <c:pt idx="9788">
                  <c:v>9763</c:v>
                </c:pt>
                <c:pt idx="9789">
                  <c:v>9764</c:v>
                </c:pt>
                <c:pt idx="9790">
                  <c:v>9765</c:v>
                </c:pt>
                <c:pt idx="9791">
                  <c:v>9766</c:v>
                </c:pt>
                <c:pt idx="9792">
                  <c:v>9767</c:v>
                </c:pt>
                <c:pt idx="9793">
                  <c:v>9768</c:v>
                </c:pt>
                <c:pt idx="9794">
                  <c:v>9769</c:v>
                </c:pt>
                <c:pt idx="9795">
                  <c:v>9770</c:v>
                </c:pt>
                <c:pt idx="9796">
                  <c:v>9771</c:v>
                </c:pt>
                <c:pt idx="9797">
                  <c:v>9772</c:v>
                </c:pt>
                <c:pt idx="9798">
                  <c:v>9773</c:v>
                </c:pt>
                <c:pt idx="9799">
                  <c:v>9774</c:v>
                </c:pt>
                <c:pt idx="9800">
                  <c:v>9775</c:v>
                </c:pt>
                <c:pt idx="9801">
                  <c:v>9776</c:v>
                </c:pt>
                <c:pt idx="9802">
                  <c:v>9777</c:v>
                </c:pt>
                <c:pt idx="9803">
                  <c:v>9778</c:v>
                </c:pt>
                <c:pt idx="9804">
                  <c:v>9779</c:v>
                </c:pt>
                <c:pt idx="9805">
                  <c:v>9780</c:v>
                </c:pt>
                <c:pt idx="9806">
                  <c:v>9781</c:v>
                </c:pt>
                <c:pt idx="9807">
                  <c:v>9782</c:v>
                </c:pt>
                <c:pt idx="9808">
                  <c:v>9783</c:v>
                </c:pt>
                <c:pt idx="9809">
                  <c:v>9784</c:v>
                </c:pt>
                <c:pt idx="9810">
                  <c:v>9785</c:v>
                </c:pt>
                <c:pt idx="9811">
                  <c:v>9786</c:v>
                </c:pt>
                <c:pt idx="9812">
                  <c:v>9787</c:v>
                </c:pt>
                <c:pt idx="9813">
                  <c:v>9788</c:v>
                </c:pt>
                <c:pt idx="9814">
                  <c:v>9789</c:v>
                </c:pt>
                <c:pt idx="9815">
                  <c:v>9790</c:v>
                </c:pt>
                <c:pt idx="9816">
                  <c:v>9791</c:v>
                </c:pt>
                <c:pt idx="9817">
                  <c:v>9792</c:v>
                </c:pt>
                <c:pt idx="9818">
                  <c:v>9793</c:v>
                </c:pt>
                <c:pt idx="9819">
                  <c:v>9794</c:v>
                </c:pt>
                <c:pt idx="9820">
                  <c:v>9795</c:v>
                </c:pt>
                <c:pt idx="9821">
                  <c:v>9796</c:v>
                </c:pt>
                <c:pt idx="9822">
                  <c:v>9797</c:v>
                </c:pt>
                <c:pt idx="9823">
                  <c:v>9798</c:v>
                </c:pt>
                <c:pt idx="9824">
                  <c:v>9799</c:v>
                </c:pt>
                <c:pt idx="9825">
                  <c:v>9800</c:v>
                </c:pt>
                <c:pt idx="9826">
                  <c:v>9801</c:v>
                </c:pt>
                <c:pt idx="9827">
                  <c:v>9802</c:v>
                </c:pt>
                <c:pt idx="9828">
                  <c:v>9803</c:v>
                </c:pt>
                <c:pt idx="9829">
                  <c:v>9804</c:v>
                </c:pt>
                <c:pt idx="9830">
                  <c:v>9805</c:v>
                </c:pt>
                <c:pt idx="9831">
                  <c:v>9806</c:v>
                </c:pt>
                <c:pt idx="9832">
                  <c:v>9807</c:v>
                </c:pt>
                <c:pt idx="9833">
                  <c:v>9808</c:v>
                </c:pt>
                <c:pt idx="9834">
                  <c:v>9809</c:v>
                </c:pt>
                <c:pt idx="9835">
                  <c:v>9810</c:v>
                </c:pt>
                <c:pt idx="9836">
                  <c:v>9811</c:v>
                </c:pt>
                <c:pt idx="9837">
                  <c:v>9812</c:v>
                </c:pt>
                <c:pt idx="9838">
                  <c:v>9813</c:v>
                </c:pt>
                <c:pt idx="9839">
                  <c:v>9814</c:v>
                </c:pt>
                <c:pt idx="9840">
                  <c:v>9815</c:v>
                </c:pt>
                <c:pt idx="9841">
                  <c:v>9816</c:v>
                </c:pt>
                <c:pt idx="9842">
                  <c:v>9817</c:v>
                </c:pt>
                <c:pt idx="9843">
                  <c:v>9818</c:v>
                </c:pt>
                <c:pt idx="9844">
                  <c:v>9819</c:v>
                </c:pt>
                <c:pt idx="9845">
                  <c:v>9820</c:v>
                </c:pt>
                <c:pt idx="9846">
                  <c:v>9821</c:v>
                </c:pt>
                <c:pt idx="9847">
                  <c:v>9822</c:v>
                </c:pt>
                <c:pt idx="9848">
                  <c:v>9823</c:v>
                </c:pt>
                <c:pt idx="9849">
                  <c:v>9824</c:v>
                </c:pt>
                <c:pt idx="9850">
                  <c:v>9825</c:v>
                </c:pt>
                <c:pt idx="9851">
                  <c:v>9826</c:v>
                </c:pt>
                <c:pt idx="9852">
                  <c:v>9827</c:v>
                </c:pt>
                <c:pt idx="9853">
                  <c:v>9828</c:v>
                </c:pt>
                <c:pt idx="9854">
                  <c:v>9829</c:v>
                </c:pt>
                <c:pt idx="9855">
                  <c:v>9830</c:v>
                </c:pt>
                <c:pt idx="9856">
                  <c:v>9831</c:v>
                </c:pt>
                <c:pt idx="9857">
                  <c:v>9832</c:v>
                </c:pt>
                <c:pt idx="9858">
                  <c:v>9833</c:v>
                </c:pt>
                <c:pt idx="9859">
                  <c:v>9834</c:v>
                </c:pt>
                <c:pt idx="9860">
                  <c:v>9835</c:v>
                </c:pt>
                <c:pt idx="9861">
                  <c:v>9836</c:v>
                </c:pt>
                <c:pt idx="9862">
                  <c:v>9837</c:v>
                </c:pt>
                <c:pt idx="9863">
                  <c:v>9838</c:v>
                </c:pt>
                <c:pt idx="9864">
                  <c:v>9839</c:v>
                </c:pt>
                <c:pt idx="9865">
                  <c:v>9840</c:v>
                </c:pt>
                <c:pt idx="9866">
                  <c:v>9841</c:v>
                </c:pt>
                <c:pt idx="9867">
                  <c:v>9842</c:v>
                </c:pt>
                <c:pt idx="9868">
                  <c:v>9843</c:v>
                </c:pt>
                <c:pt idx="9869">
                  <c:v>9844</c:v>
                </c:pt>
                <c:pt idx="9870">
                  <c:v>9845</c:v>
                </c:pt>
                <c:pt idx="9871">
                  <c:v>9846</c:v>
                </c:pt>
                <c:pt idx="9872">
                  <c:v>9847</c:v>
                </c:pt>
                <c:pt idx="9873">
                  <c:v>9848</c:v>
                </c:pt>
                <c:pt idx="9874">
                  <c:v>9849</c:v>
                </c:pt>
                <c:pt idx="9875">
                  <c:v>9850</c:v>
                </c:pt>
                <c:pt idx="9876">
                  <c:v>9851</c:v>
                </c:pt>
                <c:pt idx="9877">
                  <c:v>9852</c:v>
                </c:pt>
                <c:pt idx="9878">
                  <c:v>9853</c:v>
                </c:pt>
                <c:pt idx="9879">
                  <c:v>9854</c:v>
                </c:pt>
                <c:pt idx="9880">
                  <c:v>9855</c:v>
                </c:pt>
                <c:pt idx="9881">
                  <c:v>9856</c:v>
                </c:pt>
                <c:pt idx="9882">
                  <c:v>9857</c:v>
                </c:pt>
                <c:pt idx="9883">
                  <c:v>9858</c:v>
                </c:pt>
                <c:pt idx="9884">
                  <c:v>9859</c:v>
                </c:pt>
                <c:pt idx="9885">
                  <c:v>9860</c:v>
                </c:pt>
                <c:pt idx="9886">
                  <c:v>9861</c:v>
                </c:pt>
                <c:pt idx="9887">
                  <c:v>9862</c:v>
                </c:pt>
                <c:pt idx="9888">
                  <c:v>9863</c:v>
                </c:pt>
                <c:pt idx="9889">
                  <c:v>9864</c:v>
                </c:pt>
                <c:pt idx="9890">
                  <c:v>9865</c:v>
                </c:pt>
                <c:pt idx="9891">
                  <c:v>9866</c:v>
                </c:pt>
                <c:pt idx="9892">
                  <c:v>9867</c:v>
                </c:pt>
                <c:pt idx="9893">
                  <c:v>9868</c:v>
                </c:pt>
                <c:pt idx="9894">
                  <c:v>9869</c:v>
                </c:pt>
                <c:pt idx="9895">
                  <c:v>9870</c:v>
                </c:pt>
                <c:pt idx="9896">
                  <c:v>9871</c:v>
                </c:pt>
                <c:pt idx="9897">
                  <c:v>9872</c:v>
                </c:pt>
                <c:pt idx="9898">
                  <c:v>9873</c:v>
                </c:pt>
                <c:pt idx="9899">
                  <c:v>9874</c:v>
                </c:pt>
                <c:pt idx="9900">
                  <c:v>9875</c:v>
                </c:pt>
                <c:pt idx="9901">
                  <c:v>9876</c:v>
                </c:pt>
                <c:pt idx="9902">
                  <c:v>9877</c:v>
                </c:pt>
                <c:pt idx="9903">
                  <c:v>9878</c:v>
                </c:pt>
                <c:pt idx="9904">
                  <c:v>9879</c:v>
                </c:pt>
                <c:pt idx="9905">
                  <c:v>9880</c:v>
                </c:pt>
                <c:pt idx="9906">
                  <c:v>9881</c:v>
                </c:pt>
                <c:pt idx="9907">
                  <c:v>9882</c:v>
                </c:pt>
                <c:pt idx="9908">
                  <c:v>9883</c:v>
                </c:pt>
                <c:pt idx="9909">
                  <c:v>9884</c:v>
                </c:pt>
                <c:pt idx="9910">
                  <c:v>9885</c:v>
                </c:pt>
                <c:pt idx="9911">
                  <c:v>9886</c:v>
                </c:pt>
                <c:pt idx="9912">
                  <c:v>9887</c:v>
                </c:pt>
                <c:pt idx="9913">
                  <c:v>9888</c:v>
                </c:pt>
                <c:pt idx="9914">
                  <c:v>9889</c:v>
                </c:pt>
                <c:pt idx="9915">
                  <c:v>9890</c:v>
                </c:pt>
                <c:pt idx="9916">
                  <c:v>9891</c:v>
                </c:pt>
                <c:pt idx="9917">
                  <c:v>9892</c:v>
                </c:pt>
                <c:pt idx="9918">
                  <c:v>9893</c:v>
                </c:pt>
                <c:pt idx="9919">
                  <c:v>9894</c:v>
                </c:pt>
                <c:pt idx="9920">
                  <c:v>9895</c:v>
                </c:pt>
                <c:pt idx="9921">
                  <c:v>9896</c:v>
                </c:pt>
                <c:pt idx="9922">
                  <c:v>9897</c:v>
                </c:pt>
                <c:pt idx="9923">
                  <c:v>9898</c:v>
                </c:pt>
                <c:pt idx="9924">
                  <c:v>9899</c:v>
                </c:pt>
                <c:pt idx="9925">
                  <c:v>9900</c:v>
                </c:pt>
                <c:pt idx="9926">
                  <c:v>9901</c:v>
                </c:pt>
                <c:pt idx="9927">
                  <c:v>9902</c:v>
                </c:pt>
                <c:pt idx="9928">
                  <c:v>9903</c:v>
                </c:pt>
                <c:pt idx="9929">
                  <c:v>9904</c:v>
                </c:pt>
                <c:pt idx="9930">
                  <c:v>9905</c:v>
                </c:pt>
                <c:pt idx="9931">
                  <c:v>9906</c:v>
                </c:pt>
                <c:pt idx="9932">
                  <c:v>9907</c:v>
                </c:pt>
                <c:pt idx="9933">
                  <c:v>9908</c:v>
                </c:pt>
                <c:pt idx="9934">
                  <c:v>9909</c:v>
                </c:pt>
                <c:pt idx="9935">
                  <c:v>9910</c:v>
                </c:pt>
                <c:pt idx="9936">
                  <c:v>9911</c:v>
                </c:pt>
                <c:pt idx="9937">
                  <c:v>9912</c:v>
                </c:pt>
                <c:pt idx="9938">
                  <c:v>9913</c:v>
                </c:pt>
                <c:pt idx="9939">
                  <c:v>9914</c:v>
                </c:pt>
                <c:pt idx="9940">
                  <c:v>9915</c:v>
                </c:pt>
                <c:pt idx="9941">
                  <c:v>9916</c:v>
                </c:pt>
                <c:pt idx="9942">
                  <c:v>9917</c:v>
                </c:pt>
                <c:pt idx="9943">
                  <c:v>9918</c:v>
                </c:pt>
                <c:pt idx="9944">
                  <c:v>9919</c:v>
                </c:pt>
                <c:pt idx="9945">
                  <c:v>9920</c:v>
                </c:pt>
                <c:pt idx="9946">
                  <c:v>9921</c:v>
                </c:pt>
                <c:pt idx="9947">
                  <c:v>9922</c:v>
                </c:pt>
                <c:pt idx="9948">
                  <c:v>9923</c:v>
                </c:pt>
                <c:pt idx="9949">
                  <c:v>9924</c:v>
                </c:pt>
                <c:pt idx="9950">
                  <c:v>9925</c:v>
                </c:pt>
                <c:pt idx="9951">
                  <c:v>9926</c:v>
                </c:pt>
                <c:pt idx="9952">
                  <c:v>9927</c:v>
                </c:pt>
                <c:pt idx="9953">
                  <c:v>9928</c:v>
                </c:pt>
                <c:pt idx="9954">
                  <c:v>9929</c:v>
                </c:pt>
                <c:pt idx="9955">
                  <c:v>9930</c:v>
                </c:pt>
                <c:pt idx="9956">
                  <c:v>9931</c:v>
                </c:pt>
                <c:pt idx="9957">
                  <c:v>9932</c:v>
                </c:pt>
                <c:pt idx="9958">
                  <c:v>9933</c:v>
                </c:pt>
                <c:pt idx="9959">
                  <c:v>9934</c:v>
                </c:pt>
                <c:pt idx="9960">
                  <c:v>9935</c:v>
                </c:pt>
                <c:pt idx="9961">
                  <c:v>9936</c:v>
                </c:pt>
                <c:pt idx="9962">
                  <c:v>9937</c:v>
                </c:pt>
                <c:pt idx="9963">
                  <c:v>9938</c:v>
                </c:pt>
                <c:pt idx="9964">
                  <c:v>9939</c:v>
                </c:pt>
                <c:pt idx="9965">
                  <c:v>9940</c:v>
                </c:pt>
                <c:pt idx="9966">
                  <c:v>9941</c:v>
                </c:pt>
                <c:pt idx="9967">
                  <c:v>9942</c:v>
                </c:pt>
                <c:pt idx="9968">
                  <c:v>9943</c:v>
                </c:pt>
                <c:pt idx="9969">
                  <c:v>9944</c:v>
                </c:pt>
                <c:pt idx="9970">
                  <c:v>9945</c:v>
                </c:pt>
                <c:pt idx="9971">
                  <c:v>9946</c:v>
                </c:pt>
                <c:pt idx="9972">
                  <c:v>9947</c:v>
                </c:pt>
                <c:pt idx="9973">
                  <c:v>9948</c:v>
                </c:pt>
                <c:pt idx="9974">
                  <c:v>9949</c:v>
                </c:pt>
                <c:pt idx="9975">
                  <c:v>9950</c:v>
                </c:pt>
                <c:pt idx="9976">
                  <c:v>9951</c:v>
                </c:pt>
                <c:pt idx="9977">
                  <c:v>9952</c:v>
                </c:pt>
                <c:pt idx="9978">
                  <c:v>9953</c:v>
                </c:pt>
                <c:pt idx="9979">
                  <c:v>9954</c:v>
                </c:pt>
                <c:pt idx="9980">
                  <c:v>9955</c:v>
                </c:pt>
                <c:pt idx="9981">
                  <c:v>9956</c:v>
                </c:pt>
                <c:pt idx="9982">
                  <c:v>9957</c:v>
                </c:pt>
                <c:pt idx="9983">
                  <c:v>9958</c:v>
                </c:pt>
                <c:pt idx="9984">
                  <c:v>9959</c:v>
                </c:pt>
                <c:pt idx="9985">
                  <c:v>9960</c:v>
                </c:pt>
                <c:pt idx="9986">
                  <c:v>9961</c:v>
                </c:pt>
                <c:pt idx="9987">
                  <c:v>9962</c:v>
                </c:pt>
                <c:pt idx="9988">
                  <c:v>9963</c:v>
                </c:pt>
                <c:pt idx="9989">
                  <c:v>9964</c:v>
                </c:pt>
                <c:pt idx="9990">
                  <c:v>9965</c:v>
                </c:pt>
                <c:pt idx="9991">
                  <c:v>9966</c:v>
                </c:pt>
                <c:pt idx="9992">
                  <c:v>9967</c:v>
                </c:pt>
                <c:pt idx="9993">
                  <c:v>9968</c:v>
                </c:pt>
                <c:pt idx="9994">
                  <c:v>9969</c:v>
                </c:pt>
                <c:pt idx="9995">
                  <c:v>9970</c:v>
                </c:pt>
                <c:pt idx="9996">
                  <c:v>9971</c:v>
                </c:pt>
                <c:pt idx="9997">
                  <c:v>9972</c:v>
                </c:pt>
                <c:pt idx="9998">
                  <c:v>9973</c:v>
                </c:pt>
                <c:pt idx="9999">
                  <c:v>9974</c:v>
                </c:pt>
                <c:pt idx="10000">
                  <c:v>9975</c:v>
                </c:pt>
                <c:pt idx="10001">
                  <c:v>9976</c:v>
                </c:pt>
                <c:pt idx="10002">
                  <c:v>9977</c:v>
                </c:pt>
                <c:pt idx="10003">
                  <c:v>9978</c:v>
                </c:pt>
                <c:pt idx="10004">
                  <c:v>9979</c:v>
                </c:pt>
                <c:pt idx="10005">
                  <c:v>9980</c:v>
                </c:pt>
                <c:pt idx="10006">
                  <c:v>9981</c:v>
                </c:pt>
                <c:pt idx="10007">
                  <c:v>9982</c:v>
                </c:pt>
                <c:pt idx="10008">
                  <c:v>9983</c:v>
                </c:pt>
                <c:pt idx="10009">
                  <c:v>9984</c:v>
                </c:pt>
                <c:pt idx="10010">
                  <c:v>9985</c:v>
                </c:pt>
                <c:pt idx="10011">
                  <c:v>9986</c:v>
                </c:pt>
                <c:pt idx="10012">
                  <c:v>9987</c:v>
                </c:pt>
                <c:pt idx="10013">
                  <c:v>9988</c:v>
                </c:pt>
                <c:pt idx="10014">
                  <c:v>9989</c:v>
                </c:pt>
                <c:pt idx="10015">
                  <c:v>9990</c:v>
                </c:pt>
                <c:pt idx="10016">
                  <c:v>9991</c:v>
                </c:pt>
                <c:pt idx="10017">
                  <c:v>9992</c:v>
                </c:pt>
                <c:pt idx="10018">
                  <c:v>9993</c:v>
                </c:pt>
                <c:pt idx="10019">
                  <c:v>9994</c:v>
                </c:pt>
                <c:pt idx="10020">
                  <c:v>9995</c:v>
                </c:pt>
                <c:pt idx="10021">
                  <c:v>9996</c:v>
                </c:pt>
                <c:pt idx="10022">
                  <c:v>9997</c:v>
                </c:pt>
                <c:pt idx="10023">
                  <c:v>9998</c:v>
                </c:pt>
                <c:pt idx="10024">
                  <c:v>9999</c:v>
                </c:pt>
                <c:pt idx="10025">
                  <c:v>10000</c:v>
                </c:pt>
                <c:pt idx="10026">
                  <c:v>10001</c:v>
                </c:pt>
                <c:pt idx="10027">
                  <c:v>10002</c:v>
                </c:pt>
                <c:pt idx="10028">
                  <c:v>10003</c:v>
                </c:pt>
                <c:pt idx="10029">
                  <c:v>10004</c:v>
                </c:pt>
                <c:pt idx="10030">
                  <c:v>10005</c:v>
                </c:pt>
                <c:pt idx="10031">
                  <c:v>10006</c:v>
                </c:pt>
                <c:pt idx="10032">
                  <c:v>10007</c:v>
                </c:pt>
                <c:pt idx="10033">
                  <c:v>10008</c:v>
                </c:pt>
                <c:pt idx="10034">
                  <c:v>10009</c:v>
                </c:pt>
                <c:pt idx="10035">
                  <c:v>10010</c:v>
                </c:pt>
                <c:pt idx="10036">
                  <c:v>10011</c:v>
                </c:pt>
                <c:pt idx="10037">
                  <c:v>10012</c:v>
                </c:pt>
                <c:pt idx="10038">
                  <c:v>10013</c:v>
                </c:pt>
                <c:pt idx="10039">
                  <c:v>10014</c:v>
                </c:pt>
                <c:pt idx="10040">
                  <c:v>10015</c:v>
                </c:pt>
                <c:pt idx="10041">
                  <c:v>10016</c:v>
                </c:pt>
                <c:pt idx="10042">
                  <c:v>10017</c:v>
                </c:pt>
                <c:pt idx="10043">
                  <c:v>10018</c:v>
                </c:pt>
                <c:pt idx="10044">
                  <c:v>10019</c:v>
                </c:pt>
                <c:pt idx="10045">
                  <c:v>10020</c:v>
                </c:pt>
                <c:pt idx="10046">
                  <c:v>10021</c:v>
                </c:pt>
                <c:pt idx="10047">
                  <c:v>10022</c:v>
                </c:pt>
                <c:pt idx="10048">
                  <c:v>10023</c:v>
                </c:pt>
                <c:pt idx="10049">
                  <c:v>10024</c:v>
                </c:pt>
                <c:pt idx="10050">
                  <c:v>10025</c:v>
                </c:pt>
                <c:pt idx="10051">
                  <c:v>10026</c:v>
                </c:pt>
                <c:pt idx="10052">
                  <c:v>10027</c:v>
                </c:pt>
                <c:pt idx="10053">
                  <c:v>10028</c:v>
                </c:pt>
                <c:pt idx="10054">
                  <c:v>10029</c:v>
                </c:pt>
                <c:pt idx="10055">
                  <c:v>10030</c:v>
                </c:pt>
                <c:pt idx="10056">
                  <c:v>10031</c:v>
                </c:pt>
                <c:pt idx="10057">
                  <c:v>10032</c:v>
                </c:pt>
                <c:pt idx="10058">
                  <c:v>10033</c:v>
                </c:pt>
                <c:pt idx="10059">
                  <c:v>10034</c:v>
                </c:pt>
                <c:pt idx="10060">
                  <c:v>10035</c:v>
                </c:pt>
                <c:pt idx="10061">
                  <c:v>10036</c:v>
                </c:pt>
                <c:pt idx="10062">
                  <c:v>10037</c:v>
                </c:pt>
                <c:pt idx="10063">
                  <c:v>10038</c:v>
                </c:pt>
                <c:pt idx="10064">
                  <c:v>10039</c:v>
                </c:pt>
                <c:pt idx="10065">
                  <c:v>10040</c:v>
                </c:pt>
                <c:pt idx="10066">
                  <c:v>10041</c:v>
                </c:pt>
                <c:pt idx="10067">
                  <c:v>10042</c:v>
                </c:pt>
                <c:pt idx="10068">
                  <c:v>10043</c:v>
                </c:pt>
                <c:pt idx="10069">
                  <c:v>10044</c:v>
                </c:pt>
                <c:pt idx="10070">
                  <c:v>10045</c:v>
                </c:pt>
                <c:pt idx="10071">
                  <c:v>10046</c:v>
                </c:pt>
                <c:pt idx="10072">
                  <c:v>10047</c:v>
                </c:pt>
                <c:pt idx="10073">
                  <c:v>10048</c:v>
                </c:pt>
                <c:pt idx="10074">
                  <c:v>10049</c:v>
                </c:pt>
                <c:pt idx="10075">
                  <c:v>10050</c:v>
                </c:pt>
                <c:pt idx="10076">
                  <c:v>10051</c:v>
                </c:pt>
                <c:pt idx="10077">
                  <c:v>10052</c:v>
                </c:pt>
                <c:pt idx="10078">
                  <c:v>10053</c:v>
                </c:pt>
                <c:pt idx="10079">
                  <c:v>10054</c:v>
                </c:pt>
                <c:pt idx="10080">
                  <c:v>10055</c:v>
                </c:pt>
                <c:pt idx="10081">
                  <c:v>10056</c:v>
                </c:pt>
                <c:pt idx="10082">
                  <c:v>10057</c:v>
                </c:pt>
                <c:pt idx="10083">
                  <c:v>10058</c:v>
                </c:pt>
                <c:pt idx="10084">
                  <c:v>10059</c:v>
                </c:pt>
                <c:pt idx="10085">
                  <c:v>10060</c:v>
                </c:pt>
                <c:pt idx="10086">
                  <c:v>10061</c:v>
                </c:pt>
                <c:pt idx="10087">
                  <c:v>10062</c:v>
                </c:pt>
                <c:pt idx="10088">
                  <c:v>10063</c:v>
                </c:pt>
                <c:pt idx="10089">
                  <c:v>10064</c:v>
                </c:pt>
                <c:pt idx="10090">
                  <c:v>10065</c:v>
                </c:pt>
                <c:pt idx="10091">
                  <c:v>10066</c:v>
                </c:pt>
                <c:pt idx="10092">
                  <c:v>10067</c:v>
                </c:pt>
                <c:pt idx="10093">
                  <c:v>10068</c:v>
                </c:pt>
                <c:pt idx="10094">
                  <c:v>10069</c:v>
                </c:pt>
                <c:pt idx="10095">
                  <c:v>10070</c:v>
                </c:pt>
                <c:pt idx="10096">
                  <c:v>10071</c:v>
                </c:pt>
                <c:pt idx="10097">
                  <c:v>10072</c:v>
                </c:pt>
                <c:pt idx="10098">
                  <c:v>10073</c:v>
                </c:pt>
                <c:pt idx="10099">
                  <c:v>10074</c:v>
                </c:pt>
                <c:pt idx="10100">
                  <c:v>10075</c:v>
                </c:pt>
                <c:pt idx="10101">
                  <c:v>10076</c:v>
                </c:pt>
                <c:pt idx="10102">
                  <c:v>10077</c:v>
                </c:pt>
                <c:pt idx="10103">
                  <c:v>10078</c:v>
                </c:pt>
                <c:pt idx="10104">
                  <c:v>10079</c:v>
                </c:pt>
                <c:pt idx="10105">
                  <c:v>10080</c:v>
                </c:pt>
                <c:pt idx="10106">
                  <c:v>10081</c:v>
                </c:pt>
                <c:pt idx="10107">
                  <c:v>10082</c:v>
                </c:pt>
                <c:pt idx="10108">
                  <c:v>10083</c:v>
                </c:pt>
                <c:pt idx="10109">
                  <c:v>10084</c:v>
                </c:pt>
                <c:pt idx="10110">
                  <c:v>10085</c:v>
                </c:pt>
                <c:pt idx="10111">
                  <c:v>10086</c:v>
                </c:pt>
                <c:pt idx="10112">
                  <c:v>10087</c:v>
                </c:pt>
                <c:pt idx="10113">
                  <c:v>10088</c:v>
                </c:pt>
                <c:pt idx="10114">
                  <c:v>10089</c:v>
                </c:pt>
                <c:pt idx="10115">
                  <c:v>10090</c:v>
                </c:pt>
                <c:pt idx="10116">
                  <c:v>10091</c:v>
                </c:pt>
                <c:pt idx="10117">
                  <c:v>10092</c:v>
                </c:pt>
                <c:pt idx="10118">
                  <c:v>10093</c:v>
                </c:pt>
                <c:pt idx="10119">
                  <c:v>10094</c:v>
                </c:pt>
                <c:pt idx="10120">
                  <c:v>10095</c:v>
                </c:pt>
                <c:pt idx="10121">
                  <c:v>10096</c:v>
                </c:pt>
                <c:pt idx="10122">
                  <c:v>10097</c:v>
                </c:pt>
                <c:pt idx="10123">
                  <c:v>10098</c:v>
                </c:pt>
                <c:pt idx="10124">
                  <c:v>10099</c:v>
                </c:pt>
                <c:pt idx="10125">
                  <c:v>10100</c:v>
                </c:pt>
                <c:pt idx="10126">
                  <c:v>10101</c:v>
                </c:pt>
                <c:pt idx="10127">
                  <c:v>10102</c:v>
                </c:pt>
                <c:pt idx="10128">
                  <c:v>10103</c:v>
                </c:pt>
                <c:pt idx="10129">
                  <c:v>10104</c:v>
                </c:pt>
                <c:pt idx="10130">
                  <c:v>10105</c:v>
                </c:pt>
                <c:pt idx="10131">
                  <c:v>10106</c:v>
                </c:pt>
                <c:pt idx="10132">
                  <c:v>10107</c:v>
                </c:pt>
                <c:pt idx="10133">
                  <c:v>10108</c:v>
                </c:pt>
                <c:pt idx="10134">
                  <c:v>10109</c:v>
                </c:pt>
                <c:pt idx="10135">
                  <c:v>10110</c:v>
                </c:pt>
                <c:pt idx="10136">
                  <c:v>10111</c:v>
                </c:pt>
                <c:pt idx="10137">
                  <c:v>10112</c:v>
                </c:pt>
                <c:pt idx="10138">
                  <c:v>10113</c:v>
                </c:pt>
                <c:pt idx="10139">
                  <c:v>10114</c:v>
                </c:pt>
                <c:pt idx="10140">
                  <c:v>10115</c:v>
                </c:pt>
                <c:pt idx="10141">
                  <c:v>10116</c:v>
                </c:pt>
                <c:pt idx="10142">
                  <c:v>10117</c:v>
                </c:pt>
                <c:pt idx="10143">
                  <c:v>10118</c:v>
                </c:pt>
                <c:pt idx="10144">
                  <c:v>10119</c:v>
                </c:pt>
                <c:pt idx="10145">
                  <c:v>10120</c:v>
                </c:pt>
                <c:pt idx="10146">
                  <c:v>10121</c:v>
                </c:pt>
                <c:pt idx="10147">
                  <c:v>10122</c:v>
                </c:pt>
                <c:pt idx="10148">
                  <c:v>10123</c:v>
                </c:pt>
                <c:pt idx="10149">
                  <c:v>10124</c:v>
                </c:pt>
                <c:pt idx="10150">
                  <c:v>10125</c:v>
                </c:pt>
                <c:pt idx="10151">
                  <c:v>10126</c:v>
                </c:pt>
                <c:pt idx="10152">
                  <c:v>10127</c:v>
                </c:pt>
                <c:pt idx="10153">
                  <c:v>10128</c:v>
                </c:pt>
                <c:pt idx="10154">
                  <c:v>10129</c:v>
                </c:pt>
                <c:pt idx="10155">
                  <c:v>10130</c:v>
                </c:pt>
                <c:pt idx="10156">
                  <c:v>10131</c:v>
                </c:pt>
                <c:pt idx="10157">
                  <c:v>10132</c:v>
                </c:pt>
                <c:pt idx="10158">
                  <c:v>10133</c:v>
                </c:pt>
                <c:pt idx="10159">
                  <c:v>10134</c:v>
                </c:pt>
                <c:pt idx="10160">
                  <c:v>10135</c:v>
                </c:pt>
                <c:pt idx="10161">
                  <c:v>10136</c:v>
                </c:pt>
                <c:pt idx="10162">
                  <c:v>10137</c:v>
                </c:pt>
                <c:pt idx="10163">
                  <c:v>10138</c:v>
                </c:pt>
                <c:pt idx="10164">
                  <c:v>10139</c:v>
                </c:pt>
                <c:pt idx="10165">
                  <c:v>10140</c:v>
                </c:pt>
                <c:pt idx="10166">
                  <c:v>10141</c:v>
                </c:pt>
                <c:pt idx="10167">
                  <c:v>10142</c:v>
                </c:pt>
                <c:pt idx="10168">
                  <c:v>10143</c:v>
                </c:pt>
                <c:pt idx="10169">
                  <c:v>10144</c:v>
                </c:pt>
                <c:pt idx="10170">
                  <c:v>10145</c:v>
                </c:pt>
                <c:pt idx="10171">
                  <c:v>10146</c:v>
                </c:pt>
                <c:pt idx="10172">
                  <c:v>10147</c:v>
                </c:pt>
                <c:pt idx="10173">
                  <c:v>10148</c:v>
                </c:pt>
                <c:pt idx="10174">
                  <c:v>10149</c:v>
                </c:pt>
                <c:pt idx="10175">
                  <c:v>10150</c:v>
                </c:pt>
                <c:pt idx="10176">
                  <c:v>10151</c:v>
                </c:pt>
                <c:pt idx="10177">
                  <c:v>10152</c:v>
                </c:pt>
                <c:pt idx="10178">
                  <c:v>10153</c:v>
                </c:pt>
                <c:pt idx="10179">
                  <c:v>10154</c:v>
                </c:pt>
                <c:pt idx="10180">
                  <c:v>10155</c:v>
                </c:pt>
                <c:pt idx="10181">
                  <c:v>10156</c:v>
                </c:pt>
                <c:pt idx="10182">
                  <c:v>10157</c:v>
                </c:pt>
                <c:pt idx="10183">
                  <c:v>10158</c:v>
                </c:pt>
                <c:pt idx="10184">
                  <c:v>10159</c:v>
                </c:pt>
                <c:pt idx="10185">
                  <c:v>10160</c:v>
                </c:pt>
                <c:pt idx="10186">
                  <c:v>10161</c:v>
                </c:pt>
                <c:pt idx="10187">
                  <c:v>10162</c:v>
                </c:pt>
                <c:pt idx="10188">
                  <c:v>10163</c:v>
                </c:pt>
                <c:pt idx="10189">
                  <c:v>10164</c:v>
                </c:pt>
                <c:pt idx="10190">
                  <c:v>10165</c:v>
                </c:pt>
                <c:pt idx="10191">
                  <c:v>10166</c:v>
                </c:pt>
                <c:pt idx="10192">
                  <c:v>10167</c:v>
                </c:pt>
                <c:pt idx="10193">
                  <c:v>10168</c:v>
                </c:pt>
                <c:pt idx="10194">
                  <c:v>10169</c:v>
                </c:pt>
                <c:pt idx="10195">
                  <c:v>10170</c:v>
                </c:pt>
                <c:pt idx="10196">
                  <c:v>10171</c:v>
                </c:pt>
                <c:pt idx="10197">
                  <c:v>10172</c:v>
                </c:pt>
                <c:pt idx="10198">
                  <c:v>10173</c:v>
                </c:pt>
                <c:pt idx="10199">
                  <c:v>10174</c:v>
                </c:pt>
                <c:pt idx="10200">
                  <c:v>10175</c:v>
                </c:pt>
                <c:pt idx="10201">
                  <c:v>10176</c:v>
                </c:pt>
                <c:pt idx="10202">
                  <c:v>10177</c:v>
                </c:pt>
                <c:pt idx="10203">
                  <c:v>10178</c:v>
                </c:pt>
                <c:pt idx="10204">
                  <c:v>10179</c:v>
                </c:pt>
                <c:pt idx="10205">
                  <c:v>10180</c:v>
                </c:pt>
                <c:pt idx="10206">
                  <c:v>10181</c:v>
                </c:pt>
                <c:pt idx="10207">
                  <c:v>10182</c:v>
                </c:pt>
                <c:pt idx="10208">
                  <c:v>10183</c:v>
                </c:pt>
                <c:pt idx="10209">
                  <c:v>10184</c:v>
                </c:pt>
                <c:pt idx="10210">
                  <c:v>10185</c:v>
                </c:pt>
                <c:pt idx="10211">
                  <c:v>10186</c:v>
                </c:pt>
                <c:pt idx="10212">
                  <c:v>10187</c:v>
                </c:pt>
                <c:pt idx="10213">
                  <c:v>10188</c:v>
                </c:pt>
                <c:pt idx="10214">
                  <c:v>10189</c:v>
                </c:pt>
                <c:pt idx="10215">
                  <c:v>10190</c:v>
                </c:pt>
                <c:pt idx="10216">
                  <c:v>10191</c:v>
                </c:pt>
                <c:pt idx="10217">
                  <c:v>10192</c:v>
                </c:pt>
                <c:pt idx="10218">
                  <c:v>10193</c:v>
                </c:pt>
                <c:pt idx="10219">
                  <c:v>10194</c:v>
                </c:pt>
                <c:pt idx="10220">
                  <c:v>10195</c:v>
                </c:pt>
                <c:pt idx="10221">
                  <c:v>10196</c:v>
                </c:pt>
                <c:pt idx="10222">
                  <c:v>10197</c:v>
                </c:pt>
                <c:pt idx="10223">
                  <c:v>10198</c:v>
                </c:pt>
                <c:pt idx="10224">
                  <c:v>10199</c:v>
                </c:pt>
                <c:pt idx="10225">
                  <c:v>10200</c:v>
                </c:pt>
                <c:pt idx="10226">
                  <c:v>10201</c:v>
                </c:pt>
                <c:pt idx="10227">
                  <c:v>10202</c:v>
                </c:pt>
                <c:pt idx="10228">
                  <c:v>10203</c:v>
                </c:pt>
                <c:pt idx="10229">
                  <c:v>10204</c:v>
                </c:pt>
                <c:pt idx="10230">
                  <c:v>10205</c:v>
                </c:pt>
                <c:pt idx="10231">
                  <c:v>10206</c:v>
                </c:pt>
                <c:pt idx="10232">
                  <c:v>10207</c:v>
                </c:pt>
                <c:pt idx="10233">
                  <c:v>10208</c:v>
                </c:pt>
                <c:pt idx="10234">
                  <c:v>10209</c:v>
                </c:pt>
                <c:pt idx="10235">
                  <c:v>10210</c:v>
                </c:pt>
                <c:pt idx="10236">
                  <c:v>10211</c:v>
                </c:pt>
                <c:pt idx="10237">
                  <c:v>10212</c:v>
                </c:pt>
                <c:pt idx="10238">
                  <c:v>10213</c:v>
                </c:pt>
                <c:pt idx="10239">
                  <c:v>10214</c:v>
                </c:pt>
                <c:pt idx="10240">
                  <c:v>10215</c:v>
                </c:pt>
                <c:pt idx="10241">
                  <c:v>10216</c:v>
                </c:pt>
                <c:pt idx="10242">
                  <c:v>10217</c:v>
                </c:pt>
                <c:pt idx="10243">
                  <c:v>10218</c:v>
                </c:pt>
                <c:pt idx="10244">
                  <c:v>10219</c:v>
                </c:pt>
                <c:pt idx="10245">
                  <c:v>10220</c:v>
                </c:pt>
                <c:pt idx="10246">
                  <c:v>10221</c:v>
                </c:pt>
                <c:pt idx="10247">
                  <c:v>10222</c:v>
                </c:pt>
                <c:pt idx="10248">
                  <c:v>10223</c:v>
                </c:pt>
                <c:pt idx="10249">
                  <c:v>10224</c:v>
                </c:pt>
                <c:pt idx="10250">
                  <c:v>10225</c:v>
                </c:pt>
                <c:pt idx="10251">
                  <c:v>10226</c:v>
                </c:pt>
                <c:pt idx="10252">
                  <c:v>10227</c:v>
                </c:pt>
                <c:pt idx="10253">
                  <c:v>10228</c:v>
                </c:pt>
                <c:pt idx="10254">
                  <c:v>10229</c:v>
                </c:pt>
                <c:pt idx="10255">
                  <c:v>10230</c:v>
                </c:pt>
                <c:pt idx="10256">
                  <c:v>10231</c:v>
                </c:pt>
                <c:pt idx="10257">
                  <c:v>10232</c:v>
                </c:pt>
                <c:pt idx="10258">
                  <c:v>10233</c:v>
                </c:pt>
                <c:pt idx="10259">
                  <c:v>10234</c:v>
                </c:pt>
                <c:pt idx="10260">
                  <c:v>10235</c:v>
                </c:pt>
                <c:pt idx="10261">
                  <c:v>10236</c:v>
                </c:pt>
                <c:pt idx="10262">
                  <c:v>10237</c:v>
                </c:pt>
                <c:pt idx="10263">
                  <c:v>10238</c:v>
                </c:pt>
                <c:pt idx="10264">
                  <c:v>10239</c:v>
                </c:pt>
                <c:pt idx="10265">
                  <c:v>10240</c:v>
                </c:pt>
                <c:pt idx="10266">
                  <c:v>10241</c:v>
                </c:pt>
                <c:pt idx="10267">
                  <c:v>10242</c:v>
                </c:pt>
                <c:pt idx="10268">
                  <c:v>10243</c:v>
                </c:pt>
                <c:pt idx="10269">
                  <c:v>10244</c:v>
                </c:pt>
                <c:pt idx="10270">
                  <c:v>10245</c:v>
                </c:pt>
                <c:pt idx="10271">
                  <c:v>10246</c:v>
                </c:pt>
                <c:pt idx="10272">
                  <c:v>10247</c:v>
                </c:pt>
                <c:pt idx="10273">
                  <c:v>10248</c:v>
                </c:pt>
                <c:pt idx="10274">
                  <c:v>10249</c:v>
                </c:pt>
                <c:pt idx="10275">
                  <c:v>10250</c:v>
                </c:pt>
                <c:pt idx="10276">
                  <c:v>10251</c:v>
                </c:pt>
                <c:pt idx="10277">
                  <c:v>10252</c:v>
                </c:pt>
                <c:pt idx="10278">
                  <c:v>10253</c:v>
                </c:pt>
                <c:pt idx="10279">
                  <c:v>10254</c:v>
                </c:pt>
                <c:pt idx="10280">
                  <c:v>10255</c:v>
                </c:pt>
                <c:pt idx="10281">
                  <c:v>10256</c:v>
                </c:pt>
                <c:pt idx="10282">
                  <c:v>10257</c:v>
                </c:pt>
                <c:pt idx="10283">
                  <c:v>10258</c:v>
                </c:pt>
                <c:pt idx="10284">
                  <c:v>10259</c:v>
                </c:pt>
                <c:pt idx="10285">
                  <c:v>10260</c:v>
                </c:pt>
                <c:pt idx="10286">
                  <c:v>10261</c:v>
                </c:pt>
                <c:pt idx="10287">
                  <c:v>10262</c:v>
                </c:pt>
                <c:pt idx="10288">
                  <c:v>10263</c:v>
                </c:pt>
                <c:pt idx="10289">
                  <c:v>10264</c:v>
                </c:pt>
                <c:pt idx="10290">
                  <c:v>10265</c:v>
                </c:pt>
                <c:pt idx="10291">
                  <c:v>10266</c:v>
                </c:pt>
                <c:pt idx="10292">
                  <c:v>10267</c:v>
                </c:pt>
                <c:pt idx="10293">
                  <c:v>10268</c:v>
                </c:pt>
                <c:pt idx="10294">
                  <c:v>10269</c:v>
                </c:pt>
                <c:pt idx="10295">
                  <c:v>10270</c:v>
                </c:pt>
                <c:pt idx="10296">
                  <c:v>10271</c:v>
                </c:pt>
                <c:pt idx="10297">
                  <c:v>10272</c:v>
                </c:pt>
                <c:pt idx="10298">
                  <c:v>10273</c:v>
                </c:pt>
                <c:pt idx="10299">
                  <c:v>10274</c:v>
                </c:pt>
                <c:pt idx="10300">
                  <c:v>10275</c:v>
                </c:pt>
                <c:pt idx="10301">
                  <c:v>10276</c:v>
                </c:pt>
                <c:pt idx="10302">
                  <c:v>10277</c:v>
                </c:pt>
                <c:pt idx="10303">
                  <c:v>10278</c:v>
                </c:pt>
                <c:pt idx="10304">
                  <c:v>10279</c:v>
                </c:pt>
                <c:pt idx="10305">
                  <c:v>10280</c:v>
                </c:pt>
                <c:pt idx="10306">
                  <c:v>10281</c:v>
                </c:pt>
                <c:pt idx="10307">
                  <c:v>10282</c:v>
                </c:pt>
                <c:pt idx="10308">
                  <c:v>10283</c:v>
                </c:pt>
                <c:pt idx="10309">
                  <c:v>10284</c:v>
                </c:pt>
                <c:pt idx="10310">
                  <c:v>10285</c:v>
                </c:pt>
                <c:pt idx="10311">
                  <c:v>10286</c:v>
                </c:pt>
                <c:pt idx="10312">
                  <c:v>10287</c:v>
                </c:pt>
                <c:pt idx="10313">
                  <c:v>10288</c:v>
                </c:pt>
                <c:pt idx="10314">
                  <c:v>10289</c:v>
                </c:pt>
                <c:pt idx="10315">
                  <c:v>10290</c:v>
                </c:pt>
                <c:pt idx="10316">
                  <c:v>10291</c:v>
                </c:pt>
                <c:pt idx="10317">
                  <c:v>10292</c:v>
                </c:pt>
                <c:pt idx="10318">
                  <c:v>10293</c:v>
                </c:pt>
                <c:pt idx="10319">
                  <c:v>10294</c:v>
                </c:pt>
                <c:pt idx="10320">
                  <c:v>10295</c:v>
                </c:pt>
                <c:pt idx="10321">
                  <c:v>10296</c:v>
                </c:pt>
                <c:pt idx="10322">
                  <c:v>10297</c:v>
                </c:pt>
                <c:pt idx="10323">
                  <c:v>10298</c:v>
                </c:pt>
                <c:pt idx="10324">
                  <c:v>10299</c:v>
                </c:pt>
                <c:pt idx="10325">
                  <c:v>10300</c:v>
                </c:pt>
                <c:pt idx="10326">
                  <c:v>10301</c:v>
                </c:pt>
                <c:pt idx="10327">
                  <c:v>10302</c:v>
                </c:pt>
                <c:pt idx="10328">
                  <c:v>10303</c:v>
                </c:pt>
                <c:pt idx="10329">
                  <c:v>10304</c:v>
                </c:pt>
                <c:pt idx="10330">
                  <c:v>10305</c:v>
                </c:pt>
                <c:pt idx="10331">
                  <c:v>10306</c:v>
                </c:pt>
                <c:pt idx="10332">
                  <c:v>10307</c:v>
                </c:pt>
                <c:pt idx="10333">
                  <c:v>10308</c:v>
                </c:pt>
                <c:pt idx="10334">
                  <c:v>10309</c:v>
                </c:pt>
                <c:pt idx="10335">
                  <c:v>10310</c:v>
                </c:pt>
                <c:pt idx="10336">
                  <c:v>10311</c:v>
                </c:pt>
                <c:pt idx="10337">
                  <c:v>10312</c:v>
                </c:pt>
                <c:pt idx="10338">
                  <c:v>10313</c:v>
                </c:pt>
                <c:pt idx="10339">
                  <c:v>10314</c:v>
                </c:pt>
                <c:pt idx="10340">
                  <c:v>10315</c:v>
                </c:pt>
                <c:pt idx="10341">
                  <c:v>10316</c:v>
                </c:pt>
                <c:pt idx="10342">
                  <c:v>10317</c:v>
                </c:pt>
                <c:pt idx="10343">
                  <c:v>10318</c:v>
                </c:pt>
                <c:pt idx="10344">
                  <c:v>10319</c:v>
                </c:pt>
                <c:pt idx="10345">
                  <c:v>10320</c:v>
                </c:pt>
                <c:pt idx="10346">
                  <c:v>10321</c:v>
                </c:pt>
                <c:pt idx="10347">
                  <c:v>10322</c:v>
                </c:pt>
                <c:pt idx="10348">
                  <c:v>10323</c:v>
                </c:pt>
                <c:pt idx="10349">
                  <c:v>10324</c:v>
                </c:pt>
                <c:pt idx="10350">
                  <c:v>10325</c:v>
                </c:pt>
                <c:pt idx="10351">
                  <c:v>10326</c:v>
                </c:pt>
                <c:pt idx="10352">
                  <c:v>10327</c:v>
                </c:pt>
                <c:pt idx="10353">
                  <c:v>10328</c:v>
                </c:pt>
                <c:pt idx="10354">
                  <c:v>10329</c:v>
                </c:pt>
                <c:pt idx="10355">
                  <c:v>10330</c:v>
                </c:pt>
                <c:pt idx="10356">
                  <c:v>10331</c:v>
                </c:pt>
                <c:pt idx="10357">
                  <c:v>10332</c:v>
                </c:pt>
                <c:pt idx="10358">
                  <c:v>10333</c:v>
                </c:pt>
                <c:pt idx="10359">
                  <c:v>10334</c:v>
                </c:pt>
                <c:pt idx="10360">
                  <c:v>10335</c:v>
                </c:pt>
                <c:pt idx="10361">
                  <c:v>10336</c:v>
                </c:pt>
                <c:pt idx="10362">
                  <c:v>10337</c:v>
                </c:pt>
                <c:pt idx="10363">
                  <c:v>10338</c:v>
                </c:pt>
                <c:pt idx="10364">
                  <c:v>10339</c:v>
                </c:pt>
                <c:pt idx="10365">
                  <c:v>10340</c:v>
                </c:pt>
                <c:pt idx="10366">
                  <c:v>10341</c:v>
                </c:pt>
                <c:pt idx="10367">
                  <c:v>10342</c:v>
                </c:pt>
                <c:pt idx="10368">
                  <c:v>10343</c:v>
                </c:pt>
                <c:pt idx="10369">
                  <c:v>10344</c:v>
                </c:pt>
                <c:pt idx="10370">
                  <c:v>10345</c:v>
                </c:pt>
                <c:pt idx="10371">
                  <c:v>10346</c:v>
                </c:pt>
                <c:pt idx="10372">
                  <c:v>10347</c:v>
                </c:pt>
                <c:pt idx="10373">
                  <c:v>10348</c:v>
                </c:pt>
                <c:pt idx="10374">
                  <c:v>10349</c:v>
                </c:pt>
                <c:pt idx="10375">
                  <c:v>10350</c:v>
                </c:pt>
                <c:pt idx="10376">
                  <c:v>10351</c:v>
                </c:pt>
                <c:pt idx="10377">
                  <c:v>10352</c:v>
                </c:pt>
                <c:pt idx="10378">
                  <c:v>10353</c:v>
                </c:pt>
                <c:pt idx="10379">
                  <c:v>10354</c:v>
                </c:pt>
                <c:pt idx="10380">
                  <c:v>10355</c:v>
                </c:pt>
                <c:pt idx="10381">
                  <c:v>10356</c:v>
                </c:pt>
                <c:pt idx="10382">
                  <c:v>10357</c:v>
                </c:pt>
                <c:pt idx="10383">
                  <c:v>10358</c:v>
                </c:pt>
                <c:pt idx="10384">
                  <c:v>10359</c:v>
                </c:pt>
                <c:pt idx="10385">
                  <c:v>10360</c:v>
                </c:pt>
                <c:pt idx="10386">
                  <c:v>10361</c:v>
                </c:pt>
                <c:pt idx="10387">
                  <c:v>10362</c:v>
                </c:pt>
                <c:pt idx="10388">
                  <c:v>10363</c:v>
                </c:pt>
                <c:pt idx="10389">
                  <c:v>10364</c:v>
                </c:pt>
                <c:pt idx="10390">
                  <c:v>10365</c:v>
                </c:pt>
                <c:pt idx="10391">
                  <c:v>10366</c:v>
                </c:pt>
                <c:pt idx="10392">
                  <c:v>10367</c:v>
                </c:pt>
                <c:pt idx="10393">
                  <c:v>10368</c:v>
                </c:pt>
                <c:pt idx="10394">
                  <c:v>10369</c:v>
                </c:pt>
                <c:pt idx="10395">
                  <c:v>10370</c:v>
                </c:pt>
                <c:pt idx="10396">
                  <c:v>10371</c:v>
                </c:pt>
                <c:pt idx="10397">
                  <c:v>10372</c:v>
                </c:pt>
                <c:pt idx="10398">
                  <c:v>10373</c:v>
                </c:pt>
                <c:pt idx="10399">
                  <c:v>10374</c:v>
                </c:pt>
                <c:pt idx="10400">
                  <c:v>10375</c:v>
                </c:pt>
                <c:pt idx="10401">
                  <c:v>10376</c:v>
                </c:pt>
                <c:pt idx="10402">
                  <c:v>10377</c:v>
                </c:pt>
                <c:pt idx="10403">
                  <c:v>10378</c:v>
                </c:pt>
                <c:pt idx="10404">
                  <c:v>10379</c:v>
                </c:pt>
                <c:pt idx="10405">
                  <c:v>10380</c:v>
                </c:pt>
                <c:pt idx="10406">
                  <c:v>10381</c:v>
                </c:pt>
                <c:pt idx="10407">
                  <c:v>10382</c:v>
                </c:pt>
                <c:pt idx="10408">
                  <c:v>10383</c:v>
                </c:pt>
                <c:pt idx="10409">
                  <c:v>10384</c:v>
                </c:pt>
                <c:pt idx="10410">
                  <c:v>10385</c:v>
                </c:pt>
                <c:pt idx="10411">
                  <c:v>10386</c:v>
                </c:pt>
                <c:pt idx="10412">
                  <c:v>10387</c:v>
                </c:pt>
                <c:pt idx="10413">
                  <c:v>10388</c:v>
                </c:pt>
                <c:pt idx="10414">
                  <c:v>10389</c:v>
                </c:pt>
                <c:pt idx="10415">
                  <c:v>10390</c:v>
                </c:pt>
                <c:pt idx="10416">
                  <c:v>10391</c:v>
                </c:pt>
                <c:pt idx="10417">
                  <c:v>10392</c:v>
                </c:pt>
                <c:pt idx="10418">
                  <c:v>10393</c:v>
                </c:pt>
                <c:pt idx="10419">
                  <c:v>10394</c:v>
                </c:pt>
                <c:pt idx="10420">
                  <c:v>10395</c:v>
                </c:pt>
                <c:pt idx="10421">
                  <c:v>10396</c:v>
                </c:pt>
                <c:pt idx="10422">
                  <c:v>10397</c:v>
                </c:pt>
                <c:pt idx="10423">
                  <c:v>10398</c:v>
                </c:pt>
                <c:pt idx="10424">
                  <c:v>10399</c:v>
                </c:pt>
                <c:pt idx="10425">
                  <c:v>10400</c:v>
                </c:pt>
                <c:pt idx="10426">
                  <c:v>10401</c:v>
                </c:pt>
                <c:pt idx="10427">
                  <c:v>10402</c:v>
                </c:pt>
                <c:pt idx="10428">
                  <c:v>10403</c:v>
                </c:pt>
                <c:pt idx="10429">
                  <c:v>10404</c:v>
                </c:pt>
                <c:pt idx="10430">
                  <c:v>10405</c:v>
                </c:pt>
                <c:pt idx="10431">
                  <c:v>10406</c:v>
                </c:pt>
                <c:pt idx="10432">
                  <c:v>10407</c:v>
                </c:pt>
                <c:pt idx="10433">
                  <c:v>10408</c:v>
                </c:pt>
                <c:pt idx="10434">
                  <c:v>10409</c:v>
                </c:pt>
                <c:pt idx="10435">
                  <c:v>10410</c:v>
                </c:pt>
                <c:pt idx="10436">
                  <c:v>10411</c:v>
                </c:pt>
                <c:pt idx="10437">
                  <c:v>10412</c:v>
                </c:pt>
                <c:pt idx="10438">
                  <c:v>10413</c:v>
                </c:pt>
                <c:pt idx="10439">
                  <c:v>10414</c:v>
                </c:pt>
                <c:pt idx="10440">
                  <c:v>10415</c:v>
                </c:pt>
                <c:pt idx="10441">
                  <c:v>10416</c:v>
                </c:pt>
                <c:pt idx="10442">
                  <c:v>10417</c:v>
                </c:pt>
                <c:pt idx="10443">
                  <c:v>10418</c:v>
                </c:pt>
                <c:pt idx="10444">
                  <c:v>10419</c:v>
                </c:pt>
                <c:pt idx="10445">
                  <c:v>10420</c:v>
                </c:pt>
                <c:pt idx="10446">
                  <c:v>10421</c:v>
                </c:pt>
                <c:pt idx="10447">
                  <c:v>10422</c:v>
                </c:pt>
                <c:pt idx="10448">
                  <c:v>10423</c:v>
                </c:pt>
                <c:pt idx="10449">
                  <c:v>10424</c:v>
                </c:pt>
                <c:pt idx="10450">
                  <c:v>10425</c:v>
                </c:pt>
                <c:pt idx="10451">
                  <c:v>10426</c:v>
                </c:pt>
                <c:pt idx="10452">
                  <c:v>10427</c:v>
                </c:pt>
                <c:pt idx="10453">
                  <c:v>10428</c:v>
                </c:pt>
                <c:pt idx="10454">
                  <c:v>10429</c:v>
                </c:pt>
                <c:pt idx="10455">
                  <c:v>10430</c:v>
                </c:pt>
                <c:pt idx="10456">
                  <c:v>10431</c:v>
                </c:pt>
                <c:pt idx="10457">
                  <c:v>10432</c:v>
                </c:pt>
                <c:pt idx="10458">
                  <c:v>10433</c:v>
                </c:pt>
                <c:pt idx="10459">
                  <c:v>10434</c:v>
                </c:pt>
                <c:pt idx="10460">
                  <c:v>10435</c:v>
                </c:pt>
                <c:pt idx="10461">
                  <c:v>10436</c:v>
                </c:pt>
                <c:pt idx="10462">
                  <c:v>10437</c:v>
                </c:pt>
                <c:pt idx="10463">
                  <c:v>10438</c:v>
                </c:pt>
                <c:pt idx="10464">
                  <c:v>10439</c:v>
                </c:pt>
                <c:pt idx="10465">
                  <c:v>10440</c:v>
                </c:pt>
                <c:pt idx="10466">
                  <c:v>10441</c:v>
                </c:pt>
                <c:pt idx="10467">
                  <c:v>10442</c:v>
                </c:pt>
                <c:pt idx="10468">
                  <c:v>10443</c:v>
                </c:pt>
                <c:pt idx="10469">
                  <c:v>10444</c:v>
                </c:pt>
                <c:pt idx="10470">
                  <c:v>10445</c:v>
                </c:pt>
                <c:pt idx="10471">
                  <c:v>10446</c:v>
                </c:pt>
                <c:pt idx="10472">
                  <c:v>10447</c:v>
                </c:pt>
                <c:pt idx="10473">
                  <c:v>10448</c:v>
                </c:pt>
                <c:pt idx="10474">
                  <c:v>10449</c:v>
                </c:pt>
                <c:pt idx="10475">
                  <c:v>10450</c:v>
                </c:pt>
                <c:pt idx="10476">
                  <c:v>10451</c:v>
                </c:pt>
                <c:pt idx="10477">
                  <c:v>10452</c:v>
                </c:pt>
                <c:pt idx="10478">
                  <c:v>10453</c:v>
                </c:pt>
                <c:pt idx="10479">
                  <c:v>10454</c:v>
                </c:pt>
                <c:pt idx="10480">
                  <c:v>10455</c:v>
                </c:pt>
                <c:pt idx="10481">
                  <c:v>10456</c:v>
                </c:pt>
                <c:pt idx="10482">
                  <c:v>10457</c:v>
                </c:pt>
                <c:pt idx="10483">
                  <c:v>10458</c:v>
                </c:pt>
                <c:pt idx="10484">
                  <c:v>10459</c:v>
                </c:pt>
                <c:pt idx="10485">
                  <c:v>10460</c:v>
                </c:pt>
                <c:pt idx="10486">
                  <c:v>10461</c:v>
                </c:pt>
                <c:pt idx="10487">
                  <c:v>10462</c:v>
                </c:pt>
                <c:pt idx="10488">
                  <c:v>10463</c:v>
                </c:pt>
                <c:pt idx="10489">
                  <c:v>10464</c:v>
                </c:pt>
                <c:pt idx="10490">
                  <c:v>10465</c:v>
                </c:pt>
                <c:pt idx="10491">
                  <c:v>10466</c:v>
                </c:pt>
                <c:pt idx="10492">
                  <c:v>10467</c:v>
                </c:pt>
                <c:pt idx="10493">
                  <c:v>10468</c:v>
                </c:pt>
                <c:pt idx="10494">
                  <c:v>10469</c:v>
                </c:pt>
                <c:pt idx="10495">
                  <c:v>10470</c:v>
                </c:pt>
                <c:pt idx="10496">
                  <c:v>10471</c:v>
                </c:pt>
                <c:pt idx="10497">
                  <c:v>10472</c:v>
                </c:pt>
                <c:pt idx="10498">
                  <c:v>10473</c:v>
                </c:pt>
                <c:pt idx="10499">
                  <c:v>10474</c:v>
                </c:pt>
                <c:pt idx="10500">
                  <c:v>10475</c:v>
                </c:pt>
                <c:pt idx="10501">
                  <c:v>10476</c:v>
                </c:pt>
                <c:pt idx="10502">
                  <c:v>10477</c:v>
                </c:pt>
                <c:pt idx="10503">
                  <c:v>10478</c:v>
                </c:pt>
                <c:pt idx="10504">
                  <c:v>10479</c:v>
                </c:pt>
                <c:pt idx="10505">
                  <c:v>10480</c:v>
                </c:pt>
                <c:pt idx="10506">
                  <c:v>10481</c:v>
                </c:pt>
                <c:pt idx="10507">
                  <c:v>10482</c:v>
                </c:pt>
                <c:pt idx="10508">
                  <c:v>10483</c:v>
                </c:pt>
                <c:pt idx="10509">
                  <c:v>10484</c:v>
                </c:pt>
                <c:pt idx="10510">
                  <c:v>10485</c:v>
                </c:pt>
                <c:pt idx="10511">
                  <c:v>10486</c:v>
                </c:pt>
                <c:pt idx="10512">
                  <c:v>10487</c:v>
                </c:pt>
                <c:pt idx="10513">
                  <c:v>10488</c:v>
                </c:pt>
                <c:pt idx="10514">
                  <c:v>10489</c:v>
                </c:pt>
                <c:pt idx="10515">
                  <c:v>10490</c:v>
                </c:pt>
                <c:pt idx="10516">
                  <c:v>10491</c:v>
                </c:pt>
                <c:pt idx="10517">
                  <c:v>10492</c:v>
                </c:pt>
                <c:pt idx="10518">
                  <c:v>10493</c:v>
                </c:pt>
                <c:pt idx="10519">
                  <c:v>10494</c:v>
                </c:pt>
                <c:pt idx="10520">
                  <c:v>10495</c:v>
                </c:pt>
                <c:pt idx="10521">
                  <c:v>10496</c:v>
                </c:pt>
                <c:pt idx="10522">
                  <c:v>10497</c:v>
                </c:pt>
                <c:pt idx="10523">
                  <c:v>10498</c:v>
                </c:pt>
                <c:pt idx="10524">
                  <c:v>10499</c:v>
                </c:pt>
                <c:pt idx="10525">
                  <c:v>10500</c:v>
                </c:pt>
                <c:pt idx="10526">
                  <c:v>10501</c:v>
                </c:pt>
                <c:pt idx="10527">
                  <c:v>10502</c:v>
                </c:pt>
                <c:pt idx="10528">
                  <c:v>10503</c:v>
                </c:pt>
                <c:pt idx="10529">
                  <c:v>10504</c:v>
                </c:pt>
                <c:pt idx="10530">
                  <c:v>10505</c:v>
                </c:pt>
                <c:pt idx="10531">
                  <c:v>10506</c:v>
                </c:pt>
                <c:pt idx="10532">
                  <c:v>10507</c:v>
                </c:pt>
                <c:pt idx="10533">
                  <c:v>10508</c:v>
                </c:pt>
                <c:pt idx="10534">
                  <c:v>10509</c:v>
                </c:pt>
                <c:pt idx="10535">
                  <c:v>10510</c:v>
                </c:pt>
                <c:pt idx="10536">
                  <c:v>10511</c:v>
                </c:pt>
                <c:pt idx="10537">
                  <c:v>10512</c:v>
                </c:pt>
                <c:pt idx="10538">
                  <c:v>10513</c:v>
                </c:pt>
                <c:pt idx="10539">
                  <c:v>10514</c:v>
                </c:pt>
                <c:pt idx="10540">
                  <c:v>10515</c:v>
                </c:pt>
                <c:pt idx="10541">
                  <c:v>10516</c:v>
                </c:pt>
                <c:pt idx="10542">
                  <c:v>10517</c:v>
                </c:pt>
                <c:pt idx="10543">
                  <c:v>10518</c:v>
                </c:pt>
                <c:pt idx="10544">
                  <c:v>10519</c:v>
                </c:pt>
                <c:pt idx="10545">
                  <c:v>10520</c:v>
                </c:pt>
                <c:pt idx="10546">
                  <c:v>10521</c:v>
                </c:pt>
                <c:pt idx="10547">
                  <c:v>10522</c:v>
                </c:pt>
                <c:pt idx="10548">
                  <c:v>10523</c:v>
                </c:pt>
                <c:pt idx="10549">
                  <c:v>10524</c:v>
                </c:pt>
                <c:pt idx="10550">
                  <c:v>10525</c:v>
                </c:pt>
                <c:pt idx="10551">
                  <c:v>10526</c:v>
                </c:pt>
                <c:pt idx="10552">
                  <c:v>10527</c:v>
                </c:pt>
                <c:pt idx="10553">
                  <c:v>10528</c:v>
                </c:pt>
                <c:pt idx="10554">
                  <c:v>10529</c:v>
                </c:pt>
                <c:pt idx="10555">
                  <c:v>10530</c:v>
                </c:pt>
                <c:pt idx="10556">
                  <c:v>10531</c:v>
                </c:pt>
                <c:pt idx="10557">
                  <c:v>10532</c:v>
                </c:pt>
                <c:pt idx="10558">
                  <c:v>10533</c:v>
                </c:pt>
                <c:pt idx="10559">
                  <c:v>10534</c:v>
                </c:pt>
                <c:pt idx="10560">
                  <c:v>10535</c:v>
                </c:pt>
                <c:pt idx="10561">
                  <c:v>10536</c:v>
                </c:pt>
                <c:pt idx="10562">
                  <c:v>10537</c:v>
                </c:pt>
                <c:pt idx="10563">
                  <c:v>10538</c:v>
                </c:pt>
                <c:pt idx="10564">
                  <c:v>10539</c:v>
                </c:pt>
                <c:pt idx="10565">
                  <c:v>10540</c:v>
                </c:pt>
                <c:pt idx="10566">
                  <c:v>10541</c:v>
                </c:pt>
                <c:pt idx="10567">
                  <c:v>10542</c:v>
                </c:pt>
                <c:pt idx="10568">
                  <c:v>10543</c:v>
                </c:pt>
                <c:pt idx="10569">
                  <c:v>10544</c:v>
                </c:pt>
                <c:pt idx="10570">
                  <c:v>10545</c:v>
                </c:pt>
                <c:pt idx="10571">
                  <c:v>10546</c:v>
                </c:pt>
                <c:pt idx="10572">
                  <c:v>10547</c:v>
                </c:pt>
                <c:pt idx="10573">
                  <c:v>10548</c:v>
                </c:pt>
                <c:pt idx="10574">
                  <c:v>10549</c:v>
                </c:pt>
                <c:pt idx="10575">
                  <c:v>10550</c:v>
                </c:pt>
                <c:pt idx="10576">
                  <c:v>10551</c:v>
                </c:pt>
                <c:pt idx="10577">
                  <c:v>10552</c:v>
                </c:pt>
                <c:pt idx="10578">
                  <c:v>10553</c:v>
                </c:pt>
                <c:pt idx="10579">
                  <c:v>10554</c:v>
                </c:pt>
                <c:pt idx="10580">
                  <c:v>10555</c:v>
                </c:pt>
                <c:pt idx="10581">
                  <c:v>10556</c:v>
                </c:pt>
                <c:pt idx="10582">
                  <c:v>10557</c:v>
                </c:pt>
                <c:pt idx="10583">
                  <c:v>10558</c:v>
                </c:pt>
                <c:pt idx="10584">
                  <c:v>10559</c:v>
                </c:pt>
                <c:pt idx="10585">
                  <c:v>10560</c:v>
                </c:pt>
                <c:pt idx="10586">
                  <c:v>10561</c:v>
                </c:pt>
                <c:pt idx="10587">
                  <c:v>10562</c:v>
                </c:pt>
                <c:pt idx="10588">
                  <c:v>10563</c:v>
                </c:pt>
                <c:pt idx="10589">
                  <c:v>10564</c:v>
                </c:pt>
                <c:pt idx="10590">
                  <c:v>10565</c:v>
                </c:pt>
                <c:pt idx="10591">
                  <c:v>10566</c:v>
                </c:pt>
                <c:pt idx="10592">
                  <c:v>10567</c:v>
                </c:pt>
                <c:pt idx="10593">
                  <c:v>10568</c:v>
                </c:pt>
                <c:pt idx="10594">
                  <c:v>10569</c:v>
                </c:pt>
                <c:pt idx="10595">
                  <c:v>10570</c:v>
                </c:pt>
                <c:pt idx="10596">
                  <c:v>10571</c:v>
                </c:pt>
                <c:pt idx="10597">
                  <c:v>10572</c:v>
                </c:pt>
                <c:pt idx="10598">
                  <c:v>10573</c:v>
                </c:pt>
                <c:pt idx="10599">
                  <c:v>10574</c:v>
                </c:pt>
                <c:pt idx="10600">
                  <c:v>10575</c:v>
                </c:pt>
                <c:pt idx="10601">
                  <c:v>10576</c:v>
                </c:pt>
                <c:pt idx="10602">
                  <c:v>10577</c:v>
                </c:pt>
                <c:pt idx="10603">
                  <c:v>10578</c:v>
                </c:pt>
                <c:pt idx="10604">
                  <c:v>10579</c:v>
                </c:pt>
                <c:pt idx="10605">
                  <c:v>10580</c:v>
                </c:pt>
                <c:pt idx="10606">
                  <c:v>10581</c:v>
                </c:pt>
                <c:pt idx="10607">
                  <c:v>10582</c:v>
                </c:pt>
                <c:pt idx="10608">
                  <c:v>10583</c:v>
                </c:pt>
                <c:pt idx="10609">
                  <c:v>10584</c:v>
                </c:pt>
                <c:pt idx="10610">
                  <c:v>10585</c:v>
                </c:pt>
                <c:pt idx="10611">
                  <c:v>10586</c:v>
                </c:pt>
                <c:pt idx="10612">
                  <c:v>10587</c:v>
                </c:pt>
                <c:pt idx="10613">
                  <c:v>10588</c:v>
                </c:pt>
                <c:pt idx="10614">
                  <c:v>10589</c:v>
                </c:pt>
                <c:pt idx="10615">
                  <c:v>10590</c:v>
                </c:pt>
                <c:pt idx="10616">
                  <c:v>10591</c:v>
                </c:pt>
                <c:pt idx="10617">
                  <c:v>10592</c:v>
                </c:pt>
                <c:pt idx="10618">
                  <c:v>10593</c:v>
                </c:pt>
                <c:pt idx="10619">
                  <c:v>10594</c:v>
                </c:pt>
                <c:pt idx="10620">
                  <c:v>10595</c:v>
                </c:pt>
                <c:pt idx="10621">
                  <c:v>10596</c:v>
                </c:pt>
                <c:pt idx="10622">
                  <c:v>10597</c:v>
                </c:pt>
                <c:pt idx="10623">
                  <c:v>10598</c:v>
                </c:pt>
                <c:pt idx="10624">
                  <c:v>10599</c:v>
                </c:pt>
                <c:pt idx="10625">
                  <c:v>10600</c:v>
                </c:pt>
                <c:pt idx="10626">
                  <c:v>10601</c:v>
                </c:pt>
                <c:pt idx="10627">
                  <c:v>10602</c:v>
                </c:pt>
                <c:pt idx="10628">
                  <c:v>10603</c:v>
                </c:pt>
                <c:pt idx="10629">
                  <c:v>10604</c:v>
                </c:pt>
                <c:pt idx="10630">
                  <c:v>10605</c:v>
                </c:pt>
                <c:pt idx="10631">
                  <c:v>10606</c:v>
                </c:pt>
                <c:pt idx="10632">
                  <c:v>10607</c:v>
                </c:pt>
                <c:pt idx="10633">
                  <c:v>10608</c:v>
                </c:pt>
                <c:pt idx="10634">
                  <c:v>10609</c:v>
                </c:pt>
                <c:pt idx="10635">
                  <c:v>10610</c:v>
                </c:pt>
                <c:pt idx="10636">
                  <c:v>10611</c:v>
                </c:pt>
                <c:pt idx="10637">
                  <c:v>10612</c:v>
                </c:pt>
                <c:pt idx="10638">
                  <c:v>10613</c:v>
                </c:pt>
                <c:pt idx="10639">
                  <c:v>10614</c:v>
                </c:pt>
                <c:pt idx="10640">
                  <c:v>10615</c:v>
                </c:pt>
                <c:pt idx="10641">
                  <c:v>10616</c:v>
                </c:pt>
                <c:pt idx="10642">
                  <c:v>10617</c:v>
                </c:pt>
                <c:pt idx="10643">
                  <c:v>10618</c:v>
                </c:pt>
                <c:pt idx="10644">
                  <c:v>10619</c:v>
                </c:pt>
                <c:pt idx="10645">
                  <c:v>10620</c:v>
                </c:pt>
                <c:pt idx="10646">
                  <c:v>10621</c:v>
                </c:pt>
                <c:pt idx="10647">
                  <c:v>10622</c:v>
                </c:pt>
                <c:pt idx="10648">
                  <c:v>10623</c:v>
                </c:pt>
                <c:pt idx="10649">
                  <c:v>10624</c:v>
                </c:pt>
                <c:pt idx="10650">
                  <c:v>10625</c:v>
                </c:pt>
                <c:pt idx="10651">
                  <c:v>10626</c:v>
                </c:pt>
                <c:pt idx="10652">
                  <c:v>10627</c:v>
                </c:pt>
                <c:pt idx="10653">
                  <c:v>10628</c:v>
                </c:pt>
                <c:pt idx="10654">
                  <c:v>10629</c:v>
                </c:pt>
                <c:pt idx="10655">
                  <c:v>10630</c:v>
                </c:pt>
                <c:pt idx="10656">
                  <c:v>10631</c:v>
                </c:pt>
                <c:pt idx="10657">
                  <c:v>10632</c:v>
                </c:pt>
                <c:pt idx="10658">
                  <c:v>10633</c:v>
                </c:pt>
                <c:pt idx="10659">
                  <c:v>10634</c:v>
                </c:pt>
                <c:pt idx="10660">
                  <c:v>10635</c:v>
                </c:pt>
                <c:pt idx="10661">
                  <c:v>10636</c:v>
                </c:pt>
                <c:pt idx="10662">
                  <c:v>10637</c:v>
                </c:pt>
                <c:pt idx="10663">
                  <c:v>10638</c:v>
                </c:pt>
                <c:pt idx="10664">
                  <c:v>10639</c:v>
                </c:pt>
                <c:pt idx="10665">
                  <c:v>10640</c:v>
                </c:pt>
                <c:pt idx="10666">
                  <c:v>10641</c:v>
                </c:pt>
                <c:pt idx="10667">
                  <c:v>10642</c:v>
                </c:pt>
                <c:pt idx="10668">
                  <c:v>10643</c:v>
                </c:pt>
                <c:pt idx="10669">
                  <c:v>10644</c:v>
                </c:pt>
                <c:pt idx="10670">
                  <c:v>10645</c:v>
                </c:pt>
                <c:pt idx="10671">
                  <c:v>10646</c:v>
                </c:pt>
                <c:pt idx="10672">
                  <c:v>10647</c:v>
                </c:pt>
                <c:pt idx="10673">
                  <c:v>10648</c:v>
                </c:pt>
                <c:pt idx="10674">
                  <c:v>10649</c:v>
                </c:pt>
                <c:pt idx="10675">
                  <c:v>10650</c:v>
                </c:pt>
                <c:pt idx="10676">
                  <c:v>10651</c:v>
                </c:pt>
                <c:pt idx="10677">
                  <c:v>10652</c:v>
                </c:pt>
                <c:pt idx="10678">
                  <c:v>10653</c:v>
                </c:pt>
                <c:pt idx="10679">
                  <c:v>10654</c:v>
                </c:pt>
                <c:pt idx="10680">
                  <c:v>10655</c:v>
                </c:pt>
                <c:pt idx="10681">
                  <c:v>10656</c:v>
                </c:pt>
                <c:pt idx="10682">
                  <c:v>10657</c:v>
                </c:pt>
                <c:pt idx="10683">
                  <c:v>10658</c:v>
                </c:pt>
                <c:pt idx="10684">
                  <c:v>10659</c:v>
                </c:pt>
                <c:pt idx="10685">
                  <c:v>10660</c:v>
                </c:pt>
                <c:pt idx="10686">
                  <c:v>10661</c:v>
                </c:pt>
                <c:pt idx="10687">
                  <c:v>10662</c:v>
                </c:pt>
                <c:pt idx="10688">
                  <c:v>10663</c:v>
                </c:pt>
                <c:pt idx="10689">
                  <c:v>10664</c:v>
                </c:pt>
                <c:pt idx="10690">
                  <c:v>10665</c:v>
                </c:pt>
                <c:pt idx="10691">
                  <c:v>10666</c:v>
                </c:pt>
                <c:pt idx="10692">
                  <c:v>10667</c:v>
                </c:pt>
                <c:pt idx="10693">
                  <c:v>10668</c:v>
                </c:pt>
                <c:pt idx="10694">
                  <c:v>10669</c:v>
                </c:pt>
                <c:pt idx="10695">
                  <c:v>10670</c:v>
                </c:pt>
                <c:pt idx="10696">
                  <c:v>10671</c:v>
                </c:pt>
                <c:pt idx="10697">
                  <c:v>10672</c:v>
                </c:pt>
                <c:pt idx="10698">
                  <c:v>10673</c:v>
                </c:pt>
                <c:pt idx="10699">
                  <c:v>10674</c:v>
                </c:pt>
                <c:pt idx="10700">
                  <c:v>10675</c:v>
                </c:pt>
                <c:pt idx="10701">
                  <c:v>10676</c:v>
                </c:pt>
                <c:pt idx="10702">
                  <c:v>10677</c:v>
                </c:pt>
                <c:pt idx="10703">
                  <c:v>10678</c:v>
                </c:pt>
                <c:pt idx="10704">
                  <c:v>10679</c:v>
                </c:pt>
                <c:pt idx="10705">
                  <c:v>10680</c:v>
                </c:pt>
                <c:pt idx="10706">
                  <c:v>10681</c:v>
                </c:pt>
                <c:pt idx="10707">
                  <c:v>10682</c:v>
                </c:pt>
                <c:pt idx="10708">
                  <c:v>10683</c:v>
                </c:pt>
                <c:pt idx="10709">
                  <c:v>10684</c:v>
                </c:pt>
                <c:pt idx="10710">
                  <c:v>10685</c:v>
                </c:pt>
                <c:pt idx="10711">
                  <c:v>10686</c:v>
                </c:pt>
                <c:pt idx="10712">
                  <c:v>10687</c:v>
                </c:pt>
                <c:pt idx="10713">
                  <c:v>10688</c:v>
                </c:pt>
                <c:pt idx="10714">
                  <c:v>10689</c:v>
                </c:pt>
                <c:pt idx="10715">
                  <c:v>10690</c:v>
                </c:pt>
                <c:pt idx="10716">
                  <c:v>10691</c:v>
                </c:pt>
                <c:pt idx="10717">
                  <c:v>10692</c:v>
                </c:pt>
                <c:pt idx="10718">
                  <c:v>10693</c:v>
                </c:pt>
                <c:pt idx="10719">
                  <c:v>10694</c:v>
                </c:pt>
                <c:pt idx="10720">
                  <c:v>10695</c:v>
                </c:pt>
                <c:pt idx="10721">
                  <c:v>10696</c:v>
                </c:pt>
                <c:pt idx="10722">
                  <c:v>10697</c:v>
                </c:pt>
                <c:pt idx="10723">
                  <c:v>10698</c:v>
                </c:pt>
                <c:pt idx="10724">
                  <c:v>10699</c:v>
                </c:pt>
                <c:pt idx="10725">
                  <c:v>10700</c:v>
                </c:pt>
                <c:pt idx="10726">
                  <c:v>10701</c:v>
                </c:pt>
                <c:pt idx="10727">
                  <c:v>10702</c:v>
                </c:pt>
                <c:pt idx="10728">
                  <c:v>10703</c:v>
                </c:pt>
                <c:pt idx="10729">
                  <c:v>10704</c:v>
                </c:pt>
                <c:pt idx="10730">
                  <c:v>10705</c:v>
                </c:pt>
                <c:pt idx="10731">
                  <c:v>10706</c:v>
                </c:pt>
                <c:pt idx="10732">
                  <c:v>10707</c:v>
                </c:pt>
                <c:pt idx="10733">
                  <c:v>10708</c:v>
                </c:pt>
                <c:pt idx="10734">
                  <c:v>10709</c:v>
                </c:pt>
                <c:pt idx="10735">
                  <c:v>10710</c:v>
                </c:pt>
                <c:pt idx="10736">
                  <c:v>10711</c:v>
                </c:pt>
                <c:pt idx="10737">
                  <c:v>10712</c:v>
                </c:pt>
                <c:pt idx="10738">
                  <c:v>10713</c:v>
                </c:pt>
                <c:pt idx="10739">
                  <c:v>10714</c:v>
                </c:pt>
                <c:pt idx="10740">
                  <c:v>10715</c:v>
                </c:pt>
                <c:pt idx="10741">
                  <c:v>10716</c:v>
                </c:pt>
                <c:pt idx="10742">
                  <c:v>10717</c:v>
                </c:pt>
                <c:pt idx="10743">
                  <c:v>10718</c:v>
                </c:pt>
                <c:pt idx="10744">
                  <c:v>10719</c:v>
                </c:pt>
                <c:pt idx="10745">
                  <c:v>10720</c:v>
                </c:pt>
                <c:pt idx="10746">
                  <c:v>10721</c:v>
                </c:pt>
                <c:pt idx="10747">
                  <c:v>10722</c:v>
                </c:pt>
                <c:pt idx="10748">
                  <c:v>10723</c:v>
                </c:pt>
                <c:pt idx="10749">
                  <c:v>10724</c:v>
                </c:pt>
                <c:pt idx="10750">
                  <c:v>10725</c:v>
                </c:pt>
                <c:pt idx="10751">
                  <c:v>10726</c:v>
                </c:pt>
                <c:pt idx="10752">
                  <c:v>10727</c:v>
                </c:pt>
                <c:pt idx="10753">
                  <c:v>10728</c:v>
                </c:pt>
                <c:pt idx="10754">
                  <c:v>10729</c:v>
                </c:pt>
                <c:pt idx="10755">
                  <c:v>10730</c:v>
                </c:pt>
                <c:pt idx="10756">
                  <c:v>10731</c:v>
                </c:pt>
                <c:pt idx="10757">
                  <c:v>10732</c:v>
                </c:pt>
                <c:pt idx="10758">
                  <c:v>10733</c:v>
                </c:pt>
                <c:pt idx="10759">
                  <c:v>10734</c:v>
                </c:pt>
                <c:pt idx="10760">
                  <c:v>10735</c:v>
                </c:pt>
                <c:pt idx="10761">
                  <c:v>10736</c:v>
                </c:pt>
                <c:pt idx="10762">
                  <c:v>10737</c:v>
                </c:pt>
                <c:pt idx="10763">
                  <c:v>10738</c:v>
                </c:pt>
                <c:pt idx="10764">
                  <c:v>10739</c:v>
                </c:pt>
                <c:pt idx="10765">
                  <c:v>10740</c:v>
                </c:pt>
                <c:pt idx="10766">
                  <c:v>10741</c:v>
                </c:pt>
                <c:pt idx="10767">
                  <c:v>10742</c:v>
                </c:pt>
                <c:pt idx="10768">
                  <c:v>10743</c:v>
                </c:pt>
                <c:pt idx="10769">
                  <c:v>10744</c:v>
                </c:pt>
                <c:pt idx="10770">
                  <c:v>10745</c:v>
                </c:pt>
                <c:pt idx="10771">
                  <c:v>10746</c:v>
                </c:pt>
                <c:pt idx="10772">
                  <c:v>10747</c:v>
                </c:pt>
                <c:pt idx="10773">
                  <c:v>10748</c:v>
                </c:pt>
                <c:pt idx="10774">
                  <c:v>10749</c:v>
                </c:pt>
                <c:pt idx="10775">
                  <c:v>10750</c:v>
                </c:pt>
                <c:pt idx="10776">
                  <c:v>10751</c:v>
                </c:pt>
                <c:pt idx="10777">
                  <c:v>10752</c:v>
                </c:pt>
                <c:pt idx="10778">
                  <c:v>10753</c:v>
                </c:pt>
                <c:pt idx="10779">
                  <c:v>10754</c:v>
                </c:pt>
                <c:pt idx="10780">
                  <c:v>10755</c:v>
                </c:pt>
                <c:pt idx="10781">
                  <c:v>10756</c:v>
                </c:pt>
                <c:pt idx="10782">
                  <c:v>10757</c:v>
                </c:pt>
                <c:pt idx="10783">
                  <c:v>10758</c:v>
                </c:pt>
                <c:pt idx="10784">
                  <c:v>10759</c:v>
                </c:pt>
                <c:pt idx="10785">
                  <c:v>10760</c:v>
                </c:pt>
                <c:pt idx="10786">
                  <c:v>10761</c:v>
                </c:pt>
                <c:pt idx="10787">
                  <c:v>10762</c:v>
                </c:pt>
                <c:pt idx="10788">
                  <c:v>10763</c:v>
                </c:pt>
                <c:pt idx="10789">
                  <c:v>10764</c:v>
                </c:pt>
                <c:pt idx="10790">
                  <c:v>10765</c:v>
                </c:pt>
                <c:pt idx="10791">
                  <c:v>10766</c:v>
                </c:pt>
                <c:pt idx="10792">
                  <c:v>10767</c:v>
                </c:pt>
                <c:pt idx="10793">
                  <c:v>10768</c:v>
                </c:pt>
                <c:pt idx="10794">
                  <c:v>10769</c:v>
                </c:pt>
                <c:pt idx="10795">
                  <c:v>10770</c:v>
                </c:pt>
                <c:pt idx="10796">
                  <c:v>10771</c:v>
                </c:pt>
                <c:pt idx="10797">
                  <c:v>10772</c:v>
                </c:pt>
                <c:pt idx="10798">
                  <c:v>10773</c:v>
                </c:pt>
                <c:pt idx="10799">
                  <c:v>10774</c:v>
                </c:pt>
                <c:pt idx="10800">
                  <c:v>10775</c:v>
                </c:pt>
                <c:pt idx="10801">
                  <c:v>10776</c:v>
                </c:pt>
                <c:pt idx="10802">
                  <c:v>10777</c:v>
                </c:pt>
                <c:pt idx="10803">
                  <c:v>10778</c:v>
                </c:pt>
                <c:pt idx="10804">
                  <c:v>10779</c:v>
                </c:pt>
                <c:pt idx="10805">
                  <c:v>10780</c:v>
                </c:pt>
                <c:pt idx="10806">
                  <c:v>10781</c:v>
                </c:pt>
                <c:pt idx="10807">
                  <c:v>10782</c:v>
                </c:pt>
                <c:pt idx="10808">
                  <c:v>10783</c:v>
                </c:pt>
                <c:pt idx="10809">
                  <c:v>10784</c:v>
                </c:pt>
                <c:pt idx="10810">
                  <c:v>10785</c:v>
                </c:pt>
                <c:pt idx="10811">
                  <c:v>10786</c:v>
                </c:pt>
                <c:pt idx="10812">
                  <c:v>10787</c:v>
                </c:pt>
                <c:pt idx="10813">
                  <c:v>10788</c:v>
                </c:pt>
                <c:pt idx="10814">
                  <c:v>10789</c:v>
                </c:pt>
                <c:pt idx="10815">
                  <c:v>10790</c:v>
                </c:pt>
                <c:pt idx="10816">
                  <c:v>10791</c:v>
                </c:pt>
                <c:pt idx="10817">
                  <c:v>10792</c:v>
                </c:pt>
                <c:pt idx="10818">
                  <c:v>10793</c:v>
                </c:pt>
                <c:pt idx="10819">
                  <c:v>10794</c:v>
                </c:pt>
                <c:pt idx="10820">
                  <c:v>10795</c:v>
                </c:pt>
                <c:pt idx="10821">
                  <c:v>10796</c:v>
                </c:pt>
                <c:pt idx="10822">
                  <c:v>10797</c:v>
                </c:pt>
                <c:pt idx="10823">
                  <c:v>10798</c:v>
                </c:pt>
                <c:pt idx="10824">
                  <c:v>10799</c:v>
                </c:pt>
                <c:pt idx="10825">
                  <c:v>10800</c:v>
                </c:pt>
                <c:pt idx="10826">
                  <c:v>10801</c:v>
                </c:pt>
                <c:pt idx="10827">
                  <c:v>10802</c:v>
                </c:pt>
                <c:pt idx="10828">
                  <c:v>10803</c:v>
                </c:pt>
                <c:pt idx="10829">
                  <c:v>10804</c:v>
                </c:pt>
                <c:pt idx="10830">
                  <c:v>10805</c:v>
                </c:pt>
                <c:pt idx="10831">
                  <c:v>10806</c:v>
                </c:pt>
                <c:pt idx="10832">
                  <c:v>10807</c:v>
                </c:pt>
                <c:pt idx="10833">
                  <c:v>10808</c:v>
                </c:pt>
                <c:pt idx="10834">
                  <c:v>10809</c:v>
                </c:pt>
                <c:pt idx="10835">
                  <c:v>10810</c:v>
                </c:pt>
                <c:pt idx="10836">
                  <c:v>10811</c:v>
                </c:pt>
                <c:pt idx="10837">
                  <c:v>10812</c:v>
                </c:pt>
                <c:pt idx="10838">
                  <c:v>10813</c:v>
                </c:pt>
                <c:pt idx="10839">
                  <c:v>10814</c:v>
                </c:pt>
                <c:pt idx="10840">
                  <c:v>10815</c:v>
                </c:pt>
                <c:pt idx="10841">
                  <c:v>10816</c:v>
                </c:pt>
                <c:pt idx="10842">
                  <c:v>10817</c:v>
                </c:pt>
                <c:pt idx="10843">
                  <c:v>10818</c:v>
                </c:pt>
                <c:pt idx="10844">
                  <c:v>10819</c:v>
                </c:pt>
                <c:pt idx="10845">
                  <c:v>10820</c:v>
                </c:pt>
                <c:pt idx="10846">
                  <c:v>10821</c:v>
                </c:pt>
                <c:pt idx="10847">
                  <c:v>10822</c:v>
                </c:pt>
                <c:pt idx="10848">
                  <c:v>10823</c:v>
                </c:pt>
                <c:pt idx="10849">
                  <c:v>10824</c:v>
                </c:pt>
                <c:pt idx="10850">
                  <c:v>10825</c:v>
                </c:pt>
                <c:pt idx="10851">
                  <c:v>10826</c:v>
                </c:pt>
                <c:pt idx="10852">
                  <c:v>10827</c:v>
                </c:pt>
                <c:pt idx="10853">
                  <c:v>10828</c:v>
                </c:pt>
                <c:pt idx="10854">
                  <c:v>10829</c:v>
                </c:pt>
                <c:pt idx="10855">
                  <c:v>10830</c:v>
                </c:pt>
                <c:pt idx="10856">
                  <c:v>10831</c:v>
                </c:pt>
                <c:pt idx="10857">
                  <c:v>10832</c:v>
                </c:pt>
                <c:pt idx="10858">
                  <c:v>10833</c:v>
                </c:pt>
                <c:pt idx="10859">
                  <c:v>10834</c:v>
                </c:pt>
                <c:pt idx="10860">
                  <c:v>10835</c:v>
                </c:pt>
                <c:pt idx="10861">
                  <c:v>10836</c:v>
                </c:pt>
                <c:pt idx="10862">
                  <c:v>10837</c:v>
                </c:pt>
                <c:pt idx="10863">
                  <c:v>10838</c:v>
                </c:pt>
                <c:pt idx="10864">
                  <c:v>10839</c:v>
                </c:pt>
                <c:pt idx="10865">
                  <c:v>10840</c:v>
                </c:pt>
                <c:pt idx="10866">
                  <c:v>10841</c:v>
                </c:pt>
                <c:pt idx="10867">
                  <c:v>10842</c:v>
                </c:pt>
                <c:pt idx="10868">
                  <c:v>10843</c:v>
                </c:pt>
                <c:pt idx="10869">
                  <c:v>10844</c:v>
                </c:pt>
                <c:pt idx="10870">
                  <c:v>10845</c:v>
                </c:pt>
                <c:pt idx="10871">
                  <c:v>10846</c:v>
                </c:pt>
                <c:pt idx="10872">
                  <c:v>10847</c:v>
                </c:pt>
                <c:pt idx="10873">
                  <c:v>10848</c:v>
                </c:pt>
                <c:pt idx="10874">
                  <c:v>10849</c:v>
                </c:pt>
                <c:pt idx="10875">
                  <c:v>10850</c:v>
                </c:pt>
                <c:pt idx="10876">
                  <c:v>10851</c:v>
                </c:pt>
                <c:pt idx="10877">
                  <c:v>10852</c:v>
                </c:pt>
                <c:pt idx="10878">
                  <c:v>10853</c:v>
                </c:pt>
                <c:pt idx="10879">
                  <c:v>10854</c:v>
                </c:pt>
                <c:pt idx="10880">
                  <c:v>10855</c:v>
                </c:pt>
                <c:pt idx="10881">
                  <c:v>10856</c:v>
                </c:pt>
                <c:pt idx="10882">
                  <c:v>10857</c:v>
                </c:pt>
                <c:pt idx="10883">
                  <c:v>10858</c:v>
                </c:pt>
                <c:pt idx="10884">
                  <c:v>10859</c:v>
                </c:pt>
                <c:pt idx="10885">
                  <c:v>10860</c:v>
                </c:pt>
                <c:pt idx="10886">
                  <c:v>10861</c:v>
                </c:pt>
                <c:pt idx="10887">
                  <c:v>10862</c:v>
                </c:pt>
                <c:pt idx="10888">
                  <c:v>10863</c:v>
                </c:pt>
                <c:pt idx="10889">
                  <c:v>10864</c:v>
                </c:pt>
                <c:pt idx="10890">
                  <c:v>10865</c:v>
                </c:pt>
                <c:pt idx="10891">
                  <c:v>10866</c:v>
                </c:pt>
                <c:pt idx="10892">
                  <c:v>10867</c:v>
                </c:pt>
                <c:pt idx="10893">
                  <c:v>10868</c:v>
                </c:pt>
                <c:pt idx="10894">
                  <c:v>10869</c:v>
                </c:pt>
                <c:pt idx="10895">
                  <c:v>10870</c:v>
                </c:pt>
                <c:pt idx="10896">
                  <c:v>10871</c:v>
                </c:pt>
                <c:pt idx="10897">
                  <c:v>10872</c:v>
                </c:pt>
                <c:pt idx="10898">
                  <c:v>10873</c:v>
                </c:pt>
                <c:pt idx="10899">
                  <c:v>10874</c:v>
                </c:pt>
                <c:pt idx="10900">
                  <c:v>10875</c:v>
                </c:pt>
                <c:pt idx="10901">
                  <c:v>10876</c:v>
                </c:pt>
                <c:pt idx="10902">
                  <c:v>10877</c:v>
                </c:pt>
                <c:pt idx="10903">
                  <c:v>10878</c:v>
                </c:pt>
                <c:pt idx="10904">
                  <c:v>10879</c:v>
                </c:pt>
                <c:pt idx="10905">
                  <c:v>10880</c:v>
                </c:pt>
                <c:pt idx="10906">
                  <c:v>10881</c:v>
                </c:pt>
                <c:pt idx="10907">
                  <c:v>10882</c:v>
                </c:pt>
                <c:pt idx="10908">
                  <c:v>10883</c:v>
                </c:pt>
                <c:pt idx="10909">
                  <c:v>10884</c:v>
                </c:pt>
                <c:pt idx="10910">
                  <c:v>10885</c:v>
                </c:pt>
                <c:pt idx="10911">
                  <c:v>10886</c:v>
                </c:pt>
                <c:pt idx="10912">
                  <c:v>10887</c:v>
                </c:pt>
                <c:pt idx="10913">
                  <c:v>10888</c:v>
                </c:pt>
                <c:pt idx="10914">
                  <c:v>10889</c:v>
                </c:pt>
                <c:pt idx="10915">
                  <c:v>10890</c:v>
                </c:pt>
                <c:pt idx="10916">
                  <c:v>10891</c:v>
                </c:pt>
                <c:pt idx="10917">
                  <c:v>10892</c:v>
                </c:pt>
                <c:pt idx="10918">
                  <c:v>10893</c:v>
                </c:pt>
                <c:pt idx="10919">
                  <c:v>10894</c:v>
                </c:pt>
                <c:pt idx="10920">
                  <c:v>10895</c:v>
                </c:pt>
                <c:pt idx="10921">
                  <c:v>10896</c:v>
                </c:pt>
                <c:pt idx="10922">
                  <c:v>10897</c:v>
                </c:pt>
                <c:pt idx="10923">
                  <c:v>10898</c:v>
                </c:pt>
                <c:pt idx="10924">
                  <c:v>10899</c:v>
                </c:pt>
                <c:pt idx="10925">
                  <c:v>10900</c:v>
                </c:pt>
                <c:pt idx="10926">
                  <c:v>10901</c:v>
                </c:pt>
                <c:pt idx="10927">
                  <c:v>10902</c:v>
                </c:pt>
                <c:pt idx="10928">
                  <c:v>10903</c:v>
                </c:pt>
                <c:pt idx="10929">
                  <c:v>10904</c:v>
                </c:pt>
                <c:pt idx="10930">
                  <c:v>10905</c:v>
                </c:pt>
                <c:pt idx="10931">
                  <c:v>10906</c:v>
                </c:pt>
                <c:pt idx="10932">
                  <c:v>10907</c:v>
                </c:pt>
                <c:pt idx="10933">
                  <c:v>10908</c:v>
                </c:pt>
                <c:pt idx="10934">
                  <c:v>10909</c:v>
                </c:pt>
                <c:pt idx="10935">
                  <c:v>10910</c:v>
                </c:pt>
                <c:pt idx="10936">
                  <c:v>10911</c:v>
                </c:pt>
                <c:pt idx="10937">
                  <c:v>10912</c:v>
                </c:pt>
                <c:pt idx="10938">
                  <c:v>10913</c:v>
                </c:pt>
                <c:pt idx="10939">
                  <c:v>10914</c:v>
                </c:pt>
                <c:pt idx="10940">
                  <c:v>10915</c:v>
                </c:pt>
                <c:pt idx="10941">
                  <c:v>10916</c:v>
                </c:pt>
                <c:pt idx="10942">
                  <c:v>10917</c:v>
                </c:pt>
                <c:pt idx="10943">
                  <c:v>10918</c:v>
                </c:pt>
                <c:pt idx="10944">
                  <c:v>10919</c:v>
                </c:pt>
                <c:pt idx="10945">
                  <c:v>10920</c:v>
                </c:pt>
                <c:pt idx="10946">
                  <c:v>10921</c:v>
                </c:pt>
                <c:pt idx="10947">
                  <c:v>10922</c:v>
                </c:pt>
                <c:pt idx="10948">
                  <c:v>10923</c:v>
                </c:pt>
                <c:pt idx="10949">
                  <c:v>10924</c:v>
                </c:pt>
                <c:pt idx="10950">
                  <c:v>10925</c:v>
                </c:pt>
                <c:pt idx="10951">
                  <c:v>10926</c:v>
                </c:pt>
                <c:pt idx="10952">
                  <c:v>10927</c:v>
                </c:pt>
                <c:pt idx="10953">
                  <c:v>10928</c:v>
                </c:pt>
                <c:pt idx="10954">
                  <c:v>10929</c:v>
                </c:pt>
                <c:pt idx="10955">
                  <c:v>10930</c:v>
                </c:pt>
                <c:pt idx="10956">
                  <c:v>10931</c:v>
                </c:pt>
                <c:pt idx="10957">
                  <c:v>10932</c:v>
                </c:pt>
                <c:pt idx="10958">
                  <c:v>10933</c:v>
                </c:pt>
                <c:pt idx="10959">
                  <c:v>10934</c:v>
                </c:pt>
                <c:pt idx="10960">
                  <c:v>10935</c:v>
                </c:pt>
                <c:pt idx="10961">
                  <c:v>10936</c:v>
                </c:pt>
                <c:pt idx="10962">
                  <c:v>10937</c:v>
                </c:pt>
                <c:pt idx="10963">
                  <c:v>10938</c:v>
                </c:pt>
                <c:pt idx="10964">
                  <c:v>10939</c:v>
                </c:pt>
                <c:pt idx="10965">
                  <c:v>10940</c:v>
                </c:pt>
                <c:pt idx="10966">
                  <c:v>10941</c:v>
                </c:pt>
                <c:pt idx="10967">
                  <c:v>10942</c:v>
                </c:pt>
                <c:pt idx="10968">
                  <c:v>10943</c:v>
                </c:pt>
                <c:pt idx="10969">
                  <c:v>10944</c:v>
                </c:pt>
                <c:pt idx="10970">
                  <c:v>10945</c:v>
                </c:pt>
                <c:pt idx="10971">
                  <c:v>10946</c:v>
                </c:pt>
                <c:pt idx="10972">
                  <c:v>10947</c:v>
                </c:pt>
                <c:pt idx="10973">
                  <c:v>10948</c:v>
                </c:pt>
                <c:pt idx="10974">
                  <c:v>10949</c:v>
                </c:pt>
                <c:pt idx="10975">
                  <c:v>10950</c:v>
                </c:pt>
                <c:pt idx="10976">
                  <c:v>10951</c:v>
                </c:pt>
                <c:pt idx="10977">
                  <c:v>10952</c:v>
                </c:pt>
                <c:pt idx="10978">
                  <c:v>10953</c:v>
                </c:pt>
                <c:pt idx="10979">
                  <c:v>10954</c:v>
                </c:pt>
                <c:pt idx="10980">
                  <c:v>10955</c:v>
                </c:pt>
                <c:pt idx="10981">
                  <c:v>10956</c:v>
                </c:pt>
                <c:pt idx="10982">
                  <c:v>10957</c:v>
                </c:pt>
                <c:pt idx="10983">
                  <c:v>10958</c:v>
                </c:pt>
                <c:pt idx="10984">
                  <c:v>10959</c:v>
                </c:pt>
                <c:pt idx="10985">
                  <c:v>10960</c:v>
                </c:pt>
                <c:pt idx="10986">
                  <c:v>10961</c:v>
                </c:pt>
                <c:pt idx="10987">
                  <c:v>10962</c:v>
                </c:pt>
                <c:pt idx="10988">
                  <c:v>10963</c:v>
                </c:pt>
                <c:pt idx="10989">
                  <c:v>10964</c:v>
                </c:pt>
                <c:pt idx="10990">
                  <c:v>10965</c:v>
                </c:pt>
                <c:pt idx="10991">
                  <c:v>10966</c:v>
                </c:pt>
                <c:pt idx="10992">
                  <c:v>10967</c:v>
                </c:pt>
                <c:pt idx="10993">
                  <c:v>10968</c:v>
                </c:pt>
                <c:pt idx="10994">
                  <c:v>10969</c:v>
                </c:pt>
                <c:pt idx="10995">
                  <c:v>10970</c:v>
                </c:pt>
                <c:pt idx="10996">
                  <c:v>10971</c:v>
                </c:pt>
                <c:pt idx="10997">
                  <c:v>10972</c:v>
                </c:pt>
                <c:pt idx="10998">
                  <c:v>10973</c:v>
                </c:pt>
                <c:pt idx="10999">
                  <c:v>10974</c:v>
                </c:pt>
                <c:pt idx="11000">
                  <c:v>10975</c:v>
                </c:pt>
                <c:pt idx="11001">
                  <c:v>10976</c:v>
                </c:pt>
                <c:pt idx="11002">
                  <c:v>10977</c:v>
                </c:pt>
                <c:pt idx="11003">
                  <c:v>10978</c:v>
                </c:pt>
                <c:pt idx="11004">
                  <c:v>10979</c:v>
                </c:pt>
                <c:pt idx="11005">
                  <c:v>10980</c:v>
                </c:pt>
                <c:pt idx="11006">
                  <c:v>10981</c:v>
                </c:pt>
                <c:pt idx="11007">
                  <c:v>10982</c:v>
                </c:pt>
                <c:pt idx="11008">
                  <c:v>10983</c:v>
                </c:pt>
                <c:pt idx="11009">
                  <c:v>10984</c:v>
                </c:pt>
                <c:pt idx="11010">
                  <c:v>10985</c:v>
                </c:pt>
                <c:pt idx="11011">
                  <c:v>10986</c:v>
                </c:pt>
                <c:pt idx="11012">
                  <c:v>10987</c:v>
                </c:pt>
                <c:pt idx="11013">
                  <c:v>10988</c:v>
                </c:pt>
                <c:pt idx="11014">
                  <c:v>10989</c:v>
                </c:pt>
                <c:pt idx="11015">
                  <c:v>10990</c:v>
                </c:pt>
                <c:pt idx="11016">
                  <c:v>10991</c:v>
                </c:pt>
                <c:pt idx="11017">
                  <c:v>10992</c:v>
                </c:pt>
                <c:pt idx="11018">
                  <c:v>10993</c:v>
                </c:pt>
                <c:pt idx="11019">
                  <c:v>10994</c:v>
                </c:pt>
                <c:pt idx="11020">
                  <c:v>10995</c:v>
                </c:pt>
                <c:pt idx="11021">
                  <c:v>10996</c:v>
                </c:pt>
                <c:pt idx="11022">
                  <c:v>10997</c:v>
                </c:pt>
                <c:pt idx="11023">
                  <c:v>10998</c:v>
                </c:pt>
                <c:pt idx="11024">
                  <c:v>10999</c:v>
                </c:pt>
                <c:pt idx="11025">
                  <c:v>11000</c:v>
                </c:pt>
                <c:pt idx="11026">
                  <c:v>11001</c:v>
                </c:pt>
                <c:pt idx="11027">
                  <c:v>11002</c:v>
                </c:pt>
                <c:pt idx="11028">
                  <c:v>11003</c:v>
                </c:pt>
                <c:pt idx="11029">
                  <c:v>11004</c:v>
                </c:pt>
                <c:pt idx="11030">
                  <c:v>11005</c:v>
                </c:pt>
                <c:pt idx="11031">
                  <c:v>11006</c:v>
                </c:pt>
                <c:pt idx="11032">
                  <c:v>11007</c:v>
                </c:pt>
                <c:pt idx="11033">
                  <c:v>11008</c:v>
                </c:pt>
                <c:pt idx="11034">
                  <c:v>11009</c:v>
                </c:pt>
                <c:pt idx="11035">
                  <c:v>11010</c:v>
                </c:pt>
                <c:pt idx="11036">
                  <c:v>11011</c:v>
                </c:pt>
                <c:pt idx="11037">
                  <c:v>11012</c:v>
                </c:pt>
                <c:pt idx="11038">
                  <c:v>11013</c:v>
                </c:pt>
                <c:pt idx="11039">
                  <c:v>11014</c:v>
                </c:pt>
                <c:pt idx="11040">
                  <c:v>11015</c:v>
                </c:pt>
                <c:pt idx="11041">
                  <c:v>11016</c:v>
                </c:pt>
                <c:pt idx="11042">
                  <c:v>11017</c:v>
                </c:pt>
                <c:pt idx="11043">
                  <c:v>11018</c:v>
                </c:pt>
                <c:pt idx="11044">
                  <c:v>11019</c:v>
                </c:pt>
                <c:pt idx="11045">
                  <c:v>11020</c:v>
                </c:pt>
                <c:pt idx="11046">
                  <c:v>11021</c:v>
                </c:pt>
                <c:pt idx="11047">
                  <c:v>11022</c:v>
                </c:pt>
                <c:pt idx="11048">
                  <c:v>11023</c:v>
                </c:pt>
                <c:pt idx="11049">
                  <c:v>11024</c:v>
                </c:pt>
                <c:pt idx="11050">
                  <c:v>11025</c:v>
                </c:pt>
                <c:pt idx="11051">
                  <c:v>11026</c:v>
                </c:pt>
                <c:pt idx="11052">
                  <c:v>11027</c:v>
                </c:pt>
                <c:pt idx="11053">
                  <c:v>11028</c:v>
                </c:pt>
                <c:pt idx="11054">
                  <c:v>11029</c:v>
                </c:pt>
                <c:pt idx="11055">
                  <c:v>11030</c:v>
                </c:pt>
                <c:pt idx="11056">
                  <c:v>11031</c:v>
                </c:pt>
                <c:pt idx="11057">
                  <c:v>11032</c:v>
                </c:pt>
                <c:pt idx="11058">
                  <c:v>11033</c:v>
                </c:pt>
                <c:pt idx="11059">
                  <c:v>11034</c:v>
                </c:pt>
                <c:pt idx="11060">
                  <c:v>11035</c:v>
                </c:pt>
                <c:pt idx="11061">
                  <c:v>11036</c:v>
                </c:pt>
                <c:pt idx="11062">
                  <c:v>11037</c:v>
                </c:pt>
                <c:pt idx="11063">
                  <c:v>11038</c:v>
                </c:pt>
                <c:pt idx="11064">
                  <c:v>11039</c:v>
                </c:pt>
                <c:pt idx="11065">
                  <c:v>11040</c:v>
                </c:pt>
                <c:pt idx="11066">
                  <c:v>11041</c:v>
                </c:pt>
                <c:pt idx="11067">
                  <c:v>11042</c:v>
                </c:pt>
                <c:pt idx="11068">
                  <c:v>11043</c:v>
                </c:pt>
                <c:pt idx="11069">
                  <c:v>11044</c:v>
                </c:pt>
                <c:pt idx="11070">
                  <c:v>11045</c:v>
                </c:pt>
                <c:pt idx="11071">
                  <c:v>11046</c:v>
                </c:pt>
                <c:pt idx="11072">
                  <c:v>11047</c:v>
                </c:pt>
                <c:pt idx="11073">
                  <c:v>11048</c:v>
                </c:pt>
                <c:pt idx="11074">
                  <c:v>11049</c:v>
                </c:pt>
                <c:pt idx="11075">
                  <c:v>11050</c:v>
                </c:pt>
                <c:pt idx="11076">
                  <c:v>11051</c:v>
                </c:pt>
                <c:pt idx="11077">
                  <c:v>11052</c:v>
                </c:pt>
                <c:pt idx="11078">
                  <c:v>11053</c:v>
                </c:pt>
                <c:pt idx="11079">
                  <c:v>11054</c:v>
                </c:pt>
                <c:pt idx="11080">
                  <c:v>11055</c:v>
                </c:pt>
                <c:pt idx="11081">
                  <c:v>11056</c:v>
                </c:pt>
                <c:pt idx="11082">
                  <c:v>11057</c:v>
                </c:pt>
                <c:pt idx="11083">
                  <c:v>11058</c:v>
                </c:pt>
                <c:pt idx="11084">
                  <c:v>11059</c:v>
                </c:pt>
                <c:pt idx="11085">
                  <c:v>11060</c:v>
                </c:pt>
                <c:pt idx="11086">
                  <c:v>11061</c:v>
                </c:pt>
                <c:pt idx="11087">
                  <c:v>11062</c:v>
                </c:pt>
                <c:pt idx="11088">
                  <c:v>11063</c:v>
                </c:pt>
                <c:pt idx="11089">
                  <c:v>11064</c:v>
                </c:pt>
                <c:pt idx="11090">
                  <c:v>11065</c:v>
                </c:pt>
                <c:pt idx="11091">
                  <c:v>11066</c:v>
                </c:pt>
                <c:pt idx="11092">
                  <c:v>11067</c:v>
                </c:pt>
                <c:pt idx="11093">
                  <c:v>11068</c:v>
                </c:pt>
                <c:pt idx="11094">
                  <c:v>11069</c:v>
                </c:pt>
                <c:pt idx="11095">
                  <c:v>11070</c:v>
                </c:pt>
                <c:pt idx="11096">
                  <c:v>11071</c:v>
                </c:pt>
                <c:pt idx="11097">
                  <c:v>11072</c:v>
                </c:pt>
                <c:pt idx="11098">
                  <c:v>11073</c:v>
                </c:pt>
                <c:pt idx="11099">
                  <c:v>11074</c:v>
                </c:pt>
                <c:pt idx="11100">
                  <c:v>11075</c:v>
                </c:pt>
                <c:pt idx="11101">
                  <c:v>11076</c:v>
                </c:pt>
                <c:pt idx="11102">
                  <c:v>11077</c:v>
                </c:pt>
                <c:pt idx="11103">
                  <c:v>11078</c:v>
                </c:pt>
                <c:pt idx="11104">
                  <c:v>11079</c:v>
                </c:pt>
                <c:pt idx="11105">
                  <c:v>11080</c:v>
                </c:pt>
                <c:pt idx="11106">
                  <c:v>11081</c:v>
                </c:pt>
                <c:pt idx="11107">
                  <c:v>11082</c:v>
                </c:pt>
                <c:pt idx="11108">
                  <c:v>11083</c:v>
                </c:pt>
                <c:pt idx="11109">
                  <c:v>11084</c:v>
                </c:pt>
                <c:pt idx="11110">
                  <c:v>11085</c:v>
                </c:pt>
                <c:pt idx="11111">
                  <c:v>11086</c:v>
                </c:pt>
                <c:pt idx="11112">
                  <c:v>11087</c:v>
                </c:pt>
                <c:pt idx="11113">
                  <c:v>11088</c:v>
                </c:pt>
                <c:pt idx="11114">
                  <c:v>11089</c:v>
                </c:pt>
                <c:pt idx="11115">
                  <c:v>11090</c:v>
                </c:pt>
                <c:pt idx="11116">
                  <c:v>11091</c:v>
                </c:pt>
                <c:pt idx="11117">
                  <c:v>11092</c:v>
                </c:pt>
                <c:pt idx="11118">
                  <c:v>11093</c:v>
                </c:pt>
                <c:pt idx="11119">
                  <c:v>11094</c:v>
                </c:pt>
                <c:pt idx="11120">
                  <c:v>11095</c:v>
                </c:pt>
                <c:pt idx="11121">
                  <c:v>11096</c:v>
                </c:pt>
                <c:pt idx="11122">
                  <c:v>11097</c:v>
                </c:pt>
                <c:pt idx="11123">
                  <c:v>11098</c:v>
                </c:pt>
                <c:pt idx="11124">
                  <c:v>11099</c:v>
                </c:pt>
                <c:pt idx="11125">
                  <c:v>11100</c:v>
                </c:pt>
                <c:pt idx="11126">
                  <c:v>11101</c:v>
                </c:pt>
                <c:pt idx="11127">
                  <c:v>11102</c:v>
                </c:pt>
                <c:pt idx="11128">
                  <c:v>11103</c:v>
                </c:pt>
                <c:pt idx="11129">
                  <c:v>11104</c:v>
                </c:pt>
                <c:pt idx="11130">
                  <c:v>11105</c:v>
                </c:pt>
                <c:pt idx="11131">
                  <c:v>11106</c:v>
                </c:pt>
                <c:pt idx="11132">
                  <c:v>11107</c:v>
                </c:pt>
                <c:pt idx="11133">
                  <c:v>11108</c:v>
                </c:pt>
                <c:pt idx="11134">
                  <c:v>11109</c:v>
                </c:pt>
                <c:pt idx="11135">
                  <c:v>11110</c:v>
                </c:pt>
                <c:pt idx="11136">
                  <c:v>11111</c:v>
                </c:pt>
                <c:pt idx="11137">
                  <c:v>11112</c:v>
                </c:pt>
                <c:pt idx="11138">
                  <c:v>11113</c:v>
                </c:pt>
                <c:pt idx="11139">
                  <c:v>11114</c:v>
                </c:pt>
                <c:pt idx="11140">
                  <c:v>11115</c:v>
                </c:pt>
                <c:pt idx="11141">
                  <c:v>11116</c:v>
                </c:pt>
                <c:pt idx="11142">
                  <c:v>11117</c:v>
                </c:pt>
                <c:pt idx="11143">
                  <c:v>11118</c:v>
                </c:pt>
                <c:pt idx="11144">
                  <c:v>11119</c:v>
                </c:pt>
                <c:pt idx="11145">
                  <c:v>11120</c:v>
                </c:pt>
                <c:pt idx="11146">
                  <c:v>11121</c:v>
                </c:pt>
                <c:pt idx="11147">
                  <c:v>11122</c:v>
                </c:pt>
                <c:pt idx="11148">
                  <c:v>11123</c:v>
                </c:pt>
                <c:pt idx="11149">
                  <c:v>11124</c:v>
                </c:pt>
                <c:pt idx="11150">
                  <c:v>11125</c:v>
                </c:pt>
                <c:pt idx="11151">
                  <c:v>11126</c:v>
                </c:pt>
                <c:pt idx="11152">
                  <c:v>11127</c:v>
                </c:pt>
                <c:pt idx="11153">
                  <c:v>11128</c:v>
                </c:pt>
                <c:pt idx="11154">
                  <c:v>11129</c:v>
                </c:pt>
                <c:pt idx="11155">
                  <c:v>11130</c:v>
                </c:pt>
                <c:pt idx="11156">
                  <c:v>11131</c:v>
                </c:pt>
                <c:pt idx="11157">
                  <c:v>11132</c:v>
                </c:pt>
                <c:pt idx="11158">
                  <c:v>11133</c:v>
                </c:pt>
                <c:pt idx="11159">
                  <c:v>11134</c:v>
                </c:pt>
                <c:pt idx="11160">
                  <c:v>11135</c:v>
                </c:pt>
                <c:pt idx="11161">
                  <c:v>11136</c:v>
                </c:pt>
                <c:pt idx="11162">
                  <c:v>11137</c:v>
                </c:pt>
                <c:pt idx="11163">
                  <c:v>11138</c:v>
                </c:pt>
                <c:pt idx="11164">
                  <c:v>11139</c:v>
                </c:pt>
                <c:pt idx="11165">
                  <c:v>11140</c:v>
                </c:pt>
                <c:pt idx="11166">
                  <c:v>11141</c:v>
                </c:pt>
                <c:pt idx="11167">
                  <c:v>11142</c:v>
                </c:pt>
                <c:pt idx="11168">
                  <c:v>11143</c:v>
                </c:pt>
                <c:pt idx="11169">
                  <c:v>11144</c:v>
                </c:pt>
                <c:pt idx="11170">
                  <c:v>11145</c:v>
                </c:pt>
                <c:pt idx="11171">
                  <c:v>11146</c:v>
                </c:pt>
                <c:pt idx="11172">
                  <c:v>11147</c:v>
                </c:pt>
                <c:pt idx="11173">
                  <c:v>11148</c:v>
                </c:pt>
                <c:pt idx="11174">
                  <c:v>11149</c:v>
                </c:pt>
                <c:pt idx="11175">
                  <c:v>11150</c:v>
                </c:pt>
                <c:pt idx="11176">
                  <c:v>11151</c:v>
                </c:pt>
                <c:pt idx="11177">
                  <c:v>11152</c:v>
                </c:pt>
                <c:pt idx="11178">
                  <c:v>11153</c:v>
                </c:pt>
                <c:pt idx="11179">
                  <c:v>11154</c:v>
                </c:pt>
                <c:pt idx="11180">
                  <c:v>11155</c:v>
                </c:pt>
                <c:pt idx="11181">
                  <c:v>11156</c:v>
                </c:pt>
                <c:pt idx="11182">
                  <c:v>11157</c:v>
                </c:pt>
                <c:pt idx="11183">
                  <c:v>11158</c:v>
                </c:pt>
                <c:pt idx="11184">
                  <c:v>11159</c:v>
                </c:pt>
                <c:pt idx="11185">
                  <c:v>11160</c:v>
                </c:pt>
                <c:pt idx="11186">
                  <c:v>11161</c:v>
                </c:pt>
                <c:pt idx="11187">
                  <c:v>11162</c:v>
                </c:pt>
                <c:pt idx="11188">
                  <c:v>11163</c:v>
                </c:pt>
                <c:pt idx="11189">
                  <c:v>11164</c:v>
                </c:pt>
                <c:pt idx="11190">
                  <c:v>11165</c:v>
                </c:pt>
                <c:pt idx="11191">
                  <c:v>11166</c:v>
                </c:pt>
                <c:pt idx="11192">
                  <c:v>11167</c:v>
                </c:pt>
                <c:pt idx="11193">
                  <c:v>11168</c:v>
                </c:pt>
                <c:pt idx="11194">
                  <c:v>11169</c:v>
                </c:pt>
                <c:pt idx="11195">
                  <c:v>11170</c:v>
                </c:pt>
                <c:pt idx="11196">
                  <c:v>11171</c:v>
                </c:pt>
                <c:pt idx="11197">
                  <c:v>11172</c:v>
                </c:pt>
                <c:pt idx="11198">
                  <c:v>11173</c:v>
                </c:pt>
                <c:pt idx="11199">
                  <c:v>11174</c:v>
                </c:pt>
                <c:pt idx="11200">
                  <c:v>11175</c:v>
                </c:pt>
                <c:pt idx="11201">
                  <c:v>11176</c:v>
                </c:pt>
                <c:pt idx="11202">
                  <c:v>11177</c:v>
                </c:pt>
                <c:pt idx="11203">
                  <c:v>11178</c:v>
                </c:pt>
                <c:pt idx="11204">
                  <c:v>11179</c:v>
                </c:pt>
                <c:pt idx="11205">
                  <c:v>11180</c:v>
                </c:pt>
                <c:pt idx="11206">
                  <c:v>11181</c:v>
                </c:pt>
                <c:pt idx="11207">
                  <c:v>11182</c:v>
                </c:pt>
                <c:pt idx="11208">
                  <c:v>11183</c:v>
                </c:pt>
                <c:pt idx="11209">
                  <c:v>11184</c:v>
                </c:pt>
                <c:pt idx="11210">
                  <c:v>11185</c:v>
                </c:pt>
                <c:pt idx="11211">
                  <c:v>11186</c:v>
                </c:pt>
                <c:pt idx="11212">
                  <c:v>11187</c:v>
                </c:pt>
                <c:pt idx="11213">
                  <c:v>11188</c:v>
                </c:pt>
                <c:pt idx="11214">
                  <c:v>11189</c:v>
                </c:pt>
                <c:pt idx="11215">
                  <c:v>11190</c:v>
                </c:pt>
                <c:pt idx="11216">
                  <c:v>11191</c:v>
                </c:pt>
                <c:pt idx="11217">
                  <c:v>11192</c:v>
                </c:pt>
                <c:pt idx="11218">
                  <c:v>11193</c:v>
                </c:pt>
                <c:pt idx="11219">
                  <c:v>11194</c:v>
                </c:pt>
                <c:pt idx="11220">
                  <c:v>11195</c:v>
                </c:pt>
                <c:pt idx="11221">
                  <c:v>11196</c:v>
                </c:pt>
                <c:pt idx="11222">
                  <c:v>11197</c:v>
                </c:pt>
                <c:pt idx="11223">
                  <c:v>11198</c:v>
                </c:pt>
                <c:pt idx="11224">
                  <c:v>11199</c:v>
                </c:pt>
                <c:pt idx="11225">
                  <c:v>11200</c:v>
                </c:pt>
                <c:pt idx="11226">
                  <c:v>11201</c:v>
                </c:pt>
                <c:pt idx="11227">
                  <c:v>11202</c:v>
                </c:pt>
                <c:pt idx="11228">
                  <c:v>11203</c:v>
                </c:pt>
                <c:pt idx="11229">
                  <c:v>11204</c:v>
                </c:pt>
                <c:pt idx="11230">
                  <c:v>11205</c:v>
                </c:pt>
                <c:pt idx="11231">
                  <c:v>11206</c:v>
                </c:pt>
                <c:pt idx="11232">
                  <c:v>11207</c:v>
                </c:pt>
                <c:pt idx="11233">
                  <c:v>11208</c:v>
                </c:pt>
                <c:pt idx="11234">
                  <c:v>11209</c:v>
                </c:pt>
                <c:pt idx="11235">
                  <c:v>11210</c:v>
                </c:pt>
                <c:pt idx="11236">
                  <c:v>11211</c:v>
                </c:pt>
                <c:pt idx="11237">
                  <c:v>11212</c:v>
                </c:pt>
                <c:pt idx="11238">
                  <c:v>11213</c:v>
                </c:pt>
                <c:pt idx="11239">
                  <c:v>11214</c:v>
                </c:pt>
                <c:pt idx="11240">
                  <c:v>11215</c:v>
                </c:pt>
                <c:pt idx="11241">
                  <c:v>11216</c:v>
                </c:pt>
                <c:pt idx="11242">
                  <c:v>11217</c:v>
                </c:pt>
                <c:pt idx="11243">
                  <c:v>11218</c:v>
                </c:pt>
                <c:pt idx="11244">
                  <c:v>11219</c:v>
                </c:pt>
                <c:pt idx="11245">
                  <c:v>11220</c:v>
                </c:pt>
                <c:pt idx="11246">
                  <c:v>11221</c:v>
                </c:pt>
                <c:pt idx="11247">
                  <c:v>11222</c:v>
                </c:pt>
                <c:pt idx="11248">
                  <c:v>11223</c:v>
                </c:pt>
                <c:pt idx="11249">
                  <c:v>11224</c:v>
                </c:pt>
                <c:pt idx="11250">
                  <c:v>11225</c:v>
                </c:pt>
                <c:pt idx="11251">
                  <c:v>11226</c:v>
                </c:pt>
                <c:pt idx="11252">
                  <c:v>11227</c:v>
                </c:pt>
                <c:pt idx="11253">
                  <c:v>11228</c:v>
                </c:pt>
                <c:pt idx="11254">
                  <c:v>11229</c:v>
                </c:pt>
                <c:pt idx="11255">
                  <c:v>11230</c:v>
                </c:pt>
                <c:pt idx="11256">
                  <c:v>11231</c:v>
                </c:pt>
                <c:pt idx="11257">
                  <c:v>11232</c:v>
                </c:pt>
                <c:pt idx="11258">
                  <c:v>11233</c:v>
                </c:pt>
                <c:pt idx="11259">
                  <c:v>11234</c:v>
                </c:pt>
                <c:pt idx="11260">
                  <c:v>11235</c:v>
                </c:pt>
                <c:pt idx="11261">
                  <c:v>11236</c:v>
                </c:pt>
                <c:pt idx="11262">
                  <c:v>11237</c:v>
                </c:pt>
                <c:pt idx="11263">
                  <c:v>11238</c:v>
                </c:pt>
                <c:pt idx="11264">
                  <c:v>11239</c:v>
                </c:pt>
                <c:pt idx="11265">
                  <c:v>11240</c:v>
                </c:pt>
                <c:pt idx="11266">
                  <c:v>11241</c:v>
                </c:pt>
                <c:pt idx="11267">
                  <c:v>11242</c:v>
                </c:pt>
                <c:pt idx="11268">
                  <c:v>11243</c:v>
                </c:pt>
                <c:pt idx="11269">
                  <c:v>11244</c:v>
                </c:pt>
                <c:pt idx="11270">
                  <c:v>11245</c:v>
                </c:pt>
                <c:pt idx="11271">
                  <c:v>11246</c:v>
                </c:pt>
                <c:pt idx="11272">
                  <c:v>11247</c:v>
                </c:pt>
                <c:pt idx="11273">
                  <c:v>11248</c:v>
                </c:pt>
                <c:pt idx="11274">
                  <c:v>11249</c:v>
                </c:pt>
                <c:pt idx="11275">
                  <c:v>11250</c:v>
                </c:pt>
                <c:pt idx="11276">
                  <c:v>11251</c:v>
                </c:pt>
                <c:pt idx="11277">
                  <c:v>11252</c:v>
                </c:pt>
                <c:pt idx="11278">
                  <c:v>11253</c:v>
                </c:pt>
                <c:pt idx="11279">
                  <c:v>11254</c:v>
                </c:pt>
                <c:pt idx="11280">
                  <c:v>11255</c:v>
                </c:pt>
                <c:pt idx="11281">
                  <c:v>11256</c:v>
                </c:pt>
                <c:pt idx="11282">
                  <c:v>11257</c:v>
                </c:pt>
                <c:pt idx="11283">
                  <c:v>11258</c:v>
                </c:pt>
                <c:pt idx="11284">
                  <c:v>11259</c:v>
                </c:pt>
                <c:pt idx="11285">
                  <c:v>11260</c:v>
                </c:pt>
                <c:pt idx="11286">
                  <c:v>11261</c:v>
                </c:pt>
                <c:pt idx="11287">
                  <c:v>11262</c:v>
                </c:pt>
                <c:pt idx="11288">
                  <c:v>11263</c:v>
                </c:pt>
                <c:pt idx="11289">
                  <c:v>11264</c:v>
                </c:pt>
                <c:pt idx="11290">
                  <c:v>11265</c:v>
                </c:pt>
                <c:pt idx="11291">
                  <c:v>11266</c:v>
                </c:pt>
                <c:pt idx="11292">
                  <c:v>11267</c:v>
                </c:pt>
                <c:pt idx="11293">
                  <c:v>11268</c:v>
                </c:pt>
                <c:pt idx="11294">
                  <c:v>11269</c:v>
                </c:pt>
                <c:pt idx="11295">
                  <c:v>11270</c:v>
                </c:pt>
                <c:pt idx="11296">
                  <c:v>11271</c:v>
                </c:pt>
                <c:pt idx="11297">
                  <c:v>11272</c:v>
                </c:pt>
                <c:pt idx="11298">
                  <c:v>11273</c:v>
                </c:pt>
                <c:pt idx="11299">
                  <c:v>11274</c:v>
                </c:pt>
                <c:pt idx="11300">
                  <c:v>11275</c:v>
                </c:pt>
                <c:pt idx="11301">
                  <c:v>11276</c:v>
                </c:pt>
                <c:pt idx="11302">
                  <c:v>11277</c:v>
                </c:pt>
                <c:pt idx="11303">
                  <c:v>11278</c:v>
                </c:pt>
                <c:pt idx="11304">
                  <c:v>11279</c:v>
                </c:pt>
                <c:pt idx="11305">
                  <c:v>11280</c:v>
                </c:pt>
                <c:pt idx="11306">
                  <c:v>11281</c:v>
                </c:pt>
                <c:pt idx="11307">
                  <c:v>11282</c:v>
                </c:pt>
                <c:pt idx="11308">
                  <c:v>11283</c:v>
                </c:pt>
                <c:pt idx="11309">
                  <c:v>11284</c:v>
                </c:pt>
                <c:pt idx="11310">
                  <c:v>11285</c:v>
                </c:pt>
                <c:pt idx="11311">
                  <c:v>11286</c:v>
                </c:pt>
                <c:pt idx="11312">
                  <c:v>11287</c:v>
                </c:pt>
                <c:pt idx="11313">
                  <c:v>11288</c:v>
                </c:pt>
                <c:pt idx="11314">
                  <c:v>11289</c:v>
                </c:pt>
                <c:pt idx="11315">
                  <c:v>11290</c:v>
                </c:pt>
                <c:pt idx="11316">
                  <c:v>11291</c:v>
                </c:pt>
                <c:pt idx="11317">
                  <c:v>11292</c:v>
                </c:pt>
                <c:pt idx="11318">
                  <c:v>11293</c:v>
                </c:pt>
                <c:pt idx="11319">
                  <c:v>11294</c:v>
                </c:pt>
                <c:pt idx="11320">
                  <c:v>11295</c:v>
                </c:pt>
                <c:pt idx="11321">
                  <c:v>11296</c:v>
                </c:pt>
                <c:pt idx="11322">
                  <c:v>11297</c:v>
                </c:pt>
                <c:pt idx="11323">
                  <c:v>11298</c:v>
                </c:pt>
                <c:pt idx="11324">
                  <c:v>11299</c:v>
                </c:pt>
                <c:pt idx="11325">
                  <c:v>11300</c:v>
                </c:pt>
                <c:pt idx="11326">
                  <c:v>11301</c:v>
                </c:pt>
                <c:pt idx="11327">
                  <c:v>11302</c:v>
                </c:pt>
                <c:pt idx="11328">
                  <c:v>11303</c:v>
                </c:pt>
                <c:pt idx="11329">
                  <c:v>11304</c:v>
                </c:pt>
                <c:pt idx="11330">
                  <c:v>11305</c:v>
                </c:pt>
                <c:pt idx="11331">
                  <c:v>11306</c:v>
                </c:pt>
                <c:pt idx="11332">
                  <c:v>11307</c:v>
                </c:pt>
                <c:pt idx="11333">
                  <c:v>11308</c:v>
                </c:pt>
                <c:pt idx="11334">
                  <c:v>11309</c:v>
                </c:pt>
                <c:pt idx="11335">
                  <c:v>11310</c:v>
                </c:pt>
                <c:pt idx="11336">
                  <c:v>11311</c:v>
                </c:pt>
                <c:pt idx="11337">
                  <c:v>11312</c:v>
                </c:pt>
                <c:pt idx="11338">
                  <c:v>11313</c:v>
                </c:pt>
                <c:pt idx="11339">
                  <c:v>11314</c:v>
                </c:pt>
                <c:pt idx="11340">
                  <c:v>11315</c:v>
                </c:pt>
                <c:pt idx="11341">
                  <c:v>11316</c:v>
                </c:pt>
                <c:pt idx="11342">
                  <c:v>11317</c:v>
                </c:pt>
                <c:pt idx="11343">
                  <c:v>11318</c:v>
                </c:pt>
                <c:pt idx="11344">
                  <c:v>11319</c:v>
                </c:pt>
                <c:pt idx="11345">
                  <c:v>11320</c:v>
                </c:pt>
                <c:pt idx="11346">
                  <c:v>11321</c:v>
                </c:pt>
                <c:pt idx="11347">
                  <c:v>11322</c:v>
                </c:pt>
                <c:pt idx="11348">
                  <c:v>11323</c:v>
                </c:pt>
                <c:pt idx="11349">
                  <c:v>11324</c:v>
                </c:pt>
                <c:pt idx="11350">
                  <c:v>11325</c:v>
                </c:pt>
                <c:pt idx="11351">
                  <c:v>11326</c:v>
                </c:pt>
                <c:pt idx="11352">
                  <c:v>11327</c:v>
                </c:pt>
                <c:pt idx="11353">
                  <c:v>11328</c:v>
                </c:pt>
                <c:pt idx="11354">
                  <c:v>11329</c:v>
                </c:pt>
                <c:pt idx="11355">
                  <c:v>11330</c:v>
                </c:pt>
                <c:pt idx="11356">
                  <c:v>11331</c:v>
                </c:pt>
                <c:pt idx="11357">
                  <c:v>11332</c:v>
                </c:pt>
                <c:pt idx="11358">
                  <c:v>11333</c:v>
                </c:pt>
                <c:pt idx="11359">
                  <c:v>11334</c:v>
                </c:pt>
                <c:pt idx="11360">
                  <c:v>11335</c:v>
                </c:pt>
                <c:pt idx="11361">
                  <c:v>11336</c:v>
                </c:pt>
                <c:pt idx="11362">
                  <c:v>11337</c:v>
                </c:pt>
                <c:pt idx="11363">
                  <c:v>11338</c:v>
                </c:pt>
                <c:pt idx="11364">
                  <c:v>11339</c:v>
                </c:pt>
                <c:pt idx="11365">
                  <c:v>11340</c:v>
                </c:pt>
                <c:pt idx="11366">
                  <c:v>11341</c:v>
                </c:pt>
                <c:pt idx="11367">
                  <c:v>11342</c:v>
                </c:pt>
                <c:pt idx="11368">
                  <c:v>11343</c:v>
                </c:pt>
                <c:pt idx="11369">
                  <c:v>11344</c:v>
                </c:pt>
                <c:pt idx="11370">
                  <c:v>11345</c:v>
                </c:pt>
                <c:pt idx="11371">
                  <c:v>11346</c:v>
                </c:pt>
                <c:pt idx="11372">
                  <c:v>11347</c:v>
                </c:pt>
                <c:pt idx="11373">
                  <c:v>11348</c:v>
                </c:pt>
                <c:pt idx="11374">
                  <c:v>11349</c:v>
                </c:pt>
                <c:pt idx="11375">
                  <c:v>11350</c:v>
                </c:pt>
                <c:pt idx="11376">
                  <c:v>11351</c:v>
                </c:pt>
                <c:pt idx="11377">
                  <c:v>11352</c:v>
                </c:pt>
                <c:pt idx="11378">
                  <c:v>11353</c:v>
                </c:pt>
                <c:pt idx="11379">
                  <c:v>11354</c:v>
                </c:pt>
                <c:pt idx="11380">
                  <c:v>11355</c:v>
                </c:pt>
                <c:pt idx="11381">
                  <c:v>11356</c:v>
                </c:pt>
                <c:pt idx="11382">
                  <c:v>11357</c:v>
                </c:pt>
                <c:pt idx="11383">
                  <c:v>11358</c:v>
                </c:pt>
                <c:pt idx="11384">
                  <c:v>11359</c:v>
                </c:pt>
                <c:pt idx="11385">
                  <c:v>11360</c:v>
                </c:pt>
                <c:pt idx="11386">
                  <c:v>11361</c:v>
                </c:pt>
                <c:pt idx="11387">
                  <c:v>11362</c:v>
                </c:pt>
                <c:pt idx="11388">
                  <c:v>11363</c:v>
                </c:pt>
                <c:pt idx="11389">
                  <c:v>11364</c:v>
                </c:pt>
                <c:pt idx="11390">
                  <c:v>11365</c:v>
                </c:pt>
                <c:pt idx="11391">
                  <c:v>11366</c:v>
                </c:pt>
                <c:pt idx="11392">
                  <c:v>11367</c:v>
                </c:pt>
                <c:pt idx="11393">
                  <c:v>11368</c:v>
                </c:pt>
                <c:pt idx="11394">
                  <c:v>11369</c:v>
                </c:pt>
                <c:pt idx="11395">
                  <c:v>11370</c:v>
                </c:pt>
                <c:pt idx="11396">
                  <c:v>11371</c:v>
                </c:pt>
                <c:pt idx="11397">
                  <c:v>11372</c:v>
                </c:pt>
                <c:pt idx="11398">
                  <c:v>11373</c:v>
                </c:pt>
                <c:pt idx="11399">
                  <c:v>11374</c:v>
                </c:pt>
                <c:pt idx="11400">
                  <c:v>11375</c:v>
                </c:pt>
                <c:pt idx="11401">
                  <c:v>11376</c:v>
                </c:pt>
                <c:pt idx="11402">
                  <c:v>11377</c:v>
                </c:pt>
                <c:pt idx="11403">
                  <c:v>11378</c:v>
                </c:pt>
                <c:pt idx="11404">
                  <c:v>11379</c:v>
                </c:pt>
                <c:pt idx="11405">
                  <c:v>11380</c:v>
                </c:pt>
                <c:pt idx="11406">
                  <c:v>11381</c:v>
                </c:pt>
                <c:pt idx="11407">
                  <c:v>11382</c:v>
                </c:pt>
                <c:pt idx="11408">
                  <c:v>11383</c:v>
                </c:pt>
                <c:pt idx="11409">
                  <c:v>11384</c:v>
                </c:pt>
                <c:pt idx="11410">
                  <c:v>11385</c:v>
                </c:pt>
                <c:pt idx="11411">
                  <c:v>11386</c:v>
                </c:pt>
                <c:pt idx="11412">
                  <c:v>11387</c:v>
                </c:pt>
                <c:pt idx="11413">
                  <c:v>11388</c:v>
                </c:pt>
                <c:pt idx="11414">
                  <c:v>11389</c:v>
                </c:pt>
                <c:pt idx="11415">
                  <c:v>11390</c:v>
                </c:pt>
                <c:pt idx="11416">
                  <c:v>11391</c:v>
                </c:pt>
                <c:pt idx="11417">
                  <c:v>11392</c:v>
                </c:pt>
                <c:pt idx="11418">
                  <c:v>11393</c:v>
                </c:pt>
                <c:pt idx="11419">
                  <c:v>11394</c:v>
                </c:pt>
                <c:pt idx="11420">
                  <c:v>11395</c:v>
                </c:pt>
                <c:pt idx="11421">
                  <c:v>11396</c:v>
                </c:pt>
                <c:pt idx="11422">
                  <c:v>11397</c:v>
                </c:pt>
                <c:pt idx="11423">
                  <c:v>11398</c:v>
                </c:pt>
                <c:pt idx="11424">
                  <c:v>11399</c:v>
                </c:pt>
                <c:pt idx="11425">
                  <c:v>11400</c:v>
                </c:pt>
                <c:pt idx="11426">
                  <c:v>11401</c:v>
                </c:pt>
                <c:pt idx="11427">
                  <c:v>11402</c:v>
                </c:pt>
                <c:pt idx="11428">
                  <c:v>11403</c:v>
                </c:pt>
                <c:pt idx="11429">
                  <c:v>11404</c:v>
                </c:pt>
                <c:pt idx="11430">
                  <c:v>11405</c:v>
                </c:pt>
                <c:pt idx="11431">
                  <c:v>11406</c:v>
                </c:pt>
                <c:pt idx="11432">
                  <c:v>11407</c:v>
                </c:pt>
                <c:pt idx="11433">
                  <c:v>11408</c:v>
                </c:pt>
                <c:pt idx="11434">
                  <c:v>11409</c:v>
                </c:pt>
                <c:pt idx="11435">
                  <c:v>11410</c:v>
                </c:pt>
                <c:pt idx="11436">
                  <c:v>11411</c:v>
                </c:pt>
                <c:pt idx="11437">
                  <c:v>11412</c:v>
                </c:pt>
                <c:pt idx="11438">
                  <c:v>11413</c:v>
                </c:pt>
                <c:pt idx="11439">
                  <c:v>11414</c:v>
                </c:pt>
                <c:pt idx="11440">
                  <c:v>11415</c:v>
                </c:pt>
                <c:pt idx="11441">
                  <c:v>11416</c:v>
                </c:pt>
                <c:pt idx="11442">
                  <c:v>11417</c:v>
                </c:pt>
                <c:pt idx="11443">
                  <c:v>11418</c:v>
                </c:pt>
                <c:pt idx="11444">
                  <c:v>11419</c:v>
                </c:pt>
                <c:pt idx="11445">
                  <c:v>11420</c:v>
                </c:pt>
                <c:pt idx="11446">
                  <c:v>11421</c:v>
                </c:pt>
                <c:pt idx="11447">
                  <c:v>11422</c:v>
                </c:pt>
                <c:pt idx="11448">
                  <c:v>11423</c:v>
                </c:pt>
                <c:pt idx="11449">
                  <c:v>11424</c:v>
                </c:pt>
                <c:pt idx="11450">
                  <c:v>11425</c:v>
                </c:pt>
                <c:pt idx="11451">
                  <c:v>11426</c:v>
                </c:pt>
                <c:pt idx="11452">
                  <c:v>11427</c:v>
                </c:pt>
                <c:pt idx="11453">
                  <c:v>11428</c:v>
                </c:pt>
                <c:pt idx="11454">
                  <c:v>11429</c:v>
                </c:pt>
                <c:pt idx="11455">
                  <c:v>11430</c:v>
                </c:pt>
                <c:pt idx="11456">
                  <c:v>11431</c:v>
                </c:pt>
                <c:pt idx="11457">
                  <c:v>11432</c:v>
                </c:pt>
                <c:pt idx="11458">
                  <c:v>11433</c:v>
                </c:pt>
                <c:pt idx="11459">
                  <c:v>11434</c:v>
                </c:pt>
                <c:pt idx="11460">
                  <c:v>11435</c:v>
                </c:pt>
                <c:pt idx="11461">
                  <c:v>11436</c:v>
                </c:pt>
                <c:pt idx="11462">
                  <c:v>11437</c:v>
                </c:pt>
                <c:pt idx="11463">
                  <c:v>11438</c:v>
                </c:pt>
                <c:pt idx="11464">
                  <c:v>11439</c:v>
                </c:pt>
                <c:pt idx="11465">
                  <c:v>11440</c:v>
                </c:pt>
                <c:pt idx="11466">
                  <c:v>11441</c:v>
                </c:pt>
                <c:pt idx="11467">
                  <c:v>11442</c:v>
                </c:pt>
                <c:pt idx="11468">
                  <c:v>11443</c:v>
                </c:pt>
                <c:pt idx="11469">
                  <c:v>11444</c:v>
                </c:pt>
                <c:pt idx="11470">
                  <c:v>11445</c:v>
                </c:pt>
                <c:pt idx="11471">
                  <c:v>11446</c:v>
                </c:pt>
                <c:pt idx="11472">
                  <c:v>11447</c:v>
                </c:pt>
                <c:pt idx="11473">
                  <c:v>11448</c:v>
                </c:pt>
                <c:pt idx="11474">
                  <c:v>11449</c:v>
                </c:pt>
                <c:pt idx="11475">
                  <c:v>11450</c:v>
                </c:pt>
                <c:pt idx="11476">
                  <c:v>11451</c:v>
                </c:pt>
                <c:pt idx="11477">
                  <c:v>11452</c:v>
                </c:pt>
                <c:pt idx="11478">
                  <c:v>11453</c:v>
                </c:pt>
                <c:pt idx="11479">
                  <c:v>11454</c:v>
                </c:pt>
                <c:pt idx="11480">
                  <c:v>11455</c:v>
                </c:pt>
                <c:pt idx="11481">
                  <c:v>11456</c:v>
                </c:pt>
                <c:pt idx="11482">
                  <c:v>11457</c:v>
                </c:pt>
                <c:pt idx="11483">
                  <c:v>11458</c:v>
                </c:pt>
                <c:pt idx="11484">
                  <c:v>11459</c:v>
                </c:pt>
                <c:pt idx="11485">
                  <c:v>11460</c:v>
                </c:pt>
                <c:pt idx="11486">
                  <c:v>11461</c:v>
                </c:pt>
                <c:pt idx="11487">
                  <c:v>11462</c:v>
                </c:pt>
                <c:pt idx="11488">
                  <c:v>11463</c:v>
                </c:pt>
                <c:pt idx="11489">
                  <c:v>11464</c:v>
                </c:pt>
                <c:pt idx="11490">
                  <c:v>11465</c:v>
                </c:pt>
                <c:pt idx="11491">
                  <c:v>11466</c:v>
                </c:pt>
                <c:pt idx="11492">
                  <c:v>11467</c:v>
                </c:pt>
                <c:pt idx="11493">
                  <c:v>11468</c:v>
                </c:pt>
                <c:pt idx="11494">
                  <c:v>11469</c:v>
                </c:pt>
                <c:pt idx="11495">
                  <c:v>11470</c:v>
                </c:pt>
                <c:pt idx="11496">
                  <c:v>11471</c:v>
                </c:pt>
                <c:pt idx="11497">
                  <c:v>11472</c:v>
                </c:pt>
                <c:pt idx="11498">
                  <c:v>11473</c:v>
                </c:pt>
                <c:pt idx="11499">
                  <c:v>11474</c:v>
                </c:pt>
                <c:pt idx="11500">
                  <c:v>11475</c:v>
                </c:pt>
                <c:pt idx="11501">
                  <c:v>11476</c:v>
                </c:pt>
                <c:pt idx="11502">
                  <c:v>11477</c:v>
                </c:pt>
                <c:pt idx="11503">
                  <c:v>11478</c:v>
                </c:pt>
                <c:pt idx="11504">
                  <c:v>11479</c:v>
                </c:pt>
                <c:pt idx="11505">
                  <c:v>11480</c:v>
                </c:pt>
                <c:pt idx="11506">
                  <c:v>11481</c:v>
                </c:pt>
                <c:pt idx="11507">
                  <c:v>11482</c:v>
                </c:pt>
                <c:pt idx="11508">
                  <c:v>11483</c:v>
                </c:pt>
                <c:pt idx="11509">
                  <c:v>11484</c:v>
                </c:pt>
                <c:pt idx="11510">
                  <c:v>11485</c:v>
                </c:pt>
                <c:pt idx="11511">
                  <c:v>11486</c:v>
                </c:pt>
                <c:pt idx="11512">
                  <c:v>11487</c:v>
                </c:pt>
                <c:pt idx="11513">
                  <c:v>11488</c:v>
                </c:pt>
                <c:pt idx="11514">
                  <c:v>11489</c:v>
                </c:pt>
                <c:pt idx="11515">
                  <c:v>11490</c:v>
                </c:pt>
                <c:pt idx="11516">
                  <c:v>11491</c:v>
                </c:pt>
                <c:pt idx="11517">
                  <c:v>11492</c:v>
                </c:pt>
                <c:pt idx="11518">
                  <c:v>11493</c:v>
                </c:pt>
                <c:pt idx="11519">
                  <c:v>11494</c:v>
                </c:pt>
                <c:pt idx="11520">
                  <c:v>11495</c:v>
                </c:pt>
                <c:pt idx="11521">
                  <c:v>11496</c:v>
                </c:pt>
                <c:pt idx="11522">
                  <c:v>11497</c:v>
                </c:pt>
                <c:pt idx="11523">
                  <c:v>11498</c:v>
                </c:pt>
                <c:pt idx="11524">
                  <c:v>11499</c:v>
                </c:pt>
                <c:pt idx="11525">
                  <c:v>11500</c:v>
                </c:pt>
                <c:pt idx="11526">
                  <c:v>11501</c:v>
                </c:pt>
                <c:pt idx="11527">
                  <c:v>11502</c:v>
                </c:pt>
                <c:pt idx="11528">
                  <c:v>11503</c:v>
                </c:pt>
                <c:pt idx="11529">
                  <c:v>11504</c:v>
                </c:pt>
                <c:pt idx="11530">
                  <c:v>11505</c:v>
                </c:pt>
                <c:pt idx="11531">
                  <c:v>11506</c:v>
                </c:pt>
                <c:pt idx="11532">
                  <c:v>11507</c:v>
                </c:pt>
                <c:pt idx="11533">
                  <c:v>11508</c:v>
                </c:pt>
                <c:pt idx="11534">
                  <c:v>11509</c:v>
                </c:pt>
                <c:pt idx="11535">
                  <c:v>11510</c:v>
                </c:pt>
                <c:pt idx="11536">
                  <c:v>11511</c:v>
                </c:pt>
                <c:pt idx="11537">
                  <c:v>11512</c:v>
                </c:pt>
                <c:pt idx="11538">
                  <c:v>11513</c:v>
                </c:pt>
                <c:pt idx="11539">
                  <c:v>11514</c:v>
                </c:pt>
                <c:pt idx="11540">
                  <c:v>11515</c:v>
                </c:pt>
                <c:pt idx="11541">
                  <c:v>11516</c:v>
                </c:pt>
                <c:pt idx="11542">
                  <c:v>11517</c:v>
                </c:pt>
                <c:pt idx="11543">
                  <c:v>11518</c:v>
                </c:pt>
                <c:pt idx="11544">
                  <c:v>11519</c:v>
                </c:pt>
                <c:pt idx="11545">
                  <c:v>11520</c:v>
                </c:pt>
                <c:pt idx="11546">
                  <c:v>11521</c:v>
                </c:pt>
                <c:pt idx="11547">
                  <c:v>11522</c:v>
                </c:pt>
                <c:pt idx="11548">
                  <c:v>11523</c:v>
                </c:pt>
                <c:pt idx="11549">
                  <c:v>11524</c:v>
                </c:pt>
                <c:pt idx="11550">
                  <c:v>11525</c:v>
                </c:pt>
                <c:pt idx="11551">
                  <c:v>11526</c:v>
                </c:pt>
                <c:pt idx="11552">
                  <c:v>11527</c:v>
                </c:pt>
                <c:pt idx="11553">
                  <c:v>11528</c:v>
                </c:pt>
                <c:pt idx="11554">
                  <c:v>11529</c:v>
                </c:pt>
                <c:pt idx="11555">
                  <c:v>11530</c:v>
                </c:pt>
                <c:pt idx="11556">
                  <c:v>11531</c:v>
                </c:pt>
                <c:pt idx="11557">
                  <c:v>11532</c:v>
                </c:pt>
                <c:pt idx="11558">
                  <c:v>11533</c:v>
                </c:pt>
                <c:pt idx="11559">
                  <c:v>11534</c:v>
                </c:pt>
                <c:pt idx="11560">
                  <c:v>11535</c:v>
                </c:pt>
                <c:pt idx="11561">
                  <c:v>11536</c:v>
                </c:pt>
                <c:pt idx="11562">
                  <c:v>11537</c:v>
                </c:pt>
                <c:pt idx="11563">
                  <c:v>11538</c:v>
                </c:pt>
                <c:pt idx="11564">
                  <c:v>11539</c:v>
                </c:pt>
                <c:pt idx="11565">
                  <c:v>11540</c:v>
                </c:pt>
                <c:pt idx="11566">
                  <c:v>11541</c:v>
                </c:pt>
                <c:pt idx="11567">
                  <c:v>11542</c:v>
                </c:pt>
                <c:pt idx="11568">
                  <c:v>11543</c:v>
                </c:pt>
                <c:pt idx="11569">
                  <c:v>11544</c:v>
                </c:pt>
                <c:pt idx="11570">
                  <c:v>11545</c:v>
                </c:pt>
                <c:pt idx="11571">
                  <c:v>11546</c:v>
                </c:pt>
                <c:pt idx="11572">
                  <c:v>11547</c:v>
                </c:pt>
                <c:pt idx="11573">
                  <c:v>11548</c:v>
                </c:pt>
                <c:pt idx="11574">
                  <c:v>11549</c:v>
                </c:pt>
                <c:pt idx="11575">
                  <c:v>11550</c:v>
                </c:pt>
                <c:pt idx="11576">
                  <c:v>11551</c:v>
                </c:pt>
                <c:pt idx="11577">
                  <c:v>11552</c:v>
                </c:pt>
                <c:pt idx="11578">
                  <c:v>11553</c:v>
                </c:pt>
                <c:pt idx="11579">
                  <c:v>11554</c:v>
                </c:pt>
                <c:pt idx="11580">
                  <c:v>11555</c:v>
                </c:pt>
                <c:pt idx="11581">
                  <c:v>11556</c:v>
                </c:pt>
                <c:pt idx="11582">
                  <c:v>11557</c:v>
                </c:pt>
                <c:pt idx="11583">
                  <c:v>11558</c:v>
                </c:pt>
                <c:pt idx="11584">
                  <c:v>11559</c:v>
                </c:pt>
                <c:pt idx="11585">
                  <c:v>11560</c:v>
                </c:pt>
                <c:pt idx="11586">
                  <c:v>11561</c:v>
                </c:pt>
                <c:pt idx="11587">
                  <c:v>11562</c:v>
                </c:pt>
                <c:pt idx="11588">
                  <c:v>11563</c:v>
                </c:pt>
                <c:pt idx="11589">
                  <c:v>11564</c:v>
                </c:pt>
                <c:pt idx="11590">
                  <c:v>11565</c:v>
                </c:pt>
                <c:pt idx="11591">
                  <c:v>11566</c:v>
                </c:pt>
                <c:pt idx="11592">
                  <c:v>11567</c:v>
                </c:pt>
                <c:pt idx="11593">
                  <c:v>11568</c:v>
                </c:pt>
                <c:pt idx="11594">
                  <c:v>11569</c:v>
                </c:pt>
                <c:pt idx="11595">
                  <c:v>11570</c:v>
                </c:pt>
                <c:pt idx="11596">
                  <c:v>11571</c:v>
                </c:pt>
                <c:pt idx="11597">
                  <c:v>11572</c:v>
                </c:pt>
                <c:pt idx="11598">
                  <c:v>11573</c:v>
                </c:pt>
                <c:pt idx="11599">
                  <c:v>11574</c:v>
                </c:pt>
                <c:pt idx="11600">
                  <c:v>11575</c:v>
                </c:pt>
                <c:pt idx="11601">
                  <c:v>11576</c:v>
                </c:pt>
                <c:pt idx="11602">
                  <c:v>11577</c:v>
                </c:pt>
                <c:pt idx="11603">
                  <c:v>11578</c:v>
                </c:pt>
                <c:pt idx="11604">
                  <c:v>11579</c:v>
                </c:pt>
                <c:pt idx="11605">
                  <c:v>11580</c:v>
                </c:pt>
                <c:pt idx="11606">
                  <c:v>11581</c:v>
                </c:pt>
                <c:pt idx="11607">
                  <c:v>11582</c:v>
                </c:pt>
                <c:pt idx="11608">
                  <c:v>11583</c:v>
                </c:pt>
                <c:pt idx="11609">
                  <c:v>11584</c:v>
                </c:pt>
                <c:pt idx="11610">
                  <c:v>11585</c:v>
                </c:pt>
                <c:pt idx="11611">
                  <c:v>11586</c:v>
                </c:pt>
                <c:pt idx="11612">
                  <c:v>11587</c:v>
                </c:pt>
                <c:pt idx="11613">
                  <c:v>11588</c:v>
                </c:pt>
                <c:pt idx="11614">
                  <c:v>11589</c:v>
                </c:pt>
                <c:pt idx="11615">
                  <c:v>11590</c:v>
                </c:pt>
                <c:pt idx="11616">
                  <c:v>11591</c:v>
                </c:pt>
                <c:pt idx="11617">
                  <c:v>11592</c:v>
                </c:pt>
                <c:pt idx="11618">
                  <c:v>11593</c:v>
                </c:pt>
                <c:pt idx="11619">
                  <c:v>11594</c:v>
                </c:pt>
                <c:pt idx="11620">
                  <c:v>11595</c:v>
                </c:pt>
                <c:pt idx="11621">
                  <c:v>11596</c:v>
                </c:pt>
                <c:pt idx="11622">
                  <c:v>11597</c:v>
                </c:pt>
                <c:pt idx="11623">
                  <c:v>11598</c:v>
                </c:pt>
                <c:pt idx="11624">
                  <c:v>11599</c:v>
                </c:pt>
                <c:pt idx="11625">
                  <c:v>11600</c:v>
                </c:pt>
                <c:pt idx="11626">
                  <c:v>11601</c:v>
                </c:pt>
                <c:pt idx="11627">
                  <c:v>11602</c:v>
                </c:pt>
                <c:pt idx="11628">
                  <c:v>11603</c:v>
                </c:pt>
                <c:pt idx="11629">
                  <c:v>11604</c:v>
                </c:pt>
                <c:pt idx="11630">
                  <c:v>11605</c:v>
                </c:pt>
                <c:pt idx="11631">
                  <c:v>11606</c:v>
                </c:pt>
                <c:pt idx="11632">
                  <c:v>11607</c:v>
                </c:pt>
                <c:pt idx="11633">
                  <c:v>11608</c:v>
                </c:pt>
                <c:pt idx="11634">
                  <c:v>11609</c:v>
                </c:pt>
                <c:pt idx="11635">
                  <c:v>11610</c:v>
                </c:pt>
                <c:pt idx="11636">
                  <c:v>11611</c:v>
                </c:pt>
                <c:pt idx="11637">
                  <c:v>11612</c:v>
                </c:pt>
                <c:pt idx="11638">
                  <c:v>11613</c:v>
                </c:pt>
                <c:pt idx="11639">
                  <c:v>11614</c:v>
                </c:pt>
                <c:pt idx="11640">
                  <c:v>11615</c:v>
                </c:pt>
                <c:pt idx="11641">
                  <c:v>11616</c:v>
                </c:pt>
                <c:pt idx="11642">
                  <c:v>11617</c:v>
                </c:pt>
                <c:pt idx="11643">
                  <c:v>11618</c:v>
                </c:pt>
                <c:pt idx="11644">
                  <c:v>11619</c:v>
                </c:pt>
                <c:pt idx="11645">
                  <c:v>11620</c:v>
                </c:pt>
                <c:pt idx="11646">
                  <c:v>11621</c:v>
                </c:pt>
                <c:pt idx="11647">
                  <c:v>11622</c:v>
                </c:pt>
                <c:pt idx="11648">
                  <c:v>11623</c:v>
                </c:pt>
                <c:pt idx="11649">
                  <c:v>11624</c:v>
                </c:pt>
                <c:pt idx="11650">
                  <c:v>11625</c:v>
                </c:pt>
                <c:pt idx="11651">
                  <c:v>11626</c:v>
                </c:pt>
                <c:pt idx="11652">
                  <c:v>11627</c:v>
                </c:pt>
                <c:pt idx="11653">
                  <c:v>11628</c:v>
                </c:pt>
                <c:pt idx="11654">
                  <c:v>11629</c:v>
                </c:pt>
                <c:pt idx="11655">
                  <c:v>11630</c:v>
                </c:pt>
                <c:pt idx="11656">
                  <c:v>11631</c:v>
                </c:pt>
                <c:pt idx="11657">
                  <c:v>11632</c:v>
                </c:pt>
                <c:pt idx="11658">
                  <c:v>11633</c:v>
                </c:pt>
                <c:pt idx="11659">
                  <c:v>11634</c:v>
                </c:pt>
                <c:pt idx="11660">
                  <c:v>11635</c:v>
                </c:pt>
                <c:pt idx="11661">
                  <c:v>11636</c:v>
                </c:pt>
                <c:pt idx="11662">
                  <c:v>11637</c:v>
                </c:pt>
                <c:pt idx="11663">
                  <c:v>11638</c:v>
                </c:pt>
                <c:pt idx="11664">
                  <c:v>11639</c:v>
                </c:pt>
                <c:pt idx="11665">
                  <c:v>11640</c:v>
                </c:pt>
                <c:pt idx="11666">
                  <c:v>11641</c:v>
                </c:pt>
                <c:pt idx="11667">
                  <c:v>11642</c:v>
                </c:pt>
                <c:pt idx="11668">
                  <c:v>11643</c:v>
                </c:pt>
                <c:pt idx="11669">
                  <c:v>11644</c:v>
                </c:pt>
                <c:pt idx="11670">
                  <c:v>11645</c:v>
                </c:pt>
                <c:pt idx="11671">
                  <c:v>11646</c:v>
                </c:pt>
                <c:pt idx="11672">
                  <c:v>11647</c:v>
                </c:pt>
                <c:pt idx="11673">
                  <c:v>11648</c:v>
                </c:pt>
                <c:pt idx="11674">
                  <c:v>11649</c:v>
                </c:pt>
                <c:pt idx="11675">
                  <c:v>11650</c:v>
                </c:pt>
                <c:pt idx="11676">
                  <c:v>11651</c:v>
                </c:pt>
                <c:pt idx="11677">
                  <c:v>11652</c:v>
                </c:pt>
                <c:pt idx="11678">
                  <c:v>11653</c:v>
                </c:pt>
                <c:pt idx="11679">
                  <c:v>11654</c:v>
                </c:pt>
                <c:pt idx="11680">
                  <c:v>11655</c:v>
                </c:pt>
                <c:pt idx="11681">
                  <c:v>11656</c:v>
                </c:pt>
                <c:pt idx="11682">
                  <c:v>11657</c:v>
                </c:pt>
                <c:pt idx="11683">
                  <c:v>11658</c:v>
                </c:pt>
                <c:pt idx="11684">
                  <c:v>11659</c:v>
                </c:pt>
                <c:pt idx="11685">
                  <c:v>11660</c:v>
                </c:pt>
                <c:pt idx="11686">
                  <c:v>11661</c:v>
                </c:pt>
                <c:pt idx="11687">
                  <c:v>11662</c:v>
                </c:pt>
                <c:pt idx="11688">
                  <c:v>11663</c:v>
                </c:pt>
                <c:pt idx="11689">
                  <c:v>11664</c:v>
                </c:pt>
                <c:pt idx="11690">
                  <c:v>11665</c:v>
                </c:pt>
                <c:pt idx="11691">
                  <c:v>11666</c:v>
                </c:pt>
                <c:pt idx="11692">
                  <c:v>11667</c:v>
                </c:pt>
                <c:pt idx="11693">
                  <c:v>11668</c:v>
                </c:pt>
                <c:pt idx="11694">
                  <c:v>11669</c:v>
                </c:pt>
                <c:pt idx="11695">
                  <c:v>11670</c:v>
                </c:pt>
                <c:pt idx="11696">
                  <c:v>11671</c:v>
                </c:pt>
                <c:pt idx="11697">
                  <c:v>11672</c:v>
                </c:pt>
                <c:pt idx="11698">
                  <c:v>11673</c:v>
                </c:pt>
                <c:pt idx="11699">
                  <c:v>11674</c:v>
                </c:pt>
                <c:pt idx="11700">
                  <c:v>11675</c:v>
                </c:pt>
                <c:pt idx="11701">
                  <c:v>11676</c:v>
                </c:pt>
                <c:pt idx="11702">
                  <c:v>11677</c:v>
                </c:pt>
                <c:pt idx="11703">
                  <c:v>11678</c:v>
                </c:pt>
                <c:pt idx="11704">
                  <c:v>11679</c:v>
                </c:pt>
                <c:pt idx="11705">
                  <c:v>11680</c:v>
                </c:pt>
                <c:pt idx="11706">
                  <c:v>11681</c:v>
                </c:pt>
                <c:pt idx="11707">
                  <c:v>11682</c:v>
                </c:pt>
                <c:pt idx="11708">
                  <c:v>11683</c:v>
                </c:pt>
                <c:pt idx="11709">
                  <c:v>11684</c:v>
                </c:pt>
                <c:pt idx="11710">
                  <c:v>11685</c:v>
                </c:pt>
                <c:pt idx="11711">
                  <c:v>11686</c:v>
                </c:pt>
                <c:pt idx="11712">
                  <c:v>11687</c:v>
                </c:pt>
                <c:pt idx="11713">
                  <c:v>11688</c:v>
                </c:pt>
                <c:pt idx="11714">
                  <c:v>11689</c:v>
                </c:pt>
                <c:pt idx="11715">
                  <c:v>11690</c:v>
                </c:pt>
                <c:pt idx="11716">
                  <c:v>11691</c:v>
                </c:pt>
                <c:pt idx="11717">
                  <c:v>11692</c:v>
                </c:pt>
                <c:pt idx="11718">
                  <c:v>11693</c:v>
                </c:pt>
                <c:pt idx="11719">
                  <c:v>11694</c:v>
                </c:pt>
                <c:pt idx="11720">
                  <c:v>11695</c:v>
                </c:pt>
                <c:pt idx="11721">
                  <c:v>11696</c:v>
                </c:pt>
                <c:pt idx="11722">
                  <c:v>11697</c:v>
                </c:pt>
                <c:pt idx="11723">
                  <c:v>11698</c:v>
                </c:pt>
                <c:pt idx="11724">
                  <c:v>11699</c:v>
                </c:pt>
                <c:pt idx="11725">
                  <c:v>11700</c:v>
                </c:pt>
                <c:pt idx="11726">
                  <c:v>11701</c:v>
                </c:pt>
                <c:pt idx="11727">
                  <c:v>11702</c:v>
                </c:pt>
                <c:pt idx="11728">
                  <c:v>11703</c:v>
                </c:pt>
                <c:pt idx="11729">
                  <c:v>11704</c:v>
                </c:pt>
                <c:pt idx="11730">
                  <c:v>11705</c:v>
                </c:pt>
                <c:pt idx="11731">
                  <c:v>11706</c:v>
                </c:pt>
                <c:pt idx="11732">
                  <c:v>11707</c:v>
                </c:pt>
                <c:pt idx="11733">
                  <c:v>11708</c:v>
                </c:pt>
                <c:pt idx="11734">
                  <c:v>11709</c:v>
                </c:pt>
                <c:pt idx="11735">
                  <c:v>11710</c:v>
                </c:pt>
                <c:pt idx="11736">
                  <c:v>11711</c:v>
                </c:pt>
                <c:pt idx="11737">
                  <c:v>11712</c:v>
                </c:pt>
                <c:pt idx="11738">
                  <c:v>11713</c:v>
                </c:pt>
                <c:pt idx="11739">
                  <c:v>11714</c:v>
                </c:pt>
                <c:pt idx="11740">
                  <c:v>11715</c:v>
                </c:pt>
                <c:pt idx="11741">
                  <c:v>11716</c:v>
                </c:pt>
                <c:pt idx="11742">
                  <c:v>11717</c:v>
                </c:pt>
                <c:pt idx="11743">
                  <c:v>11718</c:v>
                </c:pt>
                <c:pt idx="11744">
                  <c:v>11719</c:v>
                </c:pt>
                <c:pt idx="11745">
                  <c:v>11720</c:v>
                </c:pt>
                <c:pt idx="11746">
                  <c:v>11721</c:v>
                </c:pt>
                <c:pt idx="11747">
                  <c:v>11722</c:v>
                </c:pt>
                <c:pt idx="11748">
                  <c:v>11723</c:v>
                </c:pt>
                <c:pt idx="11749">
                  <c:v>11724</c:v>
                </c:pt>
                <c:pt idx="11750">
                  <c:v>11725</c:v>
                </c:pt>
                <c:pt idx="11751">
                  <c:v>11726</c:v>
                </c:pt>
                <c:pt idx="11752">
                  <c:v>11727</c:v>
                </c:pt>
                <c:pt idx="11753">
                  <c:v>11728</c:v>
                </c:pt>
                <c:pt idx="11754">
                  <c:v>11729</c:v>
                </c:pt>
                <c:pt idx="11755">
                  <c:v>11730</c:v>
                </c:pt>
                <c:pt idx="11756">
                  <c:v>11731</c:v>
                </c:pt>
                <c:pt idx="11757">
                  <c:v>11732</c:v>
                </c:pt>
                <c:pt idx="11758">
                  <c:v>11733</c:v>
                </c:pt>
                <c:pt idx="11759">
                  <c:v>11734</c:v>
                </c:pt>
                <c:pt idx="11760">
                  <c:v>11735</c:v>
                </c:pt>
                <c:pt idx="11761">
                  <c:v>11736</c:v>
                </c:pt>
                <c:pt idx="11762">
                  <c:v>11737</c:v>
                </c:pt>
                <c:pt idx="11763">
                  <c:v>11738</c:v>
                </c:pt>
                <c:pt idx="11764">
                  <c:v>11739</c:v>
                </c:pt>
                <c:pt idx="11765">
                  <c:v>11740</c:v>
                </c:pt>
                <c:pt idx="11766">
                  <c:v>11741</c:v>
                </c:pt>
                <c:pt idx="11767">
                  <c:v>11742</c:v>
                </c:pt>
                <c:pt idx="11768">
                  <c:v>11743</c:v>
                </c:pt>
                <c:pt idx="11769">
                  <c:v>11744</c:v>
                </c:pt>
                <c:pt idx="11770">
                  <c:v>11745</c:v>
                </c:pt>
                <c:pt idx="11771">
                  <c:v>11746</c:v>
                </c:pt>
                <c:pt idx="11772">
                  <c:v>11747</c:v>
                </c:pt>
                <c:pt idx="11773">
                  <c:v>11748</c:v>
                </c:pt>
                <c:pt idx="11774">
                  <c:v>11749</c:v>
                </c:pt>
                <c:pt idx="11775">
                  <c:v>11750</c:v>
                </c:pt>
                <c:pt idx="11776">
                  <c:v>11751</c:v>
                </c:pt>
                <c:pt idx="11777">
                  <c:v>11752</c:v>
                </c:pt>
                <c:pt idx="11778">
                  <c:v>11753</c:v>
                </c:pt>
                <c:pt idx="11779">
                  <c:v>11754</c:v>
                </c:pt>
                <c:pt idx="11780">
                  <c:v>11755</c:v>
                </c:pt>
                <c:pt idx="11781">
                  <c:v>11756</c:v>
                </c:pt>
                <c:pt idx="11782">
                  <c:v>11757</c:v>
                </c:pt>
                <c:pt idx="11783">
                  <c:v>11758</c:v>
                </c:pt>
                <c:pt idx="11784">
                  <c:v>11759</c:v>
                </c:pt>
                <c:pt idx="11785">
                  <c:v>11760</c:v>
                </c:pt>
                <c:pt idx="11786">
                  <c:v>11761</c:v>
                </c:pt>
                <c:pt idx="11787">
                  <c:v>11762</c:v>
                </c:pt>
                <c:pt idx="11788">
                  <c:v>11763</c:v>
                </c:pt>
                <c:pt idx="11789">
                  <c:v>11764</c:v>
                </c:pt>
                <c:pt idx="11790">
                  <c:v>11765</c:v>
                </c:pt>
                <c:pt idx="11791">
                  <c:v>11766</c:v>
                </c:pt>
                <c:pt idx="11792">
                  <c:v>11767</c:v>
                </c:pt>
                <c:pt idx="11793">
                  <c:v>11768</c:v>
                </c:pt>
                <c:pt idx="11794">
                  <c:v>11769</c:v>
                </c:pt>
                <c:pt idx="11795">
                  <c:v>11770</c:v>
                </c:pt>
                <c:pt idx="11796">
                  <c:v>11771</c:v>
                </c:pt>
                <c:pt idx="11797">
                  <c:v>11772</c:v>
                </c:pt>
                <c:pt idx="11798">
                  <c:v>11773</c:v>
                </c:pt>
                <c:pt idx="11799">
                  <c:v>11774</c:v>
                </c:pt>
                <c:pt idx="11800">
                  <c:v>11775</c:v>
                </c:pt>
                <c:pt idx="11801">
                  <c:v>11776</c:v>
                </c:pt>
                <c:pt idx="11802">
                  <c:v>11777</c:v>
                </c:pt>
                <c:pt idx="11803">
                  <c:v>11778</c:v>
                </c:pt>
                <c:pt idx="11804">
                  <c:v>11779</c:v>
                </c:pt>
                <c:pt idx="11805">
                  <c:v>11780</c:v>
                </c:pt>
                <c:pt idx="11806">
                  <c:v>11781</c:v>
                </c:pt>
                <c:pt idx="11807">
                  <c:v>11782</c:v>
                </c:pt>
                <c:pt idx="11808">
                  <c:v>11783</c:v>
                </c:pt>
                <c:pt idx="11809">
                  <c:v>11784</c:v>
                </c:pt>
                <c:pt idx="11810">
                  <c:v>11785</c:v>
                </c:pt>
                <c:pt idx="11811">
                  <c:v>11786</c:v>
                </c:pt>
                <c:pt idx="11812">
                  <c:v>11787</c:v>
                </c:pt>
                <c:pt idx="11813">
                  <c:v>11788</c:v>
                </c:pt>
                <c:pt idx="11814">
                  <c:v>11789</c:v>
                </c:pt>
                <c:pt idx="11815">
                  <c:v>11790</c:v>
                </c:pt>
                <c:pt idx="11816">
                  <c:v>11791</c:v>
                </c:pt>
                <c:pt idx="11817">
                  <c:v>11792</c:v>
                </c:pt>
                <c:pt idx="11818">
                  <c:v>11793</c:v>
                </c:pt>
                <c:pt idx="11819">
                  <c:v>11794</c:v>
                </c:pt>
                <c:pt idx="11820">
                  <c:v>11795</c:v>
                </c:pt>
                <c:pt idx="11821">
                  <c:v>11796</c:v>
                </c:pt>
                <c:pt idx="11822">
                  <c:v>11797</c:v>
                </c:pt>
                <c:pt idx="11823">
                  <c:v>11798</c:v>
                </c:pt>
                <c:pt idx="11824">
                  <c:v>11799</c:v>
                </c:pt>
                <c:pt idx="11825">
                  <c:v>11800</c:v>
                </c:pt>
                <c:pt idx="11826">
                  <c:v>11801</c:v>
                </c:pt>
                <c:pt idx="11827">
                  <c:v>11802</c:v>
                </c:pt>
                <c:pt idx="11828">
                  <c:v>11803</c:v>
                </c:pt>
                <c:pt idx="11829">
                  <c:v>11804</c:v>
                </c:pt>
                <c:pt idx="11830">
                  <c:v>11805</c:v>
                </c:pt>
                <c:pt idx="11831">
                  <c:v>11806</c:v>
                </c:pt>
                <c:pt idx="11832">
                  <c:v>11807</c:v>
                </c:pt>
                <c:pt idx="11833">
                  <c:v>11808</c:v>
                </c:pt>
                <c:pt idx="11834">
                  <c:v>11809</c:v>
                </c:pt>
                <c:pt idx="11835">
                  <c:v>11810</c:v>
                </c:pt>
                <c:pt idx="11836">
                  <c:v>11811</c:v>
                </c:pt>
                <c:pt idx="11837">
                  <c:v>11812</c:v>
                </c:pt>
                <c:pt idx="11838">
                  <c:v>11813</c:v>
                </c:pt>
                <c:pt idx="11839">
                  <c:v>11814</c:v>
                </c:pt>
                <c:pt idx="11840">
                  <c:v>11815</c:v>
                </c:pt>
                <c:pt idx="11841">
                  <c:v>11816</c:v>
                </c:pt>
                <c:pt idx="11842">
                  <c:v>11817</c:v>
                </c:pt>
                <c:pt idx="11843">
                  <c:v>11818</c:v>
                </c:pt>
                <c:pt idx="11844">
                  <c:v>11819</c:v>
                </c:pt>
                <c:pt idx="11845">
                  <c:v>11820</c:v>
                </c:pt>
                <c:pt idx="11846">
                  <c:v>11821</c:v>
                </c:pt>
                <c:pt idx="11847">
                  <c:v>11822</c:v>
                </c:pt>
                <c:pt idx="11848">
                  <c:v>11823</c:v>
                </c:pt>
                <c:pt idx="11849">
                  <c:v>11824</c:v>
                </c:pt>
                <c:pt idx="11850">
                  <c:v>11825</c:v>
                </c:pt>
                <c:pt idx="11851">
                  <c:v>11826</c:v>
                </c:pt>
                <c:pt idx="11852">
                  <c:v>11827</c:v>
                </c:pt>
                <c:pt idx="11853">
                  <c:v>11828</c:v>
                </c:pt>
                <c:pt idx="11854">
                  <c:v>11829</c:v>
                </c:pt>
                <c:pt idx="11855">
                  <c:v>11830</c:v>
                </c:pt>
                <c:pt idx="11856">
                  <c:v>11831</c:v>
                </c:pt>
                <c:pt idx="11857">
                  <c:v>11832</c:v>
                </c:pt>
                <c:pt idx="11858">
                  <c:v>11833</c:v>
                </c:pt>
                <c:pt idx="11859">
                  <c:v>11834</c:v>
                </c:pt>
                <c:pt idx="11860">
                  <c:v>11835</c:v>
                </c:pt>
                <c:pt idx="11861">
                  <c:v>11836</c:v>
                </c:pt>
                <c:pt idx="11862">
                  <c:v>11837</c:v>
                </c:pt>
                <c:pt idx="11863">
                  <c:v>11838</c:v>
                </c:pt>
                <c:pt idx="11864">
                  <c:v>11839</c:v>
                </c:pt>
                <c:pt idx="11865">
                  <c:v>11840</c:v>
                </c:pt>
                <c:pt idx="11866">
                  <c:v>11841</c:v>
                </c:pt>
                <c:pt idx="11867">
                  <c:v>11842</c:v>
                </c:pt>
                <c:pt idx="11868">
                  <c:v>11843</c:v>
                </c:pt>
                <c:pt idx="11869">
                  <c:v>11844</c:v>
                </c:pt>
                <c:pt idx="11870">
                  <c:v>11845</c:v>
                </c:pt>
                <c:pt idx="11871">
                  <c:v>11846</c:v>
                </c:pt>
                <c:pt idx="11872">
                  <c:v>11847</c:v>
                </c:pt>
                <c:pt idx="11873">
                  <c:v>11848</c:v>
                </c:pt>
                <c:pt idx="11874">
                  <c:v>11849</c:v>
                </c:pt>
                <c:pt idx="11875">
                  <c:v>11850</c:v>
                </c:pt>
                <c:pt idx="11876">
                  <c:v>11851</c:v>
                </c:pt>
                <c:pt idx="11877">
                  <c:v>11852</c:v>
                </c:pt>
                <c:pt idx="11878">
                  <c:v>11853</c:v>
                </c:pt>
                <c:pt idx="11879">
                  <c:v>11854</c:v>
                </c:pt>
                <c:pt idx="11880">
                  <c:v>11855</c:v>
                </c:pt>
                <c:pt idx="11881">
                  <c:v>11856</c:v>
                </c:pt>
                <c:pt idx="11882">
                  <c:v>11857</c:v>
                </c:pt>
                <c:pt idx="11883">
                  <c:v>11858</c:v>
                </c:pt>
                <c:pt idx="11884">
                  <c:v>11859</c:v>
                </c:pt>
                <c:pt idx="11885">
                  <c:v>11860</c:v>
                </c:pt>
                <c:pt idx="11886">
                  <c:v>11861</c:v>
                </c:pt>
                <c:pt idx="11887">
                  <c:v>11862</c:v>
                </c:pt>
                <c:pt idx="11888">
                  <c:v>11863</c:v>
                </c:pt>
                <c:pt idx="11889">
                  <c:v>11864</c:v>
                </c:pt>
                <c:pt idx="11890">
                  <c:v>11865</c:v>
                </c:pt>
                <c:pt idx="11891">
                  <c:v>11866</c:v>
                </c:pt>
                <c:pt idx="11892">
                  <c:v>11867</c:v>
                </c:pt>
                <c:pt idx="11893">
                  <c:v>11868</c:v>
                </c:pt>
                <c:pt idx="11894">
                  <c:v>11869</c:v>
                </c:pt>
                <c:pt idx="11895">
                  <c:v>11870</c:v>
                </c:pt>
                <c:pt idx="11896">
                  <c:v>11871</c:v>
                </c:pt>
                <c:pt idx="11897">
                  <c:v>11872</c:v>
                </c:pt>
                <c:pt idx="11898">
                  <c:v>11873</c:v>
                </c:pt>
                <c:pt idx="11899">
                  <c:v>11874</c:v>
                </c:pt>
                <c:pt idx="11900">
                  <c:v>11875</c:v>
                </c:pt>
                <c:pt idx="11901">
                  <c:v>11876</c:v>
                </c:pt>
                <c:pt idx="11902">
                  <c:v>11877</c:v>
                </c:pt>
                <c:pt idx="11903">
                  <c:v>11878</c:v>
                </c:pt>
                <c:pt idx="11904">
                  <c:v>11879</c:v>
                </c:pt>
                <c:pt idx="11905">
                  <c:v>11880</c:v>
                </c:pt>
                <c:pt idx="11906">
                  <c:v>11881</c:v>
                </c:pt>
                <c:pt idx="11907">
                  <c:v>11882</c:v>
                </c:pt>
                <c:pt idx="11908">
                  <c:v>11883</c:v>
                </c:pt>
                <c:pt idx="11909">
                  <c:v>11884</c:v>
                </c:pt>
                <c:pt idx="11910">
                  <c:v>11885</c:v>
                </c:pt>
                <c:pt idx="11911">
                  <c:v>11886</c:v>
                </c:pt>
                <c:pt idx="11912">
                  <c:v>11887</c:v>
                </c:pt>
                <c:pt idx="11913">
                  <c:v>11888</c:v>
                </c:pt>
                <c:pt idx="11914">
                  <c:v>11889</c:v>
                </c:pt>
                <c:pt idx="11915">
                  <c:v>11890</c:v>
                </c:pt>
                <c:pt idx="11916">
                  <c:v>11891</c:v>
                </c:pt>
                <c:pt idx="11917">
                  <c:v>11892</c:v>
                </c:pt>
                <c:pt idx="11918">
                  <c:v>11893</c:v>
                </c:pt>
                <c:pt idx="11919">
                  <c:v>11894</c:v>
                </c:pt>
                <c:pt idx="11920">
                  <c:v>11895</c:v>
                </c:pt>
                <c:pt idx="11921">
                  <c:v>11896</c:v>
                </c:pt>
                <c:pt idx="11922">
                  <c:v>11897</c:v>
                </c:pt>
                <c:pt idx="11923">
                  <c:v>11898</c:v>
                </c:pt>
                <c:pt idx="11924">
                  <c:v>11899</c:v>
                </c:pt>
                <c:pt idx="11925">
                  <c:v>11900</c:v>
                </c:pt>
                <c:pt idx="11926">
                  <c:v>11901</c:v>
                </c:pt>
                <c:pt idx="11927">
                  <c:v>11902</c:v>
                </c:pt>
                <c:pt idx="11928">
                  <c:v>11903</c:v>
                </c:pt>
                <c:pt idx="11929">
                  <c:v>11904</c:v>
                </c:pt>
                <c:pt idx="11930">
                  <c:v>11905</c:v>
                </c:pt>
                <c:pt idx="11931">
                  <c:v>11906</c:v>
                </c:pt>
                <c:pt idx="11932">
                  <c:v>11907</c:v>
                </c:pt>
                <c:pt idx="11933">
                  <c:v>11908</c:v>
                </c:pt>
                <c:pt idx="11934">
                  <c:v>11909</c:v>
                </c:pt>
                <c:pt idx="11935">
                  <c:v>11910</c:v>
                </c:pt>
                <c:pt idx="11936">
                  <c:v>11911</c:v>
                </c:pt>
                <c:pt idx="11937">
                  <c:v>11912</c:v>
                </c:pt>
                <c:pt idx="11938">
                  <c:v>11913</c:v>
                </c:pt>
                <c:pt idx="11939">
                  <c:v>11914</c:v>
                </c:pt>
                <c:pt idx="11940">
                  <c:v>11915</c:v>
                </c:pt>
                <c:pt idx="11941">
                  <c:v>11916</c:v>
                </c:pt>
                <c:pt idx="11942">
                  <c:v>11917</c:v>
                </c:pt>
                <c:pt idx="11943">
                  <c:v>11918</c:v>
                </c:pt>
                <c:pt idx="11944">
                  <c:v>11919</c:v>
                </c:pt>
                <c:pt idx="11945">
                  <c:v>11920</c:v>
                </c:pt>
                <c:pt idx="11946">
                  <c:v>11921</c:v>
                </c:pt>
                <c:pt idx="11947">
                  <c:v>11922</c:v>
                </c:pt>
                <c:pt idx="11948">
                  <c:v>11923</c:v>
                </c:pt>
                <c:pt idx="11949">
                  <c:v>11924</c:v>
                </c:pt>
                <c:pt idx="11950">
                  <c:v>11925</c:v>
                </c:pt>
                <c:pt idx="11951">
                  <c:v>11926</c:v>
                </c:pt>
                <c:pt idx="11952">
                  <c:v>11927</c:v>
                </c:pt>
                <c:pt idx="11953">
                  <c:v>11928</c:v>
                </c:pt>
                <c:pt idx="11954">
                  <c:v>11929</c:v>
                </c:pt>
                <c:pt idx="11955">
                  <c:v>11930</c:v>
                </c:pt>
                <c:pt idx="11956">
                  <c:v>11931</c:v>
                </c:pt>
                <c:pt idx="11957">
                  <c:v>11932</c:v>
                </c:pt>
                <c:pt idx="11958">
                  <c:v>11933</c:v>
                </c:pt>
                <c:pt idx="11959">
                  <c:v>11934</c:v>
                </c:pt>
                <c:pt idx="11960">
                  <c:v>11935</c:v>
                </c:pt>
                <c:pt idx="11961">
                  <c:v>11936</c:v>
                </c:pt>
                <c:pt idx="11962">
                  <c:v>11937</c:v>
                </c:pt>
                <c:pt idx="11963">
                  <c:v>11938</c:v>
                </c:pt>
                <c:pt idx="11964">
                  <c:v>11939</c:v>
                </c:pt>
                <c:pt idx="11965">
                  <c:v>11940</c:v>
                </c:pt>
                <c:pt idx="11966">
                  <c:v>11941</c:v>
                </c:pt>
                <c:pt idx="11967">
                  <c:v>11942</c:v>
                </c:pt>
                <c:pt idx="11968">
                  <c:v>11943</c:v>
                </c:pt>
                <c:pt idx="11969">
                  <c:v>11944</c:v>
                </c:pt>
                <c:pt idx="11970">
                  <c:v>11945</c:v>
                </c:pt>
                <c:pt idx="11971">
                  <c:v>11946</c:v>
                </c:pt>
                <c:pt idx="11972">
                  <c:v>11947</c:v>
                </c:pt>
                <c:pt idx="11973">
                  <c:v>11948</c:v>
                </c:pt>
                <c:pt idx="11974">
                  <c:v>11949</c:v>
                </c:pt>
                <c:pt idx="11975">
                  <c:v>11950</c:v>
                </c:pt>
                <c:pt idx="11976">
                  <c:v>11951</c:v>
                </c:pt>
                <c:pt idx="11977">
                  <c:v>11952</c:v>
                </c:pt>
                <c:pt idx="11978">
                  <c:v>11953</c:v>
                </c:pt>
                <c:pt idx="11979">
                  <c:v>11954</c:v>
                </c:pt>
                <c:pt idx="11980">
                  <c:v>11955</c:v>
                </c:pt>
                <c:pt idx="11981">
                  <c:v>11956</c:v>
                </c:pt>
                <c:pt idx="11982">
                  <c:v>11957</c:v>
                </c:pt>
                <c:pt idx="11983">
                  <c:v>11958</c:v>
                </c:pt>
                <c:pt idx="11984">
                  <c:v>11959</c:v>
                </c:pt>
                <c:pt idx="11985">
                  <c:v>11960</c:v>
                </c:pt>
                <c:pt idx="11986">
                  <c:v>11961</c:v>
                </c:pt>
                <c:pt idx="11987">
                  <c:v>11962</c:v>
                </c:pt>
                <c:pt idx="11988">
                  <c:v>11963</c:v>
                </c:pt>
                <c:pt idx="11989">
                  <c:v>11964</c:v>
                </c:pt>
                <c:pt idx="11990">
                  <c:v>11965</c:v>
                </c:pt>
                <c:pt idx="11991">
                  <c:v>11966</c:v>
                </c:pt>
                <c:pt idx="11992">
                  <c:v>11967</c:v>
                </c:pt>
                <c:pt idx="11993">
                  <c:v>11968</c:v>
                </c:pt>
                <c:pt idx="11994">
                  <c:v>11969</c:v>
                </c:pt>
                <c:pt idx="11995">
                  <c:v>11970</c:v>
                </c:pt>
                <c:pt idx="11996">
                  <c:v>11971</c:v>
                </c:pt>
                <c:pt idx="11997">
                  <c:v>11972</c:v>
                </c:pt>
                <c:pt idx="11998">
                  <c:v>11973</c:v>
                </c:pt>
                <c:pt idx="11999">
                  <c:v>11974</c:v>
                </c:pt>
                <c:pt idx="12000">
                  <c:v>11975</c:v>
                </c:pt>
                <c:pt idx="12001">
                  <c:v>11976</c:v>
                </c:pt>
                <c:pt idx="12002">
                  <c:v>11977</c:v>
                </c:pt>
                <c:pt idx="12003">
                  <c:v>11978</c:v>
                </c:pt>
                <c:pt idx="12004">
                  <c:v>11979</c:v>
                </c:pt>
                <c:pt idx="12005">
                  <c:v>11980</c:v>
                </c:pt>
                <c:pt idx="12006">
                  <c:v>11981</c:v>
                </c:pt>
                <c:pt idx="12007">
                  <c:v>11982</c:v>
                </c:pt>
                <c:pt idx="12008">
                  <c:v>11983</c:v>
                </c:pt>
                <c:pt idx="12009">
                  <c:v>11984</c:v>
                </c:pt>
                <c:pt idx="12010">
                  <c:v>11985</c:v>
                </c:pt>
                <c:pt idx="12011">
                  <c:v>11986</c:v>
                </c:pt>
                <c:pt idx="12012">
                  <c:v>11987</c:v>
                </c:pt>
                <c:pt idx="12013">
                  <c:v>11988</c:v>
                </c:pt>
                <c:pt idx="12014">
                  <c:v>11989</c:v>
                </c:pt>
                <c:pt idx="12015">
                  <c:v>11990</c:v>
                </c:pt>
                <c:pt idx="12016">
                  <c:v>11991</c:v>
                </c:pt>
                <c:pt idx="12017">
                  <c:v>11992</c:v>
                </c:pt>
                <c:pt idx="12018">
                  <c:v>11993</c:v>
                </c:pt>
                <c:pt idx="12019">
                  <c:v>11994</c:v>
                </c:pt>
                <c:pt idx="12020">
                  <c:v>11995</c:v>
                </c:pt>
                <c:pt idx="12021">
                  <c:v>11996</c:v>
                </c:pt>
                <c:pt idx="12022">
                  <c:v>11997</c:v>
                </c:pt>
                <c:pt idx="12023">
                  <c:v>11998</c:v>
                </c:pt>
                <c:pt idx="12024">
                  <c:v>11999</c:v>
                </c:pt>
                <c:pt idx="12025">
                  <c:v>12000</c:v>
                </c:pt>
                <c:pt idx="12026">
                  <c:v>12001</c:v>
                </c:pt>
                <c:pt idx="12027">
                  <c:v>12002</c:v>
                </c:pt>
                <c:pt idx="12028">
                  <c:v>12003</c:v>
                </c:pt>
                <c:pt idx="12029">
                  <c:v>12004</c:v>
                </c:pt>
                <c:pt idx="12030">
                  <c:v>12005</c:v>
                </c:pt>
                <c:pt idx="12031">
                  <c:v>12006</c:v>
                </c:pt>
                <c:pt idx="12032">
                  <c:v>12007</c:v>
                </c:pt>
                <c:pt idx="12033">
                  <c:v>12008</c:v>
                </c:pt>
                <c:pt idx="12034">
                  <c:v>12009</c:v>
                </c:pt>
                <c:pt idx="12035">
                  <c:v>12010</c:v>
                </c:pt>
                <c:pt idx="12036">
                  <c:v>12011</c:v>
                </c:pt>
                <c:pt idx="12037">
                  <c:v>12012</c:v>
                </c:pt>
                <c:pt idx="12038">
                  <c:v>12013</c:v>
                </c:pt>
                <c:pt idx="12039">
                  <c:v>12014</c:v>
                </c:pt>
                <c:pt idx="12040">
                  <c:v>12015</c:v>
                </c:pt>
                <c:pt idx="12041">
                  <c:v>12016</c:v>
                </c:pt>
                <c:pt idx="12042">
                  <c:v>12017</c:v>
                </c:pt>
                <c:pt idx="12043">
                  <c:v>12018</c:v>
                </c:pt>
                <c:pt idx="12044">
                  <c:v>12019</c:v>
                </c:pt>
                <c:pt idx="12045">
                  <c:v>12020</c:v>
                </c:pt>
                <c:pt idx="12046">
                  <c:v>12021</c:v>
                </c:pt>
                <c:pt idx="12047">
                  <c:v>12022</c:v>
                </c:pt>
                <c:pt idx="12048">
                  <c:v>12023</c:v>
                </c:pt>
                <c:pt idx="12049">
                  <c:v>12024</c:v>
                </c:pt>
                <c:pt idx="12050">
                  <c:v>12025</c:v>
                </c:pt>
                <c:pt idx="12051">
                  <c:v>12026</c:v>
                </c:pt>
                <c:pt idx="12052">
                  <c:v>12027</c:v>
                </c:pt>
                <c:pt idx="12053">
                  <c:v>12028</c:v>
                </c:pt>
                <c:pt idx="12054">
                  <c:v>12029</c:v>
                </c:pt>
                <c:pt idx="12055">
                  <c:v>12030</c:v>
                </c:pt>
                <c:pt idx="12056">
                  <c:v>12031</c:v>
                </c:pt>
                <c:pt idx="12057">
                  <c:v>12032</c:v>
                </c:pt>
                <c:pt idx="12058">
                  <c:v>12033</c:v>
                </c:pt>
                <c:pt idx="12059">
                  <c:v>12034</c:v>
                </c:pt>
                <c:pt idx="12060">
                  <c:v>12035</c:v>
                </c:pt>
                <c:pt idx="12061">
                  <c:v>12036</c:v>
                </c:pt>
                <c:pt idx="12062">
                  <c:v>12037</c:v>
                </c:pt>
                <c:pt idx="12063">
                  <c:v>12038</c:v>
                </c:pt>
                <c:pt idx="12064">
                  <c:v>12039</c:v>
                </c:pt>
                <c:pt idx="12065">
                  <c:v>12040</c:v>
                </c:pt>
                <c:pt idx="12066">
                  <c:v>12041</c:v>
                </c:pt>
                <c:pt idx="12067">
                  <c:v>12042</c:v>
                </c:pt>
                <c:pt idx="12068">
                  <c:v>12043</c:v>
                </c:pt>
                <c:pt idx="12069">
                  <c:v>12044</c:v>
                </c:pt>
                <c:pt idx="12070">
                  <c:v>12045</c:v>
                </c:pt>
                <c:pt idx="12071">
                  <c:v>12046</c:v>
                </c:pt>
                <c:pt idx="12072">
                  <c:v>12047</c:v>
                </c:pt>
                <c:pt idx="12073">
                  <c:v>12048</c:v>
                </c:pt>
                <c:pt idx="12074">
                  <c:v>12049</c:v>
                </c:pt>
                <c:pt idx="12075">
                  <c:v>12050</c:v>
                </c:pt>
                <c:pt idx="12076">
                  <c:v>12051</c:v>
                </c:pt>
                <c:pt idx="12077">
                  <c:v>12052</c:v>
                </c:pt>
                <c:pt idx="12078">
                  <c:v>12053</c:v>
                </c:pt>
                <c:pt idx="12079">
                  <c:v>12054</c:v>
                </c:pt>
                <c:pt idx="12080">
                  <c:v>12055</c:v>
                </c:pt>
                <c:pt idx="12081">
                  <c:v>12056</c:v>
                </c:pt>
                <c:pt idx="12082">
                  <c:v>12057</c:v>
                </c:pt>
                <c:pt idx="12083">
                  <c:v>12058</c:v>
                </c:pt>
                <c:pt idx="12084">
                  <c:v>12059</c:v>
                </c:pt>
                <c:pt idx="12085">
                  <c:v>12060</c:v>
                </c:pt>
                <c:pt idx="12086">
                  <c:v>12061</c:v>
                </c:pt>
                <c:pt idx="12087">
                  <c:v>12062</c:v>
                </c:pt>
                <c:pt idx="12088">
                  <c:v>12063</c:v>
                </c:pt>
                <c:pt idx="12089">
                  <c:v>12064</c:v>
                </c:pt>
                <c:pt idx="12090">
                  <c:v>12065</c:v>
                </c:pt>
                <c:pt idx="12091">
                  <c:v>12066</c:v>
                </c:pt>
                <c:pt idx="12092">
                  <c:v>12067</c:v>
                </c:pt>
                <c:pt idx="12093">
                  <c:v>12068</c:v>
                </c:pt>
                <c:pt idx="12094">
                  <c:v>12069</c:v>
                </c:pt>
                <c:pt idx="12095">
                  <c:v>12070</c:v>
                </c:pt>
                <c:pt idx="12096">
                  <c:v>12071</c:v>
                </c:pt>
                <c:pt idx="12097">
                  <c:v>12072</c:v>
                </c:pt>
                <c:pt idx="12098">
                  <c:v>12073</c:v>
                </c:pt>
                <c:pt idx="12099">
                  <c:v>12074</c:v>
                </c:pt>
                <c:pt idx="12100">
                  <c:v>12075</c:v>
                </c:pt>
                <c:pt idx="12101">
                  <c:v>12076</c:v>
                </c:pt>
                <c:pt idx="12102">
                  <c:v>12077</c:v>
                </c:pt>
                <c:pt idx="12103">
                  <c:v>12078</c:v>
                </c:pt>
                <c:pt idx="12104">
                  <c:v>12079</c:v>
                </c:pt>
                <c:pt idx="12105">
                  <c:v>12080</c:v>
                </c:pt>
                <c:pt idx="12106">
                  <c:v>12081</c:v>
                </c:pt>
                <c:pt idx="12107">
                  <c:v>12082</c:v>
                </c:pt>
                <c:pt idx="12108">
                  <c:v>12083</c:v>
                </c:pt>
                <c:pt idx="12109">
                  <c:v>12084</c:v>
                </c:pt>
                <c:pt idx="12110">
                  <c:v>12085</c:v>
                </c:pt>
                <c:pt idx="12111">
                  <c:v>12086</c:v>
                </c:pt>
                <c:pt idx="12112">
                  <c:v>12087</c:v>
                </c:pt>
                <c:pt idx="12113">
                  <c:v>12088</c:v>
                </c:pt>
                <c:pt idx="12114">
                  <c:v>12089</c:v>
                </c:pt>
                <c:pt idx="12115">
                  <c:v>12090</c:v>
                </c:pt>
                <c:pt idx="12116">
                  <c:v>12091</c:v>
                </c:pt>
                <c:pt idx="12117">
                  <c:v>12092</c:v>
                </c:pt>
                <c:pt idx="12118">
                  <c:v>12093</c:v>
                </c:pt>
                <c:pt idx="12119">
                  <c:v>12094</c:v>
                </c:pt>
                <c:pt idx="12120">
                  <c:v>12095</c:v>
                </c:pt>
                <c:pt idx="12121">
                  <c:v>12096</c:v>
                </c:pt>
                <c:pt idx="12122">
                  <c:v>12097</c:v>
                </c:pt>
                <c:pt idx="12123">
                  <c:v>12098</c:v>
                </c:pt>
                <c:pt idx="12124">
                  <c:v>12099</c:v>
                </c:pt>
                <c:pt idx="12125">
                  <c:v>12100</c:v>
                </c:pt>
                <c:pt idx="12126">
                  <c:v>12101</c:v>
                </c:pt>
                <c:pt idx="12127">
                  <c:v>12102</c:v>
                </c:pt>
                <c:pt idx="12128">
                  <c:v>12103</c:v>
                </c:pt>
                <c:pt idx="12129">
                  <c:v>12104</c:v>
                </c:pt>
                <c:pt idx="12130">
                  <c:v>12105</c:v>
                </c:pt>
                <c:pt idx="12131">
                  <c:v>12106</c:v>
                </c:pt>
                <c:pt idx="12132">
                  <c:v>12107</c:v>
                </c:pt>
                <c:pt idx="12133">
                  <c:v>12108</c:v>
                </c:pt>
                <c:pt idx="12134">
                  <c:v>12109</c:v>
                </c:pt>
                <c:pt idx="12135">
                  <c:v>12110</c:v>
                </c:pt>
                <c:pt idx="12136">
                  <c:v>12111</c:v>
                </c:pt>
                <c:pt idx="12137">
                  <c:v>12112</c:v>
                </c:pt>
                <c:pt idx="12138">
                  <c:v>12113</c:v>
                </c:pt>
                <c:pt idx="12139">
                  <c:v>12114</c:v>
                </c:pt>
                <c:pt idx="12140">
                  <c:v>12115</c:v>
                </c:pt>
                <c:pt idx="12141">
                  <c:v>12116</c:v>
                </c:pt>
                <c:pt idx="12142">
                  <c:v>12117</c:v>
                </c:pt>
                <c:pt idx="12143">
                  <c:v>12118</c:v>
                </c:pt>
                <c:pt idx="12144">
                  <c:v>12119</c:v>
                </c:pt>
                <c:pt idx="12145">
                  <c:v>12120</c:v>
                </c:pt>
                <c:pt idx="12146">
                  <c:v>12121</c:v>
                </c:pt>
                <c:pt idx="12147">
                  <c:v>12122</c:v>
                </c:pt>
                <c:pt idx="12148">
                  <c:v>12123</c:v>
                </c:pt>
                <c:pt idx="12149">
                  <c:v>12124</c:v>
                </c:pt>
                <c:pt idx="12150">
                  <c:v>12125</c:v>
                </c:pt>
                <c:pt idx="12151">
                  <c:v>12126</c:v>
                </c:pt>
                <c:pt idx="12152">
                  <c:v>12127</c:v>
                </c:pt>
                <c:pt idx="12153">
                  <c:v>12128</c:v>
                </c:pt>
                <c:pt idx="12154">
                  <c:v>12129</c:v>
                </c:pt>
                <c:pt idx="12155">
                  <c:v>12130</c:v>
                </c:pt>
                <c:pt idx="12156">
                  <c:v>12131</c:v>
                </c:pt>
                <c:pt idx="12157">
                  <c:v>12132</c:v>
                </c:pt>
                <c:pt idx="12158">
                  <c:v>12133</c:v>
                </c:pt>
                <c:pt idx="12159">
                  <c:v>12134</c:v>
                </c:pt>
                <c:pt idx="12160">
                  <c:v>12135</c:v>
                </c:pt>
                <c:pt idx="12161">
                  <c:v>12136</c:v>
                </c:pt>
                <c:pt idx="12162">
                  <c:v>12137</c:v>
                </c:pt>
                <c:pt idx="12163">
                  <c:v>12138</c:v>
                </c:pt>
                <c:pt idx="12164">
                  <c:v>12139</c:v>
                </c:pt>
                <c:pt idx="12165">
                  <c:v>12140</c:v>
                </c:pt>
                <c:pt idx="12166">
                  <c:v>12141</c:v>
                </c:pt>
                <c:pt idx="12167">
                  <c:v>12142</c:v>
                </c:pt>
                <c:pt idx="12168">
                  <c:v>12143</c:v>
                </c:pt>
                <c:pt idx="12169">
                  <c:v>12144</c:v>
                </c:pt>
                <c:pt idx="12170">
                  <c:v>12145</c:v>
                </c:pt>
                <c:pt idx="12171">
                  <c:v>12146</c:v>
                </c:pt>
                <c:pt idx="12172">
                  <c:v>12147</c:v>
                </c:pt>
                <c:pt idx="12173">
                  <c:v>12148</c:v>
                </c:pt>
                <c:pt idx="12174">
                  <c:v>12149</c:v>
                </c:pt>
                <c:pt idx="12175">
                  <c:v>12150</c:v>
                </c:pt>
                <c:pt idx="12176">
                  <c:v>12151</c:v>
                </c:pt>
                <c:pt idx="12177">
                  <c:v>12152</c:v>
                </c:pt>
                <c:pt idx="12178">
                  <c:v>12153</c:v>
                </c:pt>
                <c:pt idx="12179">
                  <c:v>12154</c:v>
                </c:pt>
                <c:pt idx="12180">
                  <c:v>12155</c:v>
                </c:pt>
                <c:pt idx="12181">
                  <c:v>12156</c:v>
                </c:pt>
                <c:pt idx="12182">
                  <c:v>12157</c:v>
                </c:pt>
                <c:pt idx="12183">
                  <c:v>12158</c:v>
                </c:pt>
                <c:pt idx="12184">
                  <c:v>12159</c:v>
                </c:pt>
                <c:pt idx="12185">
                  <c:v>12160</c:v>
                </c:pt>
                <c:pt idx="12186">
                  <c:v>12161</c:v>
                </c:pt>
                <c:pt idx="12187">
                  <c:v>12162</c:v>
                </c:pt>
                <c:pt idx="12188">
                  <c:v>12163</c:v>
                </c:pt>
                <c:pt idx="12189">
                  <c:v>12164</c:v>
                </c:pt>
                <c:pt idx="12190">
                  <c:v>12165</c:v>
                </c:pt>
                <c:pt idx="12191">
                  <c:v>12166</c:v>
                </c:pt>
                <c:pt idx="12192">
                  <c:v>12167</c:v>
                </c:pt>
                <c:pt idx="12193">
                  <c:v>12168</c:v>
                </c:pt>
                <c:pt idx="12194">
                  <c:v>12169</c:v>
                </c:pt>
                <c:pt idx="12195">
                  <c:v>12170</c:v>
                </c:pt>
                <c:pt idx="12196">
                  <c:v>12171</c:v>
                </c:pt>
                <c:pt idx="12197">
                  <c:v>12172</c:v>
                </c:pt>
                <c:pt idx="12198">
                  <c:v>12173</c:v>
                </c:pt>
                <c:pt idx="12199">
                  <c:v>12174</c:v>
                </c:pt>
                <c:pt idx="12200">
                  <c:v>12175</c:v>
                </c:pt>
                <c:pt idx="12201">
                  <c:v>12176</c:v>
                </c:pt>
                <c:pt idx="12202">
                  <c:v>12177</c:v>
                </c:pt>
                <c:pt idx="12203">
                  <c:v>12178</c:v>
                </c:pt>
                <c:pt idx="12204">
                  <c:v>12179</c:v>
                </c:pt>
                <c:pt idx="12205">
                  <c:v>12180</c:v>
                </c:pt>
                <c:pt idx="12206">
                  <c:v>12181</c:v>
                </c:pt>
                <c:pt idx="12207">
                  <c:v>12182</c:v>
                </c:pt>
                <c:pt idx="12208">
                  <c:v>12183</c:v>
                </c:pt>
                <c:pt idx="12209">
                  <c:v>12184</c:v>
                </c:pt>
                <c:pt idx="12210">
                  <c:v>12185</c:v>
                </c:pt>
                <c:pt idx="12211">
                  <c:v>12186</c:v>
                </c:pt>
                <c:pt idx="12212">
                  <c:v>12187</c:v>
                </c:pt>
                <c:pt idx="12213">
                  <c:v>12188</c:v>
                </c:pt>
                <c:pt idx="12214">
                  <c:v>12189</c:v>
                </c:pt>
                <c:pt idx="12215">
                  <c:v>12190</c:v>
                </c:pt>
                <c:pt idx="12216">
                  <c:v>12191</c:v>
                </c:pt>
                <c:pt idx="12217">
                  <c:v>12192</c:v>
                </c:pt>
                <c:pt idx="12218">
                  <c:v>12193</c:v>
                </c:pt>
                <c:pt idx="12219">
                  <c:v>12194</c:v>
                </c:pt>
                <c:pt idx="12220">
                  <c:v>12195</c:v>
                </c:pt>
                <c:pt idx="12221">
                  <c:v>12196</c:v>
                </c:pt>
                <c:pt idx="12222">
                  <c:v>12197</c:v>
                </c:pt>
                <c:pt idx="12223">
                  <c:v>12198</c:v>
                </c:pt>
                <c:pt idx="12224">
                  <c:v>12199</c:v>
                </c:pt>
                <c:pt idx="12225">
                  <c:v>12200</c:v>
                </c:pt>
                <c:pt idx="12226">
                  <c:v>12201</c:v>
                </c:pt>
                <c:pt idx="12227">
                  <c:v>12202</c:v>
                </c:pt>
                <c:pt idx="12228">
                  <c:v>12203</c:v>
                </c:pt>
                <c:pt idx="12229">
                  <c:v>12204</c:v>
                </c:pt>
                <c:pt idx="12230">
                  <c:v>12205</c:v>
                </c:pt>
                <c:pt idx="12231">
                  <c:v>12206</c:v>
                </c:pt>
                <c:pt idx="12232">
                  <c:v>12207</c:v>
                </c:pt>
                <c:pt idx="12233">
                  <c:v>12208</c:v>
                </c:pt>
                <c:pt idx="12234">
                  <c:v>12209</c:v>
                </c:pt>
                <c:pt idx="12235">
                  <c:v>12210</c:v>
                </c:pt>
                <c:pt idx="12236">
                  <c:v>12211</c:v>
                </c:pt>
                <c:pt idx="12237">
                  <c:v>12212</c:v>
                </c:pt>
                <c:pt idx="12238">
                  <c:v>12213</c:v>
                </c:pt>
                <c:pt idx="12239">
                  <c:v>12214</c:v>
                </c:pt>
                <c:pt idx="12240">
                  <c:v>12215</c:v>
                </c:pt>
                <c:pt idx="12241">
                  <c:v>12216</c:v>
                </c:pt>
                <c:pt idx="12242">
                  <c:v>12217</c:v>
                </c:pt>
                <c:pt idx="12243">
                  <c:v>12218</c:v>
                </c:pt>
                <c:pt idx="12244">
                  <c:v>12219</c:v>
                </c:pt>
                <c:pt idx="12245">
                  <c:v>12220</c:v>
                </c:pt>
                <c:pt idx="12246">
                  <c:v>12221</c:v>
                </c:pt>
                <c:pt idx="12247">
                  <c:v>12222</c:v>
                </c:pt>
                <c:pt idx="12248">
                  <c:v>12223</c:v>
                </c:pt>
                <c:pt idx="12249">
                  <c:v>12224</c:v>
                </c:pt>
                <c:pt idx="12250">
                  <c:v>12225</c:v>
                </c:pt>
                <c:pt idx="12251">
                  <c:v>12226</c:v>
                </c:pt>
                <c:pt idx="12252">
                  <c:v>12227</c:v>
                </c:pt>
                <c:pt idx="12253">
                  <c:v>12228</c:v>
                </c:pt>
                <c:pt idx="12254">
                  <c:v>12229</c:v>
                </c:pt>
                <c:pt idx="12255">
                  <c:v>12230</c:v>
                </c:pt>
                <c:pt idx="12256">
                  <c:v>12231</c:v>
                </c:pt>
                <c:pt idx="12257">
                  <c:v>12232</c:v>
                </c:pt>
                <c:pt idx="12258">
                  <c:v>12233</c:v>
                </c:pt>
                <c:pt idx="12259">
                  <c:v>12234</c:v>
                </c:pt>
                <c:pt idx="12260">
                  <c:v>12235</c:v>
                </c:pt>
                <c:pt idx="12261">
                  <c:v>12236</c:v>
                </c:pt>
                <c:pt idx="12262">
                  <c:v>12237</c:v>
                </c:pt>
                <c:pt idx="12263">
                  <c:v>12238</c:v>
                </c:pt>
                <c:pt idx="12264">
                  <c:v>12239</c:v>
                </c:pt>
                <c:pt idx="12265">
                  <c:v>12240</c:v>
                </c:pt>
                <c:pt idx="12266">
                  <c:v>12241</c:v>
                </c:pt>
                <c:pt idx="12267">
                  <c:v>12242</c:v>
                </c:pt>
                <c:pt idx="12268">
                  <c:v>12243</c:v>
                </c:pt>
                <c:pt idx="12269">
                  <c:v>12244</c:v>
                </c:pt>
                <c:pt idx="12270">
                  <c:v>12245</c:v>
                </c:pt>
                <c:pt idx="12271">
                  <c:v>12246</c:v>
                </c:pt>
                <c:pt idx="12272">
                  <c:v>12247</c:v>
                </c:pt>
                <c:pt idx="12273">
                  <c:v>12248</c:v>
                </c:pt>
                <c:pt idx="12274">
                  <c:v>12249</c:v>
                </c:pt>
                <c:pt idx="12275">
                  <c:v>12250</c:v>
                </c:pt>
                <c:pt idx="12276">
                  <c:v>12251</c:v>
                </c:pt>
                <c:pt idx="12277">
                  <c:v>12252</c:v>
                </c:pt>
                <c:pt idx="12278">
                  <c:v>12253</c:v>
                </c:pt>
                <c:pt idx="12279">
                  <c:v>12254</c:v>
                </c:pt>
                <c:pt idx="12280">
                  <c:v>12255</c:v>
                </c:pt>
                <c:pt idx="12281">
                  <c:v>12256</c:v>
                </c:pt>
                <c:pt idx="12282">
                  <c:v>12257</c:v>
                </c:pt>
                <c:pt idx="12283">
                  <c:v>12258</c:v>
                </c:pt>
                <c:pt idx="12284">
                  <c:v>12259</c:v>
                </c:pt>
                <c:pt idx="12285">
                  <c:v>12260</c:v>
                </c:pt>
                <c:pt idx="12286">
                  <c:v>12261</c:v>
                </c:pt>
                <c:pt idx="12287">
                  <c:v>12262</c:v>
                </c:pt>
                <c:pt idx="12288">
                  <c:v>12263</c:v>
                </c:pt>
                <c:pt idx="12289">
                  <c:v>12264</c:v>
                </c:pt>
                <c:pt idx="12290">
                  <c:v>12265</c:v>
                </c:pt>
                <c:pt idx="12291">
                  <c:v>12266</c:v>
                </c:pt>
                <c:pt idx="12292">
                  <c:v>12267</c:v>
                </c:pt>
                <c:pt idx="12293">
                  <c:v>12268</c:v>
                </c:pt>
                <c:pt idx="12294">
                  <c:v>12269</c:v>
                </c:pt>
                <c:pt idx="12295">
                  <c:v>12270</c:v>
                </c:pt>
                <c:pt idx="12296">
                  <c:v>12271</c:v>
                </c:pt>
                <c:pt idx="12297">
                  <c:v>12272</c:v>
                </c:pt>
                <c:pt idx="12298">
                  <c:v>12273</c:v>
                </c:pt>
                <c:pt idx="12299">
                  <c:v>12274</c:v>
                </c:pt>
                <c:pt idx="12300">
                  <c:v>12275</c:v>
                </c:pt>
                <c:pt idx="12301">
                  <c:v>12276</c:v>
                </c:pt>
                <c:pt idx="12302">
                  <c:v>12277</c:v>
                </c:pt>
                <c:pt idx="12303">
                  <c:v>12278</c:v>
                </c:pt>
                <c:pt idx="12304">
                  <c:v>12279</c:v>
                </c:pt>
                <c:pt idx="12305">
                  <c:v>12280</c:v>
                </c:pt>
                <c:pt idx="12306">
                  <c:v>12281</c:v>
                </c:pt>
                <c:pt idx="12307">
                  <c:v>12282</c:v>
                </c:pt>
                <c:pt idx="12308">
                  <c:v>12283</c:v>
                </c:pt>
                <c:pt idx="12309">
                  <c:v>12284</c:v>
                </c:pt>
                <c:pt idx="12310">
                  <c:v>12285</c:v>
                </c:pt>
                <c:pt idx="12311">
                  <c:v>12286</c:v>
                </c:pt>
                <c:pt idx="12312">
                  <c:v>12287</c:v>
                </c:pt>
                <c:pt idx="12313">
                  <c:v>12288</c:v>
                </c:pt>
                <c:pt idx="12314">
                  <c:v>12289</c:v>
                </c:pt>
                <c:pt idx="12315">
                  <c:v>12290</c:v>
                </c:pt>
                <c:pt idx="12316">
                  <c:v>12291</c:v>
                </c:pt>
                <c:pt idx="12317">
                  <c:v>12292</c:v>
                </c:pt>
                <c:pt idx="12318">
                  <c:v>12293</c:v>
                </c:pt>
                <c:pt idx="12319">
                  <c:v>12294</c:v>
                </c:pt>
                <c:pt idx="12320">
                  <c:v>12295</c:v>
                </c:pt>
                <c:pt idx="12321">
                  <c:v>12296</c:v>
                </c:pt>
                <c:pt idx="12322">
                  <c:v>12297</c:v>
                </c:pt>
                <c:pt idx="12323">
                  <c:v>12298</c:v>
                </c:pt>
                <c:pt idx="12324">
                  <c:v>12299</c:v>
                </c:pt>
                <c:pt idx="12325">
                  <c:v>12300</c:v>
                </c:pt>
                <c:pt idx="12326">
                  <c:v>12301</c:v>
                </c:pt>
                <c:pt idx="12327">
                  <c:v>12302</c:v>
                </c:pt>
                <c:pt idx="12328">
                  <c:v>12303</c:v>
                </c:pt>
                <c:pt idx="12329">
                  <c:v>12304</c:v>
                </c:pt>
                <c:pt idx="12330">
                  <c:v>12305</c:v>
                </c:pt>
                <c:pt idx="12331">
                  <c:v>12306</c:v>
                </c:pt>
                <c:pt idx="12332">
                  <c:v>12307</c:v>
                </c:pt>
                <c:pt idx="12333">
                  <c:v>12308</c:v>
                </c:pt>
                <c:pt idx="12334">
                  <c:v>12309</c:v>
                </c:pt>
                <c:pt idx="12335">
                  <c:v>12310</c:v>
                </c:pt>
                <c:pt idx="12336">
                  <c:v>12311</c:v>
                </c:pt>
                <c:pt idx="12337">
                  <c:v>12312</c:v>
                </c:pt>
                <c:pt idx="12338">
                  <c:v>12313</c:v>
                </c:pt>
                <c:pt idx="12339">
                  <c:v>12314</c:v>
                </c:pt>
                <c:pt idx="12340">
                  <c:v>12315</c:v>
                </c:pt>
                <c:pt idx="12341">
                  <c:v>12316</c:v>
                </c:pt>
                <c:pt idx="12342">
                  <c:v>12317</c:v>
                </c:pt>
                <c:pt idx="12343">
                  <c:v>12318</c:v>
                </c:pt>
                <c:pt idx="12344">
                  <c:v>12319</c:v>
                </c:pt>
                <c:pt idx="12345">
                  <c:v>12320</c:v>
                </c:pt>
                <c:pt idx="12346">
                  <c:v>12321</c:v>
                </c:pt>
                <c:pt idx="12347">
                  <c:v>12322</c:v>
                </c:pt>
                <c:pt idx="12348">
                  <c:v>12323</c:v>
                </c:pt>
                <c:pt idx="12349">
                  <c:v>12324</c:v>
                </c:pt>
                <c:pt idx="12350">
                  <c:v>12325</c:v>
                </c:pt>
                <c:pt idx="12351">
                  <c:v>12326</c:v>
                </c:pt>
                <c:pt idx="12352">
                  <c:v>12327</c:v>
                </c:pt>
                <c:pt idx="12353">
                  <c:v>12328</c:v>
                </c:pt>
                <c:pt idx="12354">
                  <c:v>12329</c:v>
                </c:pt>
                <c:pt idx="12355">
                  <c:v>12330</c:v>
                </c:pt>
                <c:pt idx="12356">
                  <c:v>12331</c:v>
                </c:pt>
                <c:pt idx="12357">
                  <c:v>12332</c:v>
                </c:pt>
                <c:pt idx="12358">
                  <c:v>12333</c:v>
                </c:pt>
                <c:pt idx="12359">
                  <c:v>12334</c:v>
                </c:pt>
                <c:pt idx="12360">
                  <c:v>12335</c:v>
                </c:pt>
                <c:pt idx="12361">
                  <c:v>12336</c:v>
                </c:pt>
                <c:pt idx="12362">
                  <c:v>12337</c:v>
                </c:pt>
                <c:pt idx="12363">
                  <c:v>12338</c:v>
                </c:pt>
                <c:pt idx="12364">
                  <c:v>12339</c:v>
                </c:pt>
                <c:pt idx="12365">
                  <c:v>12340</c:v>
                </c:pt>
                <c:pt idx="12366">
                  <c:v>12341</c:v>
                </c:pt>
                <c:pt idx="12367">
                  <c:v>12342</c:v>
                </c:pt>
                <c:pt idx="12368">
                  <c:v>12343</c:v>
                </c:pt>
                <c:pt idx="12369">
                  <c:v>12344</c:v>
                </c:pt>
                <c:pt idx="12370">
                  <c:v>12345</c:v>
                </c:pt>
                <c:pt idx="12371">
                  <c:v>12346</c:v>
                </c:pt>
                <c:pt idx="12372">
                  <c:v>12347</c:v>
                </c:pt>
                <c:pt idx="12373">
                  <c:v>12348</c:v>
                </c:pt>
                <c:pt idx="12374">
                  <c:v>12349</c:v>
                </c:pt>
                <c:pt idx="12375">
                  <c:v>12350</c:v>
                </c:pt>
                <c:pt idx="12376">
                  <c:v>12351</c:v>
                </c:pt>
                <c:pt idx="12377">
                  <c:v>12352</c:v>
                </c:pt>
                <c:pt idx="12378">
                  <c:v>12353</c:v>
                </c:pt>
                <c:pt idx="12379">
                  <c:v>12354</c:v>
                </c:pt>
                <c:pt idx="12380">
                  <c:v>12355</c:v>
                </c:pt>
                <c:pt idx="12381">
                  <c:v>12356</c:v>
                </c:pt>
                <c:pt idx="12382">
                  <c:v>12357</c:v>
                </c:pt>
                <c:pt idx="12383">
                  <c:v>12358</c:v>
                </c:pt>
                <c:pt idx="12384">
                  <c:v>12359</c:v>
                </c:pt>
                <c:pt idx="12385">
                  <c:v>12360</c:v>
                </c:pt>
                <c:pt idx="12386">
                  <c:v>12361</c:v>
                </c:pt>
                <c:pt idx="12387">
                  <c:v>12362</c:v>
                </c:pt>
                <c:pt idx="12388">
                  <c:v>12363</c:v>
                </c:pt>
                <c:pt idx="12389">
                  <c:v>12364</c:v>
                </c:pt>
                <c:pt idx="12390">
                  <c:v>12365</c:v>
                </c:pt>
                <c:pt idx="12391">
                  <c:v>12366</c:v>
                </c:pt>
                <c:pt idx="12392">
                  <c:v>12367</c:v>
                </c:pt>
                <c:pt idx="12393">
                  <c:v>12368</c:v>
                </c:pt>
                <c:pt idx="12394">
                  <c:v>12369</c:v>
                </c:pt>
                <c:pt idx="12395">
                  <c:v>12370</c:v>
                </c:pt>
                <c:pt idx="12396">
                  <c:v>12371</c:v>
                </c:pt>
                <c:pt idx="12397">
                  <c:v>12372</c:v>
                </c:pt>
                <c:pt idx="12398">
                  <c:v>12373</c:v>
                </c:pt>
                <c:pt idx="12399">
                  <c:v>12374</c:v>
                </c:pt>
                <c:pt idx="12400">
                  <c:v>12375</c:v>
                </c:pt>
                <c:pt idx="12401">
                  <c:v>12376</c:v>
                </c:pt>
                <c:pt idx="12402">
                  <c:v>12377</c:v>
                </c:pt>
                <c:pt idx="12403">
                  <c:v>12378</c:v>
                </c:pt>
                <c:pt idx="12404">
                  <c:v>12379</c:v>
                </c:pt>
                <c:pt idx="12405">
                  <c:v>12380</c:v>
                </c:pt>
                <c:pt idx="12406">
                  <c:v>12381</c:v>
                </c:pt>
                <c:pt idx="12407">
                  <c:v>12382</c:v>
                </c:pt>
                <c:pt idx="12408">
                  <c:v>12383</c:v>
                </c:pt>
                <c:pt idx="12409">
                  <c:v>12384</c:v>
                </c:pt>
                <c:pt idx="12410">
                  <c:v>12385</c:v>
                </c:pt>
                <c:pt idx="12411">
                  <c:v>12386</c:v>
                </c:pt>
                <c:pt idx="12412">
                  <c:v>12387</c:v>
                </c:pt>
                <c:pt idx="12413">
                  <c:v>12388</c:v>
                </c:pt>
                <c:pt idx="12414">
                  <c:v>12389</c:v>
                </c:pt>
                <c:pt idx="12415">
                  <c:v>12390</c:v>
                </c:pt>
                <c:pt idx="12416">
                  <c:v>12391</c:v>
                </c:pt>
                <c:pt idx="12417">
                  <c:v>12392</c:v>
                </c:pt>
                <c:pt idx="12418">
                  <c:v>12393</c:v>
                </c:pt>
                <c:pt idx="12419">
                  <c:v>12394</c:v>
                </c:pt>
                <c:pt idx="12420">
                  <c:v>12395</c:v>
                </c:pt>
                <c:pt idx="12421">
                  <c:v>12396</c:v>
                </c:pt>
                <c:pt idx="12422">
                  <c:v>12397</c:v>
                </c:pt>
                <c:pt idx="12423">
                  <c:v>12398</c:v>
                </c:pt>
                <c:pt idx="12424">
                  <c:v>12399</c:v>
                </c:pt>
                <c:pt idx="12425">
                  <c:v>12400</c:v>
                </c:pt>
                <c:pt idx="12426">
                  <c:v>12401</c:v>
                </c:pt>
                <c:pt idx="12427">
                  <c:v>12402</c:v>
                </c:pt>
                <c:pt idx="12428">
                  <c:v>12403</c:v>
                </c:pt>
                <c:pt idx="12429">
                  <c:v>12404</c:v>
                </c:pt>
                <c:pt idx="12430">
                  <c:v>12405</c:v>
                </c:pt>
                <c:pt idx="12431">
                  <c:v>12406</c:v>
                </c:pt>
                <c:pt idx="12432">
                  <c:v>12407</c:v>
                </c:pt>
                <c:pt idx="12433">
                  <c:v>12408</c:v>
                </c:pt>
                <c:pt idx="12434">
                  <c:v>12409</c:v>
                </c:pt>
                <c:pt idx="12435">
                  <c:v>12410</c:v>
                </c:pt>
                <c:pt idx="12436">
                  <c:v>12411</c:v>
                </c:pt>
                <c:pt idx="12437">
                  <c:v>12412</c:v>
                </c:pt>
                <c:pt idx="12438">
                  <c:v>12413</c:v>
                </c:pt>
                <c:pt idx="12439">
                  <c:v>12414</c:v>
                </c:pt>
                <c:pt idx="12440">
                  <c:v>12415</c:v>
                </c:pt>
                <c:pt idx="12441">
                  <c:v>12416</c:v>
                </c:pt>
                <c:pt idx="12442">
                  <c:v>12417</c:v>
                </c:pt>
                <c:pt idx="12443">
                  <c:v>12418</c:v>
                </c:pt>
                <c:pt idx="12444">
                  <c:v>12419</c:v>
                </c:pt>
                <c:pt idx="12445">
                  <c:v>12420</c:v>
                </c:pt>
                <c:pt idx="12446">
                  <c:v>12421</c:v>
                </c:pt>
                <c:pt idx="12447">
                  <c:v>12422</c:v>
                </c:pt>
                <c:pt idx="12448">
                  <c:v>12423</c:v>
                </c:pt>
                <c:pt idx="12449">
                  <c:v>12424</c:v>
                </c:pt>
                <c:pt idx="12450">
                  <c:v>12425</c:v>
                </c:pt>
                <c:pt idx="12451">
                  <c:v>12426</c:v>
                </c:pt>
                <c:pt idx="12452">
                  <c:v>12427</c:v>
                </c:pt>
                <c:pt idx="12453">
                  <c:v>12428</c:v>
                </c:pt>
                <c:pt idx="12454">
                  <c:v>12429</c:v>
                </c:pt>
                <c:pt idx="12455">
                  <c:v>12430</c:v>
                </c:pt>
                <c:pt idx="12456">
                  <c:v>12431</c:v>
                </c:pt>
                <c:pt idx="12457">
                  <c:v>12432</c:v>
                </c:pt>
                <c:pt idx="12458">
                  <c:v>12433</c:v>
                </c:pt>
                <c:pt idx="12459">
                  <c:v>12434</c:v>
                </c:pt>
                <c:pt idx="12460">
                  <c:v>12435</c:v>
                </c:pt>
                <c:pt idx="12461">
                  <c:v>12436</c:v>
                </c:pt>
                <c:pt idx="12462">
                  <c:v>12437</c:v>
                </c:pt>
                <c:pt idx="12463">
                  <c:v>12438</c:v>
                </c:pt>
                <c:pt idx="12464">
                  <c:v>12439</c:v>
                </c:pt>
                <c:pt idx="12465">
                  <c:v>12440</c:v>
                </c:pt>
                <c:pt idx="12466">
                  <c:v>12441</c:v>
                </c:pt>
                <c:pt idx="12467">
                  <c:v>12442</c:v>
                </c:pt>
                <c:pt idx="12468">
                  <c:v>12443</c:v>
                </c:pt>
                <c:pt idx="12469">
                  <c:v>12444</c:v>
                </c:pt>
                <c:pt idx="12470">
                  <c:v>12445</c:v>
                </c:pt>
                <c:pt idx="12471">
                  <c:v>12446</c:v>
                </c:pt>
                <c:pt idx="12472">
                  <c:v>12447</c:v>
                </c:pt>
                <c:pt idx="12473">
                  <c:v>12448</c:v>
                </c:pt>
                <c:pt idx="12474">
                  <c:v>12449</c:v>
                </c:pt>
                <c:pt idx="12475">
                  <c:v>12450</c:v>
                </c:pt>
                <c:pt idx="12476">
                  <c:v>12451</c:v>
                </c:pt>
                <c:pt idx="12477">
                  <c:v>12452</c:v>
                </c:pt>
                <c:pt idx="12478">
                  <c:v>12453</c:v>
                </c:pt>
                <c:pt idx="12479">
                  <c:v>12454</c:v>
                </c:pt>
                <c:pt idx="12480">
                  <c:v>12455</c:v>
                </c:pt>
                <c:pt idx="12481">
                  <c:v>12456</c:v>
                </c:pt>
                <c:pt idx="12482">
                  <c:v>12457</c:v>
                </c:pt>
                <c:pt idx="12483">
                  <c:v>12458</c:v>
                </c:pt>
                <c:pt idx="12484">
                  <c:v>12459</c:v>
                </c:pt>
                <c:pt idx="12485">
                  <c:v>12460</c:v>
                </c:pt>
                <c:pt idx="12486">
                  <c:v>12461</c:v>
                </c:pt>
                <c:pt idx="12487">
                  <c:v>12462</c:v>
                </c:pt>
                <c:pt idx="12488">
                  <c:v>12463</c:v>
                </c:pt>
                <c:pt idx="12489">
                  <c:v>12464</c:v>
                </c:pt>
                <c:pt idx="12490">
                  <c:v>12465</c:v>
                </c:pt>
                <c:pt idx="12491">
                  <c:v>12466</c:v>
                </c:pt>
                <c:pt idx="12492">
                  <c:v>12467</c:v>
                </c:pt>
                <c:pt idx="12493">
                  <c:v>12468</c:v>
                </c:pt>
                <c:pt idx="12494">
                  <c:v>12469</c:v>
                </c:pt>
                <c:pt idx="12495">
                  <c:v>12470</c:v>
                </c:pt>
                <c:pt idx="12496">
                  <c:v>12471</c:v>
                </c:pt>
                <c:pt idx="12497">
                  <c:v>12472</c:v>
                </c:pt>
                <c:pt idx="12498">
                  <c:v>12473</c:v>
                </c:pt>
                <c:pt idx="12499">
                  <c:v>12474</c:v>
                </c:pt>
                <c:pt idx="12500">
                  <c:v>12475</c:v>
                </c:pt>
                <c:pt idx="12501">
                  <c:v>12476</c:v>
                </c:pt>
                <c:pt idx="12502">
                  <c:v>12477</c:v>
                </c:pt>
                <c:pt idx="12503">
                  <c:v>12478</c:v>
                </c:pt>
                <c:pt idx="12504">
                  <c:v>12479</c:v>
                </c:pt>
                <c:pt idx="12505">
                  <c:v>12480</c:v>
                </c:pt>
                <c:pt idx="12506">
                  <c:v>12481</c:v>
                </c:pt>
                <c:pt idx="12507">
                  <c:v>12482</c:v>
                </c:pt>
                <c:pt idx="12508">
                  <c:v>12483</c:v>
                </c:pt>
                <c:pt idx="12509">
                  <c:v>12484</c:v>
                </c:pt>
                <c:pt idx="12510">
                  <c:v>12485</c:v>
                </c:pt>
                <c:pt idx="12511">
                  <c:v>12486</c:v>
                </c:pt>
                <c:pt idx="12512">
                  <c:v>12487</c:v>
                </c:pt>
                <c:pt idx="12513">
                  <c:v>12488</c:v>
                </c:pt>
                <c:pt idx="12514">
                  <c:v>12489</c:v>
                </c:pt>
                <c:pt idx="12515">
                  <c:v>12490</c:v>
                </c:pt>
                <c:pt idx="12516">
                  <c:v>12491</c:v>
                </c:pt>
                <c:pt idx="12517">
                  <c:v>12492</c:v>
                </c:pt>
                <c:pt idx="12518">
                  <c:v>12493</c:v>
                </c:pt>
                <c:pt idx="12519">
                  <c:v>12494</c:v>
                </c:pt>
                <c:pt idx="12520">
                  <c:v>12495</c:v>
                </c:pt>
                <c:pt idx="12521">
                  <c:v>12496</c:v>
                </c:pt>
                <c:pt idx="12522">
                  <c:v>12497</c:v>
                </c:pt>
                <c:pt idx="12523">
                  <c:v>12498</c:v>
                </c:pt>
                <c:pt idx="12524">
                  <c:v>12499</c:v>
                </c:pt>
                <c:pt idx="12525">
                  <c:v>12500</c:v>
                </c:pt>
                <c:pt idx="12526">
                  <c:v>12501</c:v>
                </c:pt>
                <c:pt idx="12527">
                  <c:v>12502</c:v>
                </c:pt>
                <c:pt idx="12528">
                  <c:v>12503</c:v>
                </c:pt>
                <c:pt idx="12529">
                  <c:v>12504</c:v>
                </c:pt>
                <c:pt idx="12530">
                  <c:v>12505</c:v>
                </c:pt>
                <c:pt idx="12531">
                  <c:v>12506</c:v>
                </c:pt>
                <c:pt idx="12532">
                  <c:v>12507</c:v>
                </c:pt>
                <c:pt idx="12533">
                  <c:v>12508</c:v>
                </c:pt>
                <c:pt idx="12534">
                  <c:v>12509</c:v>
                </c:pt>
                <c:pt idx="12535">
                  <c:v>12510</c:v>
                </c:pt>
                <c:pt idx="12536">
                  <c:v>12511</c:v>
                </c:pt>
                <c:pt idx="12537">
                  <c:v>12512</c:v>
                </c:pt>
                <c:pt idx="12538">
                  <c:v>12513</c:v>
                </c:pt>
                <c:pt idx="12539">
                  <c:v>12514</c:v>
                </c:pt>
                <c:pt idx="12540">
                  <c:v>12515</c:v>
                </c:pt>
                <c:pt idx="12541">
                  <c:v>12516</c:v>
                </c:pt>
                <c:pt idx="12542">
                  <c:v>12517</c:v>
                </c:pt>
                <c:pt idx="12543">
                  <c:v>12518</c:v>
                </c:pt>
                <c:pt idx="12544">
                  <c:v>12519</c:v>
                </c:pt>
                <c:pt idx="12545">
                  <c:v>12520</c:v>
                </c:pt>
                <c:pt idx="12546">
                  <c:v>12521</c:v>
                </c:pt>
                <c:pt idx="12547">
                  <c:v>12522</c:v>
                </c:pt>
                <c:pt idx="12548">
                  <c:v>12523</c:v>
                </c:pt>
                <c:pt idx="12549">
                  <c:v>12524</c:v>
                </c:pt>
                <c:pt idx="12550">
                  <c:v>12525</c:v>
                </c:pt>
                <c:pt idx="12551">
                  <c:v>12526</c:v>
                </c:pt>
                <c:pt idx="12552">
                  <c:v>12527</c:v>
                </c:pt>
                <c:pt idx="12553">
                  <c:v>12528</c:v>
                </c:pt>
                <c:pt idx="12554">
                  <c:v>12529</c:v>
                </c:pt>
                <c:pt idx="12555">
                  <c:v>12530</c:v>
                </c:pt>
                <c:pt idx="12556">
                  <c:v>12531</c:v>
                </c:pt>
                <c:pt idx="12557">
                  <c:v>12532</c:v>
                </c:pt>
                <c:pt idx="12558">
                  <c:v>12533</c:v>
                </c:pt>
                <c:pt idx="12559">
                  <c:v>12534</c:v>
                </c:pt>
                <c:pt idx="12560">
                  <c:v>12535</c:v>
                </c:pt>
                <c:pt idx="12561">
                  <c:v>12536</c:v>
                </c:pt>
                <c:pt idx="12562">
                  <c:v>12537</c:v>
                </c:pt>
                <c:pt idx="12563">
                  <c:v>12538</c:v>
                </c:pt>
                <c:pt idx="12564">
                  <c:v>12539</c:v>
                </c:pt>
                <c:pt idx="12565">
                  <c:v>12540</c:v>
                </c:pt>
                <c:pt idx="12566">
                  <c:v>12541</c:v>
                </c:pt>
                <c:pt idx="12567">
                  <c:v>12542</c:v>
                </c:pt>
                <c:pt idx="12568">
                  <c:v>12543</c:v>
                </c:pt>
                <c:pt idx="12569">
                  <c:v>12544</c:v>
                </c:pt>
                <c:pt idx="12570">
                  <c:v>12545</c:v>
                </c:pt>
                <c:pt idx="12571">
                  <c:v>12546</c:v>
                </c:pt>
                <c:pt idx="12572">
                  <c:v>12547</c:v>
                </c:pt>
                <c:pt idx="12573">
                  <c:v>12548</c:v>
                </c:pt>
                <c:pt idx="12574">
                  <c:v>12549</c:v>
                </c:pt>
                <c:pt idx="12575">
                  <c:v>12550</c:v>
                </c:pt>
                <c:pt idx="12576">
                  <c:v>12551</c:v>
                </c:pt>
                <c:pt idx="12577">
                  <c:v>12552</c:v>
                </c:pt>
                <c:pt idx="12578">
                  <c:v>12553</c:v>
                </c:pt>
                <c:pt idx="12579">
                  <c:v>12554</c:v>
                </c:pt>
                <c:pt idx="12580">
                  <c:v>12555</c:v>
                </c:pt>
                <c:pt idx="12581">
                  <c:v>12556</c:v>
                </c:pt>
                <c:pt idx="12582">
                  <c:v>12557</c:v>
                </c:pt>
                <c:pt idx="12583">
                  <c:v>12558</c:v>
                </c:pt>
                <c:pt idx="12584">
                  <c:v>12559</c:v>
                </c:pt>
                <c:pt idx="12585">
                  <c:v>12560</c:v>
                </c:pt>
                <c:pt idx="12586">
                  <c:v>12561</c:v>
                </c:pt>
                <c:pt idx="12587">
                  <c:v>12562</c:v>
                </c:pt>
                <c:pt idx="12588">
                  <c:v>12563</c:v>
                </c:pt>
                <c:pt idx="12589">
                  <c:v>12564</c:v>
                </c:pt>
                <c:pt idx="12590">
                  <c:v>12565</c:v>
                </c:pt>
                <c:pt idx="12591">
                  <c:v>12566</c:v>
                </c:pt>
                <c:pt idx="12592">
                  <c:v>12567</c:v>
                </c:pt>
                <c:pt idx="12593">
                  <c:v>12568</c:v>
                </c:pt>
                <c:pt idx="12594">
                  <c:v>12569</c:v>
                </c:pt>
                <c:pt idx="12595">
                  <c:v>12570</c:v>
                </c:pt>
                <c:pt idx="12596">
                  <c:v>12571</c:v>
                </c:pt>
                <c:pt idx="12597">
                  <c:v>12572</c:v>
                </c:pt>
                <c:pt idx="12598">
                  <c:v>12573</c:v>
                </c:pt>
                <c:pt idx="12599">
                  <c:v>12574</c:v>
                </c:pt>
                <c:pt idx="12600">
                  <c:v>12575</c:v>
                </c:pt>
                <c:pt idx="12601">
                  <c:v>12576</c:v>
                </c:pt>
                <c:pt idx="12602">
                  <c:v>12577</c:v>
                </c:pt>
                <c:pt idx="12603">
                  <c:v>12578</c:v>
                </c:pt>
                <c:pt idx="12604">
                  <c:v>12579</c:v>
                </c:pt>
                <c:pt idx="12605">
                  <c:v>12580</c:v>
                </c:pt>
                <c:pt idx="12606">
                  <c:v>12581</c:v>
                </c:pt>
                <c:pt idx="12607">
                  <c:v>12582</c:v>
                </c:pt>
                <c:pt idx="12608">
                  <c:v>12583</c:v>
                </c:pt>
                <c:pt idx="12609">
                  <c:v>12584</c:v>
                </c:pt>
                <c:pt idx="12610">
                  <c:v>12585</c:v>
                </c:pt>
                <c:pt idx="12611">
                  <c:v>12586</c:v>
                </c:pt>
                <c:pt idx="12612">
                  <c:v>12587</c:v>
                </c:pt>
                <c:pt idx="12613">
                  <c:v>12588</c:v>
                </c:pt>
                <c:pt idx="12614">
                  <c:v>12589</c:v>
                </c:pt>
                <c:pt idx="12615">
                  <c:v>12590</c:v>
                </c:pt>
                <c:pt idx="12616">
                  <c:v>12591</c:v>
                </c:pt>
                <c:pt idx="12617">
                  <c:v>12592</c:v>
                </c:pt>
                <c:pt idx="12618">
                  <c:v>12593</c:v>
                </c:pt>
                <c:pt idx="12619">
                  <c:v>12594</c:v>
                </c:pt>
                <c:pt idx="12620">
                  <c:v>12595</c:v>
                </c:pt>
                <c:pt idx="12621">
                  <c:v>12596</c:v>
                </c:pt>
                <c:pt idx="12622">
                  <c:v>12597</c:v>
                </c:pt>
                <c:pt idx="12623">
                  <c:v>12598</c:v>
                </c:pt>
                <c:pt idx="12624">
                  <c:v>12599</c:v>
                </c:pt>
                <c:pt idx="12625">
                  <c:v>12600</c:v>
                </c:pt>
                <c:pt idx="12626">
                  <c:v>12601</c:v>
                </c:pt>
                <c:pt idx="12627">
                  <c:v>12602</c:v>
                </c:pt>
                <c:pt idx="12628">
                  <c:v>12603</c:v>
                </c:pt>
                <c:pt idx="12629">
                  <c:v>12604</c:v>
                </c:pt>
                <c:pt idx="12630">
                  <c:v>12605</c:v>
                </c:pt>
                <c:pt idx="12631">
                  <c:v>12606</c:v>
                </c:pt>
                <c:pt idx="12632">
                  <c:v>12607</c:v>
                </c:pt>
                <c:pt idx="12633">
                  <c:v>12608</c:v>
                </c:pt>
                <c:pt idx="12634">
                  <c:v>12609</c:v>
                </c:pt>
                <c:pt idx="12635">
                  <c:v>12610</c:v>
                </c:pt>
                <c:pt idx="12636">
                  <c:v>12611</c:v>
                </c:pt>
                <c:pt idx="12637">
                  <c:v>12612</c:v>
                </c:pt>
                <c:pt idx="12638">
                  <c:v>12613</c:v>
                </c:pt>
                <c:pt idx="12639">
                  <c:v>12614</c:v>
                </c:pt>
                <c:pt idx="12640">
                  <c:v>12615</c:v>
                </c:pt>
                <c:pt idx="12641">
                  <c:v>12616</c:v>
                </c:pt>
                <c:pt idx="12642">
                  <c:v>12617</c:v>
                </c:pt>
                <c:pt idx="12643">
                  <c:v>12618</c:v>
                </c:pt>
                <c:pt idx="12644">
                  <c:v>12619</c:v>
                </c:pt>
                <c:pt idx="12645">
                  <c:v>12620</c:v>
                </c:pt>
                <c:pt idx="12646">
                  <c:v>12621</c:v>
                </c:pt>
                <c:pt idx="12647">
                  <c:v>12622</c:v>
                </c:pt>
                <c:pt idx="12648">
                  <c:v>12623</c:v>
                </c:pt>
                <c:pt idx="12649">
                  <c:v>12624</c:v>
                </c:pt>
                <c:pt idx="12650">
                  <c:v>12625</c:v>
                </c:pt>
                <c:pt idx="12651">
                  <c:v>12626</c:v>
                </c:pt>
                <c:pt idx="12652">
                  <c:v>12627</c:v>
                </c:pt>
                <c:pt idx="12653">
                  <c:v>12628</c:v>
                </c:pt>
                <c:pt idx="12654">
                  <c:v>12629</c:v>
                </c:pt>
                <c:pt idx="12655">
                  <c:v>12630</c:v>
                </c:pt>
                <c:pt idx="12656">
                  <c:v>12631</c:v>
                </c:pt>
                <c:pt idx="12657">
                  <c:v>12632</c:v>
                </c:pt>
                <c:pt idx="12658">
                  <c:v>12633</c:v>
                </c:pt>
                <c:pt idx="12659">
                  <c:v>12634</c:v>
                </c:pt>
                <c:pt idx="12660">
                  <c:v>12635</c:v>
                </c:pt>
                <c:pt idx="12661">
                  <c:v>12636</c:v>
                </c:pt>
                <c:pt idx="12662">
                  <c:v>12637</c:v>
                </c:pt>
                <c:pt idx="12663">
                  <c:v>12638</c:v>
                </c:pt>
                <c:pt idx="12664">
                  <c:v>12639</c:v>
                </c:pt>
                <c:pt idx="12665">
                  <c:v>12640</c:v>
                </c:pt>
                <c:pt idx="12666">
                  <c:v>12641</c:v>
                </c:pt>
                <c:pt idx="12667">
                  <c:v>12642</c:v>
                </c:pt>
                <c:pt idx="12668">
                  <c:v>12643</c:v>
                </c:pt>
                <c:pt idx="12669">
                  <c:v>12644</c:v>
                </c:pt>
                <c:pt idx="12670">
                  <c:v>12645</c:v>
                </c:pt>
                <c:pt idx="12671">
                  <c:v>12646</c:v>
                </c:pt>
                <c:pt idx="12672">
                  <c:v>12647</c:v>
                </c:pt>
                <c:pt idx="12673">
                  <c:v>12648</c:v>
                </c:pt>
                <c:pt idx="12674">
                  <c:v>12649</c:v>
                </c:pt>
                <c:pt idx="12675">
                  <c:v>12650</c:v>
                </c:pt>
                <c:pt idx="12676">
                  <c:v>12651</c:v>
                </c:pt>
                <c:pt idx="12677">
                  <c:v>12652</c:v>
                </c:pt>
                <c:pt idx="12678">
                  <c:v>12653</c:v>
                </c:pt>
                <c:pt idx="12679">
                  <c:v>12654</c:v>
                </c:pt>
                <c:pt idx="12680">
                  <c:v>12655</c:v>
                </c:pt>
                <c:pt idx="12681">
                  <c:v>12656</c:v>
                </c:pt>
                <c:pt idx="12682">
                  <c:v>12657</c:v>
                </c:pt>
                <c:pt idx="12683">
                  <c:v>12658</c:v>
                </c:pt>
                <c:pt idx="12684">
                  <c:v>12659</c:v>
                </c:pt>
                <c:pt idx="12685">
                  <c:v>12660</c:v>
                </c:pt>
                <c:pt idx="12686">
                  <c:v>12661</c:v>
                </c:pt>
                <c:pt idx="12687">
                  <c:v>12662</c:v>
                </c:pt>
                <c:pt idx="12688">
                  <c:v>12663</c:v>
                </c:pt>
                <c:pt idx="12689">
                  <c:v>12664</c:v>
                </c:pt>
                <c:pt idx="12690">
                  <c:v>12665</c:v>
                </c:pt>
                <c:pt idx="12691">
                  <c:v>12666</c:v>
                </c:pt>
                <c:pt idx="12692">
                  <c:v>12667</c:v>
                </c:pt>
                <c:pt idx="12693">
                  <c:v>12668</c:v>
                </c:pt>
                <c:pt idx="12694">
                  <c:v>12669</c:v>
                </c:pt>
                <c:pt idx="12695">
                  <c:v>12670</c:v>
                </c:pt>
                <c:pt idx="12696">
                  <c:v>12671</c:v>
                </c:pt>
                <c:pt idx="12697">
                  <c:v>12672</c:v>
                </c:pt>
                <c:pt idx="12698">
                  <c:v>12673</c:v>
                </c:pt>
                <c:pt idx="12699">
                  <c:v>12674</c:v>
                </c:pt>
                <c:pt idx="12700">
                  <c:v>12675</c:v>
                </c:pt>
                <c:pt idx="12701">
                  <c:v>12676</c:v>
                </c:pt>
                <c:pt idx="12702">
                  <c:v>12677</c:v>
                </c:pt>
                <c:pt idx="12703">
                  <c:v>12678</c:v>
                </c:pt>
                <c:pt idx="12704">
                  <c:v>12679</c:v>
                </c:pt>
                <c:pt idx="12705">
                  <c:v>12680</c:v>
                </c:pt>
                <c:pt idx="12706">
                  <c:v>12681</c:v>
                </c:pt>
                <c:pt idx="12707">
                  <c:v>12682</c:v>
                </c:pt>
                <c:pt idx="12708">
                  <c:v>12683</c:v>
                </c:pt>
                <c:pt idx="12709">
                  <c:v>12684</c:v>
                </c:pt>
                <c:pt idx="12710">
                  <c:v>12685</c:v>
                </c:pt>
                <c:pt idx="12711">
                  <c:v>12686</c:v>
                </c:pt>
                <c:pt idx="12712">
                  <c:v>12687</c:v>
                </c:pt>
                <c:pt idx="12713">
                  <c:v>12688</c:v>
                </c:pt>
                <c:pt idx="12714">
                  <c:v>12689</c:v>
                </c:pt>
                <c:pt idx="12715">
                  <c:v>12690</c:v>
                </c:pt>
                <c:pt idx="12716">
                  <c:v>12691</c:v>
                </c:pt>
                <c:pt idx="12717">
                  <c:v>12692</c:v>
                </c:pt>
                <c:pt idx="12718">
                  <c:v>12693</c:v>
                </c:pt>
                <c:pt idx="12719">
                  <c:v>12694</c:v>
                </c:pt>
                <c:pt idx="12720">
                  <c:v>12695</c:v>
                </c:pt>
                <c:pt idx="12721">
                  <c:v>12696</c:v>
                </c:pt>
                <c:pt idx="12722">
                  <c:v>12697</c:v>
                </c:pt>
                <c:pt idx="12723">
                  <c:v>12698</c:v>
                </c:pt>
                <c:pt idx="12724">
                  <c:v>12699</c:v>
                </c:pt>
                <c:pt idx="12725">
                  <c:v>12700</c:v>
                </c:pt>
                <c:pt idx="12726">
                  <c:v>12701</c:v>
                </c:pt>
                <c:pt idx="12727">
                  <c:v>12702</c:v>
                </c:pt>
                <c:pt idx="12728">
                  <c:v>12703</c:v>
                </c:pt>
                <c:pt idx="12729">
                  <c:v>12704</c:v>
                </c:pt>
                <c:pt idx="12730">
                  <c:v>12705</c:v>
                </c:pt>
                <c:pt idx="12731">
                  <c:v>12706</c:v>
                </c:pt>
                <c:pt idx="12732">
                  <c:v>12707</c:v>
                </c:pt>
                <c:pt idx="12733">
                  <c:v>12708</c:v>
                </c:pt>
                <c:pt idx="12734">
                  <c:v>12709</c:v>
                </c:pt>
                <c:pt idx="12735">
                  <c:v>12710</c:v>
                </c:pt>
                <c:pt idx="12736">
                  <c:v>12711</c:v>
                </c:pt>
                <c:pt idx="12737">
                  <c:v>12712</c:v>
                </c:pt>
                <c:pt idx="12738">
                  <c:v>12713</c:v>
                </c:pt>
                <c:pt idx="12739">
                  <c:v>12714</c:v>
                </c:pt>
                <c:pt idx="12740">
                  <c:v>12715</c:v>
                </c:pt>
                <c:pt idx="12741">
                  <c:v>12716</c:v>
                </c:pt>
                <c:pt idx="12742">
                  <c:v>12717</c:v>
                </c:pt>
                <c:pt idx="12743">
                  <c:v>12718</c:v>
                </c:pt>
                <c:pt idx="12744">
                  <c:v>12719</c:v>
                </c:pt>
                <c:pt idx="12745">
                  <c:v>12720</c:v>
                </c:pt>
                <c:pt idx="12746">
                  <c:v>12721</c:v>
                </c:pt>
                <c:pt idx="12747">
                  <c:v>12722</c:v>
                </c:pt>
                <c:pt idx="12748">
                  <c:v>12723</c:v>
                </c:pt>
                <c:pt idx="12749">
                  <c:v>12724</c:v>
                </c:pt>
                <c:pt idx="12750">
                  <c:v>12725</c:v>
                </c:pt>
                <c:pt idx="12751">
                  <c:v>12726</c:v>
                </c:pt>
                <c:pt idx="12752">
                  <c:v>12727</c:v>
                </c:pt>
                <c:pt idx="12753">
                  <c:v>12728</c:v>
                </c:pt>
                <c:pt idx="12754">
                  <c:v>12729</c:v>
                </c:pt>
                <c:pt idx="12755">
                  <c:v>12730</c:v>
                </c:pt>
                <c:pt idx="12756">
                  <c:v>12731</c:v>
                </c:pt>
                <c:pt idx="12757">
                  <c:v>12732</c:v>
                </c:pt>
                <c:pt idx="12758">
                  <c:v>12733</c:v>
                </c:pt>
                <c:pt idx="12759">
                  <c:v>12734</c:v>
                </c:pt>
                <c:pt idx="12760">
                  <c:v>12735</c:v>
                </c:pt>
                <c:pt idx="12761">
                  <c:v>12736</c:v>
                </c:pt>
                <c:pt idx="12762">
                  <c:v>12737</c:v>
                </c:pt>
                <c:pt idx="12763">
                  <c:v>12738</c:v>
                </c:pt>
                <c:pt idx="12764">
                  <c:v>12739</c:v>
                </c:pt>
                <c:pt idx="12765">
                  <c:v>12740</c:v>
                </c:pt>
                <c:pt idx="12766">
                  <c:v>12741</c:v>
                </c:pt>
                <c:pt idx="12767">
                  <c:v>12742</c:v>
                </c:pt>
                <c:pt idx="12768">
                  <c:v>12743</c:v>
                </c:pt>
                <c:pt idx="12769">
                  <c:v>12744</c:v>
                </c:pt>
                <c:pt idx="12770">
                  <c:v>12745</c:v>
                </c:pt>
                <c:pt idx="12771">
                  <c:v>12746</c:v>
                </c:pt>
                <c:pt idx="12772">
                  <c:v>12747</c:v>
                </c:pt>
                <c:pt idx="12773">
                  <c:v>12748</c:v>
                </c:pt>
                <c:pt idx="12774">
                  <c:v>12749</c:v>
                </c:pt>
                <c:pt idx="12775">
                  <c:v>12750</c:v>
                </c:pt>
                <c:pt idx="12776">
                  <c:v>12751</c:v>
                </c:pt>
                <c:pt idx="12777">
                  <c:v>12752</c:v>
                </c:pt>
                <c:pt idx="12778">
                  <c:v>12753</c:v>
                </c:pt>
                <c:pt idx="12779">
                  <c:v>12754</c:v>
                </c:pt>
                <c:pt idx="12780">
                  <c:v>12755</c:v>
                </c:pt>
                <c:pt idx="12781">
                  <c:v>12756</c:v>
                </c:pt>
                <c:pt idx="12782">
                  <c:v>12757</c:v>
                </c:pt>
                <c:pt idx="12783">
                  <c:v>12758</c:v>
                </c:pt>
                <c:pt idx="12784">
                  <c:v>12759</c:v>
                </c:pt>
                <c:pt idx="12785">
                  <c:v>12760</c:v>
                </c:pt>
                <c:pt idx="12786">
                  <c:v>12761</c:v>
                </c:pt>
                <c:pt idx="12787">
                  <c:v>12762</c:v>
                </c:pt>
                <c:pt idx="12788">
                  <c:v>12763</c:v>
                </c:pt>
                <c:pt idx="12789">
                  <c:v>12764</c:v>
                </c:pt>
                <c:pt idx="12790">
                  <c:v>12765</c:v>
                </c:pt>
                <c:pt idx="12791">
                  <c:v>12766</c:v>
                </c:pt>
                <c:pt idx="12792">
                  <c:v>12767</c:v>
                </c:pt>
                <c:pt idx="12793">
                  <c:v>12768</c:v>
                </c:pt>
                <c:pt idx="12794">
                  <c:v>12769</c:v>
                </c:pt>
                <c:pt idx="12795">
                  <c:v>12770</c:v>
                </c:pt>
                <c:pt idx="12796">
                  <c:v>12771</c:v>
                </c:pt>
                <c:pt idx="12797">
                  <c:v>12772</c:v>
                </c:pt>
                <c:pt idx="12798">
                  <c:v>12773</c:v>
                </c:pt>
                <c:pt idx="12799">
                  <c:v>12774</c:v>
                </c:pt>
                <c:pt idx="12800">
                  <c:v>12775</c:v>
                </c:pt>
                <c:pt idx="12801">
                  <c:v>12776</c:v>
                </c:pt>
                <c:pt idx="12802">
                  <c:v>12777</c:v>
                </c:pt>
                <c:pt idx="12803">
                  <c:v>12778</c:v>
                </c:pt>
                <c:pt idx="12804">
                  <c:v>12779</c:v>
                </c:pt>
                <c:pt idx="12805">
                  <c:v>12780</c:v>
                </c:pt>
                <c:pt idx="12806">
                  <c:v>12781</c:v>
                </c:pt>
                <c:pt idx="12807">
                  <c:v>12782</c:v>
                </c:pt>
                <c:pt idx="12808">
                  <c:v>12783</c:v>
                </c:pt>
                <c:pt idx="12809">
                  <c:v>12784</c:v>
                </c:pt>
                <c:pt idx="12810">
                  <c:v>12785</c:v>
                </c:pt>
                <c:pt idx="12811">
                  <c:v>12786</c:v>
                </c:pt>
                <c:pt idx="12812">
                  <c:v>12787</c:v>
                </c:pt>
                <c:pt idx="12813">
                  <c:v>12788</c:v>
                </c:pt>
                <c:pt idx="12814">
                  <c:v>12789</c:v>
                </c:pt>
                <c:pt idx="12815">
                  <c:v>12790</c:v>
                </c:pt>
                <c:pt idx="12816">
                  <c:v>12791</c:v>
                </c:pt>
                <c:pt idx="12817">
                  <c:v>12792</c:v>
                </c:pt>
                <c:pt idx="12818">
                  <c:v>12793</c:v>
                </c:pt>
                <c:pt idx="12819">
                  <c:v>12794</c:v>
                </c:pt>
                <c:pt idx="12820">
                  <c:v>12795</c:v>
                </c:pt>
                <c:pt idx="12821">
                  <c:v>12796</c:v>
                </c:pt>
                <c:pt idx="12822">
                  <c:v>12797</c:v>
                </c:pt>
                <c:pt idx="12823">
                  <c:v>12798</c:v>
                </c:pt>
                <c:pt idx="12824">
                  <c:v>12799</c:v>
                </c:pt>
                <c:pt idx="12825">
                  <c:v>12800</c:v>
                </c:pt>
                <c:pt idx="12826">
                  <c:v>12801</c:v>
                </c:pt>
                <c:pt idx="12827">
                  <c:v>12802</c:v>
                </c:pt>
                <c:pt idx="12828">
                  <c:v>12803</c:v>
                </c:pt>
                <c:pt idx="12829">
                  <c:v>12804</c:v>
                </c:pt>
                <c:pt idx="12830">
                  <c:v>12805</c:v>
                </c:pt>
                <c:pt idx="12831">
                  <c:v>12806</c:v>
                </c:pt>
                <c:pt idx="12832">
                  <c:v>12807</c:v>
                </c:pt>
                <c:pt idx="12833">
                  <c:v>12808</c:v>
                </c:pt>
                <c:pt idx="12834">
                  <c:v>12809</c:v>
                </c:pt>
                <c:pt idx="12835">
                  <c:v>12810</c:v>
                </c:pt>
                <c:pt idx="12836">
                  <c:v>12811</c:v>
                </c:pt>
                <c:pt idx="12837">
                  <c:v>12812</c:v>
                </c:pt>
                <c:pt idx="12838">
                  <c:v>12813</c:v>
                </c:pt>
                <c:pt idx="12839">
                  <c:v>12814</c:v>
                </c:pt>
                <c:pt idx="12840">
                  <c:v>12815</c:v>
                </c:pt>
                <c:pt idx="12841">
                  <c:v>12816</c:v>
                </c:pt>
                <c:pt idx="12842">
                  <c:v>12817</c:v>
                </c:pt>
                <c:pt idx="12843">
                  <c:v>12818</c:v>
                </c:pt>
                <c:pt idx="12844">
                  <c:v>12819</c:v>
                </c:pt>
                <c:pt idx="12845">
                  <c:v>12820</c:v>
                </c:pt>
                <c:pt idx="12846">
                  <c:v>12821</c:v>
                </c:pt>
                <c:pt idx="12847">
                  <c:v>12822</c:v>
                </c:pt>
                <c:pt idx="12848">
                  <c:v>12823</c:v>
                </c:pt>
                <c:pt idx="12849">
                  <c:v>12824</c:v>
                </c:pt>
                <c:pt idx="12850">
                  <c:v>12825</c:v>
                </c:pt>
                <c:pt idx="12851">
                  <c:v>12826</c:v>
                </c:pt>
                <c:pt idx="12852">
                  <c:v>12827</c:v>
                </c:pt>
                <c:pt idx="12853">
                  <c:v>12828</c:v>
                </c:pt>
                <c:pt idx="12854">
                  <c:v>12829</c:v>
                </c:pt>
                <c:pt idx="12855">
                  <c:v>12830</c:v>
                </c:pt>
                <c:pt idx="12856">
                  <c:v>12831</c:v>
                </c:pt>
                <c:pt idx="12857">
                  <c:v>12832</c:v>
                </c:pt>
                <c:pt idx="12858">
                  <c:v>12833</c:v>
                </c:pt>
                <c:pt idx="12859">
                  <c:v>12834</c:v>
                </c:pt>
                <c:pt idx="12860">
                  <c:v>12835</c:v>
                </c:pt>
                <c:pt idx="12861">
                  <c:v>12836</c:v>
                </c:pt>
                <c:pt idx="12862">
                  <c:v>12837</c:v>
                </c:pt>
                <c:pt idx="12863">
                  <c:v>12838</c:v>
                </c:pt>
                <c:pt idx="12864">
                  <c:v>12839</c:v>
                </c:pt>
                <c:pt idx="12865">
                  <c:v>12840</c:v>
                </c:pt>
                <c:pt idx="12866">
                  <c:v>12841</c:v>
                </c:pt>
                <c:pt idx="12867">
                  <c:v>12842</c:v>
                </c:pt>
                <c:pt idx="12868">
                  <c:v>12843</c:v>
                </c:pt>
                <c:pt idx="12869">
                  <c:v>12844</c:v>
                </c:pt>
                <c:pt idx="12870">
                  <c:v>12845</c:v>
                </c:pt>
                <c:pt idx="12871">
                  <c:v>12846</c:v>
                </c:pt>
                <c:pt idx="12872">
                  <c:v>12847</c:v>
                </c:pt>
                <c:pt idx="12873">
                  <c:v>12848</c:v>
                </c:pt>
                <c:pt idx="12874">
                  <c:v>12849</c:v>
                </c:pt>
                <c:pt idx="12875">
                  <c:v>12850</c:v>
                </c:pt>
                <c:pt idx="12876">
                  <c:v>12851</c:v>
                </c:pt>
                <c:pt idx="12877">
                  <c:v>12852</c:v>
                </c:pt>
                <c:pt idx="12878">
                  <c:v>12853</c:v>
                </c:pt>
                <c:pt idx="12879">
                  <c:v>12854</c:v>
                </c:pt>
                <c:pt idx="12880">
                  <c:v>12855</c:v>
                </c:pt>
                <c:pt idx="12881">
                  <c:v>12856</c:v>
                </c:pt>
                <c:pt idx="12882">
                  <c:v>12857</c:v>
                </c:pt>
                <c:pt idx="12883">
                  <c:v>12858</c:v>
                </c:pt>
                <c:pt idx="12884">
                  <c:v>12859</c:v>
                </c:pt>
                <c:pt idx="12885">
                  <c:v>12860</c:v>
                </c:pt>
                <c:pt idx="12886">
                  <c:v>12861</c:v>
                </c:pt>
                <c:pt idx="12887">
                  <c:v>12862</c:v>
                </c:pt>
                <c:pt idx="12888">
                  <c:v>12863</c:v>
                </c:pt>
                <c:pt idx="12889">
                  <c:v>12864</c:v>
                </c:pt>
                <c:pt idx="12890">
                  <c:v>12865</c:v>
                </c:pt>
                <c:pt idx="12891">
                  <c:v>12866</c:v>
                </c:pt>
                <c:pt idx="12892">
                  <c:v>12867</c:v>
                </c:pt>
                <c:pt idx="12893">
                  <c:v>12868</c:v>
                </c:pt>
                <c:pt idx="12894">
                  <c:v>12869</c:v>
                </c:pt>
                <c:pt idx="12895">
                  <c:v>12870</c:v>
                </c:pt>
                <c:pt idx="12896">
                  <c:v>12871</c:v>
                </c:pt>
                <c:pt idx="12897">
                  <c:v>12872</c:v>
                </c:pt>
                <c:pt idx="12898">
                  <c:v>12873</c:v>
                </c:pt>
                <c:pt idx="12899">
                  <c:v>12874</c:v>
                </c:pt>
                <c:pt idx="12900">
                  <c:v>12875</c:v>
                </c:pt>
                <c:pt idx="12901">
                  <c:v>12876</c:v>
                </c:pt>
                <c:pt idx="12902">
                  <c:v>12877</c:v>
                </c:pt>
                <c:pt idx="12903">
                  <c:v>12878</c:v>
                </c:pt>
                <c:pt idx="12904">
                  <c:v>12879</c:v>
                </c:pt>
                <c:pt idx="12905">
                  <c:v>12880</c:v>
                </c:pt>
                <c:pt idx="12906">
                  <c:v>12881</c:v>
                </c:pt>
                <c:pt idx="12907">
                  <c:v>12882</c:v>
                </c:pt>
                <c:pt idx="12908">
                  <c:v>12883</c:v>
                </c:pt>
                <c:pt idx="12909">
                  <c:v>12884</c:v>
                </c:pt>
                <c:pt idx="12910">
                  <c:v>12885</c:v>
                </c:pt>
                <c:pt idx="12911">
                  <c:v>12886</c:v>
                </c:pt>
                <c:pt idx="12912">
                  <c:v>12887</c:v>
                </c:pt>
                <c:pt idx="12913">
                  <c:v>12888</c:v>
                </c:pt>
                <c:pt idx="12914">
                  <c:v>12889</c:v>
                </c:pt>
                <c:pt idx="12915">
                  <c:v>12890</c:v>
                </c:pt>
                <c:pt idx="12916">
                  <c:v>12891</c:v>
                </c:pt>
                <c:pt idx="12917">
                  <c:v>12892</c:v>
                </c:pt>
                <c:pt idx="12918">
                  <c:v>12893</c:v>
                </c:pt>
                <c:pt idx="12919">
                  <c:v>12894</c:v>
                </c:pt>
                <c:pt idx="12920">
                  <c:v>12895</c:v>
                </c:pt>
                <c:pt idx="12921">
                  <c:v>12896</c:v>
                </c:pt>
                <c:pt idx="12922">
                  <c:v>12897</c:v>
                </c:pt>
                <c:pt idx="12923">
                  <c:v>12898</c:v>
                </c:pt>
                <c:pt idx="12924">
                  <c:v>12899</c:v>
                </c:pt>
                <c:pt idx="12925">
                  <c:v>12900</c:v>
                </c:pt>
                <c:pt idx="12926">
                  <c:v>12901</c:v>
                </c:pt>
                <c:pt idx="12927">
                  <c:v>12902</c:v>
                </c:pt>
                <c:pt idx="12928">
                  <c:v>12903</c:v>
                </c:pt>
                <c:pt idx="12929">
                  <c:v>12904</c:v>
                </c:pt>
                <c:pt idx="12930">
                  <c:v>12905</c:v>
                </c:pt>
                <c:pt idx="12931">
                  <c:v>12906</c:v>
                </c:pt>
                <c:pt idx="12932">
                  <c:v>12907</c:v>
                </c:pt>
                <c:pt idx="12933">
                  <c:v>12908</c:v>
                </c:pt>
                <c:pt idx="12934">
                  <c:v>12909</c:v>
                </c:pt>
                <c:pt idx="12935">
                  <c:v>12910</c:v>
                </c:pt>
                <c:pt idx="12936">
                  <c:v>12911</c:v>
                </c:pt>
                <c:pt idx="12937">
                  <c:v>12912</c:v>
                </c:pt>
                <c:pt idx="12938">
                  <c:v>12913</c:v>
                </c:pt>
                <c:pt idx="12939">
                  <c:v>12914</c:v>
                </c:pt>
                <c:pt idx="12940">
                  <c:v>12915</c:v>
                </c:pt>
                <c:pt idx="12941">
                  <c:v>12916</c:v>
                </c:pt>
                <c:pt idx="12942">
                  <c:v>12917</c:v>
                </c:pt>
                <c:pt idx="12943">
                  <c:v>12918</c:v>
                </c:pt>
                <c:pt idx="12944">
                  <c:v>12919</c:v>
                </c:pt>
                <c:pt idx="12945">
                  <c:v>12920</c:v>
                </c:pt>
                <c:pt idx="12946">
                  <c:v>12921</c:v>
                </c:pt>
                <c:pt idx="12947">
                  <c:v>12922</c:v>
                </c:pt>
                <c:pt idx="12948">
                  <c:v>12923</c:v>
                </c:pt>
                <c:pt idx="12949">
                  <c:v>12924</c:v>
                </c:pt>
                <c:pt idx="12950">
                  <c:v>12925</c:v>
                </c:pt>
                <c:pt idx="12951">
                  <c:v>12926</c:v>
                </c:pt>
                <c:pt idx="12952">
                  <c:v>12927</c:v>
                </c:pt>
                <c:pt idx="12953">
                  <c:v>12928</c:v>
                </c:pt>
                <c:pt idx="12954">
                  <c:v>12929</c:v>
                </c:pt>
                <c:pt idx="12955">
                  <c:v>12930</c:v>
                </c:pt>
                <c:pt idx="12956">
                  <c:v>12931</c:v>
                </c:pt>
                <c:pt idx="12957">
                  <c:v>12932</c:v>
                </c:pt>
                <c:pt idx="12958">
                  <c:v>12933</c:v>
                </c:pt>
                <c:pt idx="12959">
                  <c:v>12934</c:v>
                </c:pt>
                <c:pt idx="12960">
                  <c:v>12935</c:v>
                </c:pt>
                <c:pt idx="12961">
                  <c:v>12936</c:v>
                </c:pt>
                <c:pt idx="12962">
                  <c:v>12937</c:v>
                </c:pt>
                <c:pt idx="12963">
                  <c:v>12938</c:v>
                </c:pt>
                <c:pt idx="12964">
                  <c:v>12939</c:v>
                </c:pt>
                <c:pt idx="12965">
                  <c:v>12940</c:v>
                </c:pt>
                <c:pt idx="12966">
                  <c:v>12941</c:v>
                </c:pt>
                <c:pt idx="12967">
                  <c:v>12942</c:v>
                </c:pt>
                <c:pt idx="12968">
                  <c:v>12943</c:v>
                </c:pt>
                <c:pt idx="12969">
                  <c:v>12944</c:v>
                </c:pt>
                <c:pt idx="12970">
                  <c:v>12945</c:v>
                </c:pt>
                <c:pt idx="12971">
                  <c:v>12946</c:v>
                </c:pt>
                <c:pt idx="12972">
                  <c:v>12947</c:v>
                </c:pt>
                <c:pt idx="12973">
                  <c:v>12948</c:v>
                </c:pt>
                <c:pt idx="12974">
                  <c:v>12949</c:v>
                </c:pt>
                <c:pt idx="12975">
                  <c:v>12950</c:v>
                </c:pt>
                <c:pt idx="12976">
                  <c:v>12951</c:v>
                </c:pt>
                <c:pt idx="12977">
                  <c:v>12952</c:v>
                </c:pt>
                <c:pt idx="12978">
                  <c:v>12953</c:v>
                </c:pt>
                <c:pt idx="12979">
                  <c:v>12954</c:v>
                </c:pt>
                <c:pt idx="12980">
                  <c:v>12955</c:v>
                </c:pt>
                <c:pt idx="12981">
                  <c:v>12956</c:v>
                </c:pt>
                <c:pt idx="12982">
                  <c:v>12957</c:v>
                </c:pt>
                <c:pt idx="12983">
                  <c:v>12958</c:v>
                </c:pt>
                <c:pt idx="12984">
                  <c:v>12959</c:v>
                </c:pt>
                <c:pt idx="12985">
                  <c:v>12960</c:v>
                </c:pt>
                <c:pt idx="12986">
                  <c:v>12961</c:v>
                </c:pt>
                <c:pt idx="12987">
                  <c:v>12962</c:v>
                </c:pt>
                <c:pt idx="12988">
                  <c:v>12963</c:v>
                </c:pt>
                <c:pt idx="12989">
                  <c:v>12964</c:v>
                </c:pt>
                <c:pt idx="12990">
                  <c:v>12965</c:v>
                </c:pt>
                <c:pt idx="12991">
                  <c:v>12966</c:v>
                </c:pt>
                <c:pt idx="12992">
                  <c:v>12967</c:v>
                </c:pt>
                <c:pt idx="12993">
                  <c:v>12968</c:v>
                </c:pt>
                <c:pt idx="12994">
                  <c:v>12969</c:v>
                </c:pt>
                <c:pt idx="12995">
                  <c:v>12970</c:v>
                </c:pt>
                <c:pt idx="12996">
                  <c:v>12971</c:v>
                </c:pt>
                <c:pt idx="12997">
                  <c:v>12972</c:v>
                </c:pt>
                <c:pt idx="12998">
                  <c:v>12973</c:v>
                </c:pt>
                <c:pt idx="12999">
                  <c:v>12974</c:v>
                </c:pt>
                <c:pt idx="13000">
                  <c:v>12975</c:v>
                </c:pt>
                <c:pt idx="13001">
                  <c:v>12976</c:v>
                </c:pt>
                <c:pt idx="13002">
                  <c:v>12977</c:v>
                </c:pt>
                <c:pt idx="13003">
                  <c:v>12978</c:v>
                </c:pt>
                <c:pt idx="13004">
                  <c:v>12979</c:v>
                </c:pt>
                <c:pt idx="13005">
                  <c:v>12980</c:v>
                </c:pt>
                <c:pt idx="13006">
                  <c:v>12981</c:v>
                </c:pt>
                <c:pt idx="13007">
                  <c:v>12982</c:v>
                </c:pt>
                <c:pt idx="13008">
                  <c:v>12983</c:v>
                </c:pt>
                <c:pt idx="13009">
                  <c:v>12984</c:v>
                </c:pt>
                <c:pt idx="13010">
                  <c:v>12985</c:v>
                </c:pt>
                <c:pt idx="13011">
                  <c:v>12986</c:v>
                </c:pt>
                <c:pt idx="13012">
                  <c:v>12987</c:v>
                </c:pt>
                <c:pt idx="13013">
                  <c:v>12988</c:v>
                </c:pt>
                <c:pt idx="13014">
                  <c:v>12989</c:v>
                </c:pt>
                <c:pt idx="13015">
                  <c:v>12990</c:v>
                </c:pt>
                <c:pt idx="13016">
                  <c:v>12991</c:v>
                </c:pt>
                <c:pt idx="13017">
                  <c:v>12992</c:v>
                </c:pt>
                <c:pt idx="13018">
                  <c:v>12993</c:v>
                </c:pt>
                <c:pt idx="13019">
                  <c:v>12994</c:v>
                </c:pt>
                <c:pt idx="13020">
                  <c:v>12995</c:v>
                </c:pt>
                <c:pt idx="13021">
                  <c:v>12996</c:v>
                </c:pt>
                <c:pt idx="13022">
                  <c:v>12997</c:v>
                </c:pt>
                <c:pt idx="13023">
                  <c:v>12998</c:v>
                </c:pt>
                <c:pt idx="13024">
                  <c:v>12999</c:v>
                </c:pt>
                <c:pt idx="13025">
                  <c:v>13000</c:v>
                </c:pt>
                <c:pt idx="13026">
                  <c:v>13001</c:v>
                </c:pt>
                <c:pt idx="13027">
                  <c:v>13002</c:v>
                </c:pt>
                <c:pt idx="13028">
                  <c:v>13003</c:v>
                </c:pt>
                <c:pt idx="13029">
                  <c:v>13004</c:v>
                </c:pt>
                <c:pt idx="13030">
                  <c:v>13005</c:v>
                </c:pt>
                <c:pt idx="13031">
                  <c:v>13006</c:v>
                </c:pt>
                <c:pt idx="13032">
                  <c:v>13007</c:v>
                </c:pt>
                <c:pt idx="13033">
                  <c:v>13008</c:v>
                </c:pt>
                <c:pt idx="13034">
                  <c:v>13009</c:v>
                </c:pt>
                <c:pt idx="13035">
                  <c:v>13010</c:v>
                </c:pt>
                <c:pt idx="13036">
                  <c:v>13011</c:v>
                </c:pt>
                <c:pt idx="13037">
                  <c:v>13012</c:v>
                </c:pt>
                <c:pt idx="13038">
                  <c:v>13013</c:v>
                </c:pt>
                <c:pt idx="13039">
                  <c:v>13014</c:v>
                </c:pt>
                <c:pt idx="13040">
                  <c:v>13015</c:v>
                </c:pt>
                <c:pt idx="13041">
                  <c:v>13016</c:v>
                </c:pt>
                <c:pt idx="13042">
                  <c:v>13017</c:v>
                </c:pt>
                <c:pt idx="13043">
                  <c:v>13018</c:v>
                </c:pt>
                <c:pt idx="13044">
                  <c:v>13019</c:v>
                </c:pt>
                <c:pt idx="13045">
                  <c:v>13020</c:v>
                </c:pt>
                <c:pt idx="13046">
                  <c:v>13021</c:v>
                </c:pt>
                <c:pt idx="13047">
                  <c:v>13022</c:v>
                </c:pt>
                <c:pt idx="13048">
                  <c:v>13023</c:v>
                </c:pt>
                <c:pt idx="13049">
                  <c:v>13024</c:v>
                </c:pt>
                <c:pt idx="13050">
                  <c:v>13025</c:v>
                </c:pt>
                <c:pt idx="13051">
                  <c:v>13026</c:v>
                </c:pt>
                <c:pt idx="13052">
                  <c:v>13027</c:v>
                </c:pt>
                <c:pt idx="13053">
                  <c:v>13028</c:v>
                </c:pt>
                <c:pt idx="13054">
                  <c:v>13029</c:v>
                </c:pt>
                <c:pt idx="13055">
                  <c:v>13030</c:v>
                </c:pt>
                <c:pt idx="13056">
                  <c:v>13031</c:v>
                </c:pt>
                <c:pt idx="13057">
                  <c:v>13032</c:v>
                </c:pt>
                <c:pt idx="13058">
                  <c:v>13033</c:v>
                </c:pt>
                <c:pt idx="13059">
                  <c:v>13034</c:v>
                </c:pt>
                <c:pt idx="13060">
                  <c:v>13035</c:v>
                </c:pt>
                <c:pt idx="13061">
                  <c:v>13036</c:v>
                </c:pt>
                <c:pt idx="13062">
                  <c:v>13037</c:v>
                </c:pt>
                <c:pt idx="13063">
                  <c:v>13038</c:v>
                </c:pt>
                <c:pt idx="13064">
                  <c:v>13039</c:v>
                </c:pt>
                <c:pt idx="13065">
                  <c:v>13040</c:v>
                </c:pt>
                <c:pt idx="13066">
                  <c:v>13041</c:v>
                </c:pt>
                <c:pt idx="13067">
                  <c:v>13042</c:v>
                </c:pt>
                <c:pt idx="13068">
                  <c:v>13043</c:v>
                </c:pt>
                <c:pt idx="13069">
                  <c:v>13044</c:v>
                </c:pt>
                <c:pt idx="13070">
                  <c:v>13045</c:v>
                </c:pt>
                <c:pt idx="13071">
                  <c:v>13046</c:v>
                </c:pt>
                <c:pt idx="13072">
                  <c:v>13047</c:v>
                </c:pt>
                <c:pt idx="13073">
                  <c:v>13048</c:v>
                </c:pt>
                <c:pt idx="13074">
                  <c:v>13049</c:v>
                </c:pt>
                <c:pt idx="13075">
                  <c:v>13050</c:v>
                </c:pt>
                <c:pt idx="13076">
                  <c:v>13051</c:v>
                </c:pt>
                <c:pt idx="13077">
                  <c:v>13052</c:v>
                </c:pt>
                <c:pt idx="13078">
                  <c:v>13053</c:v>
                </c:pt>
                <c:pt idx="13079">
                  <c:v>13054</c:v>
                </c:pt>
                <c:pt idx="13080">
                  <c:v>13055</c:v>
                </c:pt>
                <c:pt idx="13081">
                  <c:v>13056</c:v>
                </c:pt>
                <c:pt idx="13082">
                  <c:v>13057</c:v>
                </c:pt>
                <c:pt idx="13083">
                  <c:v>13058</c:v>
                </c:pt>
                <c:pt idx="13084">
                  <c:v>13059</c:v>
                </c:pt>
                <c:pt idx="13085">
                  <c:v>13060</c:v>
                </c:pt>
                <c:pt idx="13086">
                  <c:v>13061</c:v>
                </c:pt>
                <c:pt idx="13087">
                  <c:v>13062</c:v>
                </c:pt>
                <c:pt idx="13088">
                  <c:v>13063</c:v>
                </c:pt>
                <c:pt idx="13089">
                  <c:v>13064</c:v>
                </c:pt>
                <c:pt idx="13090">
                  <c:v>13065</c:v>
                </c:pt>
                <c:pt idx="13091">
                  <c:v>13066</c:v>
                </c:pt>
                <c:pt idx="13092">
                  <c:v>13067</c:v>
                </c:pt>
                <c:pt idx="13093">
                  <c:v>13068</c:v>
                </c:pt>
                <c:pt idx="13094">
                  <c:v>13069</c:v>
                </c:pt>
                <c:pt idx="13095">
                  <c:v>13070</c:v>
                </c:pt>
                <c:pt idx="13096">
                  <c:v>13071</c:v>
                </c:pt>
                <c:pt idx="13097">
                  <c:v>13072</c:v>
                </c:pt>
                <c:pt idx="13098">
                  <c:v>13073</c:v>
                </c:pt>
                <c:pt idx="13099">
                  <c:v>13074</c:v>
                </c:pt>
                <c:pt idx="13100">
                  <c:v>13075</c:v>
                </c:pt>
                <c:pt idx="13101">
                  <c:v>13076</c:v>
                </c:pt>
                <c:pt idx="13102">
                  <c:v>13077</c:v>
                </c:pt>
                <c:pt idx="13103">
                  <c:v>13078</c:v>
                </c:pt>
                <c:pt idx="13104">
                  <c:v>13079</c:v>
                </c:pt>
                <c:pt idx="13105">
                  <c:v>13080</c:v>
                </c:pt>
                <c:pt idx="13106">
                  <c:v>13081</c:v>
                </c:pt>
                <c:pt idx="13107">
                  <c:v>13082</c:v>
                </c:pt>
                <c:pt idx="13108">
                  <c:v>13083</c:v>
                </c:pt>
                <c:pt idx="13109">
                  <c:v>13084</c:v>
                </c:pt>
                <c:pt idx="13110">
                  <c:v>13085</c:v>
                </c:pt>
                <c:pt idx="13111">
                  <c:v>13086</c:v>
                </c:pt>
                <c:pt idx="13112">
                  <c:v>13087</c:v>
                </c:pt>
                <c:pt idx="13113">
                  <c:v>13088</c:v>
                </c:pt>
                <c:pt idx="13114">
                  <c:v>13089</c:v>
                </c:pt>
                <c:pt idx="13115">
                  <c:v>13090</c:v>
                </c:pt>
                <c:pt idx="13116">
                  <c:v>13091</c:v>
                </c:pt>
                <c:pt idx="13117">
                  <c:v>13092</c:v>
                </c:pt>
                <c:pt idx="13118">
                  <c:v>13093</c:v>
                </c:pt>
                <c:pt idx="13119">
                  <c:v>13094</c:v>
                </c:pt>
                <c:pt idx="13120">
                  <c:v>13095</c:v>
                </c:pt>
                <c:pt idx="13121">
                  <c:v>13096</c:v>
                </c:pt>
                <c:pt idx="13122">
                  <c:v>13097</c:v>
                </c:pt>
                <c:pt idx="13123">
                  <c:v>13098</c:v>
                </c:pt>
                <c:pt idx="13124">
                  <c:v>13099</c:v>
                </c:pt>
                <c:pt idx="13125">
                  <c:v>13100</c:v>
                </c:pt>
                <c:pt idx="13126">
                  <c:v>13101</c:v>
                </c:pt>
                <c:pt idx="13127">
                  <c:v>13102</c:v>
                </c:pt>
                <c:pt idx="13128">
                  <c:v>13103</c:v>
                </c:pt>
                <c:pt idx="13129">
                  <c:v>13104</c:v>
                </c:pt>
                <c:pt idx="13130">
                  <c:v>13105</c:v>
                </c:pt>
                <c:pt idx="13131">
                  <c:v>13106</c:v>
                </c:pt>
                <c:pt idx="13132">
                  <c:v>13107</c:v>
                </c:pt>
                <c:pt idx="13133">
                  <c:v>13108</c:v>
                </c:pt>
                <c:pt idx="13134">
                  <c:v>13109</c:v>
                </c:pt>
                <c:pt idx="13135">
                  <c:v>13110</c:v>
                </c:pt>
                <c:pt idx="13136">
                  <c:v>13111</c:v>
                </c:pt>
                <c:pt idx="13137">
                  <c:v>13112</c:v>
                </c:pt>
                <c:pt idx="13138">
                  <c:v>13113</c:v>
                </c:pt>
                <c:pt idx="13139">
                  <c:v>13114</c:v>
                </c:pt>
                <c:pt idx="13140">
                  <c:v>13115</c:v>
                </c:pt>
                <c:pt idx="13141">
                  <c:v>13116</c:v>
                </c:pt>
                <c:pt idx="13142">
                  <c:v>13117</c:v>
                </c:pt>
                <c:pt idx="13143">
                  <c:v>13118</c:v>
                </c:pt>
                <c:pt idx="13144">
                  <c:v>13119</c:v>
                </c:pt>
                <c:pt idx="13145">
                  <c:v>13120</c:v>
                </c:pt>
                <c:pt idx="13146">
                  <c:v>13121</c:v>
                </c:pt>
                <c:pt idx="13147">
                  <c:v>13122</c:v>
                </c:pt>
                <c:pt idx="13148">
                  <c:v>13123</c:v>
                </c:pt>
                <c:pt idx="13149">
                  <c:v>13124</c:v>
                </c:pt>
                <c:pt idx="13150">
                  <c:v>13125</c:v>
                </c:pt>
                <c:pt idx="13151">
                  <c:v>13126</c:v>
                </c:pt>
                <c:pt idx="13152">
                  <c:v>13127</c:v>
                </c:pt>
                <c:pt idx="13153">
                  <c:v>13128</c:v>
                </c:pt>
                <c:pt idx="13154">
                  <c:v>13129</c:v>
                </c:pt>
                <c:pt idx="13155">
                  <c:v>13130</c:v>
                </c:pt>
                <c:pt idx="13156">
                  <c:v>13131</c:v>
                </c:pt>
                <c:pt idx="13157">
                  <c:v>13132</c:v>
                </c:pt>
                <c:pt idx="13158">
                  <c:v>13133</c:v>
                </c:pt>
                <c:pt idx="13159">
                  <c:v>13134</c:v>
                </c:pt>
                <c:pt idx="13160">
                  <c:v>13135</c:v>
                </c:pt>
                <c:pt idx="13161">
                  <c:v>13136</c:v>
                </c:pt>
                <c:pt idx="13162">
                  <c:v>13137</c:v>
                </c:pt>
                <c:pt idx="13163">
                  <c:v>13138</c:v>
                </c:pt>
                <c:pt idx="13164">
                  <c:v>13139</c:v>
                </c:pt>
                <c:pt idx="13165">
                  <c:v>13140</c:v>
                </c:pt>
                <c:pt idx="13166">
                  <c:v>13141</c:v>
                </c:pt>
                <c:pt idx="13167">
                  <c:v>13142</c:v>
                </c:pt>
                <c:pt idx="13168">
                  <c:v>13143</c:v>
                </c:pt>
                <c:pt idx="13169">
                  <c:v>13144</c:v>
                </c:pt>
                <c:pt idx="13170">
                  <c:v>13145</c:v>
                </c:pt>
                <c:pt idx="13171">
                  <c:v>13146</c:v>
                </c:pt>
                <c:pt idx="13172">
                  <c:v>13147</c:v>
                </c:pt>
                <c:pt idx="13173">
                  <c:v>13148</c:v>
                </c:pt>
                <c:pt idx="13174">
                  <c:v>13149</c:v>
                </c:pt>
                <c:pt idx="13175">
                  <c:v>13150</c:v>
                </c:pt>
                <c:pt idx="13176">
                  <c:v>13151</c:v>
                </c:pt>
                <c:pt idx="13177">
                  <c:v>13152</c:v>
                </c:pt>
                <c:pt idx="13178">
                  <c:v>13153</c:v>
                </c:pt>
                <c:pt idx="13179">
                  <c:v>13154</c:v>
                </c:pt>
                <c:pt idx="13180">
                  <c:v>13155</c:v>
                </c:pt>
                <c:pt idx="13181">
                  <c:v>13156</c:v>
                </c:pt>
                <c:pt idx="13182">
                  <c:v>13157</c:v>
                </c:pt>
                <c:pt idx="13183">
                  <c:v>13158</c:v>
                </c:pt>
                <c:pt idx="13184">
                  <c:v>13159</c:v>
                </c:pt>
                <c:pt idx="13185">
                  <c:v>13160</c:v>
                </c:pt>
                <c:pt idx="13186">
                  <c:v>13161</c:v>
                </c:pt>
                <c:pt idx="13187">
                  <c:v>13162</c:v>
                </c:pt>
                <c:pt idx="13188">
                  <c:v>13163</c:v>
                </c:pt>
                <c:pt idx="13189">
                  <c:v>13164</c:v>
                </c:pt>
                <c:pt idx="13190">
                  <c:v>13165</c:v>
                </c:pt>
                <c:pt idx="13191">
                  <c:v>13166</c:v>
                </c:pt>
                <c:pt idx="13192">
                  <c:v>13167</c:v>
                </c:pt>
                <c:pt idx="13193">
                  <c:v>13168</c:v>
                </c:pt>
                <c:pt idx="13194">
                  <c:v>13169</c:v>
                </c:pt>
                <c:pt idx="13195">
                  <c:v>13170</c:v>
                </c:pt>
                <c:pt idx="13196">
                  <c:v>13171</c:v>
                </c:pt>
                <c:pt idx="13197">
                  <c:v>13172</c:v>
                </c:pt>
                <c:pt idx="13198">
                  <c:v>13173</c:v>
                </c:pt>
                <c:pt idx="13199">
                  <c:v>13174</c:v>
                </c:pt>
                <c:pt idx="13200">
                  <c:v>13175</c:v>
                </c:pt>
                <c:pt idx="13201">
                  <c:v>13176</c:v>
                </c:pt>
                <c:pt idx="13202">
                  <c:v>13177</c:v>
                </c:pt>
                <c:pt idx="13203">
                  <c:v>13178</c:v>
                </c:pt>
                <c:pt idx="13204">
                  <c:v>13179</c:v>
                </c:pt>
                <c:pt idx="13205">
                  <c:v>13180</c:v>
                </c:pt>
                <c:pt idx="13206">
                  <c:v>13181</c:v>
                </c:pt>
                <c:pt idx="13207">
                  <c:v>13182</c:v>
                </c:pt>
                <c:pt idx="13208">
                  <c:v>13183</c:v>
                </c:pt>
                <c:pt idx="13209">
                  <c:v>13184</c:v>
                </c:pt>
                <c:pt idx="13210">
                  <c:v>13185</c:v>
                </c:pt>
                <c:pt idx="13211">
                  <c:v>13186</c:v>
                </c:pt>
                <c:pt idx="13212">
                  <c:v>13187</c:v>
                </c:pt>
                <c:pt idx="13213">
                  <c:v>13188</c:v>
                </c:pt>
                <c:pt idx="13214">
                  <c:v>13189</c:v>
                </c:pt>
                <c:pt idx="13215">
                  <c:v>13190</c:v>
                </c:pt>
                <c:pt idx="13216">
                  <c:v>13191</c:v>
                </c:pt>
                <c:pt idx="13217">
                  <c:v>13192</c:v>
                </c:pt>
                <c:pt idx="13218">
                  <c:v>13193</c:v>
                </c:pt>
                <c:pt idx="13219">
                  <c:v>13194</c:v>
                </c:pt>
                <c:pt idx="13220">
                  <c:v>13195</c:v>
                </c:pt>
                <c:pt idx="13221">
                  <c:v>13196</c:v>
                </c:pt>
                <c:pt idx="13222">
                  <c:v>13197</c:v>
                </c:pt>
                <c:pt idx="13223">
                  <c:v>13198</c:v>
                </c:pt>
                <c:pt idx="13224">
                  <c:v>13199</c:v>
                </c:pt>
                <c:pt idx="13225">
                  <c:v>13200</c:v>
                </c:pt>
                <c:pt idx="13226">
                  <c:v>13201</c:v>
                </c:pt>
                <c:pt idx="13227">
                  <c:v>13202</c:v>
                </c:pt>
                <c:pt idx="13228">
                  <c:v>13203</c:v>
                </c:pt>
                <c:pt idx="13229">
                  <c:v>13204</c:v>
                </c:pt>
                <c:pt idx="13230">
                  <c:v>13205</c:v>
                </c:pt>
                <c:pt idx="13231">
                  <c:v>13206</c:v>
                </c:pt>
                <c:pt idx="13232">
                  <c:v>13207</c:v>
                </c:pt>
                <c:pt idx="13233">
                  <c:v>13208</c:v>
                </c:pt>
                <c:pt idx="13234">
                  <c:v>13209</c:v>
                </c:pt>
                <c:pt idx="13235">
                  <c:v>13210</c:v>
                </c:pt>
                <c:pt idx="13236">
                  <c:v>13211</c:v>
                </c:pt>
                <c:pt idx="13237">
                  <c:v>13212</c:v>
                </c:pt>
                <c:pt idx="13238">
                  <c:v>13213</c:v>
                </c:pt>
                <c:pt idx="13239">
                  <c:v>13214</c:v>
                </c:pt>
                <c:pt idx="13240">
                  <c:v>13215</c:v>
                </c:pt>
                <c:pt idx="13241">
                  <c:v>13216</c:v>
                </c:pt>
                <c:pt idx="13242">
                  <c:v>13217</c:v>
                </c:pt>
                <c:pt idx="13243">
                  <c:v>13218</c:v>
                </c:pt>
                <c:pt idx="13244">
                  <c:v>13219</c:v>
                </c:pt>
                <c:pt idx="13245">
                  <c:v>13220</c:v>
                </c:pt>
                <c:pt idx="13246">
                  <c:v>13221</c:v>
                </c:pt>
                <c:pt idx="13247">
                  <c:v>13222</c:v>
                </c:pt>
                <c:pt idx="13248">
                  <c:v>13223</c:v>
                </c:pt>
                <c:pt idx="13249">
                  <c:v>13224</c:v>
                </c:pt>
                <c:pt idx="13250">
                  <c:v>13225</c:v>
                </c:pt>
                <c:pt idx="13251">
                  <c:v>13226</c:v>
                </c:pt>
                <c:pt idx="13252">
                  <c:v>13227</c:v>
                </c:pt>
                <c:pt idx="13253">
                  <c:v>13228</c:v>
                </c:pt>
                <c:pt idx="13254">
                  <c:v>13229</c:v>
                </c:pt>
                <c:pt idx="13255">
                  <c:v>13230</c:v>
                </c:pt>
                <c:pt idx="13256">
                  <c:v>13231</c:v>
                </c:pt>
                <c:pt idx="13257">
                  <c:v>13232</c:v>
                </c:pt>
                <c:pt idx="13258">
                  <c:v>13233</c:v>
                </c:pt>
                <c:pt idx="13259">
                  <c:v>13234</c:v>
                </c:pt>
                <c:pt idx="13260">
                  <c:v>13235</c:v>
                </c:pt>
                <c:pt idx="13261">
                  <c:v>13236</c:v>
                </c:pt>
                <c:pt idx="13262">
                  <c:v>13237</c:v>
                </c:pt>
                <c:pt idx="13263">
                  <c:v>13238</c:v>
                </c:pt>
                <c:pt idx="13264">
                  <c:v>13239</c:v>
                </c:pt>
                <c:pt idx="13265">
                  <c:v>13240</c:v>
                </c:pt>
                <c:pt idx="13266">
                  <c:v>13241</c:v>
                </c:pt>
                <c:pt idx="13267">
                  <c:v>13242</c:v>
                </c:pt>
                <c:pt idx="13268">
                  <c:v>13243</c:v>
                </c:pt>
                <c:pt idx="13269">
                  <c:v>13244</c:v>
                </c:pt>
                <c:pt idx="13270">
                  <c:v>13245</c:v>
                </c:pt>
                <c:pt idx="13271">
                  <c:v>13246</c:v>
                </c:pt>
                <c:pt idx="13272">
                  <c:v>13247</c:v>
                </c:pt>
                <c:pt idx="13273">
                  <c:v>13248</c:v>
                </c:pt>
                <c:pt idx="13274">
                  <c:v>13249</c:v>
                </c:pt>
                <c:pt idx="13275">
                  <c:v>13250</c:v>
                </c:pt>
                <c:pt idx="13276">
                  <c:v>13251</c:v>
                </c:pt>
                <c:pt idx="13277">
                  <c:v>13252</c:v>
                </c:pt>
                <c:pt idx="13278">
                  <c:v>13253</c:v>
                </c:pt>
                <c:pt idx="13279">
                  <c:v>13254</c:v>
                </c:pt>
                <c:pt idx="13280">
                  <c:v>13255</c:v>
                </c:pt>
                <c:pt idx="13281">
                  <c:v>13256</c:v>
                </c:pt>
                <c:pt idx="13282">
                  <c:v>13257</c:v>
                </c:pt>
                <c:pt idx="13283">
                  <c:v>13258</c:v>
                </c:pt>
                <c:pt idx="13284">
                  <c:v>13259</c:v>
                </c:pt>
                <c:pt idx="13285">
                  <c:v>13260</c:v>
                </c:pt>
                <c:pt idx="13286">
                  <c:v>13261</c:v>
                </c:pt>
                <c:pt idx="13287">
                  <c:v>13262</c:v>
                </c:pt>
                <c:pt idx="13288">
                  <c:v>13263</c:v>
                </c:pt>
                <c:pt idx="13289">
                  <c:v>13264</c:v>
                </c:pt>
                <c:pt idx="13290">
                  <c:v>13265</c:v>
                </c:pt>
                <c:pt idx="13291">
                  <c:v>13266</c:v>
                </c:pt>
                <c:pt idx="13292">
                  <c:v>13267</c:v>
                </c:pt>
                <c:pt idx="13293">
                  <c:v>13268</c:v>
                </c:pt>
                <c:pt idx="13294">
                  <c:v>13269</c:v>
                </c:pt>
                <c:pt idx="13295">
                  <c:v>13270</c:v>
                </c:pt>
                <c:pt idx="13296">
                  <c:v>13271</c:v>
                </c:pt>
                <c:pt idx="13297">
                  <c:v>13272</c:v>
                </c:pt>
                <c:pt idx="13298">
                  <c:v>13273</c:v>
                </c:pt>
                <c:pt idx="13299">
                  <c:v>13274</c:v>
                </c:pt>
                <c:pt idx="13300">
                  <c:v>13275</c:v>
                </c:pt>
                <c:pt idx="13301">
                  <c:v>13276</c:v>
                </c:pt>
                <c:pt idx="13302">
                  <c:v>13277</c:v>
                </c:pt>
                <c:pt idx="13303">
                  <c:v>13278</c:v>
                </c:pt>
                <c:pt idx="13304">
                  <c:v>13279</c:v>
                </c:pt>
                <c:pt idx="13305">
                  <c:v>13280</c:v>
                </c:pt>
                <c:pt idx="13306">
                  <c:v>13281</c:v>
                </c:pt>
                <c:pt idx="13307">
                  <c:v>13282</c:v>
                </c:pt>
                <c:pt idx="13308">
                  <c:v>13283</c:v>
                </c:pt>
                <c:pt idx="13309">
                  <c:v>13284</c:v>
                </c:pt>
                <c:pt idx="13310">
                  <c:v>13285</c:v>
                </c:pt>
                <c:pt idx="13311">
                  <c:v>13286</c:v>
                </c:pt>
                <c:pt idx="13312">
                  <c:v>13287</c:v>
                </c:pt>
                <c:pt idx="13313">
                  <c:v>13288</c:v>
                </c:pt>
                <c:pt idx="13314">
                  <c:v>13289</c:v>
                </c:pt>
                <c:pt idx="13315">
                  <c:v>13290</c:v>
                </c:pt>
                <c:pt idx="13316">
                  <c:v>13291</c:v>
                </c:pt>
                <c:pt idx="13317">
                  <c:v>13292</c:v>
                </c:pt>
                <c:pt idx="13318">
                  <c:v>13293</c:v>
                </c:pt>
                <c:pt idx="13319">
                  <c:v>13294</c:v>
                </c:pt>
                <c:pt idx="13320">
                  <c:v>13295</c:v>
                </c:pt>
                <c:pt idx="13321">
                  <c:v>13296</c:v>
                </c:pt>
                <c:pt idx="13322">
                  <c:v>13297</c:v>
                </c:pt>
                <c:pt idx="13323">
                  <c:v>13298</c:v>
                </c:pt>
                <c:pt idx="13324">
                  <c:v>13299</c:v>
                </c:pt>
                <c:pt idx="13325">
                  <c:v>13300</c:v>
                </c:pt>
                <c:pt idx="13326">
                  <c:v>13301</c:v>
                </c:pt>
                <c:pt idx="13327">
                  <c:v>13302</c:v>
                </c:pt>
                <c:pt idx="13328">
                  <c:v>13303</c:v>
                </c:pt>
                <c:pt idx="13329">
                  <c:v>13304</c:v>
                </c:pt>
                <c:pt idx="13330">
                  <c:v>13305</c:v>
                </c:pt>
                <c:pt idx="13331">
                  <c:v>13306</c:v>
                </c:pt>
                <c:pt idx="13332">
                  <c:v>13307</c:v>
                </c:pt>
                <c:pt idx="13333">
                  <c:v>13308</c:v>
                </c:pt>
                <c:pt idx="13334">
                  <c:v>13309</c:v>
                </c:pt>
                <c:pt idx="13335">
                  <c:v>13310</c:v>
                </c:pt>
                <c:pt idx="13336">
                  <c:v>13311</c:v>
                </c:pt>
                <c:pt idx="13337">
                  <c:v>13312</c:v>
                </c:pt>
                <c:pt idx="13338">
                  <c:v>13313</c:v>
                </c:pt>
                <c:pt idx="13339">
                  <c:v>13314</c:v>
                </c:pt>
                <c:pt idx="13340">
                  <c:v>13315</c:v>
                </c:pt>
                <c:pt idx="13341">
                  <c:v>13316</c:v>
                </c:pt>
                <c:pt idx="13342">
                  <c:v>13317</c:v>
                </c:pt>
                <c:pt idx="13343">
                  <c:v>13318</c:v>
                </c:pt>
                <c:pt idx="13344">
                  <c:v>13319</c:v>
                </c:pt>
                <c:pt idx="13345">
                  <c:v>13320</c:v>
                </c:pt>
                <c:pt idx="13346">
                  <c:v>13321</c:v>
                </c:pt>
                <c:pt idx="13347">
                  <c:v>13322</c:v>
                </c:pt>
                <c:pt idx="13348">
                  <c:v>13323</c:v>
                </c:pt>
                <c:pt idx="13349">
                  <c:v>13324</c:v>
                </c:pt>
                <c:pt idx="13350">
                  <c:v>13325</c:v>
                </c:pt>
                <c:pt idx="13351">
                  <c:v>13326</c:v>
                </c:pt>
                <c:pt idx="13352">
                  <c:v>13327</c:v>
                </c:pt>
                <c:pt idx="13353">
                  <c:v>13328</c:v>
                </c:pt>
                <c:pt idx="13354">
                  <c:v>13329</c:v>
                </c:pt>
                <c:pt idx="13355">
                  <c:v>13330</c:v>
                </c:pt>
                <c:pt idx="13356">
                  <c:v>13331</c:v>
                </c:pt>
                <c:pt idx="13357">
                  <c:v>13332</c:v>
                </c:pt>
                <c:pt idx="13358">
                  <c:v>13333</c:v>
                </c:pt>
                <c:pt idx="13359">
                  <c:v>13334</c:v>
                </c:pt>
                <c:pt idx="13360">
                  <c:v>13335</c:v>
                </c:pt>
                <c:pt idx="13361">
                  <c:v>13336</c:v>
                </c:pt>
                <c:pt idx="13362">
                  <c:v>13337</c:v>
                </c:pt>
                <c:pt idx="13363">
                  <c:v>13338</c:v>
                </c:pt>
                <c:pt idx="13364">
                  <c:v>13339</c:v>
                </c:pt>
                <c:pt idx="13365">
                  <c:v>13340</c:v>
                </c:pt>
                <c:pt idx="13366">
                  <c:v>13341</c:v>
                </c:pt>
                <c:pt idx="13367">
                  <c:v>13342</c:v>
                </c:pt>
                <c:pt idx="13368">
                  <c:v>13343</c:v>
                </c:pt>
                <c:pt idx="13369">
                  <c:v>13344</c:v>
                </c:pt>
                <c:pt idx="13370">
                  <c:v>13345</c:v>
                </c:pt>
                <c:pt idx="13371">
                  <c:v>13346</c:v>
                </c:pt>
                <c:pt idx="13372">
                  <c:v>13347</c:v>
                </c:pt>
                <c:pt idx="13373">
                  <c:v>13348</c:v>
                </c:pt>
                <c:pt idx="13374">
                  <c:v>13349</c:v>
                </c:pt>
                <c:pt idx="13375">
                  <c:v>13350</c:v>
                </c:pt>
                <c:pt idx="13376">
                  <c:v>13351</c:v>
                </c:pt>
                <c:pt idx="13377">
                  <c:v>13352</c:v>
                </c:pt>
                <c:pt idx="13378">
                  <c:v>13353</c:v>
                </c:pt>
                <c:pt idx="13379">
                  <c:v>13354</c:v>
                </c:pt>
                <c:pt idx="13380">
                  <c:v>13355</c:v>
                </c:pt>
                <c:pt idx="13381">
                  <c:v>13356</c:v>
                </c:pt>
                <c:pt idx="13382">
                  <c:v>13357</c:v>
                </c:pt>
                <c:pt idx="13383">
                  <c:v>13358</c:v>
                </c:pt>
                <c:pt idx="13384">
                  <c:v>13359</c:v>
                </c:pt>
                <c:pt idx="13385">
                  <c:v>13360</c:v>
                </c:pt>
                <c:pt idx="13386">
                  <c:v>13361</c:v>
                </c:pt>
                <c:pt idx="13387">
                  <c:v>13362</c:v>
                </c:pt>
                <c:pt idx="13388">
                  <c:v>13363</c:v>
                </c:pt>
                <c:pt idx="13389">
                  <c:v>13364</c:v>
                </c:pt>
                <c:pt idx="13390">
                  <c:v>13365</c:v>
                </c:pt>
                <c:pt idx="13391">
                  <c:v>13366</c:v>
                </c:pt>
                <c:pt idx="13392">
                  <c:v>13367</c:v>
                </c:pt>
                <c:pt idx="13393">
                  <c:v>13368</c:v>
                </c:pt>
                <c:pt idx="13394">
                  <c:v>13369</c:v>
                </c:pt>
                <c:pt idx="13395">
                  <c:v>13370</c:v>
                </c:pt>
                <c:pt idx="13396">
                  <c:v>13371</c:v>
                </c:pt>
                <c:pt idx="13397">
                  <c:v>13372</c:v>
                </c:pt>
                <c:pt idx="13398">
                  <c:v>13373</c:v>
                </c:pt>
                <c:pt idx="13399">
                  <c:v>13374</c:v>
                </c:pt>
                <c:pt idx="13400">
                  <c:v>13375</c:v>
                </c:pt>
                <c:pt idx="13401">
                  <c:v>13376</c:v>
                </c:pt>
                <c:pt idx="13402">
                  <c:v>13377</c:v>
                </c:pt>
                <c:pt idx="13403">
                  <c:v>13378</c:v>
                </c:pt>
                <c:pt idx="13404">
                  <c:v>13379</c:v>
                </c:pt>
                <c:pt idx="13405">
                  <c:v>13380</c:v>
                </c:pt>
                <c:pt idx="13406">
                  <c:v>13381</c:v>
                </c:pt>
                <c:pt idx="13407">
                  <c:v>13382</c:v>
                </c:pt>
                <c:pt idx="13408">
                  <c:v>13383</c:v>
                </c:pt>
                <c:pt idx="13409">
                  <c:v>13384</c:v>
                </c:pt>
                <c:pt idx="13410">
                  <c:v>13385</c:v>
                </c:pt>
                <c:pt idx="13411">
                  <c:v>13386</c:v>
                </c:pt>
                <c:pt idx="13412">
                  <c:v>13387</c:v>
                </c:pt>
                <c:pt idx="13413">
                  <c:v>13388</c:v>
                </c:pt>
                <c:pt idx="13414">
                  <c:v>13389</c:v>
                </c:pt>
                <c:pt idx="13415">
                  <c:v>13390</c:v>
                </c:pt>
                <c:pt idx="13416">
                  <c:v>13391</c:v>
                </c:pt>
                <c:pt idx="13417">
                  <c:v>13392</c:v>
                </c:pt>
                <c:pt idx="13418">
                  <c:v>13393</c:v>
                </c:pt>
                <c:pt idx="13419">
                  <c:v>13394</c:v>
                </c:pt>
                <c:pt idx="13420">
                  <c:v>13395</c:v>
                </c:pt>
                <c:pt idx="13421">
                  <c:v>13396</c:v>
                </c:pt>
                <c:pt idx="13422">
                  <c:v>13397</c:v>
                </c:pt>
                <c:pt idx="13423">
                  <c:v>13398</c:v>
                </c:pt>
                <c:pt idx="13424">
                  <c:v>13399</c:v>
                </c:pt>
                <c:pt idx="13425">
                  <c:v>13400</c:v>
                </c:pt>
                <c:pt idx="13426">
                  <c:v>13401</c:v>
                </c:pt>
                <c:pt idx="13427">
                  <c:v>13402</c:v>
                </c:pt>
                <c:pt idx="13428">
                  <c:v>13403</c:v>
                </c:pt>
                <c:pt idx="13429">
                  <c:v>13404</c:v>
                </c:pt>
                <c:pt idx="13430">
                  <c:v>13405</c:v>
                </c:pt>
                <c:pt idx="13431">
                  <c:v>13406</c:v>
                </c:pt>
                <c:pt idx="13432">
                  <c:v>13407</c:v>
                </c:pt>
                <c:pt idx="13433">
                  <c:v>13408</c:v>
                </c:pt>
                <c:pt idx="13434">
                  <c:v>13409</c:v>
                </c:pt>
                <c:pt idx="13435">
                  <c:v>13410</c:v>
                </c:pt>
                <c:pt idx="13436">
                  <c:v>13411</c:v>
                </c:pt>
                <c:pt idx="13437">
                  <c:v>13412</c:v>
                </c:pt>
                <c:pt idx="13438">
                  <c:v>13413</c:v>
                </c:pt>
                <c:pt idx="13439">
                  <c:v>13414</c:v>
                </c:pt>
                <c:pt idx="13440">
                  <c:v>13415</c:v>
                </c:pt>
                <c:pt idx="13441">
                  <c:v>13416</c:v>
                </c:pt>
                <c:pt idx="13442">
                  <c:v>13417</c:v>
                </c:pt>
                <c:pt idx="13443">
                  <c:v>13418</c:v>
                </c:pt>
                <c:pt idx="13444">
                  <c:v>13419</c:v>
                </c:pt>
                <c:pt idx="13445">
                  <c:v>13420</c:v>
                </c:pt>
                <c:pt idx="13446">
                  <c:v>13421</c:v>
                </c:pt>
                <c:pt idx="13447">
                  <c:v>13422</c:v>
                </c:pt>
                <c:pt idx="13448">
                  <c:v>13423</c:v>
                </c:pt>
                <c:pt idx="13449">
                  <c:v>13424</c:v>
                </c:pt>
                <c:pt idx="13450">
                  <c:v>13425</c:v>
                </c:pt>
                <c:pt idx="13451">
                  <c:v>13426</c:v>
                </c:pt>
                <c:pt idx="13452">
                  <c:v>13427</c:v>
                </c:pt>
                <c:pt idx="13453">
                  <c:v>13428</c:v>
                </c:pt>
                <c:pt idx="13454">
                  <c:v>13429</c:v>
                </c:pt>
                <c:pt idx="13455">
                  <c:v>13430</c:v>
                </c:pt>
                <c:pt idx="13456">
                  <c:v>13431</c:v>
                </c:pt>
                <c:pt idx="13457">
                  <c:v>13432</c:v>
                </c:pt>
                <c:pt idx="13458">
                  <c:v>13433</c:v>
                </c:pt>
                <c:pt idx="13459">
                  <c:v>13434</c:v>
                </c:pt>
                <c:pt idx="13460">
                  <c:v>13435</c:v>
                </c:pt>
                <c:pt idx="13461">
                  <c:v>13436</c:v>
                </c:pt>
                <c:pt idx="13462">
                  <c:v>13437</c:v>
                </c:pt>
                <c:pt idx="13463">
                  <c:v>13438</c:v>
                </c:pt>
                <c:pt idx="13464">
                  <c:v>13439</c:v>
                </c:pt>
                <c:pt idx="13465">
                  <c:v>13440</c:v>
                </c:pt>
                <c:pt idx="13466">
                  <c:v>13441</c:v>
                </c:pt>
                <c:pt idx="13467">
                  <c:v>13442</c:v>
                </c:pt>
                <c:pt idx="13468">
                  <c:v>13443</c:v>
                </c:pt>
                <c:pt idx="13469">
                  <c:v>13444</c:v>
                </c:pt>
                <c:pt idx="13470">
                  <c:v>13445</c:v>
                </c:pt>
                <c:pt idx="13471">
                  <c:v>13446</c:v>
                </c:pt>
                <c:pt idx="13472">
                  <c:v>13447</c:v>
                </c:pt>
                <c:pt idx="13473">
                  <c:v>13448</c:v>
                </c:pt>
                <c:pt idx="13474">
                  <c:v>13449</c:v>
                </c:pt>
                <c:pt idx="13475">
                  <c:v>13450</c:v>
                </c:pt>
                <c:pt idx="13476">
                  <c:v>13451</c:v>
                </c:pt>
                <c:pt idx="13477">
                  <c:v>13452</c:v>
                </c:pt>
                <c:pt idx="13478">
                  <c:v>13453</c:v>
                </c:pt>
                <c:pt idx="13479">
                  <c:v>13454</c:v>
                </c:pt>
                <c:pt idx="13480">
                  <c:v>13455</c:v>
                </c:pt>
                <c:pt idx="13481">
                  <c:v>13456</c:v>
                </c:pt>
                <c:pt idx="13482">
                  <c:v>13457</c:v>
                </c:pt>
                <c:pt idx="13483">
                  <c:v>13458</c:v>
                </c:pt>
                <c:pt idx="13484">
                  <c:v>13459</c:v>
                </c:pt>
                <c:pt idx="13485">
                  <c:v>13460</c:v>
                </c:pt>
                <c:pt idx="13486">
                  <c:v>13461</c:v>
                </c:pt>
                <c:pt idx="13487">
                  <c:v>13462</c:v>
                </c:pt>
                <c:pt idx="13488">
                  <c:v>13463</c:v>
                </c:pt>
                <c:pt idx="13489">
                  <c:v>13464</c:v>
                </c:pt>
                <c:pt idx="13490">
                  <c:v>13465</c:v>
                </c:pt>
                <c:pt idx="13491">
                  <c:v>13466</c:v>
                </c:pt>
                <c:pt idx="13492">
                  <c:v>13467</c:v>
                </c:pt>
                <c:pt idx="13493">
                  <c:v>13468</c:v>
                </c:pt>
                <c:pt idx="13494">
                  <c:v>13469</c:v>
                </c:pt>
                <c:pt idx="13495">
                  <c:v>13470</c:v>
                </c:pt>
                <c:pt idx="13496">
                  <c:v>13471</c:v>
                </c:pt>
                <c:pt idx="13497">
                  <c:v>13472</c:v>
                </c:pt>
                <c:pt idx="13498">
                  <c:v>13473</c:v>
                </c:pt>
                <c:pt idx="13499">
                  <c:v>13474</c:v>
                </c:pt>
                <c:pt idx="13500">
                  <c:v>13475</c:v>
                </c:pt>
                <c:pt idx="13501">
                  <c:v>13476</c:v>
                </c:pt>
                <c:pt idx="13502">
                  <c:v>13477</c:v>
                </c:pt>
                <c:pt idx="13503">
                  <c:v>13478</c:v>
                </c:pt>
                <c:pt idx="13504">
                  <c:v>13479</c:v>
                </c:pt>
                <c:pt idx="13505">
                  <c:v>13480</c:v>
                </c:pt>
                <c:pt idx="13506">
                  <c:v>13481</c:v>
                </c:pt>
                <c:pt idx="13507">
                  <c:v>13482</c:v>
                </c:pt>
                <c:pt idx="13508">
                  <c:v>13483</c:v>
                </c:pt>
                <c:pt idx="13509">
                  <c:v>13484</c:v>
                </c:pt>
                <c:pt idx="13510">
                  <c:v>13485</c:v>
                </c:pt>
                <c:pt idx="13511">
                  <c:v>13486</c:v>
                </c:pt>
                <c:pt idx="13512">
                  <c:v>13487</c:v>
                </c:pt>
                <c:pt idx="13513">
                  <c:v>13488</c:v>
                </c:pt>
                <c:pt idx="13514">
                  <c:v>13489</c:v>
                </c:pt>
                <c:pt idx="13515">
                  <c:v>13490</c:v>
                </c:pt>
                <c:pt idx="13516">
                  <c:v>13491</c:v>
                </c:pt>
                <c:pt idx="13517">
                  <c:v>13492</c:v>
                </c:pt>
                <c:pt idx="13518">
                  <c:v>13493</c:v>
                </c:pt>
                <c:pt idx="13519">
                  <c:v>13494</c:v>
                </c:pt>
                <c:pt idx="13520">
                  <c:v>13495</c:v>
                </c:pt>
                <c:pt idx="13521">
                  <c:v>13496</c:v>
                </c:pt>
                <c:pt idx="13522">
                  <c:v>13497</c:v>
                </c:pt>
                <c:pt idx="13523">
                  <c:v>13498</c:v>
                </c:pt>
                <c:pt idx="13524">
                  <c:v>13499</c:v>
                </c:pt>
                <c:pt idx="13525">
                  <c:v>13500</c:v>
                </c:pt>
                <c:pt idx="13526">
                  <c:v>13501</c:v>
                </c:pt>
                <c:pt idx="13527">
                  <c:v>13502</c:v>
                </c:pt>
                <c:pt idx="13528">
                  <c:v>13503</c:v>
                </c:pt>
                <c:pt idx="13529">
                  <c:v>13504</c:v>
                </c:pt>
                <c:pt idx="13530">
                  <c:v>13505</c:v>
                </c:pt>
                <c:pt idx="13531">
                  <c:v>13506</c:v>
                </c:pt>
                <c:pt idx="13532">
                  <c:v>13507</c:v>
                </c:pt>
                <c:pt idx="13533">
                  <c:v>13508</c:v>
                </c:pt>
                <c:pt idx="13534">
                  <c:v>13509</c:v>
                </c:pt>
                <c:pt idx="13535">
                  <c:v>13510</c:v>
                </c:pt>
                <c:pt idx="13536">
                  <c:v>13511</c:v>
                </c:pt>
                <c:pt idx="13537">
                  <c:v>13512</c:v>
                </c:pt>
                <c:pt idx="13538">
                  <c:v>13513</c:v>
                </c:pt>
                <c:pt idx="13539">
                  <c:v>13514</c:v>
                </c:pt>
                <c:pt idx="13540">
                  <c:v>13515</c:v>
                </c:pt>
                <c:pt idx="13541">
                  <c:v>13516</c:v>
                </c:pt>
                <c:pt idx="13542">
                  <c:v>13517</c:v>
                </c:pt>
                <c:pt idx="13543">
                  <c:v>13518</c:v>
                </c:pt>
                <c:pt idx="13544">
                  <c:v>13519</c:v>
                </c:pt>
                <c:pt idx="13545">
                  <c:v>13520</c:v>
                </c:pt>
                <c:pt idx="13546">
                  <c:v>13521</c:v>
                </c:pt>
                <c:pt idx="13547">
                  <c:v>13522</c:v>
                </c:pt>
                <c:pt idx="13548">
                  <c:v>13523</c:v>
                </c:pt>
                <c:pt idx="13549">
                  <c:v>13524</c:v>
                </c:pt>
                <c:pt idx="13550">
                  <c:v>13525</c:v>
                </c:pt>
                <c:pt idx="13551">
                  <c:v>13526</c:v>
                </c:pt>
                <c:pt idx="13552">
                  <c:v>13527</c:v>
                </c:pt>
                <c:pt idx="13553">
                  <c:v>13528</c:v>
                </c:pt>
                <c:pt idx="13554">
                  <c:v>13529</c:v>
                </c:pt>
                <c:pt idx="13555">
                  <c:v>13530</c:v>
                </c:pt>
                <c:pt idx="13556">
                  <c:v>13531</c:v>
                </c:pt>
                <c:pt idx="13557">
                  <c:v>13532</c:v>
                </c:pt>
                <c:pt idx="13558">
                  <c:v>13533</c:v>
                </c:pt>
                <c:pt idx="13559">
                  <c:v>13534</c:v>
                </c:pt>
                <c:pt idx="13560">
                  <c:v>13535</c:v>
                </c:pt>
                <c:pt idx="13561">
                  <c:v>13536</c:v>
                </c:pt>
                <c:pt idx="13562">
                  <c:v>13537</c:v>
                </c:pt>
                <c:pt idx="13563">
                  <c:v>13538</c:v>
                </c:pt>
                <c:pt idx="13564">
                  <c:v>13539</c:v>
                </c:pt>
                <c:pt idx="13565">
                  <c:v>13540</c:v>
                </c:pt>
                <c:pt idx="13566">
                  <c:v>13541</c:v>
                </c:pt>
                <c:pt idx="13567">
                  <c:v>13542</c:v>
                </c:pt>
                <c:pt idx="13568">
                  <c:v>13543</c:v>
                </c:pt>
                <c:pt idx="13569">
                  <c:v>13544</c:v>
                </c:pt>
                <c:pt idx="13570">
                  <c:v>13545</c:v>
                </c:pt>
                <c:pt idx="13571">
                  <c:v>13546</c:v>
                </c:pt>
                <c:pt idx="13572">
                  <c:v>13547</c:v>
                </c:pt>
                <c:pt idx="13573">
                  <c:v>13548</c:v>
                </c:pt>
                <c:pt idx="13574">
                  <c:v>13549</c:v>
                </c:pt>
                <c:pt idx="13575">
                  <c:v>13550</c:v>
                </c:pt>
                <c:pt idx="13576">
                  <c:v>13551</c:v>
                </c:pt>
                <c:pt idx="13577">
                  <c:v>13552</c:v>
                </c:pt>
                <c:pt idx="13578">
                  <c:v>13553</c:v>
                </c:pt>
                <c:pt idx="13579">
                  <c:v>13554</c:v>
                </c:pt>
                <c:pt idx="13580">
                  <c:v>13555</c:v>
                </c:pt>
                <c:pt idx="13581">
                  <c:v>13556</c:v>
                </c:pt>
                <c:pt idx="13582">
                  <c:v>13557</c:v>
                </c:pt>
                <c:pt idx="13583">
                  <c:v>13558</c:v>
                </c:pt>
                <c:pt idx="13584">
                  <c:v>13559</c:v>
                </c:pt>
                <c:pt idx="13585">
                  <c:v>13560</c:v>
                </c:pt>
                <c:pt idx="13586">
                  <c:v>13561</c:v>
                </c:pt>
                <c:pt idx="13587">
                  <c:v>13562</c:v>
                </c:pt>
                <c:pt idx="13588">
                  <c:v>13563</c:v>
                </c:pt>
                <c:pt idx="13589">
                  <c:v>13564</c:v>
                </c:pt>
                <c:pt idx="13590">
                  <c:v>13565</c:v>
                </c:pt>
                <c:pt idx="13591">
                  <c:v>13566</c:v>
                </c:pt>
                <c:pt idx="13592">
                  <c:v>13567</c:v>
                </c:pt>
                <c:pt idx="13593">
                  <c:v>13568</c:v>
                </c:pt>
                <c:pt idx="13594">
                  <c:v>13569</c:v>
                </c:pt>
                <c:pt idx="13595">
                  <c:v>13570</c:v>
                </c:pt>
                <c:pt idx="13596">
                  <c:v>13571</c:v>
                </c:pt>
                <c:pt idx="13597">
                  <c:v>13572</c:v>
                </c:pt>
                <c:pt idx="13598">
                  <c:v>13573</c:v>
                </c:pt>
                <c:pt idx="13599">
                  <c:v>13574</c:v>
                </c:pt>
                <c:pt idx="13600">
                  <c:v>13575</c:v>
                </c:pt>
                <c:pt idx="13601">
                  <c:v>13576</c:v>
                </c:pt>
                <c:pt idx="13602">
                  <c:v>13577</c:v>
                </c:pt>
                <c:pt idx="13603">
                  <c:v>13578</c:v>
                </c:pt>
                <c:pt idx="13604">
                  <c:v>13579</c:v>
                </c:pt>
                <c:pt idx="13605">
                  <c:v>13580</c:v>
                </c:pt>
                <c:pt idx="13606">
                  <c:v>13581</c:v>
                </c:pt>
                <c:pt idx="13607">
                  <c:v>13582</c:v>
                </c:pt>
                <c:pt idx="13608">
                  <c:v>13583</c:v>
                </c:pt>
                <c:pt idx="13609">
                  <c:v>13584</c:v>
                </c:pt>
                <c:pt idx="13610">
                  <c:v>13585</c:v>
                </c:pt>
                <c:pt idx="13611">
                  <c:v>13586</c:v>
                </c:pt>
                <c:pt idx="13612">
                  <c:v>13587</c:v>
                </c:pt>
                <c:pt idx="13613">
                  <c:v>13588</c:v>
                </c:pt>
                <c:pt idx="13614">
                  <c:v>13589</c:v>
                </c:pt>
                <c:pt idx="13615">
                  <c:v>13590</c:v>
                </c:pt>
                <c:pt idx="13616">
                  <c:v>13591</c:v>
                </c:pt>
                <c:pt idx="13617">
                  <c:v>13592</c:v>
                </c:pt>
                <c:pt idx="13618">
                  <c:v>13593</c:v>
                </c:pt>
                <c:pt idx="13619">
                  <c:v>13594</c:v>
                </c:pt>
                <c:pt idx="13620">
                  <c:v>13595</c:v>
                </c:pt>
                <c:pt idx="13621">
                  <c:v>13596</c:v>
                </c:pt>
                <c:pt idx="13622">
                  <c:v>13597</c:v>
                </c:pt>
                <c:pt idx="13623">
                  <c:v>13598</c:v>
                </c:pt>
                <c:pt idx="13624">
                  <c:v>13599</c:v>
                </c:pt>
                <c:pt idx="13625">
                  <c:v>13600</c:v>
                </c:pt>
                <c:pt idx="13626">
                  <c:v>13601</c:v>
                </c:pt>
                <c:pt idx="13627">
                  <c:v>13602</c:v>
                </c:pt>
                <c:pt idx="13628">
                  <c:v>13603</c:v>
                </c:pt>
                <c:pt idx="13629">
                  <c:v>13604</c:v>
                </c:pt>
                <c:pt idx="13630">
                  <c:v>13605</c:v>
                </c:pt>
                <c:pt idx="13631">
                  <c:v>13606</c:v>
                </c:pt>
                <c:pt idx="13632">
                  <c:v>13607</c:v>
                </c:pt>
                <c:pt idx="13633">
                  <c:v>13608</c:v>
                </c:pt>
                <c:pt idx="13634">
                  <c:v>13609</c:v>
                </c:pt>
                <c:pt idx="13635">
                  <c:v>13610</c:v>
                </c:pt>
                <c:pt idx="13636">
                  <c:v>13611</c:v>
                </c:pt>
                <c:pt idx="13637">
                  <c:v>13612</c:v>
                </c:pt>
                <c:pt idx="13638">
                  <c:v>13613</c:v>
                </c:pt>
                <c:pt idx="13639">
                  <c:v>13614</c:v>
                </c:pt>
                <c:pt idx="13640">
                  <c:v>13615</c:v>
                </c:pt>
                <c:pt idx="13641">
                  <c:v>13616</c:v>
                </c:pt>
                <c:pt idx="13642">
                  <c:v>13617</c:v>
                </c:pt>
                <c:pt idx="13643">
                  <c:v>13618</c:v>
                </c:pt>
                <c:pt idx="13644">
                  <c:v>13619</c:v>
                </c:pt>
                <c:pt idx="13645">
                  <c:v>13620</c:v>
                </c:pt>
                <c:pt idx="13646">
                  <c:v>13621</c:v>
                </c:pt>
                <c:pt idx="13647">
                  <c:v>13622</c:v>
                </c:pt>
                <c:pt idx="13648">
                  <c:v>13623</c:v>
                </c:pt>
                <c:pt idx="13649">
                  <c:v>13624</c:v>
                </c:pt>
                <c:pt idx="13650">
                  <c:v>13625</c:v>
                </c:pt>
                <c:pt idx="13651">
                  <c:v>13626</c:v>
                </c:pt>
                <c:pt idx="13652">
                  <c:v>13627</c:v>
                </c:pt>
                <c:pt idx="13653">
                  <c:v>13628</c:v>
                </c:pt>
                <c:pt idx="13654">
                  <c:v>13629</c:v>
                </c:pt>
                <c:pt idx="13655">
                  <c:v>13630</c:v>
                </c:pt>
                <c:pt idx="13656">
                  <c:v>13631</c:v>
                </c:pt>
                <c:pt idx="13657">
                  <c:v>13632</c:v>
                </c:pt>
                <c:pt idx="13658">
                  <c:v>13633</c:v>
                </c:pt>
                <c:pt idx="13659">
                  <c:v>13634</c:v>
                </c:pt>
                <c:pt idx="13660">
                  <c:v>13635</c:v>
                </c:pt>
                <c:pt idx="13661">
                  <c:v>13636</c:v>
                </c:pt>
                <c:pt idx="13662">
                  <c:v>13637</c:v>
                </c:pt>
                <c:pt idx="13663">
                  <c:v>13638</c:v>
                </c:pt>
                <c:pt idx="13664">
                  <c:v>13639</c:v>
                </c:pt>
                <c:pt idx="13665">
                  <c:v>13640</c:v>
                </c:pt>
                <c:pt idx="13666">
                  <c:v>13641</c:v>
                </c:pt>
                <c:pt idx="13667">
                  <c:v>13642</c:v>
                </c:pt>
                <c:pt idx="13668">
                  <c:v>13643</c:v>
                </c:pt>
                <c:pt idx="13669">
                  <c:v>13644</c:v>
                </c:pt>
                <c:pt idx="13670">
                  <c:v>13645</c:v>
                </c:pt>
                <c:pt idx="13671">
                  <c:v>13646</c:v>
                </c:pt>
                <c:pt idx="13672">
                  <c:v>13647</c:v>
                </c:pt>
                <c:pt idx="13673">
                  <c:v>13648</c:v>
                </c:pt>
                <c:pt idx="13674">
                  <c:v>13649</c:v>
                </c:pt>
                <c:pt idx="13675">
                  <c:v>13650</c:v>
                </c:pt>
                <c:pt idx="13676">
                  <c:v>13651</c:v>
                </c:pt>
                <c:pt idx="13677">
                  <c:v>13652</c:v>
                </c:pt>
                <c:pt idx="13678">
                  <c:v>13653</c:v>
                </c:pt>
                <c:pt idx="13679">
                  <c:v>13654</c:v>
                </c:pt>
                <c:pt idx="13680">
                  <c:v>13655</c:v>
                </c:pt>
                <c:pt idx="13681">
                  <c:v>13656</c:v>
                </c:pt>
                <c:pt idx="13682">
                  <c:v>13657</c:v>
                </c:pt>
                <c:pt idx="13683">
                  <c:v>13658</c:v>
                </c:pt>
                <c:pt idx="13684">
                  <c:v>13659</c:v>
                </c:pt>
                <c:pt idx="13685">
                  <c:v>13660</c:v>
                </c:pt>
                <c:pt idx="13686">
                  <c:v>13661</c:v>
                </c:pt>
                <c:pt idx="13687">
                  <c:v>13662</c:v>
                </c:pt>
                <c:pt idx="13688">
                  <c:v>13663</c:v>
                </c:pt>
                <c:pt idx="13689">
                  <c:v>13664</c:v>
                </c:pt>
                <c:pt idx="13690">
                  <c:v>13665</c:v>
                </c:pt>
                <c:pt idx="13691">
                  <c:v>13666</c:v>
                </c:pt>
                <c:pt idx="13692">
                  <c:v>13667</c:v>
                </c:pt>
                <c:pt idx="13693">
                  <c:v>13668</c:v>
                </c:pt>
                <c:pt idx="13694">
                  <c:v>13669</c:v>
                </c:pt>
                <c:pt idx="13695">
                  <c:v>13670</c:v>
                </c:pt>
                <c:pt idx="13696">
                  <c:v>13671</c:v>
                </c:pt>
                <c:pt idx="13697">
                  <c:v>13672</c:v>
                </c:pt>
                <c:pt idx="13698">
                  <c:v>13673</c:v>
                </c:pt>
                <c:pt idx="13699">
                  <c:v>13674</c:v>
                </c:pt>
                <c:pt idx="13700">
                  <c:v>13675</c:v>
                </c:pt>
                <c:pt idx="13701">
                  <c:v>13676</c:v>
                </c:pt>
                <c:pt idx="13702">
                  <c:v>13677</c:v>
                </c:pt>
                <c:pt idx="13703">
                  <c:v>13678</c:v>
                </c:pt>
                <c:pt idx="13704">
                  <c:v>13679</c:v>
                </c:pt>
                <c:pt idx="13705">
                  <c:v>13680</c:v>
                </c:pt>
                <c:pt idx="13706">
                  <c:v>13681</c:v>
                </c:pt>
                <c:pt idx="13707">
                  <c:v>13682</c:v>
                </c:pt>
                <c:pt idx="13708">
                  <c:v>13683</c:v>
                </c:pt>
                <c:pt idx="13709">
                  <c:v>13684</c:v>
                </c:pt>
                <c:pt idx="13710">
                  <c:v>13685</c:v>
                </c:pt>
                <c:pt idx="13711">
                  <c:v>13686</c:v>
                </c:pt>
                <c:pt idx="13712">
                  <c:v>13687</c:v>
                </c:pt>
                <c:pt idx="13713">
                  <c:v>13688</c:v>
                </c:pt>
                <c:pt idx="13714">
                  <c:v>13689</c:v>
                </c:pt>
                <c:pt idx="13715">
                  <c:v>13690</c:v>
                </c:pt>
                <c:pt idx="13716">
                  <c:v>13691</c:v>
                </c:pt>
                <c:pt idx="13717">
                  <c:v>13692</c:v>
                </c:pt>
                <c:pt idx="13718">
                  <c:v>13693</c:v>
                </c:pt>
                <c:pt idx="13719">
                  <c:v>13694</c:v>
                </c:pt>
                <c:pt idx="13720">
                  <c:v>13695</c:v>
                </c:pt>
                <c:pt idx="13721">
                  <c:v>13696</c:v>
                </c:pt>
                <c:pt idx="13722">
                  <c:v>13697</c:v>
                </c:pt>
                <c:pt idx="13723">
                  <c:v>13698</c:v>
                </c:pt>
                <c:pt idx="13724">
                  <c:v>13699</c:v>
                </c:pt>
                <c:pt idx="13725">
                  <c:v>13700</c:v>
                </c:pt>
                <c:pt idx="13726">
                  <c:v>13701</c:v>
                </c:pt>
                <c:pt idx="13727">
                  <c:v>13702</c:v>
                </c:pt>
                <c:pt idx="13728">
                  <c:v>13703</c:v>
                </c:pt>
                <c:pt idx="13729">
                  <c:v>13704</c:v>
                </c:pt>
                <c:pt idx="13730">
                  <c:v>13705</c:v>
                </c:pt>
                <c:pt idx="13731">
                  <c:v>13706</c:v>
                </c:pt>
                <c:pt idx="13732">
                  <c:v>13707</c:v>
                </c:pt>
                <c:pt idx="13733">
                  <c:v>13708</c:v>
                </c:pt>
                <c:pt idx="13734">
                  <c:v>13709</c:v>
                </c:pt>
                <c:pt idx="13735">
                  <c:v>13710</c:v>
                </c:pt>
                <c:pt idx="13736">
                  <c:v>13711</c:v>
                </c:pt>
                <c:pt idx="13737">
                  <c:v>13712</c:v>
                </c:pt>
                <c:pt idx="13738">
                  <c:v>13713</c:v>
                </c:pt>
                <c:pt idx="13739">
                  <c:v>13714</c:v>
                </c:pt>
                <c:pt idx="13740">
                  <c:v>13715</c:v>
                </c:pt>
                <c:pt idx="13741">
                  <c:v>13716</c:v>
                </c:pt>
                <c:pt idx="13742">
                  <c:v>13717</c:v>
                </c:pt>
                <c:pt idx="13743">
                  <c:v>13718</c:v>
                </c:pt>
                <c:pt idx="13744">
                  <c:v>13719</c:v>
                </c:pt>
                <c:pt idx="13745">
                  <c:v>13720</c:v>
                </c:pt>
                <c:pt idx="13746">
                  <c:v>13721</c:v>
                </c:pt>
                <c:pt idx="13747">
                  <c:v>13722</c:v>
                </c:pt>
                <c:pt idx="13748">
                  <c:v>13723</c:v>
                </c:pt>
                <c:pt idx="13749">
                  <c:v>13724</c:v>
                </c:pt>
                <c:pt idx="13750">
                  <c:v>13725</c:v>
                </c:pt>
                <c:pt idx="13751">
                  <c:v>13726</c:v>
                </c:pt>
                <c:pt idx="13752">
                  <c:v>13727</c:v>
                </c:pt>
                <c:pt idx="13753">
                  <c:v>13728</c:v>
                </c:pt>
                <c:pt idx="13754">
                  <c:v>13729</c:v>
                </c:pt>
                <c:pt idx="13755">
                  <c:v>13730</c:v>
                </c:pt>
                <c:pt idx="13756">
                  <c:v>13731</c:v>
                </c:pt>
                <c:pt idx="13757">
                  <c:v>13732</c:v>
                </c:pt>
                <c:pt idx="13758">
                  <c:v>13733</c:v>
                </c:pt>
                <c:pt idx="13759">
                  <c:v>13734</c:v>
                </c:pt>
                <c:pt idx="13760">
                  <c:v>13735</c:v>
                </c:pt>
                <c:pt idx="13761">
                  <c:v>13736</c:v>
                </c:pt>
                <c:pt idx="13762">
                  <c:v>13737</c:v>
                </c:pt>
                <c:pt idx="13763">
                  <c:v>13738</c:v>
                </c:pt>
                <c:pt idx="13764">
                  <c:v>13739</c:v>
                </c:pt>
                <c:pt idx="13765">
                  <c:v>13740</c:v>
                </c:pt>
                <c:pt idx="13766">
                  <c:v>13741</c:v>
                </c:pt>
                <c:pt idx="13767">
                  <c:v>13742</c:v>
                </c:pt>
                <c:pt idx="13768">
                  <c:v>13743</c:v>
                </c:pt>
                <c:pt idx="13769">
                  <c:v>13744</c:v>
                </c:pt>
                <c:pt idx="13770">
                  <c:v>13745</c:v>
                </c:pt>
                <c:pt idx="13771">
                  <c:v>13746</c:v>
                </c:pt>
                <c:pt idx="13772">
                  <c:v>13747</c:v>
                </c:pt>
                <c:pt idx="13773">
                  <c:v>13748</c:v>
                </c:pt>
                <c:pt idx="13774">
                  <c:v>13749</c:v>
                </c:pt>
                <c:pt idx="13775">
                  <c:v>13750</c:v>
                </c:pt>
                <c:pt idx="13776">
                  <c:v>13751</c:v>
                </c:pt>
                <c:pt idx="13777">
                  <c:v>13752</c:v>
                </c:pt>
                <c:pt idx="13778">
                  <c:v>13753</c:v>
                </c:pt>
                <c:pt idx="13779">
                  <c:v>13754</c:v>
                </c:pt>
                <c:pt idx="13780">
                  <c:v>13755</c:v>
                </c:pt>
                <c:pt idx="13781">
                  <c:v>13756</c:v>
                </c:pt>
                <c:pt idx="13782">
                  <c:v>13757</c:v>
                </c:pt>
                <c:pt idx="13783">
                  <c:v>13758</c:v>
                </c:pt>
                <c:pt idx="13784">
                  <c:v>13759</c:v>
                </c:pt>
                <c:pt idx="13785">
                  <c:v>13760</c:v>
                </c:pt>
                <c:pt idx="13786">
                  <c:v>13761</c:v>
                </c:pt>
                <c:pt idx="13787">
                  <c:v>13762</c:v>
                </c:pt>
                <c:pt idx="13788">
                  <c:v>13763</c:v>
                </c:pt>
                <c:pt idx="13789">
                  <c:v>13764</c:v>
                </c:pt>
                <c:pt idx="13790">
                  <c:v>13765</c:v>
                </c:pt>
                <c:pt idx="13791">
                  <c:v>13766</c:v>
                </c:pt>
                <c:pt idx="13792">
                  <c:v>13767</c:v>
                </c:pt>
                <c:pt idx="13793">
                  <c:v>13768</c:v>
                </c:pt>
                <c:pt idx="13794">
                  <c:v>13769</c:v>
                </c:pt>
                <c:pt idx="13795">
                  <c:v>13770</c:v>
                </c:pt>
                <c:pt idx="13796">
                  <c:v>13771</c:v>
                </c:pt>
                <c:pt idx="13797">
                  <c:v>13772</c:v>
                </c:pt>
                <c:pt idx="13798">
                  <c:v>13773</c:v>
                </c:pt>
                <c:pt idx="13799">
                  <c:v>13774</c:v>
                </c:pt>
                <c:pt idx="13800">
                  <c:v>13775</c:v>
                </c:pt>
                <c:pt idx="13801">
                  <c:v>13776</c:v>
                </c:pt>
                <c:pt idx="13802">
                  <c:v>13777</c:v>
                </c:pt>
                <c:pt idx="13803">
                  <c:v>13778</c:v>
                </c:pt>
                <c:pt idx="13804">
                  <c:v>13779</c:v>
                </c:pt>
                <c:pt idx="13805">
                  <c:v>13780</c:v>
                </c:pt>
                <c:pt idx="13806">
                  <c:v>13781</c:v>
                </c:pt>
                <c:pt idx="13807">
                  <c:v>13782</c:v>
                </c:pt>
                <c:pt idx="13808">
                  <c:v>13783</c:v>
                </c:pt>
                <c:pt idx="13809">
                  <c:v>13784</c:v>
                </c:pt>
                <c:pt idx="13810">
                  <c:v>13785</c:v>
                </c:pt>
                <c:pt idx="13811">
                  <c:v>13786</c:v>
                </c:pt>
                <c:pt idx="13812">
                  <c:v>13787</c:v>
                </c:pt>
                <c:pt idx="13813">
                  <c:v>13788</c:v>
                </c:pt>
                <c:pt idx="13814">
                  <c:v>13789</c:v>
                </c:pt>
                <c:pt idx="13815">
                  <c:v>13790</c:v>
                </c:pt>
                <c:pt idx="13816">
                  <c:v>13791</c:v>
                </c:pt>
                <c:pt idx="13817">
                  <c:v>13792</c:v>
                </c:pt>
                <c:pt idx="13818">
                  <c:v>13793</c:v>
                </c:pt>
                <c:pt idx="13819">
                  <c:v>13794</c:v>
                </c:pt>
                <c:pt idx="13820">
                  <c:v>13795</c:v>
                </c:pt>
                <c:pt idx="13821">
                  <c:v>13796</c:v>
                </c:pt>
                <c:pt idx="13822">
                  <c:v>13797</c:v>
                </c:pt>
                <c:pt idx="13823">
                  <c:v>13798</c:v>
                </c:pt>
                <c:pt idx="13824">
                  <c:v>13799</c:v>
                </c:pt>
                <c:pt idx="13825">
                  <c:v>13800</c:v>
                </c:pt>
                <c:pt idx="13826">
                  <c:v>13801</c:v>
                </c:pt>
                <c:pt idx="13827">
                  <c:v>13802</c:v>
                </c:pt>
                <c:pt idx="13828">
                  <c:v>13803</c:v>
                </c:pt>
                <c:pt idx="13829">
                  <c:v>13804</c:v>
                </c:pt>
                <c:pt idx="13830">
                  <c:v>13805</c:v>
                </c:pt>
                <c:pt idx="13831">
                  <c:v>13806</c:v>
                </c:pt>
                <c:pt idx="13832">
                  <c:v>13807</c:v>
                </c:pt>
                <c:pt idx="13833">
                  <c:v>13808</c:v>
                </c:pt>
                <c:pt idx="13834">
                  <c:v>13809</c:v>
                </c:pt>
                <c:pt idx="13835">
                  <c:v>13810</c:v>
                </c:pt>
                <c:pt idx="13836">
                  <c:v>13811</c:v>
                </c:pt>
                <c:pt idx="13837">
                  <c:v>13812</c:v>
                </c:pt>
                <c:pt idx="13838">
                  <c:v>13813</c:v>
                </c:pt>
                <c:pt idx="13839">
                  <c:v>13814</c:v>
                </c:pt>
                <c:pt idx="13840">
                  <c:v>13815</c:v>
                </c:pt>
                <c:pt idx="13841">
                  <c:v>13816</c:v>
                </c:pt>
                <c:pt idx="13842">
                  <c:v>13817</c:v>
                </c:pt>
                <c:pt idx="13843">
                  <c:v>13818</c:v>
                </c:pt>
                <c:pt idx="13844">
                  <c:v>13819</c:v>
                </c:pt>
                <c:pt idx="13845">
                  <c:v>13820</c:v>
                </c:pt>
                <c:pt idx="13846">
                  <c:v>13821</c:v>
                </c:pt>
                <c:pt idx="13847">
                  <c:v>13822</c:v>
                </c:pt>
                <c:pt idx="13848">
                  <c:v>13823</c:v>
                </c:pt>
                <c:pt idx="13849">
                  <c:v>13824</c:v>
                </c:pt>
                <c:pt idx="13850">
                  <c:v>13825</c:v>
                </c:pt>
                <c:pt idx="13851">
                  <c:v>13826</c:v>
                </c:pt>
                <c:pt idx="13852">
                  <c:v>13827</c:v>
                </c:pt>
                <c:pt idx="13853">
                  <c:v>13828</c:v>
                </c:pt>
                <c:pt idx="13854">
                  <c:v>13829</c:v>
                </c:pt>
                <c:pt idx="13855">
                  <c:v>13830</c:v>
                </c:pt>
                <c:pt idx="13856">
                  <c:v>13831</c:v>
                </c:pt>
                <c:pt idx="13857">
                  <c:v>13832</c:v>
                </c:pt>
                <c:pt idx="13858">
                  <c:v>13833</c:v>
                </c:pt>
                <c:pt idx="13859">
                  <c:v>13834</c:v>
                </c:pt>
                <c:pt idx="13860">
                  <c:v>13835</c:v>
                </c:pt>
                <c:pt idx="13861">
                  <c:v>13836</c:v>
                </c:pt>
                <c:pt idx="13862">
                  <c:v>13837</c:v>
                </c:pt>
                <c:pt idx="13863">
                  <c:v>13838</c:v>
                </c:pt>
                <c:pt idx="13864">
                  <c:v>13839</c:v>
                </c:pt>
                <c:pt idx="13865">
                  <c:v>13840</c:v>
                </c:pt>
                <c:pt idx="13866">
                  <c:v>13841</c:v>
                </c:pt>
                <c:pt idx="13867">
                  <c:v>13842</c:v>
                </c:pt>
                <c:pt idx="13868">
                  <c:v>13843</c:v>
                </c:pt>
                <c:pt idx="13869">
                  <c:v>13844</c:v>
                </c:pt>
                <c:pt idx="13870">
                  <c:v>13845</c:v>
                </c:pt>
                <c:pt idx="13871">
                  <c:v>13846</c:v>
                </c:pt>
                <c:pt idx="13872">
                  <c:v>13847</c:v>
                </c:pt>
                <c:pt idx="13873">
                  <c:v>13848</c:v>
                </c:pt>
                <c:pt idx="13874">
                  <c:v>13849</c:v>
                </c:pt>
                <c:pt idx="13875">
                  <c:v>13850</c:v>
                </c:pt>
                <c:pt idx="13876">
                  <c:v>13851</c:v>
                </c:pt>
                <c:pt idx="13877">
                  <c:v>13852</c:v>
                </c:pt>
                <c:pt idx="13878">
                  <c:v>13853</c:v>
                </c:pt>
                <c:pt idx="13879">
                  <c:v>13854</c:v>
                </c:pt>
                <c:pt idx="13880">
                  <c:v>13855</c:v>
                </c:pt>
                <c:pt idx="13881">
                  <c:v>13856</c:v>
                </c:pt>
                <c:pt idx="13882">
                  <c:v>13857</c:v>
                </c:pt>
                <c:pt idx="13883">
                  <c:v>13858</c:v>
                </c:pt>
                <c:pt idx="13884">
                  <c:v>13859</c:v>
                </c:pt>
                <c:pt idx="13885">
                  <c:v>13860</c:v>
                </c:pt>
                <c:pt idx="13886">
                  <c:v>13861</c:v>
                </c:pt>
                <c:pt idx="13887">
                  <c:v>13862</c:v>
                </c:pt>
                <c:pt idx="13888">
                  <c:v>13863</c:v>
                </c:pt>
                <c:pt idx="13889">
                  <c:v>13864</c:v>
                </c:pt>
                <c:pt idx="13890">
                  <c:v>13865</c:v>
                </c:pt>
                <c:pt idx="13891">
                  <c:v>13866</c:v>
                </c:pt>
                <c:pt idx="13892">
                  <c:v>13867</c:v>
                </c:pt>
                <c:pt idx="13893">
                  <c:v>13868</c:v>
                </c:pt>
                <c:pt idx="13894">
                  <c:v>13869</c:v>
                </c:pt>
                <c:pt idx="13895">
                  <c:v>13870</c:v>
                </c:pt>
                <c:pt idx="13896">
                  <c:v>13871</c:v>
                </c:pt>
                <c:pt idx="13897">
                  <c:v>13872</c:v>
                </c:pt>
                <c:pt idx="13898">
                  <c:v>13873</c:v>
                </c:pt>
                <c:pt idx="13899">
                  <c:v>13874</c:v>
                </c:pt>
                <c:pt idx="13900">
                  <c:v>13875</c:v>
                </c:pt>
                <c:pt idx="13901">
                  <c:v>13876</c:v>
                </c:pt>
                <c:pt idx="13902">
                  <c:v>13877</c:v>
                </c:pt>
                <c:pt idx="13903">
                  <c:v>13878</c:v>
                </c:pt>
                <c:pt idx="13904">
                  <c:v>13879</c:v>
                </c:pt>
                <c:pt idx="13905">
                  <c:v>13880</c:v>
                </c:pt>
                <c:pt idx="13906">
                  <c:v>13881</c:v>
                </c:pt>
                <c:pt idx="13907">
                  <c:v>13882</c:v>
                </c:pt>
                <c:pt idx="13908">
                  <c:v>13883</c:v>
                </c:pt>
                <c:pt idx="13909">
                  <c:v>13884</c:v>
                </c:pt>
                <c:pt idx="13910">
                  <c:v>13885</c:v>
                </c:pt>
                <c:pt idx="13911">
                  <c:v>13886</c:v>
                </c:pt>
                <c:pt idx="13912">
                  <c:v>13887</c:v>
                </c:pt>
                <c:pt idx="13913">
                  <c:v>13888</c:v>
                </c:pt>
                <c:pt idx="13914">
                  <c:v>13889</c:v>
                </c:pt>
                <c:pt idx="13915">
                  <c:v>13890</c:v>
                </c:pt>
                <c:pt idx="13916">
                  <c:v>13891</c:v>
                </c:pt>
                <c:pt idx="13917">
                  <c:v>13892</c:v>
                </c:pt>
                <c:pt idx="13918">
                  <c:v>13893</c:v>
                </c:pt>
                <c:pt idx="13919">
                  <c:v>13894</c:v>
                </c:pt>
                <c:pt idx="13920">
                  <c:v>13895</c:v>
                </c:pt>
                <c:pt idx="13921">
                  <c:v>13896</c:v>
                </c:pt>
                <c:pt idx="13922">
                  <c:v>13897</c:v>
                </c:pt>
                <c:pt idx="13923">
                  <c:v>13898</c:v>
                </c:pt>
                <c:pt idx="13924">
                  <c:v>13899</c:v>
                </c:pt>
                <c:pt idx="13925">
                  <c:v>13900</c:v>
                </c:pt>
                <c:pt idx="13926">
                  <c:v>13901</c:v>
                </c:pt>
                <c:pt idx="13927">
                  <c:v>13902</c:v>
                </c:pt>
                <c:pt idx="13928">
                  <c:v>13903</c:v>
                </c:pt>
                <c:pt idx="13929">
                  <c:v>13904</c:v>
                </c:pt>
                <c:pt idx="13930">
                  <c:v>13905</c:v>
                </c:pt>
                <c:pt idx="13931">
                  <c:v>13906</c:v>
                </c:pt>
                <c:pt idx="13932">
                  <c:v>13907</c:v>
                </c:pt>
                <c:pt idx="13933">
                  <c:v>13908</c:v>
                </c:pt>
                <c:pt idx="13934">
                  <c:v>13909</c:v>
                </c:pt>
                <c:pt idx="13935">
                  <c:v>13910</c:v>
                </c:pt>
                <c:pt idx="13936">
                  <c:v>13911</c:v>
                </c:pt>
                <c:pt idx="13937">
                  <c:v>13912</c:v>
                </c:pt>
                <c:pt idx="13938">
                  <c:v>13913</c:v>
                </c:pt>
                <c:pt idx="13939">
                  <c:v>13914</c:v>
                </c:pt>
                <c:pt idx="13940">
                  <c:v>13915</c:v>
                </c:pt>
                <c:pt idx="13941">
                  <c:v>13916</c:v>
                </c:pt>
                <c:pt idx="13942">
                  <c:v>13917</c:v>
                </c:pt>
                <c:pt idx="13943">
                  <c:v>13918</c:v>
                </c:pt>
                <c:pt idx="13944">
                  <c:v>13919</c:v>
                </c:pt>
                <c:pt idx="13945">
                  <c:v>13920</c:v>
                </c:pt>
                <c:pt idx="13946">
                  <c:v>13921</c:v>
                </c:pt>
                <c:pt idx="13947">
                  <c:v>13922</c:v>
                </c:pt>
                <c:pt idx="13948">
                  <c:v>13923</c:v>
                </c:pt>
                <c:pt idx="13949">
                  <c:v>13924</c:v>
                </c:pt>
                <c:pt idx="13950">
                  <c:v>13925</c:v>
                </c:pt>
                <c:pt idx="13951">
                  <c:v>13926</c:v>
                </c:pt>
                <c:pt idx="13952">
                  <c:v>13927</c:v>
                </c:pt>
                <c:pt idx="13953">
                  <c:v>13928</c:v>
                </c:pt>
                <c:pt idx="13954">
                  <c:v>13929</c:v>
                </c:pt>
                <c:pt idx="13955">
                  <c:v>13930</c:v>
                </c:pt>
                <c:pt idx="13956">
                  <c:v>13931</c:v>
                </c:pt>
                <c:pt idx="13957">
                  <c:v>13932</c:v>
                </c:pt>
                <c:pt idx="13958">
                  <c:v>13933</c:v>
                </c:pt>
                <c:pt idx="13959">
                  <c:v>13934</c:v>
                </c:pt>
                <c:pt idx="13960">
                  <c:v>13935</c:v>
                </c:pt>
                <c:pt idx="13961">
                  <c:v>13936</c:v>
                </c:pt>
                <c:pt idx="13962">
                  <c:v>13937</c:v>
                </c:pt>
                <c:pt idx="13963">
                  <c:v>13938</c:v>
                </c:pt>
                <c:pt idx="13964">
                  <c:v>13939</c:v>
                </c:pt>
                <c:pt idx="13965">
                  <c:v>13940</c:v>
                </c:pt>
                <c:pt idx="13966">
                  <c:v>13941</c:v>
                </c:pt>
                <c:pt idx="13967">
                  <c:v>13942</c:v>
                </c:pt>
                <c:pt idx="13968">
                  <c:v>13943</c:v>
                </c:pt>
                <c:pt idx="13969">
                  <c:v>13944</c:v>
                </c:pt>
                <c:pt idx="13970">
                  <c:v>13945</c:v>
                </c:pt>
                <c:pt idx="13971">
                  <c:v>13946</c:v>
                </c:pt>
                <c:pt idx="13972">
                  <c:v>13947</c:v>
                </c:pt>
                <c:pt idx="13973">
                  <c:v>13948</c:v>
                </c:pt>
                <c:pt idx="13974">
                  <c:v>13949</c:v>
                </c:pt>
                <c:pt idx="13975">
                  <c:v>13950</c:v>
                </c:pt>
                <c:pt idx="13976">
                  <c:v>13951</c:v>
                </c:pt>
                <c:pt idx="13977">
                  <c:v>13952</c:v>
                </c:pt>
                <c:pt idx="13978">
                  <c:v>13953</c:v>
                </c:pt>
                <c:pt idx="13979">
                  <c:v>13954</c:v>
                </c:pt>
                <c:pt idx="13980">
                  <c:v>13955</c:v>
                </c:pt>
                <c:pt idx="13981">
                  <c:v>13956</c:v>
                </c:pt>
                <c:pt idx="13982">
                  <c:v>13957</c:v>
                </c:pt>
                <c:pt idx="13983">
                  <c:v>13958</c:v>
                </c:pt>
                <c:pt idx="13984">
                  <c:v>13959</c:v>
                </c:pt>
                <c:pt idx="13985">
                  <c:v>13960</c:v>
                </c:pt>
                <c:pt idx="13986">
                  <c:v>13961</c:v>
                </c:pt>
                <c:pt idx="13987">
                  <c:v>13962</c:v>
                </c:pt>
                <c:pt idx="13988">
                  <c:v>13963</c:v>
                </c:pt>
                <c:pt idx="13989">
                  <c:v>13964</c:v>
                </c:pt>
                <c:pt idx="13990">
                  <c:v>13965</c:v>
                </c:pt>
                <c:pt idx="13991">
                  <c:v>13966</c:v>
                </c:pt>
                <c:pt idx="13992">
                  <c:v>13967</c:v>
                </c:pt>
                <c:pt idx="13993">
                  <c:v>13968</c:v>
                </c:pt>
                <c:pt idx="13994">
                  <c:v>13969</c:v>
                </c:pt>
                <c:pt idx="13995">
                  <c:v>13970</c:v>
                </c:pt>
                <c:pt idx="13996">
                  <c:v>13971</c:v>
                </c:pt>
                <c:pt idx="13997">
                  <c:v>13972</c:v>
                </c:pt>
                <c:pt idx="13998">
                  <c:v>13973</c:v>
                </c:pt>
                <c:pt idx="13999">
                  <c:v>13974</c:v>
                </c:pt>
                <c:pt idx="14000">
                  <c:v>13975</c:v>
                </c:pt>
                <c:pt idx="14001">
                  <c:v>13976</c:v>
                </c:pt>
                <c:pt idx="14002">
                  <c:v>13977</c:v>
                </c:pt>
                <c:pt idx="14003">
                  <c:v>13978</c:v>
                </c:pt>
                <c:pt idx="14004">
                  <c:v>13979</c:v>
                </c:pt>
                <c:pt idx="14005">
                  <c:v>13980</c:v>
                </c:pt>
                <c:pt idx="14006">
                  <c:v>13981</c:v>
                </c:pt>
                <c:pt idx="14007">
                  <c:v>13982</c:v>
                </c:pt>
                <c:pt idx="14008">
                  <c:v>13983</c:v>
                </c:pt>
                <c:pt idx="14009">
                  <c:v>13984</c:v>
                </c:pt>
                <c:pt idx="14010">
                  <c:v>13985</c:v>
                </c:pt>
                <c:pt idx="14011">
                  <c:v>13986</c:v>
                </c:pt>
                <c:pt idx="14012">
                  <c:v>13987</c:v>
                </c:pt>
                <c:pt idx="14013">
                  <c:v>13988</c:v>
                </c:pt>
                <c:pt idx="14014">
                  <c:v>13989</c:v>
                </c:pt>
                <c:pt idx="14015">
                  <c:v>13990</c:v>
                </c:pt>
                <c:pt idx="14016">
                  <c:v>13991</c:v>
                </c:pt>
                <c:pt idx="14017">
                  <c:v>13992</c:v>
                </c:pt>
                <c:pt idx="14018">
                  <c:v>13993</c:v>
                </c:pt>
                <c:pt idx="14019">
                  <c:v>13994</c:v>
                </c:pt>
                <c:pt idx="14020">
                  <c:v>13995</c:v>
                </c:pt>
                <c:pt idx="14021">
                  <c:v>13996</c:v>
                </c:pt>
                <c:pt idx="14022">
                  <c:v>13997</c:v>
                </c:pt>
                <c:pt idx="14023">
                  <c:v>13998</c:v>
                </c:pt>
                <c:pt idx="14024">
                  <c:v>13999</c:v>
                </c:pt>
                <c:pt idx="14025">
                  <c:v>14000</c:v>
                </c:pt>
                <c:pt idx="14026">
                  <c:v>14001</c:v>
                </c:pt>
                <c:pt idx="14027">
                  <c:v>14002</c:v>
                </c:pt>
                <c:pt idx="14028">
                  <c:v>14003</c:v>
                </c:pt>
                <c:pt idx="14029">
                  <c:v>14004</c:v>
                </c:pt>
                <c:pt idx="14030">
                  <c:v>14005</c:v>
                </c:pt>
                <c:pt idx="14031">
                  <c:v>14006</c:v>
                </c:pt>
                <c:pt idx="14032">
                  <c:v>14007</c:v>
                </c:pt>
                <c:pt idx="14033">
                  <c:v>14008</c:v>
                </c:pt>
                <c:pt idx="14034">
                  <c:v>14009</c:v>
                </c:pt>
                <c:pt idx="14035">
                  <c:v>14010</c:v>
                </c:pt>
                <c:pt idx="14036">
                  <c:v>14011</c:v>
                </c:pt>
                <c:pt idx="14037">
                  <c:v>14012</c:v>
                </c:pt>
                <c:pt idx="14038">
                  <c:v>14013</c:v>
                </c:pt>
                <c:pt idx="14039">
                  <c:v>14014</c:v>
                </c:pt>
                <c:pt idx="14040">
                  <c:v>14015</c:v>
                </c:pt>
                <c:pt idx="14041">
                  <c:v>14016</c:v>
                </c:pt>
                <c:pt idx="14042">
                  <c:v>14017</c:v>
                </c:pt>
                <c:pt idx="14043">
                  <c:v>14018</c:v>
                </c:pt>
                <c:pt idx="14044">
                  <c:v>14019</c:v>
                </c:pt>
                <c:pt idx="14045">
                  <c:v>14020</c:v>
                </c:pt>
                <c:pt idx="14046">
                  <c:v>14021</c:v>
                </c:pt>
                <c:pt idx="14047">
                  <c:v>14022</c:v>
                </c:pt>
                <c:pt idx="14048">
                  <c:v>14023</c:v>
                </c:pt>
                <c:pt idx="14049">
                  <c:v>14024</c:v>
                </c:pt>
                <c:pt idx="14050">
                  <c:v>14025</c:v>
                </c:pt>
                <c:pt idx="14051">
                  <c:v>14026</c:v>
                </c:pt>
                <c:pt idx="14052">
                  <c:v>14027</c:v>
                </c:pt>
                <c:pt idx="14053">
                  <c:v>14028</c:v>
                </c:pt>
                <c:pt idx="14054">
                  <c:v>14029</c:v>
                </c:pt>
                <c:pt idx="14055">
                  <c:v>14030</c:v>
                </c:pt>
                <c:pt idx="14056">
                  <c:v>14031</c:v>
                </c:pt>
                <c:pt idx="14057">
                  <c:v>14032</c:v>
                </c:pt>
                <c:pt idx="14058">
                  <c:v>14033</c:v>
                </c:pt>
                <c:pt idx="14059">
                  <c:v>14034</c:v>
                </c:pt>
                <c:pt idx="14060">
                  <c:v>14035</c:v>
                </c:pt>
                <c:pt idx="14061">
                  <c:v>14036</c:v>
                </c:pt>
                <c:pt idx="14062">
                  <c:v>14037</c:v>
                </c:pt>
                <c:pt idx="14063">
                  <c:v>14038</c:v>
                </c:pt>
                <c:pt idx="14064">
                  <c:v>14039</c:v>
                </c:pt>
                <c:pt idx="14065">
                  <c:v>14040</c:v>
                </c:pt>
                <c:pt idx="14066">
                  <c:v>14041</c:v>
                </c:pt>
                <c:pt idx="14067">
                  <c:v>14042</c:v>
                </c:pt>
                <c:pt idx="14068">
                  <c:v>14043</c:v>
                </c:pt>
                <c:pt idx="14069">
                  <c:v>14044</c:v>
                </c:pt>
                <c:pt idx="14070">
                  <c:v>14045</c:v>
                </c:pt>
                <c:pt idx="14071">
                  <c:v>14046</c:v>
                </c:pt>
                <c:pt idx="14072">
                  <c:v>14047</c:v>
                </c:pt>
                <c:pt idx="14073">
                  <c:v>14048</c:v>
                </c:pt>
                <c:pt idx="14074">
                  <c:v>14049</c:v>
                </c:pt>
                <c:pt idx="14075">
                  <c:v>14050</c:v>
                </c:pt>
                <c:pt idx="14076">
                  <c:v>14051</c:v>
                </c:pt>
                <c:pt idx="14077">
                  <c:v>14052</c:v>
                </c:pt>
                <c:pt idx="14078">
                  <c:v>14053</c:v>
                </c:pt>
                <c:pt idx="14079">
                  <c:v>14054</c:v>
                </c:pt>
                <c:pt idx="14080">
                  <c:v>14055</c:v>
                </c:pt>
                <c:pt idx="14081">
                  <c:v>14056</c:v>
                </c:pt>
                <c:pt idx="14082">
                  <c:v>14057</c:v>
                </c:pt>
                <c:pt idx="14083">
                  <c:v>14058</c:v>
                </c:pt>
                <c:pt idx="14084">
                  <c:v>14059</c:v>
                </c:pt>
                <c:pt idx="14085">
                  <c:v>14060</c:v>
                </c:pt>
                <c:pt idx="14086">
                  <c:v>14061</c:v>
                </c:pt>
                <c:pt idx="14087">
                  <c:v>14062</c:v>
                </c:pt>
                <c:pt idx="14088">
                  <c:v>14063</c:v>
                </c:pt>
                <c:pt idx="14089">
                  <c:v>14064</c:v>
                </c:pt>
                <c:pt idx="14090">
                  <c:v>14065</c:v>
                </c:pt>
                <c:pt idx="14091">
                  <c:v>14066</c:v>
                </c:pt>
                <c:pt idx="14092">
                  <c:v>14067</c:v>
                </c:pt>
                <c:pt idx="14093">
                  <c:v>14068</c:v>
                </c:pt>
                <c:pt idx="14094">
                  <c:v>14069</c:v>
                </c:pt>
                <c:pt idx="14095">
                  <c:v>14070</c:v>
                </c:pt>
                <c:pt idx="14096">
                  <c:v>14071</c:v>
                </c:pt>
                <c:pt idx="14097">
                  <c:v>14072</c:v>
                </c:pt>
                <c:pt idx="14098">
                  <c:v>14073</c:v>
                </c:pt>
                <c:pt idx="14099">
                  <c:v>14074</c:v>
                </c:pt>
                <c:pt idx="14100">
                  <c:v>14075</c:v>
                </c:pt>
                <c:pt idx="14101">
                  <c:v>14076</c:v>
                </c:pt>
                <c:pt idx="14102">
                  <c:v>14077</c:v>
                </c:pt>
                <c:pt idx="14103">
                  <c:v>14078</c:v>
                </c:pt>
                <c:pt idx="14104">
                  <c:v>14079</c:v>
                </c:pt>
                <c:pt idx="14105">
                  <c:v>14080</c:v>
                </c:pt>
                <c:pt idx="14106">
                  <c:v>14081</c:v>
                </c:pt>
                <c:pt idx="14107">
                  <c:v>14082</c:v>
                </c:pt>
                <c:pt idx="14108">
                  <c:v>14083</c:v>
                </c:pt>
                <c:pt idx="14109">
                  <c:v>14084</c:v>
                </c:pt>
                <c:pt idx="14110">
                  <c:v>14085</c:v>
                </c:pt>
                <c:pt idx="14111">
                  <c:v>14086</c:v>
                </c:pt>
                <c:pt idx="14112">
                  <c:v>14087</c:v>
                </c:pt>
                <c:pt idx="14113">
                  <c:v>14088</c:v>
                </c:pt>
                <c:pt idx="14114">
                  <c:v>14089</c:v>
                </c:pt>
                <c:pt idx="14115">
                  <c:v>14090</c:v>
                </c:pt>
                <c:pt idx="14116">
                  <c:v>14091</c:v>
                </c:pt>
                <c:pt idx="14117">
                  <c:v>14092</c:v>
                </c:pt>
                <c:pt idx="14118">
                  <c:v>14093</c:v>
                </c:pt>
                <c:pt idx="14119">
                  <c:v>14094</c:v>
                </c:pt>
                <c:pt idx="14120">
                  <c:v>14095</c:v>
                </c:pt>
                <c:pt idx="14121">
                  <c:v>14096</c:v>
                </c:pt>
                <c:pt idx="14122">
                  <c:v>14097</c:v>
                </c:pt>
                <c:pt idx="14123">
                  <c:v>14098</c:v>
                </c:pt>
                <c:pt idx="14124">
                  <c:v>14099</c:v>
                </c:pt>
                <c:pt idx="14125">
                  <c:v>14100</c:v>
                </c:pt>
                <c:pt idx="14126">
                  <c:v>14101</c:v>
                </c:pt>
                <c:pt idx="14127">
                  <c:v>14102</c:v>
                </c:pt>
                <c:pt idx="14128">
                  <c:v>14103</c:v>
                </c:pt>
                <c:pt idx="14129">
                  <c:v>14104</c:v>
                </c:pt>
                <c:pt idx="14130">
                  <c:v>14105</c:v>
                </c:pt>
                <c:pt idx="14131">
                  <c:v>14106</c:v>
                </c:pt>
                <c:pt idx="14132">
                  <c:v>14107</c:v>
                </c:pt>
                <c:pt idx="14133">
                  <c:v>14108</c:v>
                </c:pt>
                <c:pt idx="14134">
                  <c:v>14109</c:v>
                </c:pt>
                <c:pt idx="14135">
                  <c:v>14110</c:v>
                </c:pt>
                <c:pt idx="14136">
                  <c:v>14111</c:v>
                </c:pt>
                <c:pt idx="14137">
                  <c:v>14112</c:v>
                </c:pt>
                <c:pt idx="14138">
                  <c:v>14113</c:v>
                </c:pt>
                <c:pt idx="14139">
                  <c:v>14114</c:v>
                </c:pt>
                <c:pt idx="14140">
                  <c:v>14115</c:v>
                </c:pt>
                <c:pt idx="14141">
                  <c:v>14116</c:v>
                </c:pt>
                <c:pt idx="14142">
                  <c:v>14117</c:v>
                </c:pt>
                <c:pt idx="14143">
                  <c:v>14118</c:v>
                </c:pt>
                <c:pt idx="14144">
                  <c:v>14119</c:v>
                </c:pt>
                <c:pt idx="14145">
                  <c:v>14120</c:v>
                </c:pt>
                <c:pt idx="14146">
                  <c:v>14121</c:v>
                </c:pt>
                <c:pt idx="14147">
                  <c:v>14122</c:v>
                </c:pt>
                <c:pt idx="14148">
                  <c:v>14123</c:v>
                </c:pt>
                <c:pt idx="14149">
                  <c:v>14124</c:v>
                </c:pt>
                <c:pt idx="14150">
                  <c:v>14125</c:v>
                </c:pt>
                <c:pt idx="14151">
                  <c:v>14126</c:v>
                </c:pt>
                <c:pt idx="14152">
                  <c:v>14127</c:v>
                </c:pt>
                <c:pt idx="14153">
                  <c:v>14128</c:v>
                </c:pt>
                <c:pt idx="14154">
                  <c:v>14129</c:v>
                </c:pt>
                <c:pt idx="14155">
                  <c:v>14130</c:v>
                </c:pt>
                <c:pt idx="14156">
                  <c:v>14131</c:v>
                </c:pt>
                <c:pt idx="14157">
                  <c:v>14132</c:v>
                </c:pt>
                <c:pt idx="14158">
                  <c:v>14133</c:v>
                </c:pt>
                <c:pt idx="14159">
                  <c:v>14134</c:v>
                </c:pt>
                <c:pt idx="14160">
                  <c:v>14135</c:v>
                </c:pt>
                <c:pt idx="14161">
                  <c:v>14136</c:v>
                </c:pt>
                <c:pt idx="14162">
                  <c:v>14137</c:v>
                </c:pt>
                <c:pt idx="14163">
                  <c:v>14138</c:v>
                </c:pt>
                <c:pt idx="14164">
                  <c:v>14139</c:v>
                </c:pt>
                <c:pt idx="14165">
                  <c:v>14140</c:v>
                </c:pt>
                <c:pt idx="14166">
                  <c:v>14141</c:v>
                </c:pt>
                <c:pt idx="14167">
                  <c:v>14142</c:v>
                </c:pt>
                <c:pt idx="14168">
                  <c:v>14143</c:v>
                </c:pt>
                <c:pt idx="14169">
                  <c:v>14144</c:v>
                </c:pt>
                <c:pt idx="14170">
                  <c:v>14145</c:v>
                </c:pt>
                <c:pt idx="14171">
                  <c:v>14146</c:v>
                </c:pt>
                <c:pt idx="14172">
                  <c:v>14147</c:v>
                </c:pt>
                <c:pt idx="14173">
                  <c:v>14148</c:v>
                </c:pt>
                <c:pt idx="14174">
                  <c:v>14149</c:v>
                </c:pt>
                <c:pt idx="14175">
                  <c:v>14150</c:v>
                </c:pt>
                <c:pt idx="14176">
                  <c:v>14151</c:v>
                </c:pt>
                <c:pt idx="14177">
                  <c:v>14152</c:v>
                </c:pt>
                <c:pt idx="14178">
                  <c:v>14153</c:v>
                </c:pt>
                <c:pt idx="14179">
                  <c:v>14154</c:v>
                </c:pt>
                <c:pt idx="14180">
                  <c:v>14155</c:v>
                </c:pt>
                <c:pt idx="14181">
                  <c:v>14156</c:v>
                </c:pt>
                <c:pt idx="14182">
                  <c:v>14157</c:v>
                </c:pt>
                <c:pt idx="14183">
                  <c:v>14158</c:v>
                </c:pt>
                <c:pt idx="14184">
                  <c:v>14159</c:v>
                </c:pt>
                <c:pt idx="14185">
                  <c:v>14160</c:v>
                </c:pt>
                <c:pt idx="14186">
                  <c:v>14161</c:v>
                </c:pt>
                <c:pt idx="14187">
                  <c:v>14162</c:v>
                </c:pt>
                <c:pt idx="14188">
                  <c:v>14163</c:v>
                </c:pt>
                <c:pt idx="14189">
                  <c:v>14164</c:v>
                </c:pt>
                <c:pt idx="14190">
                  <c:v>14165</c:v>
                </c:pt>
                <c:pt idx="14191">
                  <c:v>14166</c:v>
                </c:pt>
                <c:pt idx="14192">
                  <c:v>14167</c:v>
                </c:pt>
                <c:pt idx="14193">
                  <c:v>14168</c:v>
                </c:pt>
                <c:pt idx="14194">
                  <c:v>14169</c:v>
                </c:pt>
                <c:pt idx="14195">
                  <c:v>14170</c:v>
                </c:pt>
                <c:pt idx="14196">
                  <c:v>14171</c:v>
                </c:pt>
                <c:pt idx="14197">
                  <c:v>14172</c:v>
                </c:pt>
                <c:pt idx="14198">
                  <c:v>14173</c:v>
                </c:pt>
                <c:pt idx="14199">
                  <c:v>14174</c:v>
                </c:pt>
                <c:pt idx="14200">
                  <c:v>14175</c:v>
                </c:pt>
                <c:pt idx="14201">
                  <c:v>14176</c:v>
                </c:pt>
                <c:pt idx="14202">
                  <c:v>14177</c:v>
                </c:pt>
                <c:pt idx="14203">
                  <c:v>14178</c:v>
                </c:pt>
                <c:pt idx="14204">
                  <c:v>14179</c:v>
                </c:pt>
                <c:pt idx="14205">
                  <c:v>14180</c:v>
                </c:pt>
                <c:pt idx="14206">
                  <c:v>14181</c:v>
                </c:pt>
                <c:pt idx="14207">
                  <c:v>14182</c:v>
                </c:pt>
                <c:pt idx="14208">
                  <c:v>14183</c:v>
                </c:pt>
                <c:pt idx="14209">
                  <c:v>14184</c:v>
                </c:pt>
                <c:pt idx="14210">
                  <c:v>14185</c:v>
                </c:pt>
                <c:pt idx="14211">
                  <c:v>14186</c:v>
                </c:pt>
                <c:pt idx="14212">
                  <c:v>14187</c:v>
                </c:pt>
                <c:pt idx="14213">
                  <c:v>14188</c:v>
                </c:pt>
                <c:pt idx="14214">
                  <c:v>14189</c:v>
                </c:pt>
                <c:pt idx="14215">
                  <c:v>14190</c:v>
                </c:pt>
                <c:pt idx="14216">
                  <c:v>14191</c:v>
                </c:pt>
                <c:pt idx="14217">
                  <c:v>14192</c:v>
                </c:pt>
                <c:pt idx="14218">
                  <c:v>14193</c:v>
                </c:pt>
                <c:pt idx="14219">
                  <c:v>14194</c:v>
                </c:pt>
                <c:pt idx="14220">
                  <c:v>14195</c:v>
                </c:pt>
                <c:pt idx="14221">
                  <c:v>14196</c:v>
                </c:pt>
                <c:pt idx="14222">
                  <c:v>14197</c:v>
                </c:pt>
                <c:pt idx="14223">
                  <c:v>14198</c:v>
                </c:pt>
                <c:pt idx="14224">
                  <c:v>14199</c:v>
                </c:pt>
                <c:pt idx="14225">
                  <c:v>14200</c:v>
                </c:pt>
                <c:pt idx="14226">
                  <c:v>14201</c:v>
                </c:pt>
                <c:pt idx="14227">
                  <c:v>14202</c:v>
                </c:pt>
                <c:pt idx="14228">
                  <c:v>14203</c:v>
                </c:pt>
                <c:pt idx="14229">
                  <c:v>14204</c:v>
                </c:pt>
                <c:pt idx="14230">
                  <c:v>14205</c:v>
                </c:pt>
                <c:pt idx="14231">
                  <c:v>14206</c:v>
                </c:pt>
                <c:pt idx="14232">
                  <c:v>14207</c:v>
                </c:pt>
                <c:pt idx="14233">
                  <c:v>14208</c:v>
                </c:pt>
                <c:pt idx="14234">
                  <c:v>14209</c:v>
                </c:pt>
                <c:pt idx="14235">
                  <c:v>14210</c:v>
                </c:pt>
                <c:pt idx="14236">
                  <c:v>14211</c:v>
                </c:pt>
                <c:pt idx="14237">
                  <c:v>14212</c:v>
                </c:pt>
                <c:pt idx="14238">
                  <c:v>14213</c:v>
                </c:pt>
                <c:pt idx="14239">
                  <c:v>14214</c:v>
                </c:pt>
                <c:pt idx="14240">
                  <c:v>14215</c:v>
                </c:pt>
                <c:pt idx="14241">
                  <c:v>14216</c:v>
                </c:pt>
                <c:pt idx="14242">
                  <c:v>14217</c:v>
                </c:pt>
                <c:pt idx="14243">
                  <c:v>14218</c:v>
                </c:pt>
                <c:pt idx="14244">
                  <c:v>14219</c:v>
                </c:pt>
                <c:pt idx="14245">
                  <c:v>14220</c:v>
                </c:pt>
                <c:pt idx="14246">
                  <c:v>14221</c:v>
                </c:pt>
                <c:pt idx="14247">
                  <c:v>14222</c:v>
                </c:pt>
                <c:pt idx="14248">
                  <c:v>14223</c:v>
                </c:pt>
                <c:pt idx="14249">
                  <c:v>14224</c:v>
                </c:pt>
                <c:pt idx="14250">
                  <c:v>14225</c:v>
                </c:pt>
                <c:pt idx="14251">
                  <c:v>14226</c:v>
                </c:pt>
                <c:pt idx="14252">
                  <c:v>14227</c:v>
                </c:pt>
                <c:pt idx="14253">
                  <c:v>14228</c:v>
                </c:pt>
                <c:pt idx="14254">
                  <c:v>14229</c:v>
                </c:pt>
                <c:pt idx="14255">
                  <c:v>14230</c:v>
                </c:pt>
                <c:pt idx="14256">
                  <c:v>14231</c:v>
                </c:pt>
                <c:pt idx="14257">
                  <c:v>14232</c:v>
                </c:pt>
                <c:pt idx="14258">
                  <c:v>14233</c:v>
                </c:pt>
                <c:pt idx="14259">
                  <c:v>14234</c:v>
                </c:pt>
                <c:pt idx="14260">
                  <c:v>14235</c:v>
                </c:pt>
                <c:pt idx="14261">
                  <c:v>14236</c:v>
                </c:pt>
                <c:pt idx="14262">
                  <c:v>14237</c:v>
                </c:pt>
                <c:pt idx="14263">
                  <c:v>14238</c:v>
                </c:pt>
                <c:pt idx="14264">
                  <c:v>14239</c:v>
                </c:pt>
                <c:pt idx="14265">
                  <c:v>14240</c:v>
                </c:pt>
                <c:pt idx="14266">
                  <c:v>14241</c:v>
                </c:pt>
                <c:pt idx="14267">
                  <c:v>14242</c:v>
                </c:pt>
                <c:pt idx="14268">
                  <c:v>14243</c:v>
                </c:pt>
                <c:pt idx="14269">
                  <c:v>14244</c:v>
                </c:pt>
                <c:pt idx="14270">
                  <c:v>14245</c:v>
                </c:pt>
                <c:pt idx="14271">
                  <c:v>14246</c:v>
                </c:pt>
                <c:pt idx="14272">
                  <c:v>14247</c:v>
                </c:pt>
                <c:pt idx="14273">
                  <c:v>14248</c:v>
                </c:pt>
                <c:pt idx="14274">
                  <c:v>14249</c:v>
                </c:pt>
                <c:pt idx="14275">
                  <c:v>14250</c:v>
                </c:pt>
                <c:pt idx="14276">
                  <c:v>14251</c:v>
                </c:pt>
                <c:pt idx="14277">
                  <c:v>14252</c:v>
                </c:pt>
                <c:pt idx="14278">
                  <c:v>14253</c:v>
                </c:pt>
                <c:pt idx="14279">
                  <c:v>14254</c:v>
                </c:pt>
                <c:pt idx="14280">
                  <c:v>14255</c:v>
                </c:pt>
                <c:pt idx="14281">
                  <c:v>14256</c:v>
                </c:pt>
                <c:pt idx="14282">
                  <c:v>14257</c:v>
                </c:pt>
                <c:pt idx="14283">
                  <c:v>14258</c:v>
                </c:pt>
                <c:pt idx="14284">
                  <c:v>14259</c:v>
                </c:pt>
                <c:pt idx="14285">
                  <c:v>14260</c:v>
                </c:pt>
                <c:pt idx="14286">
                  <c:v>14261</c:v>
                </c:pt>
                <c:pt idx="14287">
                  <c:v>14262</c:v>
                </c:pt>
                <c:pt idx="14288">
                  <c:v>14263</c:v>
                </c:pt>
                <c:pt idx="14289">
                  <c:v>14264</c:v>
                </c:pt>
                <c:pt idx="14290">
                  <c:v>14265</c:v>
                </c:pt>
                <c:pt idx="14291">
                  <c:v>14266</c:v>
                </c:pt>
                <c:pt idx="14292">
                  <c:v>14267</c:v>
                </c:pt>
                <c:pt idx="14293">
                  <c:v>14268</c:v>
                </c:pt>
                <c:pt idx="14294">
                  <c:v>14269</c:v>
                </c:pt>
                <c:pt idx="14295">
                  <c:v>14270</c:v>
                </c:pt>
                <c:pt idx="14296">
                  <c:v>14271</c:v>
                </c:pt>
                <c:pt idx="14297">
                  <c:v>14272</c:v>
                </c:pt>
                <c:pt idx="14298">
                  <c:v>14273</c:v>
                </c:pt>
                <c:pt idx="14299">
                  <c:v>14274</c:v>
                </c:pt>
                <c:pt idx="14300">
                  <c:v>14275</c:v>
                </c:pt>
                <c:pt idx="14301">
                  <c:v>14276</c:v>
                </c:pt>
                <c:pt idx="14302">
                  <c:v>14277</c:v>
                </c:pt>
                <c:pt idx="14303">
                  <c:v>14278</c:v>
                </c:pt>
                <c:pt idx="14304">
                  <c:v>14279</c:v>
                </c:pt>
                <c:pt idx="14305">
                  <c:v>14280</c:v>
                </c:pt>
                <c:pt idx="14306">
                  <c:v>14281</c:v>
                </c:pt>
                <c:pt idx="14307">
                  <c:v>14282</c:v>
                </c:pt>
                <c:pt idx="14308">
                  <c:v>14283</c:v>
                </c:pt>
                <c:pt idx="14309">
                  <c:v>14284</c:v>
                </c:pt>
                <c:pt idx="14310">
                  <c:v>14285</c:v>
                </c:pt>
                <c:pt idx="14311">
                  <c:v>14286</c:v>
                </c:pt>
                <c:pt idx="14312">
                  <c:v>14287</c:v>
                </c:pt>
                <c:pt idx="14313">
                  <c:v>14288</c:v>
                </c:pt>
                <c:pt idx="14314">
                  <c:v>14289</c:v>
                </c:pt>
                <c:pt idx="14315">
                  <c:v>14290</c:v>
                </c:pt>
                <c:pt idx="14316">
                  <c:v>14291</c:v>
                </c:pt>
                <c:pt idx="14317">
                  <c:v>14292</c:v>
                </c:pt>
                <c:pt idx="14318">
                  <c:v>14293</c:v>
                </c:pt>
                <c:pt idx="14319">
                  <c:v>14294</c:v>
                </c:pt>
                <c:pt idx="14320">
                  <c:v>14295</c:v>
                </c:pt>
                <c:pt idx="14321">
                  <c:v>14296</c:v>
                </c:pt>
                <c:pt idx="14322">
                  <c:v>14297</c:v>
                </c:pt>
                <c:pt idx="14323">
                  <c:v>14298</c:v>
                </c:pt>
                <c:pt idx="14324">
                  <c:v>14299</c:v>
                </c:pt>
                <c:pt idx="14325">
                  <c:v>14300</c:v>
                </c:pt>
                <c:pt idx="14326">
                  <c:v>14301</c:v>
                </c:pt>
                <c:pt idx="14327">
                  <c:v>14302</c:v>
                </c:pt>
                <c:pt idx="14328">
                  <c:v>14303</c:v>
                </c:pt>
                <c:pt idx="14329">
                  <c:v>14304</c:v>
                </c:pt>
                <c:pt idx="14330">
                  <c:v>14305</c:v>
                </c:pt>
                <c:pt idx="14331">
                  <c:v>14306</c:v>
                </c:pt>
                <c:pt idx="14332">
                  <c:v>14307</c:v>
                </c:pt>
                <c:pt idx="14333">
                  <c:v>14308</c:v>
                </c:pt>
                <c:pt idx="14334">
                  <c:v>14309</c:v>
                </c:pt>
                <c:pt idx="14335">
                  <c:v>14310</c:v>
                </c:pt>
                <c:pt idx="14336">
                  <c:v>14311</c:v>
                </c:pt>
                <c:pt idx="14337">
                  <c:v>14312</c:v>
                </c:pt>
                <c:pt idx="14338">
                  <c:v>14313</c:v>
                </c:pt>
                <c:pt idx="14339">
                  <c:v>14314</c:v>
                </c:pt>
                <c:pt idx="14340">
                  <c:v>14315</c:v>
                </c:pt>
                <c:pt idx="14341">
                  <c:v>14316</c:v>
                </c:pt>
                <c:pt idx="14342">
                  <c:v>14317</c:v>
                </c:pt>
                <c:pt idx="14343">
                  <c:v>14318</c:v>
                </c:pt>
                <c:pt idx="14344">
                  <c:v>14319</c:v>
                </c:pt>
                <c:pt idx="14345">
                  <c:v>14320</c:v>
                </c:pt>
                <c:pt idx="14346">
                  <c:v>14321</c:v>
                </c:pt>
                <c:pt idx="14347">
                  <c:v>14322</c:v>
                </c:pt>
                <c:pt idx="14348">
                  <c:v>14323</c:v>
                </c:pt>
                <c:pt idx="14349">
                  <c:v>14324</c:v>
                </c:pt>
                <c:pt idx="14350">
                  <c:v>14325</c:v>
                </c:pt>
                <c:pt idx="14351">
                  <c:v>14326</c:v>
                </c:pt>
                <c:pt idx="14352">
                  <c:v>14327</c:v>
                </c:pt>
                <c:pt idx="14353">
                  <c:v>14328</c:v>
                </c:pt>
                <c:pt idx="14354">
                  <c:v>14329</c:v>
                </c:pt>
                <c:pt idx="14355">
                  <c:v>14330</c:v>
                </c:pt>
                <c:pt idx="14356">
                  <c:v>14331</c:v>
                </c:pt>
                <c:pt idx="14357">
                  <c:v>14332</c:v>
                </c:pt>
                <c:pt idx="14358">
                  <c:v>14333</c:v>
                </c:pt>
                <c:pt idx="14359">
                  <c:v>14334</c:v>
                </c:pt>
                <c:pt idx="14360">
                  <c:v>14335</c:v>
                </c:pt>
                <c:pt idx="14361">
                  <c:v>14336</c:v>
                </c:pt>
                <c:pt idx="14362">
                  <c:v>14337</c:v>
                </c:pt>
                <c:pt idx="14363">
                  <c:v>14338</c:v>
                </c:pt>
                <c:pt idx="14364">
                  <c:v>14339</c:v>
                </c:pt>
                <c:pt idx="14365">
                  <c:v>14340</c:v>
                </c:pt>
                <c:pt idx="14366">
                  <c:v>14341</c:v>
                </c:pt>
                <c:pt idx="14367">
                  <c:v>14342</c:v>
                </c:pt>
                <c:pt idx="14368">
                  <c:v>14343</c:v>
                </c:pt>
                <c:pt idx="14369">
                  <c:v>14344</c:v>
                </c:pt>
                <c:pt idx="14370">
                  <c:v>14345</c:v>
                </c:pt>
                <c:pt idx="14371">
                  <c:v>14346</c:v>
                </c:pt>
                <c:pt idx="14372">
                  <c:v>14347</c:v>
                </c:pt>
                <c:pt idx="14373">
                  <c:v>14348</c:v>
                </c:pt>
                <c:pt idx="14374">
                  <c:v>14349</c:v>
                </c:pt>
                <c:pt idx="14375">
                  <c:v>14350</c:v>
                </c:pt>
                <c:pt idx="14376">
                  <c:v>14351</c:v>
                </c:pt>
                <c:pt idx="14377">
                  <c:v>14352</c:v>
                </c:pt>
                <c:pt idx="14378">
                  <c:v>14353</c:v>
                </c:pt>
                <c:pt idx="14379">
                  <c:v>14354</c:v>
                </c:pt>
                <c:pt idx="14380">
                  <c:v>14355</c:v>
                </c:pt>
                <c:pt idx="14381">
                  <c:v>14356</c:v>
                </c:pt>
                <c:pt idx="14382">
                  <c:v>14357</c:v>
                </c:pt>
                <c:pt idx="14383">
                  <c:v>14358</c:v>
                </c:pt>
                <c:pt idx="14384">
                  <c:v>14359</c:v>
                </c:pt>
                <c:pt idx="14385">
                  <c:v>14360</c:v>
                </c:pt>
                <c:pt idx="14386">
                  <c:v>14361</c:v>
                </c:pt>
                <c:pt idx="14387">
                  <c:v>14362</c:v>
                </c:pt>
                <c:pt idx="14388">
                  <c:v>14363</c:v>
                </c:pt>
                <c:pt idx="14389">
                  <c:v>14364</c:v>
                </c:pt>
                <c:pt idx="14390">
                  <c:v>14365</c:v>
                </c:pt>
                <c:pt idx="14391">
                  <c:v>14366</c:v>
                </c:pt>
                <c:pt idx="14392">
                  <c:v>14367</c:v>
                </c:pt>
                <c:pt idx="14393">
                  <c:v>14368</c:v>
                </c:pt>
                <c:pt idx="14394">
                  <c:v>14369</c:v>
                </c:pt>
                <c:pt idx="14395">
                  <c:v>14370</c:v>
                </c:pt>
                <c:pt idx="14396">
                  <c:v>14371</c:v>
                </c:pt>
                <c:pt idx="14397">
                  <c:v>14372</c:v>
                </c:pt>
                <c:pt idx="14398">
                  <c:v>14373</c:v>
                </c:pt>
                <c:pt idx="14399">
                  <c:v>14374</c:v>
                </c:pt>
                <c:pt idx="14400">
                  <c:v>14375</c:v>
                </c:pt>
                <c:pt idx="14401">
                  <c:v>14376</c:v>
                </c:pt>
                <c:pt idx="14402">
                  <c:v>14377</c:v>
                </c:pt>
                <c:pt idx="14403">
                  <c:v>14378</c:v>
                </c:pt>
                <c:pt idx="14404">
                  <c:v>14379</c:v>
                </c:pt>
                <c:pt idx="14405">
                  <c:v>14380</c:v>
                </c:pt>
                <c:pt idx="14406">
                  <c:v>14381</c:v>
                </c:pt>
                <c:pt idx="14407">
                  <c:v>14382</c:v>
                </c:pt>
                <c:pt idx="14408">
                  <c:v>14383</c:v>
                </c:pt>
                <c:pt idx="14409">
                  <c:v>14384</c:v>
                </c:pt>
                <c:pt idx="14410">
                  <c:v>14385</c:v>
                </c:pt>
                <c:pt idx="14411">
                  <c:v>14386</c:v>
                </c:pt>
                <c:pt idx="14412">
                  <c:v>14387</c:v>
                </c:pt>
                <c:pt idx="14413">
                  <c:v>14388</c:v>
                </c:pt>
                <c:pt idx="14414">
                  <c:v>14389</c:v>
                </c:pt>
                <c:pt idx="14415">
                  <c:v>14390</c:v>
                </c:pt>
                <c:pt idx="14416">
                  <c:v>14391</c:v>
                </c:pt>
                <c:pt idx="14417">
                  <c:v>14392</c:v>
                </c:pt>
                <c:pt idx="14418">
                  <c:v>14393</c:v>
                </c:pt>
                <c:pt idx="14419">
                  <c:v>14394</c:v>
                </c:pt>
                <c:pt idx="14420">
                  <c:v>14395</c:v>
                </c:pt>
                <c:pt idx="14421">
                  <c:v>14396</c:v>
                </c:pt>
                <c:pt idx="14422">
                  <c:v>14397</c:v>
                </c:pt>
                <c:pt idx="14423">
                  <c:v>14398</c:v>
                </c:pt>
                <c:pt idx="14424">
                  <c:v>14399</c:v>
                </c:pt>
                <c:pt idx="14425">
                  <c:v>14400</c:v>
                </c:pt>
                <c:pt idx="14426">
                  <c:v>14401</c:v>
                </c:pt>
                <c:pt idx="14427">
                  <c:v>14402</c:v>
                </c:pt>
                <c:pt idx="14428">
                  <c:v>14403</c:v>
                </c:pt>
                <c:pt idx="14429">
                  <c:v>14404</c:v>
                </c:pt>
                <c:pt idx="14430">
                  <c:v>14405</c:v>
                </c:pt>
                <c:pt idx="14431">
                  <c:v>14406</c:v>
                </c:pt>
                <c:pt idx="14432">
                  <c:v>14407</c:v>
                </c:pt>
                <c:pt idx="14433">
                  <c:v>14408</c:v>
                </c:pt>
                <c:pt idx="14434">
                  <c:v>14409</c:v>
                </c:pt>
                <c:pt idx="14435">
                  <c:v>14410</c:v>
                </c:pt>
                <c:pt idx="14436">
                  <c:v>14411</c:v>
                </c:pt>
                <c:pt idx="14437">
                  <c:v>14412</c:v>
                </c:pt>
                <c:pt idx="14438">
                  <c:v>14413</c:v>
                </c:pt>
                <c:pt idx="14439">
                  <c:v>14414</c:v>
                </c:pt>
                <c:pt idx="14440">
                  <c:v>14415</c:v>
                </c:pt>
                <c:pt idx="14441">
                  <c:v>14416</c:v>
                </c:pt>
                <c:pt idx="14442">
                  <c:v>14417</c:v>
                </c:pt>
                <c:pt idx="14443">
                  <c:v>14418</c:v>
                </c:pt>
                <c:pt idx="14444">
                  <c:v>14419</c:v>
                </c:pt>
                <c:pt idx="14445">
                  <c:v>14420</c:v>
                </c:pt>
                <c:pt idx="14446">
                  <c:v>14421</c:v>
                </c:pt>
                <c:pt idx="14447">
                  <c:v>14422</c:v>
                </c:pt>
                <c:pt idx="14448">
                  <c:v>14423</c:v>
                </c:pt>
                <c:pt idx="14449">
                  <c:v>14424</c:v>
                </c:pt>
                <c:pt idx="14450">
                  <c:v>14425</c:v>
                </c:pt>
                <c:pt idx="14451">
                  <c:v>14426</c:v>
                </c:pt>
                <c:pt idx="14452">
                  <c:v>14427</c:v>
                </c:pt>
                <c:pt idx="14453">
                  <c:v>14428</c:v>
                </c:pt>
                <c:pt idx="14454">
                  <c:v>14429</c:v>
                </c:pt>
                <c:pt idx="14455">
                  <c:v>14430</c:v>
                </c:pt>
                <c:pt idx="14456">
                  <c:v>14431</c:v>
                </c:pt>
                <c:pt idx="14457">
                  <c:v>14432</c:v>
                </c:pt>
                <c:pt idx="14458">
                  <c:v>14433</c:v>
                </c:pt>
                <c:pt idx="14459">
                  <c:v>14434</c:v>
                </c:pt>
                <c:pt idx="14460">
                  <c:v>14435</c:v>
                </c:pt>
                <c:pt idx="14461">
                  <c:v>14436</c:v>
                </c:pt>
                <c:pt idx="14462">
                  <c:v>14437</c:v>
                </c:pt>
                <c:pt idx="14463">
                  <c:v>14438</c:v>
                </c:pt>
                <c:pt idx="14464">
                  <c:v>14439</c:v>
                </c:pt>
                <c:pt idx="14465">
                  <c:v>14440</c:v>
                </c:pt>
                <c:pt idx="14466">
                  <c:v>14441</c:v>
                </c:pt>
                <c:pt idx="14467">
                  <c:v>14442</c:v>
                </c:pt>
                <c:pt idx="14468">
                  <c:v>14443</c:v>
                </c:pt>
                <c:pt idx="14469">
                  <c:v>14444</c:v>
                </c:pt>
                <c:pt idx="14470">
                  <c:v>14445</c:v>
                </c:pt>
                <c:pt idx="14471">
                  <c:v>14446</c:v>
                </c:pt>
                <c:pt idx="14472">
                  <c:v>14447</c:v>
                </c:pt>
                <c:pt idx="14473">
                  <c:v>14448</c:v>
                </c:pt>
                <c:pt idx="14474">
                  <c:v>14449</c:v>
                </c:pt>
                <c:pt idx="14475">
                  <c:v>14450</c:v>
                </c:pt>
                <c:pt idx="14476">
                  <c:v>14451</c:v>
                </c:pt>
                <c:pt idx="14477">
                  <c:v>14452</c:v>
                </c:pt>
                <c:pt idx="14478">
                  <c:v>14453</c:v>
                </c:pt>
                <c:pt idx="14479">
                  <c:v>14454</c:v>
                </c:pt>
                <c:pt idx="14480">
                  <c:v>14455</c:v>
                </c:pt>
                <c:pt idx="14481">
                  <c:v>14456</c:v>
                </c:pt>
                <c:pt idx="14482">
                  <c:v>14457</c:v>
                </c:pt>
                <c:pt idx="14483">
                  <c:v>14458</c:v>
                </c:pt>
                <c:pt idx="14484">
                  <c:v>14459</c:v>
                </c:pt>
                <c:pt idx="14485">
                  <c:v>14460</c:v>
                </c:pt>
                <c:pt idx="14486">
                  <c:v>14461</c:v>
                </c:pt>
                <c:pt idx="14487">
                  <c:v>14462</c:v>
                </c:pt>
                <c:pt idx="14488">
                  <c:v>14463</c:v>
                </c:pt>
                <c:pt idx="14489">
                  <c:v>14464</c:v>
                </c:pt>
                <c:pt idx="14490">
                  <c:v>14465</c:v>
                </c:pt>
                <c:pt idx="14491">
                  <c:v>14466</c:v>
                </c:pt>
                <c:pt idx="14492">
                  <c:v>14467</c:v>
                </c:pt>
                <c:pt idx="14493">
                  <c:v>14468</c:v>
                </c:pt>
                <c:pt idx="14494">
                  <c:v>14469</c:v>
                </c:pt>
                <c:pt idx="14495">
                  <c:v>14470</c:v>
                </c:pt>
                <c:pt idx="14496">
                  <c:v>14471</c:v>
                </c:pt>
                <c:pt idx="14497">
                  <c:v>14472</c:v>
                </c:pt>
                <c:pt idx="14498">
                  <c:v>14473</c:v>
                </c:pt>
                <c:pt idx="14499">
                  <c:v>14474</c:v>
                </c:pt>
                <c:pt idx="14500">
                  <c:v>14475</c:v>
                </c:pt>
                <c:pt idx="14501">
                  <c:v>14476</c:v>
                </c:pt>
                <c:pt idx="14502">
                  <c:v>14477</c:v>
                </c:pt>
                <c:pt idx="14503">
                  <c:v>14478</c:v>
                </c:pt>
                <c:pt idx="14504">
                  <c:v>14479</c:v>
                </c:pt>
                <c:pt idx="14505">
                  <c:v>14480</c:v>
                </c:pt>
                <c:pt idx="14506">
                  <c:v>14481</c:v>
                </c:pt>
                <c:pt idx="14507">
                  <c:v>14482</c:v>
                </c:pt>
                <c:pt idx="14508">
                  <c:v>14483</c:v>
                </c:pt>
                <c:pt idx="14509">
                  <c:v>14484</c:v>
                </c:pt>
                <c:pt idx="14510">
                  <c:v>14485</c:v>
                </c:pt>
                <c:pt idx="14511">
                  <c:v>14486</c:v>
                </c:pt>
                <c:pt idx="14512">
                  <c:v>14487</c:v>
                </c:pt>
                <c:pt idx="14513">
                  <c:v>14488</c:v>
                </c:pt>
                <c:pt idx="14514">
                  <c:v>14489</c:v>
                </c:pt>
                <c:pt idx="14515">
                  <c:v>14490</c:v>
                </c:pt>
                <c:pt idx="14516">
                  <c:v>14491</c:v>
                </c:pt>
                <c:pt idx="14517">
                  <c:v>14492</c:v>
                </c:pt>
                <c:pt idx="14518">
                  <c:v>14493</c:v>
                </c:pt>
                <c:pt idx="14519">
                  <c:v>14494</c:v>
                </c:pt>
                <c:pt idx="14520">
                  <c:v>14495</c:v>
                </c:pt>
                <c:pt idx="14521">
                  <c:v>14496</c:v>
                </c:pt>
                <c:pt idx="14522">
                  <c:v>14497</c:v>
                </c:pt>
                <c:pt idx="14523">
                  <c:v>14498</c:v>
                </c:pt>
                <c:pt idx="14524">
                  <c:v>14499</c:v>
                </c:pt>
                <c:pt idx="14525">
                  <c:v>14500</c:v>
                </c:pt>
                <c:pt idx="14526">
                  <c:v>14501</c:v>
                </c:pt>
                <c:pt idx="14527">
                  <c:v>14502</c:v>
                </c:pt>
                <c:pt idx="14528">
                  <c:v>14503</c:v>
                </c:pt>
                <c:pt idx="14529">
                  <c:v>14504</c:v>
                </c:pt>
                <c:pt idx="14530">
                  <c:v>14505</c:v>
                </c:pt>
                <c:pt idx="14531">
                  <c:v>14506</c:v>
                </c:pt>
                <c:pt idx="14532">
                  <c:v>14507</c:v>
                </c:pt>
                <c:pt idx="14533">
                  <c:v>14508</c:v>
                </c:pt>
                <c:pt idx="14534">
                  <c:v>14509</c:v>
                </c:pt>
                <c:pt idx="14535">
                  <c:v>14510</c:v>
                </c:pt>
                <c:pt idx="14536">
                  <c:v>14511</c:v>
                </c:pt>
                <c:pt idx="14537">
                  <c:v>14512</c:v>
                </c:pt>
                <c:pt idx="14538">
                  <c:v>14513</c:v>
                </c:pt>
                <c:pt idx="14539">
                  <c:v>14514</c:v>
                </c:pt>
                <c:pt idx="14540">
                  <c:v>14515</c:v>
                </c:pt>
                <c:pt idx="14541">
                  <c:v>14516</c:v>
                </c:pt>
                <c:pt idx="14542">
                  <c:v>14517</c:v>
                </c:pt>
                <c:pt idx="14543">
                  <c:v>14518</c:v>
                </c:pt>
                <c:pt idx="14544">
                  <c:v>14519</c:v>
                </c:pt>
                <c:pt idx="14545">
                  <c:v>14520</c:v>
                </c:pt>
                <c:pt idx="14546">
                  <c:v>14521</c:v>
                </c:pt>
                <c:pt idx="14547">
                  <c:v>14522</c:v>
                </c:pt>
                <c:pt idx="14548">
                  <c:v>14523</c:v>
                </c:pt>
                <c:pt idx="14549">
                  <c:v>14524</c:v>
                </c:pt>
                <c:pt idx="14550">
                  <c:v>14525</c:v>
                </c:pt>
                <c:pt idx="14551">
                  <c:v>14526</c:v>
                </c:pt>
                <c:pt idx="14552">
                  <c:v>14527</c:v>
                </c:pt>
                <c:pt idx="14553">
                  <c:v>14528</c:v>
                </c:pt>
                <c:pt idx="14554">
                  <c:v>14529</c:v>
                </c:pt>
                <c:pt idx="14555">
                  <c:v>14530</c:v>
                </c:pt>
                <c:pt idx="14556">
                  <c:v>14531</c:v>
                </c:pt>
                <c:pt idx="14557">
                  <c:v>14532</c:v>
                </c:pt>
                <c:pt idx="14558">
                  <c:v>14533</c:v>
                </c:pt>
                <c:pt idx="14559">
                  <c:v>14534</c:v>
                </c:pt>
                <c:pt idx="14560">
                  <c:v>14535</c:v>
                </c:pt>
                <c:pt idx="14561">
                  <c:v>14536</c:v>
                </c:pt>
                <c:pt idx="14562">
                  <c:v>14537</c:v>
                </c:pt>
                <c:pt idx="14563">
                  <c:v>14538</c:v>
                </c:pt>
                <c:pt idx="14564">
                  <c:v>14539</c:v>
                </c:pt>
                <c:pt idx="14565">
                  <c:v>14540</c:v>
                </c:pt>
                <c:pt idx="14566">
                  <c:v>14541</c:v>
                </c:pt>
                <c:pt idx="14567">
                  <c:v>14542</c:v>
                </c:pt>
                <c:pt idx="14568">
                  <c:v>14543</c:v>
                </c:pt>
                <c:pt idx="14569">
                  <c:v>14544</c:v>
                </c:pt>
                <c:pt idx="14570">
                  <c:v>14545</c:v>
                </c:pt>
                <c:pt idx="14571">
                  <c:v>14546</c:v>
                </c:pt>
                <c:pt idx="14572">
                  <c:v>14547</c:v>
                </c:pt>
                <c:pt idx="14573">
                  <c:v>14548</c:v>
                </c:pt>
                <c:pt idx="14574">
                  <c:v>14549</c:v>
                </c:pt>
                <c:pt idx="14575">
                  <c:v>14550</c:v>
                </c:pt>
                <c:pt idx="14576">
                  <c:v>14551</c:v>
                </c:pt>
                <c:pt idx="14577">
                  <c:v>14552</c:v>
                </c:pt>
                <c:pt idx="14578">
                  <c:v>14553</c:v>
                </c:pt>
                <c:pt idx="14579">
                  <c:v>14554</c:v>
                </c:pt>
                <c:pt idx="14580">
                  <c:v>14555</c:v>
                </c:pt>
                <c:pt idx="14581">
                  <c:v>14556</c:v>
                </c:pt>
                <c:pt idx="14582">
                  <c:v>14557</c:v>
                </c:pt>
                <c:pt idx="14583">
                  <c:v>14558</c:v>
                </c:pt>
                <c:pt idx="14584">
                  <c:v>14559</c:v>
                </c:pt>
                <c:pt idx="14585">
                  <c:v>14560</c:v>
                </c:pt>
                <c:pt idx="14586">
                  <c:v>14561</c:v>
                </c:pt>
                <c:pt idx="14587">
                  <c:v>14562</c:v>
                </c:pt>
                <c:pt idx="14588">
                  <c:v>14563</c:v>
                </c:pt>
                <c:pt idx="14589">
                  <c:v>14564</c:v>
                </c:pt>
                <c:pt idx="14590">
                  <c:v>14565</c:v>
                </c:pt>
                <c:pt idx="14591">
                  <c:v>14566</c:v>
                </c:pt>
                <c:pt idx="14592">
                  <c:v>14567</c:v>
                </c:pt>
                <c:pt idx="14593">
                  <c:v>14568</c:v>
                </c:pt>
                <c:pt idx="14594">
                  <c:v>14569</c:v>
                </c:pt>
                <c:pt idx="14595">
                  <c:v>14570</c:v>
                </c:pt>
                <c:pt idx="14596">
                  <c:v>14571</c:v>
                </c:pt>
                <c:pt idx="14597">
                  <c:v>14572</c:v>
                </c:pt>
                <c:pt idx="14598">
                  <c:v>14573</c:v>
                </c:pt>
                <c:pt idx="14599">
                  <c:v>14574</c:v>
                </c:pt>
                <c:pt idx="14600">
                  <c:v>14575</c:v>
                </c:pt>
                <c:pt idx="14601">
                  <c:v>14576</c:v>
                </c:pt>
                <c:pt idx="14602">
                  <c:v>14577</c:v>
                </c:pt>
                <c:pt idx="14603">
                  <c:v>14578</c:v>
                </c:pt>
                <c:pt idx="14604">
                  <c:v>14579</c:v>
                </c:pt>
                <c:pt idx="14605">
                  <c:v>14580</c:v>
                </c:pt>
                <c:pt idx="14606">
                  <c:v>14581</c:v>
                </c:pt>
                <c:pt idx="14607">
                  <c:v>14582</c:v>
                </c:pt>
                <c:pt idx="14608">
                  <c:v>14583</c:v>
                </c:pt>
                <c:pt idx="14609">
                  <c:v>14584</c:v>
                </c:pt>
                <c:pt idx="14610">
                  <c:v>14585</c:v>
                </c:pt>
                <c:pt idx="14611">
                  <c:v>14586</c:v>
                </c:pt>
                <c:pt idx="14612">
                  <c:v>14587</c:v>
                </c:pt>
                <c:pt idx="14613">
                  <c:v>14588</c:v>
                </c:pt>
                <c:pt idx="14614">
                  <c:v>14589</c:v>
                </c:pt>
                <c:pt idx="14615">
                  <c:v>14590</c:v>
                </c:pt>
                <c:pt idx="14616">
                  <c:v>14591</c:v>
                </c:pt>
                <c:pt idx="14617">
                  <c:v>14592</c:v>
                </c:pt>
                <c:pt idx="14618">
                  <c:v>14593</c:v>
                </c:pt>
                <c:pt idx="14619">
                  <c:v>14594</c:v>
                </c:pt>
                <c:pt idx="14620">
                  <c:v>14595</c:v>
                </c:pt>
                <c:pt idx="14621">
                  <c:v>14596</c:v>
                </c:pt>
                <c:pt idx="14622">
                  <c:v>14597</c:v>
                </c:pt>
                <c:pt idx="14623">
                  <c:v>14598</c:v>
                </c:pt>
                <c:pt idx="14624">
                  <c:v>14599</c:v>
                </c:pt>
                <c:pt idx="14625">
                  <c:v>14600</c:v>
                </c:pt>
                <c:pt idx="14626">
                  <c:v>14601</c:v>
                </c:pt>
                <c:pt idx="14627">
                  <c:v>14602</c:v>
                </c:pt>
                <c:pt idx="14628">
                  <c:v>14603</c:v>
                </c:pt>
                <c:pt idx="14629">
                  <c:v>14604</c:v>
                </c:pt>
                <c:pt idx="14630">
                  <c:v>14605</c:v>
                </c:pt>
                <c:pt idx="14631">
                  <c:v>14606</c:v>
                </c:pt>
                <c:pt idx="14632">
                  <c:v>14607</c:v>
                </c:pt>
                <c:pt idx="14633">
                  <c:v>14608</c:v>
                </c:pt>
                <c:pt idx="14634">
                  <c:v>14609</c:v>
                </c:pt>
                <c:pt idx="14635">
                  <c:v>14610</c:v>
                </c:pt>
                <c:pt idx="14636">
                  <c:v>14611</c:v>
                </c:pt>
                <c:pt idx="14637">
                  <c:v>14612</c:v>
                </c:pt>
                <c:pt idx="14638">
                  <c:v>14613</c:v>
                </c:pt>
                <c:pt idx="14639">
                  <c:v>14614</c:v>
                </c:pt>
                <c:pt idx="14640">
                  <c:v>14615</c:v>
                </c:pt>
                <c:pt idx="14641">
                  <c:v>14616</c:v>
                </c:pt>
                <c:pt idx="14642">
                  <c:v>14617</c:v>
                </c:pt>
                <c:pt idx="14643">
                  <c:v>14618</c:v>
                </c:pt>
                <c:pt idx="14644">
                  <c:v>14619</c:v>
                </c:pt>
                <c:pt idx="14645">
                  <c:v>14620</c:v>
                </c:pt>
                <c:pt idx="14646">
                  <c:v>14621</c:v>
                </c:pt>
                <c:pt idx="14647">
                  <c:v>14622</c:v>
                </c:pt>
                <c:pt idx="14648">
                  <c:v>14623</c:v>
                </c:pt>
                <c:pt idx="14649">
                  <c:v>14624</c:v>
                </c:pt>
                <c:pt idx="14650">
                  <c:v>14625</c:v>
                </c:pt>
                <c:pt idx="14651">
                  <c:v>14626</c:v>
                </c:pt>
                <c:pt idx="14652">
                  <c:v>14627</c:v>
                </c:pt>
                <c:pt idx="14653">
                  <c:v>14628</c:v>
                </c:pt>
                <c:pt idx="14654">
                  <c:v>14629</c:v>
                </c:pt>
                <c:pt idx="14655">
                  <c:v>14630</c:v>
                </c:pt>
                <c:pt idx="14656">
                  <c:v>14631</c:v>
                </c:pt>
                <c:pt idx="14657">
                  <c:v>14632</c:v>
                </c:pt>
                <c:pt idx="14658">
                  <c:v>14633</c:v>
                </c:pt>
                <c:pt idx="14659">
                  <c:v>14634</c:v>
                </c:pt>
                <c:pt idx="14660">
                  <c:v>14635</c:v>
                </c:pt>
                <c:pt idx="14661">
                  <c:v>14636</c:v>
                </c:pt>
                <c:pt idx="14662">
                  <c:v>14637</c:v>
                </c:pt>
                <c:pt idx="14663">
                  <c:v>14638</c:v>
                </c:pt>
                <c:pt idx="14664">
                  <c:v>14639</c:v>
                </c:pt>
                <c:pt idx="14665">
                  <c:v>14640</c:v>
                </c:pt>
                <c:pt idx="14666">
                  <c:v>14641</c:v>
                </c:pt>
                <c:pt idx="14667">
                  <c:v>14642</c:v>
                </c:pt>
                <c:pt idx="14668">
                  <c:v>14643</c:v>
                </c:pt>
                <c:pt idx="14669">
                  <c:v>14644</c:v>
                </c:pt>
                <c:pt idx="14670">
                  <c:v>14645</c:v>
                </c:pt>
                <c:pt idx="14671">
                  <c:v>14646</c:v>
                </c:pt>
                <c:pt idx="14672">
                  <c:v>14647</c:v>
                </c:pt>
                <c:pt idx="14673">
                  <c:v>14648</c:v>
                </c:pt>
                <c:pt idx="14674">
                  <c:v>14649</c:v>
                </c:pt>
                <c:pt idx="14675">
                  <c:v>14650</c:v>
                </c:pt>
                <c:pt idx="14676">
                  <c:v>14651</c:v>
                </c:pt>
                <c:pt idx="14677">
                  <c:v>14652</c:v>
                </c:pt>
                <c:pt idx="14678">
                  <c:v>14653</c:v>
                </c:pt>
                <c:pt idx="14679">
                  <c:v>14654</c:v>
                </c:pt>
                <c:pt idx="14680">
                  <c:v>14655</c:v>
                </c:pt>
                <c:pt idx="14681">
                  <c:v>14656</c:v>
                </c:pt>
                <c:pt idx="14682">
                  <c:v>14657</c:v>
                </c:pt>
                <c:pt idx="14683">
                  <c:v>14658</c:v>
                </c:pt>
                <c:pt idx="14684">
                  <c:v>14659</c:v>
                </c:pt>
                <c:pt idx="14685">
                  <c:v>14660</c:v>
                </c:pt>
                <c:pt idx="14686">
                  <c:v>14661</c:v>
                </c:pt>
                <c:pt idx="14687">
                  <c:v>14662</c:v>
                </c:pt>
                <c:pt idx="14688">
                  <c:v>14663</c:v>
                </c:pt>
                <c:pt idx="14689">
                  <c:v>14664</c:v>
                </c:pt>
                <c:pt idx="14690">
                  <c:v>14665</c:v>
                </c:pt>
                <c:pt idx="14691">
                  <c:v>14666</c:v>
                </c:pt>
                <c:pt idx="14692">
                  <c:v>14667</c:v>
                </c:pt>
                <c:pt idx="14693">
                  <c:v>14668</c:v>
                </c:pt>
                <c:pt idx="14694">
                  <c:v>14669</c:v>
                </c:pt>
                <c:pt idx="14695">
                  <c:v>14670</c:v>
                </c:pt>
                <c:pt idx="14696">
                  <c:v>14671</c:v>
                </c:pt>
                <c:pt idx="14697">
                  <c:v>14672</c:v>
                </c:pt>
                <c:pt idx="14698">
                  <c:v>14673</c:v>
                </c:pt>
                <c:pt idx="14699">
                  <c:v>14674</c:v>
                </c:pt>
                <c:pt idx="14700">
                  <c:v>14675</c:v>
                </c:pt>
                <c:pt idx="14701">
                  <c:v>14676</c:v>
                </c:pt>
                <c:pt idx="14702">
                  <c:v>14677</c:v>
                </c:pt>
                <c:pt idx="14703">
                  <c:v>14678</c:v>
                </c:pt>
                <c:pt idx="14704">
                  <c:v>14679</c:v>
                </c:pt>
                <c:pt idx="14705">
                  <c:v>14680</c:v>
                </c:pt>
                <c:pt idx="14706">
                  <c:v>14681</c:v>
                </c:pt>
                <c:pt idx="14707">
                  <c:v>14682</c:v>
                </c:pt>
                <c:pt idx="14708">
                  <c:v>14683</c:v>
                </c:pt>
                <c:pt idx="14709">
                  <c:v>14684</c:v>
                </c:pt>
                <c:pt idx="14710">
                  <c:v>14685</c:v>
                </c:pt>
                <c:pt idx="14711">
                  <c:v>14686</c:v>
                </c:pt>
                <c:pt idx="14712">
                  <c:v>14687</c:v>
                </c:pt>
                <c:pt idx="14713">
                  <c:v>14688</c:v>
                </c:pt>
                <c:pt idx="14714">
                  <c:v>14689</c:v>
                </c:pt>
                <c:pt idx="14715">
                  <c:v>14690</c:v>
                </c:pt>
                <c:pt idx="14716">
                  <c:v>14691</c:v>
                </c:pt>
                <c:pt idx="14717">
                  <c:v>14692</c:v>
                </c:pt>
                <c:pt idx="14718">
                  <c:v>14693</c:v>
                </c:pt>
                <c:pt idx="14719">
                  <c:v>14694</c:v>
                </c:pt>
                <c:pt idx="14720">
                  <c:v>14695</c:v>
                </c:pt>
                <c:pt idx="14721">
                  <c:v>14696</c:v>
                </c:pt>
                <c:pt idx="14722">
                  <c:v>14697</c:v>
                </c:pt>
                <c:pt idx="14723">
                  <c:v>14698</c:v>
                </c:pt>
                <c:pt idx="14724">
                  <c:v>14699</c:v>
                </c:pt>
                <c:pt idx="14725">
                  <c:v>14700</c:v>
                </c:pt>
                <c:pt idx="14726">
                  <c:v>14701</c:v>
                </c:pt>
                <c:pt idx="14727">
                  <c:v>14702</c:v>
                </c:pt>
                <c:pt idx="14728">
                  <c:v>14703</c:v>
                </c:pt>
                <c:pt idx="14729">
                  <c:v>14704</c:v>
                </c:pt>
                <c:pt idx="14730">
                  <c:v>14705</c:v>
                </c:pt>
                <c:pt idx="14731">
                  <c:v>14706</c:v>
                </c:pt>
                <c:pt idx="14732">
                  <c:v>14707</c:v>
                </c:pt>
                <c:pt idx="14733">
                  <c:v>14708</c:v>
                </c:pt>
                <c:pt idx="14734">
                  <c:v>14709</c:v>
                </c:pt>
                <c:pt idx="14735">
                  <c:v>14710</c:v>
                </c:pt>
                <c:pt idx="14736">
                  <c:v>14711</c:v>
                </c:pt>
                <c:pt idx="14737">
                  <c:v>14712</c:v>
                </c:pt>
                <c:pt idx="14738">
                  <c:v>14713</c:v>
                </c:pt>
                <c:pt idx="14739">
                  <c:v>14714</c:v>
                </c:pt>
                <c:pt idx="14740">
                  <c:v>14715</c:v>
                </c:pt>
                <c:pt idx="14741">
                  <c:v>14716</c:v>
                </c:pt>
                <c:pt idx="14742">
                  <c:v>14717</c:v>
                </c:pt>
                <c:pt idx="14743">
                  <c:v>14718</c:v>
                </c:pt>
                <c:pt idx="14744">
                  <c:v>14719</c:v>
                </c:pt>
                <c:pt idx="14745">
                  <c:v>14720</c:v>
                </c:pt>
                <c:pt idx="14746">
                  <c:v>14721</c:v>
                </c:pt>
                <c:pt idx="14747">
                  <c:v>14722</c:v>
                </c:pt>
                <c:pt idx="14748">
                  <c:v>14723</c:v>
                </c:pt>
                <c:pt idx="14749">
                  <c:v>14724</c:v>
                </c:pt>
                <c:pt idx="14750">
                  <c:v>14725</c:v>
                </c:pt>
                <c:pt idx="14751">
                  <c:v>14726</c:v>
                </c:pt>
                <c:pt idx="14752">
                  <c:v>14727</c:v>
                </c:pt>
                <c:pt idx="14753">
                  <c:v>14728</c:v>
                </c:pt>
                <c:pt idx="14754">
                  <c:v>14729</c:v>
                </c:pt>
                <c:pt idx="14755">
                  <c:v>14730</c:v>
                </c:pt>
                <c:pt idx="14756">
                  <c:v>14731</c:v>
                </c:pt>
                <c:pt idx="14757">
                  <c:v>14732</c:v>
                </c:pt>
                <c:pt idx="14758">
                  <c:v>14733</c:v>
                </c:pt>
                <c:pt idx="14759">
                  <c:v>14734</c:v>
                </c:pt>
                <c:pt idx="14760">
                  <c:v>14735</c:v>
                </c:pt>
                <c:pt idx="14761">
                  <c:v>14736</c:v>
                </c:pt>
                <c:pt idx="14762">
                  <c:v>14737</c:v>
                </c:pt>
                <c:pt idx="14763">
                  <c:v>14738</c:v>
                </c:pt>
                <c:pt idx="14764">
                  <c:v>14739</c:v>
                </c:pt>
                <c:pt idx="14765">
                  <c:v>14740</c:v>
                </c:pt>
                <c:pt idx="14766">
                  <c:v>14741</c:v>
                </c:pt>
                <c:pt idx="14767">
                  <c:v>14742</c:v>
                </c:pt>
                <c:pt idx="14768">
                  <c:v>14743</c:v>
                </c:pt>
                <c:pt idx="14769">
                  <c:v>14744</c:v>
                </c:pt>
                <c:pt idx="14770">
                  <c:v>14745</c:v>
                </c:pt>
                <c:pt idx="14771">
                  <c:v>14746</c:v>
                </c:pt>
                <c:pt idx="14772">
                  <c:v>14747</c:v>
                </c:pt>
                <c:pt idx="14773">
                  <c:v>14748</c:v>
                </c:pt>
                <c:pt idx="14774">
                  <c:v>14749</c:v>
                </c:pt>
                <c:pt idx="14775">
                  <c:v>14750</c:v>
                </c:pt>
                <c:pt idx="14776">
                  <c:v>14751</c:v>
                </c:pt>
                <c:pt idx="14777">
                  <c:v>14752</c:v>
                </c:pt>
                <c:pt idx="14778">
                  <c:v>14753</c:v>
                </c:pt>
                <c:pt idx="14779">
                  <c:v>14754</c:v>
                </c:pt>
                <c:pt idx="14780">
                  <c:v>14755</c:v>
                </c:pt>
                <c:pt idx="14781">
                  <c:v>14756</c:v>
                </c:pt>
                <c:pt idx="14782">
                  <c:v>14757</c:v>
                </c:pt>
                <c:pt idx="14783">
                  <c:v>14758</c:v>
                </c:pt>
                <c:pt idx="14784">
                  <c:v>14759</c:v>
                </c:pt>
                <c:pt idx="14785">
                  <c:v>14760</c:v>
                </c:pt>
                <c:pt idx="14786">
                  <c:v>14761</c:v>
                </c:pt>
                <c:pt idx="14787">
                  <c:v>14762</c:v>
                </c:pt>
                <c:pt idx="14788">
                  <c:v>14763</c:v>
                </c:pt>
                <c:pt idx="14789">
                  <c:v>14764</c:v>
                </c:pt>
                <c:pt idx="14790">
                  <c:v>14765</c:v>
                </c:pt>
                <c:pt idx="14791">
                  <c:v>14766</c:v>
                </c:pt>
                <c:pt idx="14792">
                  <c:v>14767</c:v>
                </c:pt>
                <c:pt idx="14793">
                  <c:v>14768</c:v>
                </c:pt>
                <c:pt idx="14794">
                  <c:v>14769</c:v>
                </c:pt>
                <c:pt idx="14795">
                  <c:v>14770</c:v>
                </c:pt>
                <c:pt idx="14796">
                  <c:v>14771</c:v>
                </c:pt>
                <c:pt idx="14797">
                  <c:v>14772</c:v>
                </c:pt>
                <c:pt idx="14798">
                  <c:v>14773</c:v>
                </c:pt>
                <c:pt idx="14799">
                  <c:v>14774</c:v>
                </c:pt>
                <c:pt idx="14800">
                  <c:v>14775</c:v>
                </c:pt>
                <c:pt idx="14801">
                  <c:v>14776</c:v>
                </c:pt>
                <c:pt idx="14802">
                  <c:v>14777</c:v>
                </c:pt>
                <c:pt idx="14803">
                  <c:v>14778</c:v>
                </c:pt>
                <c:pt idx="14804">
                  <c:v>14779</c:v>
                </c:pt>
                <c:pt idx="14805">
                  <c:v>14780</c:v>
                </c:pt>
                <c:pt idx="14806">
                  <c:v>14781</c:v>
                </c:pt>
                <c:pt idx="14807">
                  <c:v>14782</c:v>
                </c:pt>
                <c:pt idx="14808">
                  <c:v>14783</c:v>
                </c:pt>
                <c:pt idx="14809">
                  <c:v>14784</c:v>
                </c:pt>
                <c:pt idx="14810">
                  <c:v>14785</c:v>
                </c:pt>
                <c:pt idx="14811">
                  <c:v>14786</c:v>
                </c:pt>
                <c:pt idx="14812">
                  <c:v>14787</c:v>
                </c:pt>
                <c:pt idx="14813">
                  <c:v>14788</c:v>
                </c:pt>
                <c:pt idx="14814">
                  <c:v>14789</c:v>
                </c:pt>
                <c:pt idx="14815">
                  <c:v>14790</c:v>
                </c:pt>
                <c:pt idx="14816">
                  <c:v>14791</c:v>
                </c:pt>
                <c:pt idx="14817">
                  <c:v>14792</c:v>
                </c:pt>
                <c:pt idx="14818">
                  <c:v>14793</c:v>
                </c:pt>
                <c:pt idx="14819">
                  <c:v>14794</c:v>
                </c:pt>
                <c:pt idx="14820">
                  <c:v>14795</c:v>
                </c:pt>
                <c:pt idx="14821">
                  <c:v>14796</c:v>
                </c:pt>
                <c:pt idx="14822">
                  <c:v>14797</c:v>
                </c:pt>
                <c:pt idx="14823">
                  <c:v>14798</c:v>
                </c:pt>
                <c:pt idx="14824">
                  <c:v>14799</c:v>
                </c:pt>
                <c:pt idx="14825">
                  <c:v>14800</c:v>
                </c:pt>
                <c:pt idx="14826">
                  <c:v>14801</c:v>
                </c:pt>
                <c:pt idx="14827">
                  <c:v>14802</c:v>
                </c:pt>
                <c:pt idx="14828">
                  <c:v>14803</c:v>
                </c:pt>
                <c:pt idx="14829">
                  <c:v>14804</c:v>
                </c:pt>
                <c:pt idx="14830">
                  <c:v>14805</c:v>
                </c:pt>
                <c:pt idx="14831">
                  <c:v>14806</c:v>
                </c:pt>
                <c:pt idx="14832">
                  <c:v>14807</c:v>
                </c:pt>
                <c:pt idx="14833">
                  <c:v>14808</c:v>
                </c:pt>
                <c:pt idx="14834">
                  <c:v>14809</c:v>
                </c:pt>
                <c:pt idx="14835">
                  <c:v>14810</c:v>
                </c:pt>
                <c:pt idx="14836">
                  <c:v>14811</c:v>
                </c:pt>
                <c:pt idx="14837">
                  <c:v>14812</c:v>
                </c:pt>
                <c:pt idx="14838">
                  <c:v>14813</c:v>
                </c:pt>
                <c:pt idx="14839">
                  <c:v>14814</c:v>
                </c:pt>
                <c:pt idx="14840">
                  <c:v>14815</c:v>
                </c:pt>
                <c:pt idx="14841">
                  <c:v>14816</c:v>
                </c:pt>
                <c:pt idx="14842">
                  <c:v>14817</c:v>
                </c:pt>
                <c:pt idx="14843">
                  <c:v>14818</c:v>
                </c:pt>
                <c:pt idx="14844">
                  <c:v>14819</c:v>
                </c:pt>
                <c:pt idx="14845">
                  <c:v>14820</c:v>
                </c:pt>
                <c:pt idx="14846">
                  <c:v>14821</c:v>
                </c:pt>
                <c:pt idx="14847">
                  <c:v>14822</c:v>
                </c:pt>
                <c:pt idx="14848">
                  <c:v>14823</c:v>
                </c:pt>
                <c:pt idx="14849">
                  <c:v>14824</c:v>
                </c:pt>
                <c:pt idx="14850">
                  <c:v>14825</c:v>
                </c:pt>
                <c:pt idx="14851">
                  <c:v>14826</c:v>
                </c:pt>
                <c:pt idx="14852">
                  <c:v>14827</c:v>
                </c:pt>
                <c:pt idx="14853">
                  <c:v>14828</c:v>
                </c:pt>
                <c:pt idx="14854">
                  <c:v>14829</c:v>
                </c:pt>
                <c:pt idx="14855">
                  <c:v>14830</c:v>
                </c:pt>
                <c:pt idx="14856">
                  <c:v>14831</c:v>
                </c:pt>
                <c:pt idx="14857">
                  <c:v>14832</c:v>
                </c:pt>
                <c:pt idx="14858">
                  <c:v>14833</c:v>
                </c:pt>
                <c:pt idx="14859">
                  <c:v>14834</c:v>
                </c:pt>
                <c:pt idx="14860">
                  <c:v>14835</c:v>
                </c:pt>
                <c:pt idx="14861">
                  <c:v>14836</c:v>
                </c:pt>
                <c:pt idx="14862">
                  <c:v>14837</c:v>
                </c:pt>
                <c:pt idx="14863">
                  <c:v>14838</c:v>
                </c:pt>
                <c:pt idx="14864">
                  <c:v>14839</c:v>
                </c:pt>
                <c:pt idx="14865">
                  <c:v>14840</c:v>
                </c:pt>
                <c:pt idx="14866">
                  <c:v>14841</c:v>
                </c:pt>
                <c:pt idx="14867">
                  <c:v>14842</c:v>
                </c:pt>
                <c:pt idx="14868">
                  <c:v>14843</c:v>
                </c:pt>
                <c:pt idx="14869">
                  <c:v>14844</c:v>
                </c:pt>
                <c:pt idx="14870">
                  <c:v>14845</c:v>
                </c:pt>
                <c:pt idx="14871">
                  <c:v>14846</c:v>
                </c:pt>
                <c:pt idx="14872">
                  <c:v>14847</c:v>
                </c:pt>
                <c:pt idx="14873">
                  <c:v>14848</c:v>
                </c:pt>
                <c:pt idx="14874">
                  <c:v>14849</c:v>
                </c:pt>
                <c:pt idx="14875">
                  <c:v>14850</c:v>
                </c:pt>
                <c:pt idx="14876">
                  <c:v>14851</c:v>
                </c:pt>
                <c:pt idx="14877">
                  <c:v>14852</c:v>
                </c:pt>
                <c:pt idx="14878">
                  <c:v>14853</c:v>
                </c:pt>
                <c:pt idx="14879">
                  <c:v>14854</c:v>
                </c:pt>
                <c:pt idx="14880">
                  <c:v>14855</c:v>
                </c:pt>
                <c:pt idx="14881">
                  <c:v>14856</c:v>
                </c:pt>
                <c:pt idx="14882">
                  <c:v>14857</c:v>
                </c:pt>
                <c:pt idx="14883">
                  <c:v>14858</c:v>
                </c:pt>
                <c:pt idx="14884">
                  <c:v>14859</c:v>
                </c:pt>
                <c:pt idx="14885">
                  <c:v>14860</c:v>
                </c:pt>
                <c:pt idx="14886">
                  <c:v>14861</c:v>
                </c:pt>
                <c:pt idx="14887">
                  <c:v>14862</c:v>
                </c:pt>
                <c:pt idx="14888">
                  <c:v>14863</c:v>
                </c:pt>
                <c:pt idx="14889">
                  <c:v>14864</c:v>
                </c:pt>
                <c:pt idx="14890">
                  <c:v>14865</c:v>
                </c:pt>
                <c:pt idx="14891">
                  <c:v>14866</c:v>
                </c:pt>
                <c:pt idx="14892">
                  <c:v>14867</c:v>
                </c:pt>
                <c:pt idx="14893">
                  <c:v>14868</c:v>
                </c:pt>
                <c:pt idx="14894">
                  <c:v>14869</c:v>
                </c:pt>
                <c:pt idx="14895">
                  <c:v>14870</c:v>
                </c:pt>
                <c:pt idx="14896">
                  <c:v>14871</c:v>
                </c:pt>
                <c:pt idx="14897">
                  <c:v>14872</c:v>
                </c:pt>
                <c:pt idx="14898">
                  <c:v>14873</c:v>
                </c:pt>
                <c:pt idx="14899">
                  <c:v>14874</c:v>
                </c:pt>
                <c:pt idx="14900">
                  <c:v>14875</c:v>
                </c:pt>
                <c:pt idx="14901">
                  <c:v>14876</c:v>
                </c:pt>
                <c:pt idx="14902">
                  <c:v>14877</c:v>
                </c:pt>
                <c:pt idx="14903">
                  <c:v>14878</c:v>
                </c:pt>
                <c:pt idx="14904">
                  <c:v>14879</c:v>
                </c:pt>
                <c:pt idx="14905">
                  <c:v>14880</c:v>
                </c:pt>
                <c:pt idx="14906">
                  <c:v>14881</c:v>
                </c:pt>
                <c:pt idx="14907">
                  <c:v>14882</c:v>
                </c:pt>
                <c:pt idx="14908">
                  <c:v>14883</c:v>
                </c:pt>
                <c:pt idx="14909">
                  <c:v>14884</c:v>
                </c:pt>
                <c:pt idx="14910">
                  <c:v>14885</c:v>
                </c:pt>
                <c:pt idx="14911">
                  <c:v>14886</c:v>
                </c:pt>
                <c:pt idx="14912">
                  <c:v>14887</c:v>
                </c:pt>
                <c:pt idx="14913">
                  <c:v>14888</c:v>
                </c:pt>
                <c:pt idx="14914">
                  <c:v>14889</c:v>
                </c:pt>
                <c:pt idx="14915">
                  <c:v>14890</c:v>
                </c:pt>
                <c:pt idx="14916">
                  <c:v>14891</c:v>
                </c:pt>
                <c:pt idx="14917">
                  <c:v>14892</c:v>
                </c:pt>
                <c:pt idx="14918">
                  <c:v>14893</c:v>
                </c:pt>
                <c:pt idx="14919">
                  <c:v>14894</c:v>
                </c:pt>
                <c:pt idx="14920">
                  <c:v>14895</c:v>
                </c:pt>
                <c:pt idx="14921">
                  <c:v>14896</c:v>
                </c:pt>
                <c:pt idx="14922">
                  <c:v>14897</c:v>
                </c:pt>
                <c:pt idx="14923">
                  <c:v>14898</c:v>
                </c:pt>
                <c:pt idx="14924">
                  <c:v>14899</c:v>
                </c:pt>
                <c:pt idx="14925">
                  <c:v>14900</c:v>
                </c:pt>
                <c:pt idx="14926">
                  <c:v>14901</c:v>
                </c:pt>
                <c:pt idx="14927">
                  <c:v>14902</c:v>
                </c:pt>
                <c:pt idx="14928">
                  <c:v>14903</c:v>
                </c:pt>
                <c:pt idx="14929">
                  <c:v>14904</c:v>
                </c:pt>
                <c:pt idx="14930">
                  <c:v>14905</c:v>
                </c:pt>
                <c:pt idx="14931">
                  <c:v>14906</c:v>
                </c:pt>
                <c:pt idx="14932">
                  <c:v>14907</c:v>
                </c:pt>
                <c:pt idx="14933">
                  <c:v>14908</c:v>
                </c:pt>
                <c:pt idx="14934">
                  <c:v>14909</c:v>
                </c:pt>
                <c:pt idx="14935">
                  <c:v>14910</c:v>
                </c:pt>
                <c:pt idx="14936">
                  <c:v>14911</c:v>
                </c:pt>
                <c:pt idx="14937">
                  <c:v>14912</c:v>
                </c:pt>
                <c:pt idx="14938">
                  <c:v>14913</c:v>
                </c:pt>
                <c:pt idx="14939">
                  <c:v>14914</c:v>
                </c:pt>
                <c:pt idx="14940">
                  <c:v>14915</c:v>
                </c:pt>
                <c:pt idx="14941">
                  <c:v>14916</c:v>
                </c:pt>
                <c:pt idx="14942">
                  <c:v>14917</c:v>
                </c:pt>
                <c:pt idx="14943">
                  <c:v>14918</c:v>
                </c:pt>
                <c:pt idx="14944">
                  <c:v>14919</c:v>
                </c:pt>
                <c:pt idx="14945">
                  <c:v>14920</c:v>
                </c:pt>
                <c:pt idx="14946">
                  <c:v>14921</c:v>
                </c:pt>
                <c:pt idx="14947">
                  <c:v>14922</c:v>
                </c:pt>
                <c:pt idx="14948">
                  <c:v>14923</c:v>
                </c:pt>
                <c:pt idx="14949">
                  <c:v>14924</c:v>
                </c:pt>
                <c:pt idx="14950">
                  <c:v>14925</c:v>
                </c:pt>
                <c:pt idx="14951">
                  <c:v>14926</c:v>
                </c:pt>
                <c:pt idx="14952">
                  <c:v>14927</c:v>
                </c:pt>
                <c:pt idx="14953">
                  <c:v>14928</c:v>
                </c:pt>
                <c:pt idx="14954">
                  <c:v>14929</c:v>
                </c:pt>
                <c:pt idx="14955">
                  <c:v>14930</c:v>
                </c:pt>
                <c:pt idx="14956">
                  <c:v>14931</c:v>
                </c:pt>
                <c:pt idx="14957">
                  <c:v>14932</c:v>
                </c:pt>
                <c:pt idx="14958">
                  <c:v>14933</c:v>
                </c:pt>
                <c:pt idx="14959">
                  <c:v>14934</c:v>
                </c:pt>
                <c:pt idx="14960">
                  <c:v>14935</c:v>
                </c:pt>
                <c:pt idx="14961">
                  <c:v>14936</c:v>
                </c:pt>
                <c:pt idx="14962">
                  <c:v>14937</c:v>
                </c:pt>
                <c:pt idx="14963">
                  <c:v>14938</c:v>
                </c:pt>
                <c:pt idx="14964">
                  <c:v>14939</c:v>
                </c:pt>
                <c:pt idx="14965">
                  <c:v>14940</c:v>
                </c:pt>
                <c:pt idx="14966">
                  <c:v>14941</c:v>
                </c:pt>
                <c:pt idx="14967">
                  <c:v>14942</c:v>
                </c:pt>
                <c:pt idx="14968">
                  <c:v>14943</c:v>
                </c:pt>
                <c:pt idx="14969">
                  <c:v>14944</c:v>
                </c:pt>
                <c:pt idx="14970">
                  <c:v>14945</c:v>
                </c:pt>
                <c:pt idx="14971">
                  <c:v>14946</c:v>
                </c:pt>
                <c:pt idx="14972">
                  <c:v>14947</c:v>
                </c:pt>
                <c:pt idx="14973">
                  <c:v>14948</c:v>
                </c:pt>
                <c:pt idx="14974">
                  <c:v>14949</c:v>
                </c:pt>
                <c:pt idx="14975">
                  <c:v>14950</c:v>
                </c:pt>
                <c:pt idx="14976">
                  <c:v>14951</c:v>
                </c:pt>
                <c:pt idx="14977">
                  <c:v>14952</c:v>
                </c:pt>
                <c:pt idx="14978">
                  <c:v>14953</c:v>
                </c:pt>
                <c:pt idx="14979">
                  <c:v>14954</c:v>
                </c:pt>
                <c:pt idx="14980">
                  <c:v>14955</c:v>
                </c:pt>
                <c:pt idx="14981">
                  <c:v>14956</c:v>
                </c:pt>
                <c:pt idx="14982">
                  <c:v>14957</c:v>
                </c:pt>
                <c:pt idx="14983">
                  <c:v>14958</c:v>
                </c:pt>
                <c:pt idx="14984">
                  <c:v>14959</c:v>
                </c:pt>
                <c:pt idx="14985">
                  <c:v>14960</c:v>
                </c:pt>
                <c:pt idx="14986">
                  <c:v>14961</c:v>
                </c:pt>
                <c:pt idx="14987">
                  <c:v>14962</c:v>
                </c:pt>
                <c:pt idx="14988">
                  <c:v>14963</c:v>
                </c:pt>
                <c:pt idx="14989">
                  <c:v>14964</c:v>
                </c:pt>
                <c:pt idx="14990">
                  <c:v>14965</c:v>
                </c:pt>
                <c:pt idx="14991">
                  <c:v>14966</c:v>
                </c:pt>
                <c:pt idx="14992">
                  <c:v>14967</c:v>
                </c:pt>
                <c:pt idx="14993">
                  <c:v>14968</c:v>
                </c:pt>
                <c:pt idx="14994">
                  <c:v>14969</c:v>
                </c:pt>
                <c:pt idx="14995">
                  <c:v>14970</c:v>
                </c:pt>
                <c:pt idx="14996">
                  <c:v>14971</c:v>
                </c:pt>
                <c:pt idx="14997">
                  <c:v>14972</c:v>
                </c:pt>
                <c:pt idx="14998">
                  <c:v>14973</c:v>
                </c:pt>
                <c:pt idx="14999">
                  <c:v>14974</c:v>
                </c:pt>
                <c:pt idx="15000">
                  <c:v>14975</c:v>
                </c:pt>
                <c:pt idx="15001">
                  <c:v>14976</c:v>
                </c:pt>
                <c:pt idx="15002">
                  <c:v>14977</c:v>
                </c:pt>
                <c:pt idx="15003">
                  <c:v>14978</c:v>
                </c:pt>
                <c:pt idx="15004">
                  <c:v>14979</c:v>
                </c:pt>
                <c:pt idx="15005">
                  <c:v>14980</c:v>
                </c:pt>
                <c:pt idx="15006">
                  <c:v>14981</c:v>
                </c:pt>
                <c:pt idx="15007">
                  <c:v>14982</c:v>
                </c:pt>
                <c:pt idx="15008">
                  <c:v>14983</c:v>
                </c:pt>
                <c:pt idx="15009">
                  <c:v>14984</c:v>
                </c:pt>
                <c:pt idx="15010">
                  <c:v>14985</c:v>
                </c:pt>
                <c:pt idx="15011">
                  <c:v>14986</c:v>
                </c:pt>
                <c:pt idx="15012">
                  <c:v>14987</c:v>
                </c:pt>
                <c:pt idx="15013">
                  <c:v>14988</c:v>
                </c:pt>
                <c:pt idx="15014">
                  <c:v>14989</c:v>
                </c:pt>
                <c:pt idx="15015">
                  <c:v>14990</c:v>
                </c:pt>
                <c:pt idx="15016">
                  <c:v>14991</c:v>
                </c:pt>
                <c:pt idx="15017">
                  <c:v>14992</c:v>
                </c:pt>
                <c:pt idx="15018">
                  <c:v>14993</c:v>
                </c:pt>
                <c:pt idx="15019">
                  <c:v>14994</c:v>
                </c:pt>
                <c:pt idx="15020">
                  <c:v>14995</c:v>
                </c:pt>
                <c:pt idx="15021">
                  <c:v>14996</c:v>
                </c:pt>
                <c:pt idx="15022">
                  <c:v>14997</c:v>
                </c:pt>
                <c:pt idx="15023">
                  <c:v>14998</c:v>
                </c:pt>
                <c:pt idx="15024">
                  <c:v>14999</c:v>
                </c:pt>
                <c:pt idx="15025">
                  <c:v>15000</c:v>
                </c:pt>
                <c:pt idx="15026">
                  <c:v>15001</c:v>
                </c:pt>
                <c:pt idx="15027">
                  <c:v>15002</c:v>
                </c:pt>
                <c:pt idx="15028">
                  <c:v>15003</c:v>
                </c:pt>
                <c:pt idx="15029">
                  <c:v>15004</c:v>
                </c:pt>
                <c:pt idx="15030">
                  <c:v>15005</c:v>
                </c:pt>
                <c:pt idx="15031">
                  <c:v>15006</c:v>
                </c:pt>
                <c:pt idx="15032">
                  <c:v>15007</c:v>
                </c:pt>
                <c:pt idx="15033">
                  <c:v>15008</c:v>
                </c:pt>
                <c:pt idx="15034">
                  <c:v>15009</c:v>
                </c:pt>
                <c:pt idx="15035">
                  <c:v>15010</c:v>
                </c:pt>
                <c:pt idx="15036">
                  <c:v>15011</c:v>
                </c:pt>
                <c:pt idx="15037">
                  <c:v>15012</c:v>
                </c:pt>
                <c:pt idx="15038">
                  <c:v>15013</c:v>
                </c:pt>
                <c:pt idx="15039">
                  <c:v>15014</c:v>
                </c:pt>
                <c:pt idx="15040">
                  <c:v>15015</c:v>
                </c:pt>
                <c:pt idx="15041">
                  <c:v>15016</c:v>
                </c:pt>
                <c:pt idx="15042">
                  <c:v>15017</c:v>
                </c:pt>
                <c:pt idx="15043">
                  <c:v>15018</c:v>
                </c:pt>
                <c:pt idx="15044">
                  <c:v>15019</c:v>
                </c:pt>
                <c:pt idx="15045">
                  <c:v>15020</c:v>
                </c:pt>
                <c:pt idx="15046">
                  <c:v>15021</c:v>
                </c:pt>
                <c:pt idx="15047">
                  <c:v>15022</c:v>
                </c:pt>
                <c:pt idx="15048">
                  <c:v>15023</c:v>
                </c:pt>
                <c:pt idx="15049">
                  <c:v>15024</c:v>
                </c:pt>
                <c:pt idx="15050">
                  <c:v>15025</c:v>
                </c:pt>
                <c:pt idx="15051">
                  <c:v>15026</c:v>
                </c:pt>
                <c:pt idx="15052">
                  <c:v>15027</c:v>
                </c:pt>
                <c:pt idx="15053">
                  <c:v>15028</c:v>
                </c:pt>
                <c:pt idx="15054">
                  <c:v>15029</c:v>
                </c:pt>
                <c:pt idx="15055">
                  <c:v>15030</c:v>
                </c:pt>
                <c:pt idx="15056">
                  <c:v>15031</c:v>
                </c:pt>
                <c:pt idx="15057">
                  <c:v>15032</c:v>
                </c:pt>
                <c:pt idx="15058">
                  <c:v>15033</c:v>
                </c:pt>
                <c:pt idx="15059">
                  <c:v>15034</c:v>
                </c:pt>
                <c:pt idx="15060">
                  <c:v>15035</c:v>
                </c:pt>
                <c:pt idx="15061">
                  <c:v>15036</c:v>
                </c:pt>
                <c:pt idx="15062">
                  <c:v>15037</c:v>
                </c:pt>
                <c:pt idx="15063">
                  <c:v>15038</c:v>
                </c:pt>
                <c:pt idx="15064">
                  <c:v>15039</c:v>
                </c:pt>
                <c:pt idx="15065">
                  <c:v>15040</c:v>
                </c:pt>
                <c:pt idx="15066">
                  <c:v>15041</c:v>
                </c:pt>
                <c:pt idx="15067">
                  <c:v>15042</c:v>
                </c:pt>
                <c:pt idx="15068">
                  <c:v>15043</c:v>
                </c:pt>
                <c:pt idx="15069">
                  <c:v>15044</c:v>
                </c:pt>
                <c:pt idx="15070">
                  <c:v>15045</c:v>
                </c:pt>
                <c:pt idx="15071">
                  <c:v>15046</c:v>
                </c:pt>
                <c:pt idx="15072">
                  <c:v>15047</c:v>
                </c:pt>
                <c:pt idx="15073">
                  <c:v>15048</c:v>
                </c:pt>
                <c:pt idx="15074">
                  <c:v>15049</c:v>
                </c:pt>
                <c:pt idx="15075">
                  <c:v>15050</c:v>
                </c:pt>
                <c:pt idx="15076">
                  <c:v>15051</c:v>
                </c:pt>
                <c:pt idx="15077">
                  <c:v>15052</c:v>
                </c:pt>
                <c:pt idx="15078">
                  <c:v>15053</c:v>
                </c:pt>
                <c:pt idx="15079">
                  <c:v>15054</c:v>
                </c:pt>
                <c:pt idx="15080">
                  <c:v>15055</c:v>
                </c:pt>
                <c:pt idx="15081">
                  <c:v>15056</c:v>
                </c:pt>
                <c:pt idx="15082">
                  <c:v>15057</c:v>
                </c:pt>
                <c:pt idx="15083">
                  <c:v>15058</c:v>
                </c:pt>
                <c:pt idx="15084">
                  <c:v>15059</c:v>
                </c:pt>
                <c:pt idx="15085">
                  <c:v>15060</c:v>
                </c:pt>
                <c:pt idx="15086">
                  <c:v>15061</c:v>
                </c:pt>
                <c:pt idx="15087">
                  <c:v>15062</c:v>
                </c:pt>
                <c:pt idx="15088">
                  <c:v>15063</c:v>
                </c:pt>
                <c:pt idx="15089">
                  <c:v>15064</c:v>
                </c:pt>
                <c:pt idx="15090">
                  <c:v>15065</c:v>
                </c:pt>
                <c:pt idx="15091">
                  <c:v>15066</c:v>
                </c:pt>
                <c:pt idx="15092">
                  <c:v>15067</c:v>
                </c:pt>
                <c:pt idx="15093">
                  <c:v>15068</c:v>
                </c:pt>
                <c:pt idx="15094">
                  <c:v>15069</c:v>
                </c:pt>
                <c:pt idx="15095">
                  <c:v>15070</c:v>
                </c:pt>
                <c:pt idx="15096">
                  <c:v>15071</c:v>
                </c:pt>
                <c:pt idx="15097">
                  <c:v>15072</c:v>
                </c:pt>
                <c:pt idx="15098">
                  <c:v>15073</c:v>
                </c:pt>
                <c:pt idx="15099">
                  <c:v>15074</c:v>
                </c:pt>
                <c:pt idx="15100">
                  <c:v>15075</c:v>
                </c:pt>
                <c:pt idx="15101">
                  <c:v>15076</c:v>
                </c:pt>
                <c:pt idx="15102">
                  <c:v>15077</c:v>
                </c:pt>
                <c:pt idx="15103">
                  <c:v>15078</c:v>
                </c:pt>
                <c:pt idx="15104">
                  <c:v>15079</c:v>
                </c:pt>
                <c:pt idx="15105">
                  <c:v>15080</c:v>
                </c:pt>
                <c:pt idx="15106">
                  <c:v>15081</c:v>
                </c:pt>
                <c:pt idx="15107">
                  <c:v>15082</c:v>
                </c:pt>
                <c:pt idx="15108">
                  <c:v>15083</c:v>
                </c:pt>
                <c:pt idx="15109">
                  <c:v>15084</c:v>
                </c:pt>
                <c:pt idx="15110">
                  <c:v>15085</c:v>
                </c:pt>
                <c:pt idx="15111">
                  <c:v>15086</c:v>
                </c:pt>
                <c:pt idx="15112">
                  <c:v>15087</c:v>
                </c:pt>
                <c:pt idx="15113">
                  <c:v>15088</c:v>
                </c:pt>
                <c:pt idx="15114">
                  <c:v>15089</c:v>
                </c:pt>
                <c:pt idx="15115">
                  <c:v>15090</c:v>
                </c:pt>
                <c:pt idx="15116">
                  <c:v>15091</c:v>
                </c:pt>
                <c:pt idx="15117">
                  <c:v>15092</c:v>
                </c:pt>
                <c:pt idx="15118">
                  <c:v>15093</c:v>
                </c:pt>
                <c:pt idx="15119">
                  <c:v>15094</c:v>
                </c:pt>
                <c:pt idx="15120">
                  <c:v>15095</c:v>
                </c:pt>
                <c:pt idx="15121">
                  <c:v>15096</c:v>
                </c:pt>
                <c:pt idx="15122">
                  <c:v>15097</c:v>
                </c:pt>
                <c:pt idx="15123">
                  <c:v>15098</c:v>
                </c:pt>
                <c:pt idx="15124">
                  <c:v>15099</c:v>
                </c:pt>
                <c:pt idx="15125">
                  <c:v>15100</c:v>
                </c:pt>
                <c:pt idx="15126">
                  <c:v>15101</c:v>
                </c:pt>
                <c:pt idx="15127">
                  <c:v>15102</c:v>
                </c:pt>
                <c:pt idx="15128">
                  <c:v>15103</c:v>
                </c:pt>
                <c:pt idx="15129">
                  <c:v>15104</c:v>
                </c:pt>
                <c:pt idx="15130">
                  <c:v>15105</c:v>
                </c:pt>
                <c:pt idx="15131">
                  <c:v>15106</c:v>
                </c:pt>
                <c:pt idx="15132">
                  <c:v>15107</c:v>
                </c:pt>
                <c:pt idx="15133">
                  <c:v>15108</c:v>
                </c:pt>
                <c:pt idx="15134">
                  <c:v>15109</c:v>
                </c:pt>
                <c:pt idx="15135">
                  <c:v>15110</c:v>
                </c:pt>
                <c:pt idx="15136">
                  <c:v>15111</c:v>
                </c:pt>
                <c:pt idx="15137">
                  <c:v>15112</c:v>
                </c:pt>
                <c:pt idx="15138">
                  <c:v>15113</c:v>
                </c:pt>
                <c:pt idx="15139">
                  <c:v>15114</c:v>
                </c:pt>
                <c:pt idx="15140">
                  <c:v>15115</c:v>
                </c:pt>
                <c:pt idx="15141">
                  <c:v>15116</c:v>
                </c:pt>
                <c:pt idx="15142">
                  <c:v>15117</c:v>
                </c:pt>
                <c:pt idx="15143">
                  <c:v>15118</c:v>
                </c:pt>
                <c:pt idx="15144">
                  <c:v>15119</c:v>
                </c:pt>
                <c:pt idx="15145">
                  <c:v>15120</c:v>
                </c:pt>
                <c:pt idx="15146">
                  <c:v>15121</c:v>
                </c:pt>
                <c:pt idx="15147">
                  <c:v>15122</c:v>
                </c:pt>
                <c:pt idx="15148">
                  <c:v>15123</c:v>
                </c:pt>
                <c:pt idx="15149">
                  <c:v>15124</c:v>
                </c:pt>
                <c:pt idx="15150">
                  <c:v>15125</c:v>
                </c:pt>
                <c:pt idx="15151">
                  <c:v>15126</c:v>
                </c:pt>
                <c:pt idx="15152">
                  <c:v>15127</c:v>
                </c:pt>
                <c:pt idx="15153">
                  <c:v>15128</c:v>
                </c:pt>
                <c:pt idx="15154">
                  <c:v>15129</c:v>
                </c:pt>
                <c:pt idx="15155">
                  <c:v>15130</c:v>
                </c:pt>
                <c:pt idx="15156">
                  <c:v>15131</c:v>
                </c:pt>
                <c:pt idx="15157">
                  <c:v>15132</c:v>
                </c:pt>
                <c:pt idx="15158">
                  <c:v>15133</c:v>
                </c:pt>
                <c:pt idx="15159">
                  <c:v>15134</c:v>
                </c:pt>
                <c:pt idx="15160">
                  <c:v>15135</c:v>
                </c:pt>
                <c:pt idx="15161">
                  <c:v>15136</c:v>
                </c:pt>
                <c:pt idx="15162">
                  <c:v>15137</c:v>
                </c:pt>
                <c:pt idx="15163">
                  <c:v>15138</c:v>
                </c:pt>
                <c:pt idx="15164">
                  <c:v>15139</c:v>
                </c:pt>
                <c:pt idx="15165">
                  <c:v>15140</c:v>
                </c:pt>
                <c:pt idx="15166">
                  <c:v>15141</c:v>
                </c:pt>
                <c:pt idx="15167">
                  <c:v>15142</c:v>
                </c:pt>
                <c:pt idx="15168">
                  <c:v>15143</c:v>
                </c:pt>
                <c:pt idx="15169">
                  <c:v>15144</c:v>
                </c:pt>
                <c:pt idx="15170">
                  <c:v>15145</c:v>
                </c:pt>
                <c:pt idx="15171">
                  <c:v>15146</c:v>
                </c:pt>
                <c:pt idx="15172">
                  <c:v>15147</c:v>
                </c:pt>
                <c:pt idx="15173">
                  <c:v>15148</c:v>
                </c:pt>
                <c:pt idx="15174">
                  <c:v>15149</c:v>
                </c:pt>
                <c:pt idx="15175">
                  <c:v>15150</c:v>
                </c:pt>
                <c:pt idx="15176">
                  <c:v>15151</c:v>
                </c:pt>
                <c:pt idx="15177">
                  <c:v>15152</c:v>
                </c:pt>
                <c:pt idx="15178">
                  <c:v>15153</c:v>
                </c:pt>
                <c:pt idx="15179">
                  <c:v>15154</c:v>
                </c:pt>
                <c:pt idx="15180">
                  <c:v>15155</c:v>
                </c:pt>
                <c:pt idx="15181">
                  <c:v>15156</c:v>
                </c:pt>
                <c:pt idx="15182">
                  <c:v>15157</c:v>
                </c:pt>
                <c:pt idx="15183">
                  <c:v>15158</c:v>
                </c:pt>
                <c:pt idx="15184">
                  <c:v>15159</c:v>
                </c:pt>
                <c:pt idx="15185">
                  <c:v>15160</c:v>
                </c:pt>
                <c:pt idx="15186">
                  <c:v>15161</c:v>
                </c:pt>
                <c:pt idx="15187">
                  <c:v>15162</c:v>
                </c:pt>
                <c:pt idx="15188">
                  <c:v>15163</c:v>
                </c:pt>
                <c:pt idx="15189">
                  <c:v>15164</c:v>
                </c:pt>
                <c:pt idx="15190">
                  <c:v>15165</c:v>
                </c:pt>
                <c:pt idx="15191">
                  <c:v>15166</c:v>
                </c:pt>
                <c:pt idx="15192">
                  <c:v>15167</c:v>
                </c:pt>
                <c:pt idx="15193">
                  <c:v>15168</c:v>
                </c:pt>
                <c:pt idx="15194">
                  <c:v>15169</c:v>
                </c:pt>
                <c:pt idx="15195">
                  <c:v>15170</c:v>
                </c:pt>
                <c:pt idx="15196">
                  <c:v>15171</c:v>
                </c:pt>
                <c:pt idx="15197">
                  <c:v>15172</c:v>
                </c:pt>
                <c:pt idx="15198">
                  <c:v>15173</c:v>
                </c:pt>
                <c:pt idx="15199">
                  <c:v>15174</c:v>
                </c:pt>
                <c:pt idx="15200">
                  <c:v>15175</c:v>
                </c:pt>
                <c:pt idx="15201">
                  <c:v>15176</c:v>
                </c:pt>
                <c:pt idx="15202">
                  <c:v>15177</c:v>
                </c:pt>
                <c:pt idx="15203">
                  <c:v>15178</c:v>
                </c:pt>
                <c:pt idx="15204">
                  <c:v>15179</c:v>
                </c:pt>
                <c:pt idx="15205">
                  <c:v>15180</c:v>
                </c:pt>
                <c:pt idx="15206">
                  <c:v>15181</c:v>
                </c:pt>
                <c:pt idx="15207">
                  <c:v>15182</c:v>
                </c:pt>
                <c:pt idx="15208">
                  <c:v>15183</c:v>
                </c:pt>
                <c:pt idx="15209">
                  <c:v>15184</c:v>
                </c:pt>
                <c:pt idx="15210">
                  <c:v>15185</c:v>
                </c:pt>
                <c:pt idx="15211">
                  <c:v>15186</c:v>
                </c:pt>
                <c:pt idx="15212">
                  <c:v>15187</c:v>
                </c:pt>
                <c:pt idx="15213">
                  <c:v>15188</c:v>
                </c:pt>
                <c:pt idx="15214">
                  <c:v>15189</c:v>
                </c:pt>
                <c:pt idx="15215">
                  <c:v>15190</c:v>
                </c:pt>
                <c:pt idx="15216">
                  <c:v>15191</c:v>
                </c:pt>
                <c:pt idx="15217">
                  <c:v>15192</c:v>
                </c:pt>
                <c:pt idx="15218">
                  <c:v>15193</c:v>
                </c:pt>
                <c:pt idx="15219">
                  <c:v>15194</c:v>
                </c:pt>
                <c:pt idx="15220">
                  <c:v>15195</c:v>
                </c:pt>
                <c:pt idx="15221">
                  <c:v>15196</c:v>
                </c:pt>
                <c:pt idx="15222">
                  <c:v>15197</c:v>
                </c:pt>
                <c:pt idx="15223">
                  <c:v>15198</c:v>
                </c:pt>
                <c:pt idx="15224">
                  <c:v>15199</c:v>
                </c:pt>
                <c:pt idx="15225">
                  <c:v>15200</c:v>
                </c:pt>
                <c:pt idx="15226">
                  <c:v>15201</c:v>
                </c:pt>
                <c:pt idx="15227">
                  <c:v>15202</c:v>
                </c:pt>
                <c:pt idx="15228">
                  <c:v>15203</c:v>
                </c:pt>
                <c:pt idx="15229">
                  <c:v>15204</c:v>
                </c:pt>
                <c:pt idx="15230">
                  <c:v>15205</c:v>
                </c:pt>
                <c:pt idx="15231">
                  <c:v>15206</c:v>
                </c:pt>
                <c:pt idx="15232">
                  <c:v>15207</c:v>
                </c:pt>
                <c:pt idx="15233">
                  <c:v>15208</c:v>
                </c:pt>
                <c:pt idx="15234">
                  <c:v>15209</c:v>
                </c:pt>
                <c:pt idx="15235">
                  <c:v>15210</c:v>
                </c:pt>
                <c:pt idx="15236">
                  <c:v>15211</c:v>
                </c:pt>
                <c:pt idx="15237">
                  <c:v>15212</c:v>
                </c:pt>
                <c:pt idx="15238">
                  <c:v>15213</c:v>
                </c:pt>
                <c:pt idx="15239">
                  <c:v>15214</c:v>
                </c:pt>
                <c:pt idx="15240">
                  <c:v>15215</c:v>
                </c:pt>
                <c:pt idx="15241">
                  <c:v>15216</c:v>
                </c:pt>
                <c:pt idx="15242">
                  <c:v>15217</c:v>
                </c:pt>
                <c:pt idx="15243">
                  <c:v>15218</c:v>
                </c:pt>
                <c:pt idx="15244">
                  <c:v>15219</c:v>
                </c:pt>
                <c:pt idx="15245">
                  <c:v>15220</c:v>
                </c:pt>
                <c:pt idx="15246">
                  <c:v>15221</c:v>
                </c:pt>
                <c:pt idx="15247">
                  <c:v>15222</c:v>
                </c:pt>
                <c:pt idx="15248">
                  <c:v>15223</c:v>
                </c:pt>
                <c:pt idx="15249">
                  <c:v>15224</c:v>
                </c:pt>
                <c:pt idx="15250">
                  <c:v>15225</c:v>
                </c:pt>
                <c:pt idx="15251">
                  <c:v>15226</c:v>
                </c:pt>
                <c:pt idx="15252">
                  <c:v>15227</c:v>
                </c:pt>
                <c:pt idx="15253">
                  <c:v>15228</c:v>
                </c:pt>
                <c:pt idx="15254">
                  <c:v>15229</c:v>
                </c:pt>
                <c:pt idx="15255">
                  <c:v>15230</c:v>
                </c:pt>
                <c:pt idx="15256">
                  <c:v>15231</c:v>
                </c:pt>
                <c:pt idx="15257">
                  <c:v>15232</c:v>
                </c:pt>
                <c:pt idx="15258">
                  <c:v>15233</c:v>
                </c:pt>
                <c:pt idx="15259">
                  <c:v>15234</c:v>
                </c:pt>
                <c:pt idx="15260">
                  <c:v>15235</c:v>
                </c:pt>
                <c:pt idx="15261">
                  <c:v>15236</c:v>
                </c:pt>
                <c:pt idx="15262">
                  <c:v>15237</c:v>
                </c:pt>
                <c:pt idx="15263">
                  <c:v>15238</c:v>
                </c:pt>
                <c:pt idx="15264">
                  <c:v>15239</c:v>
                </c:pt>
                <c:pt idx="15265">
                  <c:v>15240</c:v>
                </c:pt>
                <c:pt idx="15266">
                  <c:v>15241</c:v>
                </c:pt>
                <c:pt idx="15267">
                  <c:v>15242</c:v>
                </c:pt>
                <c:pt idx="15268">
                  <c:v>15243</c:v>
                </c:pt>
                <c:pt idx="15269">
                  <c:v>15244</c:v>
                </c:pt>
                <c:pt idx="15270">
                  <c:v>15245</c:v>
                </c:pt>
                <c:pt idx="15271">
                  <c:v>15246</c:v>
                </c:pt>
                <c:pt idx="15272">
                  <c:v>15247</c:v>
                </c:pt>
                <c:pt idx="15273">
                  <c:v>15248</c:v>
                </c:pt>
                <c:pt idx="15274">
                  <c:v>15249</c:v>
                </c:pt>
                <c:pt idx="15275">
                  <c:v>15250</c:v>
                </c:pt>
                <c:pt idx="15276">
                  <c:v>15251</c:v>
                </c:pt>
                <c:pt idx="15277">
                  <c:v>15252</c:v>
                </c:pt>
                <c:pt idx="15278">
                  <c:v>15253</c:v>
                </c:pt>
                <c:pt idx="15279">
                  <c:v>15254</c:v>
                </c:pt>
                <c:pt idx="15280">
                  <c:v>15255</c:v>
                </c:pt>
                <c:pt idx="15281">
                  <c:v>15256</c:v>
                </c:pt>
                <c:pt idx="15282">
                  <c:v>15257</c:v>
                </c:pt>
                <c:pt idx="15283">
                  <c:v>15258</c:v>
                </c:pt>
                <c:pt idx="15284">
                  <c:v>15259</c:v>
                </c:pt>
                <c:pt idx="15285">
                  <c:v>15260</c:v>
                </c:pt>
                <c:pt idx="15286">
                  <c:v>15261</c:v>
                </c:pt>
                <c:pt idx="15287">
                  <c:v>15262</c:v>
                </c:pt>
                <c:pt idx="15288">
                  <c:v>15263</c:v>
                </c:pt>
                <c:pt idx="15289">
                  <c:v>15264</c:v>
                </c:pt>
                <c:pt idx="15290">
                  <c:v>15265</c:v>
                </c:pt>
                <c:pt idx="15291">
                  <c:v>15266</c:v>
                </c:pt>
                <c:pt idx="15292">
                  <c:v>15267</c:v>
                </c:pt>
                <c:pt idx="15293">
                  <c:v>15268</c:v>
                </c:pt>
                <c:pt idx="15294">
                  <c:v>15269</c:v>
                </c:pt>
                <c:pt idx="15295">
                  <c:v>15270</c:v>
                </c:pt>
                <c:pt idx="15296">
                  <c:v>15271</c:v>
                </c:pt>
                <c:pt idx="15297">
                  <c:v>15272</c:v>
                </c:pt>
                <c:pt idx="15298">
                  <c:v>15273</c:v>
                </c:pt>
                <c:pt idx="15299">
                  <c:v>15274</c:v>
                </c:pt>
                <c:pt idx="15300">
                  <c:v>15275</c:v>
                </c:pt>
                <c:pt idx="15301">
                  <c:v>15276</c:v>
                </c:pt>
                <c:pt idx="15302">
                  <c:v>15277</c:v>
                </c:pt>
                <c:pt idx="15303">
                  <c:v>15278</c:v>
                </c:pt>
                <c:pt idx="15304">
                  <c:v>15279</c:v>
                </c:pt>
                <c:pt idx="15305">
                  <c:v>15280</c:v>
                </c:pt>
                <c:pt idx="15306">
                  <c:v>15281</c:v>
                </c:pt>
                <c:pt idx="15307">
                  <c:v>15282</c:v>
                </c:pt>
                <c:pt idx="15308">
                  <c:v>15283</c:v>
                </c:pt>
                <c:pt idx="15309">
                  <c:v>15284</c:v>
                </c:pt>
                <c:pt idx="15310">
                  <c:v>15285</c:v>
                </c:pt>
                <c:pt idx="15311">
                  <c:v>15286</c:v>
                </c:pt>
                <c:pt idx="15312">
                  <c:v>15287</c:v>
                </c:pt>
                <c:pt idx="15313">
                  <c:v>15288</c:v>
                </c:pt>
                <c:pt idx="15314">
                  <c:v>15289</c:v>
                </c:pt>
                <c:pt idx="15315">
                  <c:v>15290</c:v>
                </c:pt>
                <c:pt idx="15316">
                  <c:v>15291</c:v>
                </c:pt>
                <c:pt idx="15317">
                  <c:v>15292</c:v>
                </c:pt>
                <c:pt idx="15318">
                  <c:v>15293</c:v>
                </c:pt>
                <c:pt idx="15319">
                  <c:v>15294</c:v>
                </c:pt>
                <c:pt idx="15320">
                  <c:v>15295</c:v>
                </c:pt>
                <c:pt idx="15321">
                  <c:v>15296</c:v>
                </c:pt>
                <c:pt idx="15322">
                  <c:v>15297</c:v>
                </c:pt>
                <c:pt idx="15323">
                  <c:v>15298</c:v>
                </c:pt>
                <c:pt idx="15324">
                  <c:v>15299</c:v>
                </c:pt>
                <c:pt idx="15325">
                  <c:v>15300</c:v>
                </c:pt>
                <c:pt idx="15326">
                  <c:v>15301</c:v>
                </c:pt>
                <c:pt idx="15327">
                  <c:v>15302</c:v>
                </c:pt>
                <c:pt idx="15328">
                  <c:v>15303</c:v>
                </c:pt>
                <c:pt idx="15329">
                  <c:v>15304</c:v>
                </c:pt>
                <c:pt idx="15330">
                  <c:v>15305</c:v>
                </c:pt>
                <c:pt idx="15331">
                  <c:v>15306</c:v>
                </c:pt>
                <c:pt idx="15332">
                  <c:v>15307</c:v>
                </c:pt>
                <c:pt idx="15333">
                  <c:v>15308</c:v>
                </c:pt>
                <c:pt idx="15334">
                  <c:v>15309</c:v>
                </c:pt>
                <c:pt idx="15335">
                  <c:v>15310</c:v>
                </c:pt>
                <c:pt idx="15336">
                  <c:v>15311</c:v>
                </c:pt>
                <c:pt idx="15337">
                  <c:v>15312</c:v>
                </c:pt>
                <c:pt idx="15338">
                  <c:v>15313</c:v>
                </c:pt>
                <c:pt idx="15339">
                  <c:v>15314</c:v>
                </c:pt>
                <c:pt idx="15340">
                  <c:v>15315</c:v>
                </c:pt>
                <c:pt idx="15341">
                  <c:v>15316</c:v>
                </c:pt>
                <c:pt idx="15342">
                  <c:v>15317</c:v>
                </c:pt>
                <c:pt idx="15343">
                  <c:v>15318</c:v>
                </c:pt>
                <c:pt idx="15344">
                  <c:v>15319</c:v>
                </c:pt>
                <c:pt idx="15345">
                  <c:v>15320</c:v>
                </c:pt>
                <c:pt idx="15346">
                  <c:v>15321</c:v>
                </c:pt>
                <c:pt idx="15347">
                  <c:v>15322</c:v>
                </c:pt>
                <c:pt idx="15348">
                  <c:v>15323</c:v>
                </c:pt>
                <c:pt idx="15349">
                  <c:v>15324</c:v>
                </c:pt>
                <c:pt idx="15350">
                  <c:v>15325</c:v>
                </c:pt>
                <c:pt idx="15351">
                  <c:v>15326</c:v>
                </c:pt>
                <c:pt idx="15352">
                  <c:v>15327</c:v>
                </c:pt>
                <c:pt idx="15353">
                  <c:v>15328</c:v>
                </c:pt>
                <c:pt idx="15354">
                  <c:v>15329</c:v>
                </c:pt>
                <c:pt idx="15355">
                  <c:v>15330</c:v>
                </c:pt>
                <c:pt idx="15356">
                  <c:v>15331</c:v>
                </c:pt>
                <c:pt idx="15357">
                  <c:v>15332</c:v>
                </c:pt>
                <c:pt idx="15358">
                  <c:v>15333</c:v>
                </c:pt>
                <c:pt idx="15359">
                  <c:v>15334</c:v>
                </c:pt>
                <c:pt idx="15360">
                  <c:v>15335</c:v>
                </c:pt>
                <c:pt idx="15361">
                  <c:v>15336</c:v>
                </c:pt>
                <c:pt idx="15362">
                  <c:v>15337</c:v>
                </c:pt>
                <c:pt idx="15363">
                  <c:v>15338</c:v>
                </c:pt>
                <c:pt idx="15364">
                  <c:v>15339</c:v>
                </c:pt>
                <c:pt idx="15365">
                  <c:v>15340</c:v>
                </c:pt>
                <c:pt idx="15366">
                  <c:v>15341</c:v>
                </c:pt>
                <c:pt idx="15367">
                  <c:v>15342</c:v>
                </c:pt>
                <c:pt idx="15368">
                  <c:v>15343</c:v>
                </c:pt>
                <c:pt idx="15369">
                  <c:v>15344</c:v>
                </c:pt>
                <c:pt idx="15370">
                  <c:v>15345</c:v>
                </c:pt>
                <c:pt idx="15371">
                  <c:v>15346</c:v>
                </c:pt>
                <c:pt idx="15372">
                  <c:v>15347</c:v>
                </c:pt>
                <c:pt idx="15373">
                  <c:v>15348</c:v>
                </c:pt>
                <c:pt idx="15374">
                  <c:v>15349</c:v>
                </c:pt>
                <c:pt idx="15375">
                  <c:v>15350</c:v>
                </c:pt>
                <c:pt idx="15376">
                  <c:v>15351</c:v>
                </c:pt>
                <c:pt idx="15377">
                  <c:v>15352</c:v>
                </c:pt>
                <c:pt idx="15378">
                  <c:v>15353</c:v>
                </c:pt>
                <c:pt idx="15379">
                  <c:v>15354</c:v>
                </c:pt>
                <c:pt idx="15380">
                  <c:v>15355</c:v>
                </c:pt>
                <c:pt idx="15381">
                  <c:v>15356</c:v>
                </c:pt>
                <c:pt idx="15382">
                  <c:v>15357</c:v>
                </c:pt>
                <c:pt idx="15383">
                  <c:v>15358</c:v>
                </c:pt>
                <c:pt idx="15384">
                  <c:v>15359</c:v>
                </c:pt>
                <c:pt idx="15385">
                  <c:v>15360</c:v>
                </c:pt>
                <c:pt idx="15386">
                  <c:v>15361</c:v>
                </c:pt>
                <c:pt idx="15387">
                  <c:v>15362</c:v>
                </c:pt>
                <c:pt idx="15388">
                  <c:v>15363</c:v>
                </c:pt>
                <c:pt idx="15389">
                  <c:v>15364</c:v>
                </c:pt>
                <c:pt idx="15390">
                  <c:v>15365</c:v>
                </c:pt>
                <c:pt idx="15391">
                  <c:v>15366</c:v>
                </c:pt>
                <c:pt idx="15392">
                  <c:v>15367</c:v>
                </c:pt>
                <c:pt idx="15393">
                  <c:v>15368</c:v>
                </c:pt>
                <c:pt idx="15394">
                  <c:v>15369</c:v>
                </c:pt>
                <c:pt idx="15395">
                  <c:v>15370</c:v>
                </c:pt>
                <c:pt idx="15396">
                  <c:v>15371</c:v>
                </c:pt>
                <c:pt idx="15397">
                  <c:v>15372</c:v>
                </c:pt>
                <c:pt idx="15398">
                  <c:v>15373</c:v>
                </c:pt>
                <c:pt idx="15399">
                  <c:v>15374</c:v>
                </c:pt>
                <c:pt idx="15400">
                  <c:v>15375</c:v>
                </c:pt>
                <c:pt idx="15401">
                  <c:v>15376</c:v>
                </c:pt>
                <c:pt idx="15402">
                  <c:v>15377</c:v>
                </c:pt>
                <c:pt idx="15403">
                  <c:v>15378</c:v>
                </c:pt>
                <c:pt idx="15404">
                  <c:v>15379</c:v>
                </c:pt>
                <c:pt idx="15405">
                  <c:v>15380</c:v>
                </c:pt>
                <c:pt idx="15406">
                  <c:v>15381</c:v>
                </c:pt>
                <c:pt idx="15407">
                  <c:v>15382</c:v>
                </c:pt>
                <c:pt idx="15408">
                  <c:v>15383</c:v>
                </c:pt>
                <c:pt idx="15409">
                  <c:v>15384</c:v>
                </c:pt>
                <c:pt idx="15410">
                  <c:v>15385</c:v>
                </c:pt>
                <c:pt idx="15411">
                  <c:v>15386</c:v>
                </c:pt>
                <c:pt idx="15412">
                  <c:v>15387</c:v>
                </c:pt>
                <c:pt idx="15413">
                  <c:v>15388</c:v>
                </c:pt>
                <c:pt idx="15414">
                  <c:v>15389</c:v>
                </c:pt>
                <c:pt idx="15415">
                  <c:v>15390</c:v>
                </c:pt>
                <c:pt idx="15416">
                  <c:v>15391</c:v>
                </c:pt>
                <c:pt idx="15417">
                  <c:v>15392</c:v>
                </c:pt>
                <c:pt idx="15418">
                  <c:v>15393</c:v>
                </c:pt>
                <c:pt idx="15419">
                  <c:v>15394</c:v>
                </c:pt>
                <c:pt idx="15420">
                  <c:v>15395</c:v>
                </c:pt>
                <c:pt idx="15421">
                  <c:v>15396</c:v>
                </c:pt>
                <c:pt idx="15422">
                  <c:v>15397</c:v>
                </c:pt>
                <c:pt idx="15423">
                  <c:v>15398</c:v>
                </c:pt>
                <c:pt idx="15424">
                  <c:v>15399</c:v>
                </c:pt>
                <c:pt idx="15425">
                  <c:v>15400</c:v>
                </c:pt>
                <c:pt idx="15426">
                  <c:v>15401</c:v>
                </c:pt>
                <c:pt idx="15427">
                  <c:v>15402</c:v>
                </c:pt>
                <c:pt idx="15428">
                  <c:v>15403</c:v>
                </c:pt>
                <c:pt idx="15429">
                  <c:v>15404</c:v>
                </c:pt>
                <c:pt idx="15430">
                  <c:v>15405</c:v>
                </c:pt>
                <c:pt idx="15431">
                  <c:v>15406</c:v>
                </c:pt>
                <c:pt idx="15432">
                  <c:v>15407</c:v>
                </c:pt>
                <c:pt idx="15433">
                  <c:v>15408</c:v>
                </c:pt>
                <c:pt idx="15434">
                  <c:v>15409</c:v>
                </c:pt>
                <c:pt idx="15435">
                  <c:v>15410</c:v>
                </c:pt>
                <c:pt idx="15436">
                  <c:v>15411</c:v>
                </c:pt>
                <c:pt idx="15437">
                  <c:v>15412</c:v>
                </c:pt>
                <c:pt idx="15438">
                  <c:v>15413</c:v>
                </c:pt>
                <c:pt idx="15439">
                  <c:v>15414</c:v>
                </c:pt>
                <c:pt idx="15440">
                  <c:v>15415</c:v>
                </c:pt>
                <c:pt idx="15441">
                  <c:v>15416</c:v>
                </c:pt>
                <c:pt idx="15442">
                  <c:v>15417</c:v>
                </c:pt>
                <c:pt idx="15443">
                  <c:v>15418</c:v>
                </c:pt>
                <c:pt idx="15444">
                  <c:v>15419</c:v>
                </c:pt>
                <c:pt idx="15445">
                  <c:v>15420</c:v>
                </c:pt>
                <c:pt idx="15446">
                  <c:v>15421</c:v>
                </c:pt>
                <c:pt idx="15447">
                  <c:v>15422</c:v>
                </c:pt>
                <c:pt idx="15448">
                  <c:v>15423</c:v>
                </c:pt>
                <c:pt idx="15449">
                  <c:v>15424</c:v>
                </c:pt>
                <c:pt idx="15450">
                  <c:v>15425</c:v>
                </c:pt>
                <c:pt idx="15451">
                  <c:v>15426</c:v>
                </c:pt>
                <c:pt idx="15452">
                  <c:v>15427</c:v>
                </c:pt>
                <c:pt idx="15453">
                  <c:v>15428</c:v>
                </c:pt>
                <c:pt idx="15454">
                  <c:v>15429</c:v>
                </c:pt>
                <c:pt idx="15455">
                  <c:v>15430</c:v>
                </c:pt>
                <c:pt idx="15456">
                  <c:v>15431</c:v>
                </c:pt>
                <c:pt idx="15457">
                  <c:v>15432</c:v>
                </c:pt>
                <c:pt idx="15458">
                  <c:v>15433</c:v>
                </c:pt>
                <c:pt idx="15459">
                  <c:v>15434</c:v>
                </c:pt>
                <c:pt idx="15460">
                  <c:v>15435</c:v>
                </c:pt>
                <c:pt idx="15461">
                  <c:v>15436</c:v>
                </c:pt>
                <c:pt idx="15462">
                  <c:v>15437</c:v>
                </c:pt>
                <c:pt idx="15463">
                  <c:v>15438</c:v>
                </c:pt>
                <c:pt idx="15464">
                  <c:v>15439</c:v>
                </c:pt>
                <c:pt idx="15465">
                  <c:v>15440</c:v>
                </c:pt>
                <c:pt idx="15466">
                  <c:v>15441</c:v>
                </c:pt>
                <c:pt idx="15467">
                  <c:v>15442</c:v>
                </c:pt>
                <c:pt idx="15468">
                  <c:v>15443</c:v>
                </c:pt>
                <c:pt idx="15469">
                  <c:v>15444</c:v>
                </c:pt>
                <c:pt idx="15470">
                  <c:v>15445</c:v>
                </c:pt>
                <c:pt idx="15471">
                  <c:v>15446</c:v>
                </c:pt>
                <c:pt idx="15472">
                  <c:v>15447</c:v>
                </c:pt>
                <c:pt idx="15473">
                  <c:v>15448</c:v>
                </c:pt>
                <c:pt idx="15474">
                  <c:v>15449</c:v>
                </c:pt>
                <c:pt idx="15475">
                  <c:v>15450</c:v>
                </c:pt>
                <c:pt idx="15476">
                  <c:v>15451</c:v>
                </c:pt>
                <c:pt idx="15477">
                  <c:v>15452</c:v>
                </c:pt>
                <c:pt idx="15478">
                  <c:v>15453</c:v>
                </c:pt>
                <c:pt idx="15479">
                  <c:v>15454</c:v>
                </c:pt>
                <c:pt idx="15480">
                  <c:v>15455</c:v>
                </c:pt>
                <c:pt idx="15481">
                  <c:v>15456</c:v>
                </c:pt>
                <c:pt idx="15482">
                  <c:v>15457</c:v>
                </c:pt>
                <c:pt idx="15483">
                  <c:v>15458</c:v>
                </c:pt>
                <c:pt idx="15484">
                  <c:v>15459</c:v>
                </c:pt>
                <c:pt idx="15485">
                  <c:v>15460</c:v>
                </c:pt>
                <c:pt idx="15486">
                  <c:v>15461</c:v>
                </c:pt>
                <c:pt idx="15487">
                  <c:v>15462</c:v>
                </c:pt>
                <c:pt idx="15488">
                  <c:v>15463</c:v>
                </c:pt>
                <c:pt idx="15489">
                  <c:v>15464</c:v>
                </c:pt>
                <c:pt idx="15490">
                  <c:v>15465</c:v>
                </c:pt>
                <c:pt idx="15491">
                  <c:v>15466</c:v>
                </c:pt>
                <c:pt idx="15492">
                  <c:v>15467</c:v>
                </c:pt>
                <c:pt idx="15493">
                  <c:v>15468</c:v>
                </c:pt>
                <c:pt idx="15494">
                  <c:v>15469</c:v>
                </c:pt>
                <c:pt idx="15495">
                  <c:v>15470</c:v>
                </c:pt>
                <c:pt idx="15496">
                  <c:v>15471</c:v>
                </c:pt>
                <c:pt idx="15497">
                  <c:v>15472</c:v>
                </c:pt>
                <c:pt idx="15498">
                  <c:v>15473</c:v>
                </c:pt>
                <c:pt idx="15499">
                  <c:v>15474</c:v>
                </c:pt>
                <c:pt idx="15500">
                  <c:v>15475</c:v>
                </c:pt>
                <c:pt idx="15501">
                  <c:v>15476</c:v>
                </c:pt>
                <c:pt idx="15502">
                  <c:v>15477</c:v>
                </c:pt>
                <c:pt idx="15503">
                  <c:v>15478</c:v>
                </c:pt>
                <c:pt idx="15504">
                  <c:v>15479</c:v>
                </c:pt>
                <c:pt idx="15505">
                  <c:v>15480</c:v>
                </c:pt>
                <c:pt idx="15506">
                  <c:v>15481</c:v>
                </c:pt>
                <c:pt idx="15507">
                  <c:v>15482</c:v>
                </c:pt>
                <c:pt idx="15508">
                  <c:v>15483</c:v>
                </c:pt>
                <c:pt idx="15509">
                  <c:v>15484</c:v>
                </c:pt>
                <c:pt idx="15510">
                  <c:v>15485</c:v>
                </c:pt>
                <c:pt idx="15511">
                  <c:v>15486</c:v>
                </c:pt>
                <c:pt idx="15512">
                  <c:v>15487</c:v>
                </c:pt>
                <c:pt idx="15513">
                  <c:v>15488</c:v>
                </c:pt>
                <c:pt idx="15514">
                  <c:v>15489</c:v>
                </c:pt>
                <c:pt idx="15515">
                  <c:v>15490</c:v>
                </c:pt>
                <c:pt idx="15516">
                  <c:v>15491</c:v>
                </c:pt>
                <c:pt idx="15517">
                  <c:v>15492</c:v>
                </c:pt>
                <c:pt idx="15518">
                  <c:v>15493</c:v>
                </c:pt>
                <c:pt idx="15519">
                  <c:v>15494</c:v>
                </c:pt>
                <c:pt idx="15520">
                  <c:v>15495</c:v>
                </c:pt>
                <c:pt idx="15521">
                  <c:v>15496</c:v>
                </c:pt>
                <c:pt idx="15522">
                  <c:v>15497</c:v>
                </c:pt>
                <c:pt idx="15523">
                  <c:v>15498</c:v>
                </c:pt>
                <c:pt idx="15524">
                  <c:v>15499</c:v>
                </c:pt>
                <c:pt idx="15525">
                  <c:v>15500</c:v>
                </c:pt>
                <c:pt idx="15526">
                  <c:v>15501</c:v>
                </c:pt>
                <c:pt idx="15527">
                  <c:v>15502</c:v>
                </c:pt>
                <c:pt idx="15528">
                  <c:v>15503</c:v>
                </c:pt>
                <c:pt idx="15529">
                  <c:v>15504</c:v>
                </c:pt>
                <c:pt idx="15530">
                  <c:v>15505</c:v>
                </c:pt>
                <c:pt idx="15531">
                  <c:v>15506</c:v>
                </c:pt>
                <c:pt idx="15532">
                  <c:v>15507</c:v>
                </c:pt>
                <c:pt idx="15533">
                  <c:v>15508</c:v>
                </c:pt>
                <c:pt idx="15534">
                  <c:v>15509</c:v>
                </c:pt>
                <c:pt idx="15535">
                  <c:v>15510</c:v>
                </c:pt>
                <c:pt idx="15536">
                  <c:v>15511</c:v>
                </c:pt>
                <c:pt idx="15537">
                  <c:v>15512</c:v>
                </c:pt>
                <c:pt idx="15538">
                  <c:v>15513</c:v>
                </c:pt>
                <c:pt idx="15539">
                  <c:v>15514</c:v>
                </c:pt>
                <c:pt idx="15540">
                  <c:v>15515</c:v>
                </c:pt>
                <c:pt idx="15541">
                  <c:v>15516</c:v>
                </c:pt>
                <c:pt idx="15542">
                  <c:v>15517</c:v>
                </c:pt>
                <c:pt idx="15543">
                  <c:v>15518</c:v>
                </c:pt>
                <c:pt idx="15544">
                  <c:v>15519</c:v>
                </c:pt>
                <c:pt idx="15545">
                  <c:v>15520</c:v>
                </c:pt>
                <c:pt idx="15546">
                  <c:v>15521</c:v>
                </c:pt>
                <c:pt idx="15547">
                  <c:v>15522</c:v>
                </c:pt>
                <c:pt idx="15548">
                  <c:v>15523</c:v>
                </c:pt>
                <c:pt idx="15549">
                  <c:v>15524</c:v>
                </c:pt>
                <c:pt idx="15550">
                  <c:v>15525</c:v>
                </c:pt>
                <c:pt idx="15551">
                  <c:v>15526</c:v>
                </c:pt>
                <c:pt idx="15552">
                  <c:v>15527</c:v>
                </c:pt>
                <c:pt idx="15553">
                  <c:v>15528</c:v>
                </c:pt>
                <c:pt idx="15554">
                  <c:v>15529</c:v>
                </c:pt>
                <c:pt idx="15555">
                  <c:v>15530</c:v>
                </c:pt>
                <c:pt idx="15556">
                  <c:v>15531</c:v>
                </c:pt>
                <c:pt idx="15557">
                  <c:v>15532</c:v>
                </c:pt>
                <c:pt idx="15558">
                  <c:v>15533</c:v>
                </c:pt>
                <c:pt idx="15559">
                  <c:v>15534</c:v>
                </c:pt>
                <c:pt idx="15560">
                  <c:v>15535</c:v>
                </c:pt>
                <c:pt idx="15561">
                  <c:v>15536</c:v>
                </c:pt>
                <c:pt idx="15562">
                  <c:v>15537</c:v>
                </c:pt>
                <c:pt idx="15563">
                  <c:v>15538</c:v>
                </c:pt>
                <c:pt idx="15564">
                  <c:v>15539</c:v>
                </c:pt>
                <c:pt idx="15565">
                  <c:v>15540</c:v>
                </c:pt>
                <c:pt idx="15566">
                  <c:v>15541</c:v>
                </c:pt>
                <c:pt idx="15567">
                  <c:v>15542</c:v>
                </c:pt>
                <c:pt idx="15568">
                  <c:v>15543</c:v>
                </c:pt>
                <c:pt idx="15569">
                  <c:v>15544</c:v>
                </c:pt>
                <c:pt idx="15570">
                  <c:v>15545</c:v>
                </c:pt>
                <c:pt idx="15571">
                  <c:v>15546</c:v>
                </c:pt>
                <c:pt idx="15572">
                  <c:v>15547</c:v>
                </c:pt>
                <c:pt idx="15573">
                  <c:v>15548</c:v>
                </c:pt>
                <c:pt idx="15574">
                  <c:v>15549</c:v>
                </c:pt>
                <c:pt idx="15575">
                  <c:v>15550</c:v>
                </c:pt>
                <c:pt idx="15576">
                  <c:v>15551</c:v>
                </c:pt>
                <c:pt idx="15577">
                  <c:v>15552</c:v>
                </c:pt>
                <c:pt idx="15578">
                  <c:v>15553</c:v>
                </c:pt>
                <c:pt idx="15579">
                  <c:v>15554</c:v>
                </c:pt>
                <c:pt idx="15580">
                  <c:v>15555</c:v>
                </c:pt>
                <c:pt idx="15581">
                  <c:v>15556</c:v>
                </c:pt>
                <c:pt idx="15582">
                  <c:v>15557</c:v>
                </c:pt>
                <c:pt idx="15583">
                  <c:v>15558</c:v>
                </c:pt>
                <c:pt idx="15584">
                  <c:v>15559</c:v>
                </c:pt>
                <c:pt idx="15585">
                  <c:v>15560</c:v>
                </c:pt>
                <c:pt idx="15586">
                  <c:v>15561</c:v>
                </c:pt>
                <c:pt idx="15587">
                  <c:v>15562</c:v>
                </c:pt>
                <c:pt idx="15588">
                  <c:v>15563</c:v>
                </c:pt>
                <c:pt idx="15589">
                  <c:v>15564</c:v>
                </c:pt>
                <c:pt idx="15590">
                  <c:v>15565</c:v>
                </c:pt>
                <c:pt idx="15591">
                  <c:v>15566</c:v>
                </c:pt>
                <c:pt idx="15592">
                  <c:v>15567</c:v>
                </c:pt>
                <c:pt idx="15593">
                  <c:v>15568</c:v>
                </c:pt>
                <c:pt idx="15594">
                  <c:v>15569</c:v>
                </c:pt>
                <c:pt idx="15595">
                  <c:v>15570</c:v>
                </c:pt>
                <c:pt idx="15596">
                  <c:v>15571</c:v>
                </c:pt>
                <c:pt idx="15597">
                  <c:v>15572</c:v>
                </c:pt>
                <c:pt idx="15598">
                  <c:v>15573</c:v>
                </c:pt>
                <c:pt idx="15599">
                  <c:v>15574</c:v>
                </c:pt>
                <c:pt idx="15600">
                  <c:v>15575</c:v>
                </c:pt>
                <c:pt idx="15601">
                  <c:v>15576</c:v>
                </c:pt>
                <c:pt idx="15602">
                  <c:v>15577</c:v>
                </c:pt>
                <c:pt idx="15603">
                  <c:v>15578</c:v>
                </c:pt>
                <c:pt idx="15604">
                  <c:v>15579</c:v>
                </c:pt>
                <c:pt idx="15605">
                  <c:v>15580</c:v>
                </c:pt>
                <c:pt idx="15606">
                  <c:v>15581</c:v>
                </c:pt>
                <c:pt idx="15607">
                  <c:v>15582</c:v>
                </c:pt>
                <c:pt idx="15608">
                  <c:v>15583</c:v>
                </c:pt>
                <c:pt idx="15609">
                  <c:v>15584</c:v>
                </c:pt>
                <c:pt idx="15610">
                  <c:v>15585</c:v>
                </c:pt>
                <c:pt idx="15611">
                  <c:v>15586</c:v>
                </c:pt>
                <c:pt idx="15612">
                  <c:v>15587</c:v>
                </c:pt>
                <c:pt idx="15613">
                  <c:v>15588</c:v>
                </c:pt>
                <c:pt idx="15614">
                  <c:v>15589</c:v>
                </c:pt>
                <c:pt idx="15615">
                  <c:v>15590</c:v>
                </c:pt>
                <c:pt idx="15616">
                  <c:v>15591</c:v>
                </c:pt>
                <c:pt idx="15617">
                  <c:v>15592</c:v>
                </c:pt>
                <c:pt idx="15618">
                  <c:v>15593</c:v>
                </c:pt>
                <c:pt idx="15619">
                  <c:v>15594</c:v>
                </c:pt>
                <c:pt idx="15620">
                  <c:v>15595</c:v>
                </c:pt>
                <c:pt idx="15621">
                  <c:v>15596</c:v>
                </c:pt>
                <c:pt idx="15622">
                  <c:v>15597</c:v>
                </c:pt>
                <c:pt idx="15623">
                  <c:v>15598</c:v>
                </c:pt>
                <c:pt idx="15624">
                  <c:v>15599</c:v>
                </c:pt>
                <c:pt idx="15625">
                  <c:v>15600</c:v>
                </c:pt>
                <c:pt idx="15626">
                  <c:v>15601</c:v>
                </c:pt>
                <c:pt idx="15627">
                  <c:v>15602</c:v>
                </c:pt>
                <c:pt idx="15628">
                  <c:v>15603</c:v>
                </c:pt>
                <c:pt idx="15629">
                  <c:v>15604</c:v>
                </c:pt>
                <c:pt idx="15630">
                  <c:v>15605</c:v>
                </c:pt>
                <c:pt idx="15631">
                  <c:v>15606</c:v>
                </c:pt>
                <c:pt idx="15632">
                  <c:v>15607</c:v>
                </c:pt>
                <c:pt idx="15633">
                  <c:v>15608</c:v>
                </c:pt>
                <c:pt idx="15634">
                  <c:v>15609</c:v>
                </c:pt>
                <c:pt idx="15635">
                  <c:v>15610</c:v>
                </c:pt>
                <c:pt idx="15636">
                  <c:v>15611</c:v>
                </c:pt>
                <c:pt idx="15637">
                  <c:v>15612</c:v>
                </c:pt>
                <c:pt idx="15638">
                  <c:v>15613</c:v>
                </c:pt>
                <c:pt idx="15639">
                  <c:v>15614</c:v>
                </c:pt>
                <c:pt idx="15640">
                  <c:v>15615</c:v>
                </c:pt>
                <c:pt idx="15641">
                  <c:v>15616</c:v>
                </c:pt>
                <c:pt idx="15642">
                  <c:v>15617</c:v>
                </c:pt>
                <c:pt idx="15643">
                  <c:v>15618</c:v>
                </c:pt>
                <c:pt idx="15644">
                  <c:v>15619</c:v>
                </c:pt>
                <c:pt idx="15645">
                  <c:v>15620</c:v>
                </c:pt>
                <c:pt idx="15646">
                  <c:v>15621</c:v>
                </c:pt>
                <c:pt idx="15647">
                  <c:v>15622</c:v>
                </c:pt>
                <c:pt idx="15648">
                  <c:v>15623</c:v>
                </c:pt>
                <c:pt idx="15649">
                  <c:v>15624</c:v>
                </c:pt>
                <c:pt idx="15650">
                  <c:v>15625</c:v>
                </c:pt>
                <c:pt idx="15651">
                  <c:v>15626</c:v>
                </c:pt>
                <c:pt idx="15652">
                  <c:v>15627</c:v>
                </c:pt>
                <c:pt idx="15653">
                  <c:v>15628</c:v>
                </c:pt>
                <c:pt idx="15654">
                  <c:v>15629</c:v>
                </c:pt>
                <c:pt idx="15655">
                  <c:v>15630</c:v>
                </c:pt>
                <c:pt idx="15656">
                  <c:v>15631</c:v>
                </c:pt>
                <c:pt idx="15657">
                  <c:v>15632</c:v>
                </c:pt>
                <c:pt idx="15658">
                  <c:v>15633</c:v>
                </c:pt>
                <c:pt idx="15659">
                  <c:v>15634</c:v>
                </c:pt>
                <c:pt idx="15660">
                  <c:v>15635</c:v>
                </c:pt>
                <c:pt idx="15661">
                  <c:v>15636</c:v>
                </c:pt>
                <c:pt idx="15662">
                  <c:v>15637</c:v>
                </c:pt>
                <c:pt idx="15663">
                  <c:v>15638</c:v>
                </c:pt>
                <c:pt idx="15664">
                  <c:v>15639</c:v>
                </c:pt>
                <c:pt idx="15665">
                  <c:v>15640</c:v>
                </c:pt>
                <c:pt idx="15666">
                  <c:v>15641</c:v>
                </c:pt>
                <c:pt idx="15667">
                  <c:v>15642</c:v>
                </c:pt>
                <c:pt idx="15668">
                  <c:v>15643</c:v>
                </c:pt>
                <c:pt idx="15669">
                  <c:v>15644</c:v>
                </c:pt>
                <c:pt idx="15670">
                  <c:v>15645</c:v>
                </c:pt>
                <c:pt idx="15671">
                  <c:v>15646</c:v>
                </c:pt>
                <c:pt idx="15672">
                  <c:v>15647</c:v>
                </c:pt>
                <c:pt idx="15673">
                  <c:v>15648</c:v>
                </c:pt>
                <c:pt idx="15674">
                  <c:v>15649</c:v>
                </c:pt>
                <c:pt idx="15675">
                  <c:v>15650</c:v>
                </c:pt>
                <c:pt idx="15676">
                  <c:v>15651</c:v>
                </c:pt>
                <c:pt idx="15677">
                  <c:v>15652</c:v>
                </c:pt>
                <c:pt idx="15678">
                  <c:v>15653</c:v>
                </c:pt>
                <c:pt idx="15679">
                  <c:v>15654</c:v>
                </c:pt>
                <c:pt idx="15680">
                  <c:v>15655</c:v>
                </c:pt>
                <c:pt idx="15681">
                  <c:v>15656</c:v>
                </c:pt>
                <c:pt idx="15682">
                  <c:v>15657</c:v>
                </c:pt>
                <c:pt idx="15683">
                  <c:v>15658</c:v>
                </c:pt>
                <c:pt idx="15684">
                  <c:v>15659</c:v>
                </c:pt>
                <c:pt idx="15685">
                  <c:v>15660</c:v>
                </c:pt>
                <c:pt idx="15686">
                  <c:v>15661</c:v>
                </c:pt>
                <c:pt idx="15687">
                  <c:v>15662</c:v>
                </c:pt>
                <c:pt idx="15688">
                  <c:v>15663</c:v>
                </c:pt>
                <c:pt idx="15689">
                  <c:v>15664</c:v>
                </c:pt>
                <c:pt idx="15690">
                  <c:v>15665</c:v>
                </c:pt>
                <c:pt idx="15691">
                  <c:v>15666</c:v>
                </c:pt>
                <c:pt idx="15692">
                  <c:v>15667</c:v>
                </c:pt>
                <c:pt idx="15693">
                  <c:v>15668</c:v>
                </c:pt>
                <c:pt idx="15694">
                  <c:v>15669</c:v>
                </c:pt>
                <c:pt idx="15695">
                  <c:v>15670</c:v>
                </c:pt>
                <c:pt idx="15696">
                  <c:v>15671</c:v>
                </c:pt>
                <c:pt idx="15697">
                  <c:v>15672</c:v>
                </c:pt>
                <c:pt idx="15698">
                  <c:v>15673</c:v>
                </c:pt>
                <c:pt idx="15699">
                  <c:v>15674</c:v>
                </c:pt>
                <c:pt idx="15700">
                  <c:v>15675</c:v>
                </c:pt>
                <c:pt idx="15701">
                  <c:v>15676</c:v>
                </c:pt>
                <c:pt idx="15702">
                  <c:v>15677</c:v>
                </c:pt>
                <c:pt idx="15703">
                  <c:v>15678</c:v>
                </c:pt>
                <c:pt idx="15704">
                  <c:v>15679</c:v>
                </c:pt>
                <c:pt idx="15705">
                  <c:v>15680</c:v>
                </c:pt>
                <c:pt idx="15706">
                  <c:v>15681</c:v>
                </c:pt>
                <c:pt idx="15707">
                  <c:v>15682</c:v>
                </c:pt>
                <c:pt idx="15708">
                  <c:v>15683</c:v>
                </c:pt>
                <c:pt idx="15709">
                  <c:v>15684</c:v>
                </c:pt>
                <c:pt idx="15710">
                  <c:v>15685</c:v>
                </c:pt>
                <c:pt idx="15711">
                  <c:v>15686</c:v>
                </c:pt>
                <c:pt idx="15712">
                  <c:v>15687</c:v>
                </c:pt>
                <c:pt idx="15713">
                  <c:v>15688</c:v>
                </c:pt>
                <c:pt idx="15714">
                  <c:v>15689</c:v>
                </c:pt>
                <c:pt idx="15715">
                  <c:v>15690</c:v>
                </c:pt>
                <c:pt idx="15716">
                  <c:v>15691</c:v>
                </c:pt>
                <c:pt idx="15717">
                  <c:v>15692</c:v>
                </c:pt>
                <c:pt idx="15718">
                  <c:v>15693</c:v>
                </c:pt>
                <c:pt idx="15719">
                  <c:v>15694</c:v>
                </c:pt>
                <c:pt idx="15720">
                  <c:v>15695</c:v>
                </c:pt>
                <c:pt idx="15721">
                  <c:v>15696</c:v>
                </c:pt>
                <c:pt idx="15722">
                  <c:v>15697</c:v>
                </c:pt>
                <c:pt idx="15723">
                  <c:v>15698</c:v>
                </c:pt>
                <c:pt idx="15724">
                  <c:v>15699</c:v>
                </c:pt>
                <c:pt idx="15725">
                  <c:v>15700</c:v>
                </c:pt>
                <c:pt idx="15726">
                  <c:v>15701</c:v>
                </c:pt>
                <c:pt idx="15727">
                  <c:v>15702</c:v>
                </c:pt>
                <c:pt idx="15728">
                  <c:v>15703</c:v>
                </c:pt>
                <c:pt idx="15729">
                  <c:v>15704</c:v>
                </c:pt>
                <c:pt idx="15730">
                  <c:v>15705</c:v>
                </c:pt>
                <c:pt idx="15731">
                  <c:v>15706</c:v>
                </c:pt>
                <c:pt idx="15732">
                  <c:v>15707</c:v>
                </c:pt>
                <c:pt idx="15733">
                  <c:v>15708</c:v>
                </c:pt>
                <c:pt idx="15734">
                  <c:v>15709</c:v>
                </c:pt>
                <c:pt idx="15735">
                  <c:v>15710</c:v>
                </c:pt>
                <c:pt idx="15736">
                  <c:v>15711</c:v>
                </c:pt>
                <c:pt idx="15737">
                  <c:v>15712</c:v>
                </c:pt>
                <c:pt idx="15738">
                  <c:v>15713</c:v>
                </c:pt>
                <c:pt idx="15739">
                  <c:v>15714</c:v>
                </c:pt>
                <c:pt idx="15740">
                  <c:v>15715</c:v>
                </c:pt>
                <c:pt idx="15741">
                  <c:v>15716</c:v>
                </c:pt>
                <c:pt idx="15742">
                  <c:v>15717</c:v>
                </c:pt>
                <c:pt idx="15743">
                  <c:v>15718</c:v>
                </c:pt>
                <c:pt idx="15744">
                  <c:v>15719</c:v>
                </c:pt>
                <c:pt idx="15745">
                  <c:v>15720</c:v>
                </c:pt>
                <c:pt idx="15746">
                  <c:v>15721</c:v>
                </c:pt>
                <c:pt idx="15747">
                  <c:v>15722</c:v>
                </c:pt>
                <c:pt idx="15748">
                  <c:v>15723</c:v>
                </c:pt>
                <c:pt idx="15749">
                  <c:v>15724</c:v>
                </c:pt>
                <c:pt idx="15750">
                  <c:v>15725</c:v>
                </c:pt>
                <c:pt idx="15751">
                  <c:v>15726</c:v>
                </c:pt>
                <c:pt idx="15752">
                  <c:v>15727</c:v>
                </c:pt>
                <c:pt idx="15753">
                  <c:v>15728</c:v>
                </c:pt>
                <c:pt idx="15754">
                  <c:v>15729</c:v>
                </c:pt>
                <c:pt idx="15755">
                  <c:v>15730</c:v>
                </c:pt>
                <c:pt idx="15756">
                  <c:v>15731</c:v>
                </c:pt>
                <c:pt idx="15757">
                  <c:v>15732</c:v>
                </c:pt>
                <c:pt idx="15758">
                  <c:v>15733</c:v>
                </c:pt>
                <c:pt idx="15759">
                  <c:v>15734</c:v>
                </c:pt>
                <c:pt idx="15760">
                  <c:v>15735</c:v>
                </c:pt>
                <c:pt idx="15761">
                  <c:v>15736</c:v>
                </c:pt>
                <c:pt idx="15762">
                  <c:v>15737</c:v>
                </c:pt>
                <c:pt idx="15763">
                  <c:v>15738</c:v>
                </c:pt>
                <c:pt idx="15764">
                  <c:v>15739</c:v>
                </c:pt>
                <c:pt idx="15765">
                  <c:v>15740</c:v>
                </c:pt>
                <c:pt idx="15766">
                  <c:v>15741</c:v>
                </c:pt>
                <c:pt idx="15767">
                  <c:v>15742</c:v>
                </c:pt>
                <c:pt idx="15768">
                  <c:v>15743</c:v>
                </c:pt>
                <c:pt idx="15769">
                  <c:v>15744</c:v>
                </c:pt>
                <c:pt idx="15770">
                  <c:v>15745</c:v>
                </c:pt>
                <c:pt idx="15771">
                  <c:v>15746</c:v>
                </c:pt>
                <c:pt idx="15772">
                  <c:v>15747</c:v>
                </c:pt>
                <c:pt idx="15773">
                  <c:v>15748</c:v>
                </c:pt>
                <c:pt idx="15774">
                  <c:v>15749</c:v>
                </c:pt>
                <c:pt idx="15775">
                  <c:v>15750</c:v>
                </c:pt>
                <c:pt idx="15776">
                  <c:v>15751</c:v>
                </c:pt>
                <c:pt idx="15777">
                  <c:v>15752</c:v>
                </c:pt>
                <c:pt idx="15778">
                  <c:v>15753</c:v>
                </c:pt>
                <c:pt idx="15779">
                  <c:v>15754</c:v>
                </c:pt>
                <c:pt idx="15780">
                  <c:v>15755</c:v>
                </c:pt>
                <c:pt idx="15781">
                  <c:v>15756</c:v>
                </c:pt>
                <c:pt idx="15782">
                  <c:v>15757</c:v>
                </c:pt>
                <c:pt idx="15783">
                  <c:v>15758</c:v>
                </c:pt>
                <c:pt idx="15784">
                  <c:v>15759</c:v>
                </c:pt>
                <c:pt idx="15785">
                  <c:v>15760</c:v>
                </c:pt>
                <c:pt idx="15786">
                  <c:v>15761</c:v>
                </c:pt>
                <c:pt idx="15787">
                  <c:v>15762</c:v>
                </c:pt>
                <c:pt idx="15788">
                  <c:v>15763</c:v>
                </c:pt>
                <c:pt idx="15789">
                  <c:v>15764</c:v>
                </c:pt>
                <c:pt idx="15790">
                  <c:v>15765</c:v>
                </c:pt>
                <c:pt idx="15791">
                  <c:v>15766</c:v>
                </c:pt>
                <c:pt idx="15792">
                  <c:v>15767</c:v>
                </c:pt>
                <c:pt idx="15793">
                  <c:v>15768</c:v>
                </c:pt>
                <c:pt idx="15794">
                  <c:v>15769</c:v>
                </c:pt>
                <c:pt idx="15795">
                  <c:v>15770</c:v>
                </c:pt>
                <c:pt idx="15796">
                  <c:v>15771</c:v>
                </c:pt>
                <c:pt idx="15797">
                  <c:v>15772</c:v>
                </c:pt>
                <c:pt idx="15798">
                  <c:v>15773</c:v>
                </c:pt>
                <c:pt idx="15799">
                  <c:v>15774</c:v>
                </c:pt>
                <c:pt idx="15800">
                  <c:v>15775</c:v>
                </c:pt>
                <c:pt idx="15801">
                  <c:v>15776</c:v>
                </c:pt>
                <c:pt idx="15802">
                  <c:v>15777</c:v>
                </c:pt>
                <c:pt idx="15803">
                  <c:v>15778</c:v>
                </c:pt>
                <c:pt idx="15804">
                  <c:v>15779</c:v>
                </c:pt>
                <c:pt idx="15805">
                  <c:v>15780</c:v>
                </c:pt>
                <c:pt idx="15806">
                  <c:v>15781</c:v>
                </c:pt>
                <c:pt idx="15807">
                  <c:v>15782</c:v>
                </c:pt>
                <c:pt idx="15808">
                  <c:v>15783</c:v>
                </c:pt>
                <c:pt idx="15809">
                  <c:v>15784</c:v>
                </c:pt>
                <c:pt idx="15810">
                  <c:v>15785</c:v>
                </c:pt>
                <c:pt idx="15811">
                  <c:v>15786</c:v>
                </c:pt>
                <c:pt idx="15812">
                  <c:v>15787</c:v>
                </c:pt>
                <c:pt idx="15813">
                  <c:v>15788</c:v>
                </c:pt>
                <c:pt idx="15814">
                  <c:v>15789</c:v>
                </c:pt>
                <c:pt idx="15815">
                  <c:v>15790</c:v>
                </c:pt>
                <c:pt idx="15816">
                  <c:v>15791</c:v>
                </c:pt>
                <c:pt idx="15817">
                  <c:v>15792</c:v>
                </c:pt>
                <c:pt idx="15818">
                  <c:v>15793</c:v>
                </c:pt>
                <c:pt idx="15819">
                  <c:v>15794</c:v>
                </c:pt>
                <c:pt idx="15820">
                  <c:v>15795</c:v>
                </c:pt>
                <c:pt idx="15821">
                  <c:v>15796</c:v>
                </c:pt>
                <c:pt idx="15822">
                  <c:v>15797</c:v>
                </c:pt>
                <c:pt idx="15823">
                  <c:v>15798</c:v>
                </c:pt>
                <c:pt idx="15824">
                  <c:v>15799</c:v>
                </c:pt>
                <c:pt idx="15825">
                  <c:v>15800</c:v>
                </c:pt>
                <c:pt idx="15826">
                  <c:v>15801</c:v>
                </c:pt>
                <c:pt idx="15827">
                  <c:v>15802</c:v>
                </c:pt>
                <c:pt idx="15828">
                  <c:v>15803</c:v>
                </c:pt>
                <c:pt idx="15829">
                  <c:v>15804</c:v>
                </c:pt>
                <c:pt idx="15830">
                  <c:v>15805</c:v>
                </c:pt>
                <c:pt idx="15831">
                  <c:v>15806</c:v>
                </c:pt>
                <c:pt idx="15832">
                  <c:v>15807</c:v>
                </c:pt>
                <c:pt idx="15833">
                  <c:v>15808</c:v>
                </c:pt>
                <c:pt idx="15834">
                  <c:v>15809</c:v>
                </c:pt>
                <c:pt idx="15835">
                  <c:v>15810</c:v>
                </c:pt>
                <c:pt idx="15836">
                  <c:v>15811</c:v>
                </c:pt>
                <c:pt idx="15837">
                  <c:v>15812</c:v>
                </c:pt>
                <c:pt idx="15838">
                  <c:v>15813</c:v>
                </c:pt>
                <c:pt idx="15839">
                  <c:v>15814</c:v>
                </c:pt>
                <c:pt idx="15840">
                  <c:v>15815</c:v>
                </c:pt>
                <c:pt idx="15841">
                  <c:v>15816</c:v>
                </c:pt>
                <c:pt idx="15842">
                  <c:v>15817</c:v>
                </c:pt>
                <c:pt idx="15843">
                  <c:v>15818</c:v>
                </c:pt>
                <c:pt idx="15844">
                  <c:v>15819</c:v>
                </c:pt>
                <c:pt idx="15845">
                  <c:v>15820</c:v>
                </c:pt>
                <c:pt idx="15846">
                  <c:v>15821</c:v>
                </c:pt>
                <c:pt idx="15847">
                  <c:v>15822</c:v>
                </c:pt>
                <c:pt idx="15848">
                  <c:v>15823</c:v>
                </c:pt>
                <c:pt idx="15849">
                  <c:v>15824</c:v>
                </c:pt>
                <c:pt idx="15850">
                  <c:v>15825</c:v>
                </c:pt>
                <c:pt idx="15851">
                  <c:v>15826</c:v>
                </c:pt>
                <c:pt idx="15852">
                  <c:v>15827</c:v>
                </c:pt>
                <c:pt idx="15853">
                  <c:v>15828</c:v>
                </c:pt>
                <c:pt idx="15854">
                  <c:v>15829</c:v>
                </c:pt>
                <c:pt idx="15855">
                  <c:v>15830</c:v>
                </c:pt>
                <c:pt idx="15856">
                  <c:v>15831</c:v>
                </c:pt>
                <c:pt idx="15857">
                  <c:v>15832</c:v>
                </c:pt>
                <c:pt idx="15858">
                  <c:v>15833</c:v>
                </c:pt>
                <c:pt idx="15859">
                  <c:v>15834</c:v>
                </c:pt>
                <c:pt idx="15860">
                  <c:v>15835</c:v>
                </c:pt>
                <c:pt idx="15861">
                  <c:v>15836</c:v>
                </c:pt>
                <c:pt idx="15862">
                  <c:v>15837</c:v>
                </c:pt>
                <c:pt idx="15863">
                  <c:v>15838</c:v>
                </c:pt>
                <c:pt idx="15864">
                  <c:v>15839</c:v>
                </c:pt>
                <c:pt idx="15865">
                  <c:v>15840</c:v>
                </c:pt>
                <c:pt idx="15866">
                  <c:v>15841</c:v>
                </c:pt>
                <c:pt idx="15867">
                  <c:v>15842</c:v>
                </c:pt>
                <c:pt idx="15868">
                  <c:v>15843</c:v>
                </c:pt>
                <c:pt idx="15869">
                  <c:v>15844</c:v>
                </c:pt>
                <c:pt idx="15870">
                  <c:v>15845</c:v>
                </c:pt>
                <c:pt idx="15871">
                  <c:v>15846</c:v>
                </c:pt>
                <c:pt idx="15872">
                  <c:v>15847</c:v>
                </c:pt>
                <c:pt idx="15873">
                  <c:v>15848</c:v>
                </c:pt>
                <c:pt idx="15874">
                  <c:v>15849</c:v>
                </c:pt>
                <c:pt idx="15875">
                  <c:v>15850</c:v>
                </c:pt>
                <c:pt idx="15876">
                  <c:v>15851</c:v>
                </c:pt>
                <c:pt idx="15877">
                  <c:v>15852</c:v>
                </c:pt>
                <c:pt idx="15878">
                  <c:v>15853</c:v>
                </c:pt>
                <c:pt idx="15879">
                  <c:v>15854</c:v>
                </c:pt>
                <c:pt idx="15880">
                  <c:v>15855</c:v>
                </c:pt>
                <c:pt idx="15881">
                  <c:v>15856</c:v>
                </c:pt>
                <c:pt idx="15882">
                  <c:v>15857</c:v>
                </c:pt>
                <c:pt idx="15883">
                  <c:v>15858</c:v>
                </c:pt>
                <c:pt idx="15884">
                  <c:v>15859</c:v>
                </c:pt>
                <c:pt idx="15885">
                  <c:v>15860</c:v>
                </c:pt>
                <c:pt idx="15886">
                  <c:v>15861</c:v>
                </c:pt>
                <c:pt idx="15887">
                  <c:v>15862</c:v>
                </c:pt>
                <c:pt idx="15888">
                  <c:v>15863</c:v>
                </c:pt>
                <c:pt idx="15889">
                  <c:v>15864</c:v>
                </c:pt>
                <c:pt idx="15890">
                  <c:v>15865</c:v>
                </c:pt>
                <c:pt idx="15891">
                  <c:v>15866</c:v>
                </c:pt>
                <c:pt idx="15892">
                  <c:v>15867</c:v>
                </c:pt>
                <c:pt idx="15893">
                  <c:v>15868</c:v>
                </c:pt>
                <c:pt idx="15894">
                  <c:v>15869</c:v>
                </c:pt>
                <c:pt idx="15895">
                  <c:v>15870</c:v>
                </c:pt>
                <c:pt idx="15896">
                  <c:v>15871</c:v>
                </c:pt>
                <c:pt idx="15897">
                  <c:v>15872</c:v>
                </c:pt>
                <c:pt idx="15898">
                  <c:v>15873</c:v>
                </c:pt>
                <c:pt idx="15899">
                  <c:v>15874</c:v>
                </c:pt>
                <c:pt idx="15900">
                  <c:v>15875</c:v>
                </c:pt>
                <c:pt idx="15901">
                  <c:v>15876</c:v>
                </c:pt>
                <c:pt idx="15902">
                  <c:v>15877</c:v>
                </c:pt>
                <c:pt idx="15903">
                  <c:v>15878</c:v>
                </c:pt>
                <c:pt idx="15904">
                  <c:v>15879</c:v>
                </c:pt>
                <c:pt idx="15905">
                  <c:v>15880</c:v>
                </c:pt>
                <c:pt idx="15906">
                  <c:v>15881</c:v>
                </c:pt>
                <c:pt idx="15907">
                  <c:v>15882</c:v>
                </c:pt>
                <c:pt idx="15908">
                  <c:v>15883</c:v>
                </c:pt>
                <c:pt idx="15909">
                  <c:v>15884</c:v>
                </c:pt>
                <c:pt idx="15910">
                  <c:v>15885</c:v>
                </c:pt>
                <c:pt idx="15911">
                  <c:v>15886</c:v>
                </c:pt>
                <c:pt idx="15912">
                  <c:v>15887</c:v>
                </c:pt>
                <c:pt idx="15913">
                  <c:v>15888</c:v>
                </c:pt>
                <c:pt idx="15914">
                  <c:v>15889</c:v>
                </c:pt>
                <c:pt idx="15915">
                  <c:v>15890</c:v>
                </c:pt>
                <c:pt idx="15916">
                  <c:v>15891</c:v>
                </c:pt>
                <c:pt idx="15917">
                  <c:v>15892</c:v>
                </c:pt>
                <c:pt idx="15918">
                  <c:v>15893</c:v>
                </c:pt>
                <c:pt idx="15919">
                  <c:v>15894</c:v>
                </c:pt>
                <c:pt idx="15920">
                  <c:v>15895</c:v>
                </c:pt>
                <c:pt idx="15921">
                  <c:v>15896</c:v>
                </c:pt>
                <c:pt idx="15922">
                  <c:v>15897</c:v>
                </c:pt>
                <c:pt idx="15923">
                  <c:v>15898</c:v>
                </c:pt>
                <c:pt idx="15924">
                  <c:v>15899</c:v>
                </c:pt>
                <c:pt idx="15925">
                  <c:v>15900</c:v>
                </c:pt>
                <c:pt idx="15926">
                  <c:v>15901</c:v>
                </c:pt>
                <c:pt idx="15927">
                  <c:v>15902</c:v>
                </c:pt>
                <c:pt idx="15928">
                  <c:v>15903</c:v>
                </c:pt>
                <c:pt idx="15929">
                  <c:v>15904</c:v>
                </c:pt>
                <c:pt idx="15930">
                  <c:v>15905</c:v>
                </c:pt>
                <c:pt idx="15931">
                  <c:v>15906</c:v>
                </c:pt>
                <c:pt idx="15932">
                  <c:v>15907</c:v>
                </c:pt>
                <c:pt idx="15933">
                  <c:v>15908</c:v>
                </c:pt>
                <c:pt idx="15934">
                  <c:v>15909</c:v>
                </c:pt>
                <c:pt idx="15935">
                  <c:v>15910</c:v>
                </c:pt>
                <c:pt idx="15936">
                  <c:v>15911</c:v>
                </c:pt>
                <c:pt idx="15937">
                  <c:v>15912</c:v>
                </c:pt>
                <c:pt idx="15938">
                  <c:v>15913</c:v>
                </c:pt>
                <c:pt idx="15939">
                  <c:v>15914</c:v>
                </c:pt>
                <c:pt idx="15940">
                  <c:v>15915</c:v>
                </c:pt>
                <c:pt idx="15941">
                  <c:v>15916</c:v>
                </c:pt>
                <c:pt idx="15942">
                  <c:v>15917</c:v>
                </c:pt>
                <c:pt idx="15943">
                  <c:v>15918</c:v>
                </c:pt>
                <c:pt idx="15944">
                  <c:v>15919</c:v>
                </c:pt>
                <c:pt idx="15945">
                  <c:v>15920</c:v>
                </c:pt>
                <c:pt idx="15946">
                  <c:v>15921</c:v>
                </c:pt>
                <c:pt idx="15947">
                  <c:v>15922</c:v>
                </c:pt>
                <c:pt idx="15948">
                  <c:v>15923</c:v>
                </c:pt>
                <c:pt idx="15949">
                  <c:v>15924</c:v>
                </c:pt>
                <c:pt idx="15950">
                  <c:v>15925</c:v>
                </c:pt>
                <c:pt idx="15951">
                  <c:v>15926</c:v>
                </c:pt>
                <c:pt idx="15952">
                  <c:v>15927</c:v>
                </c:pt>
                <c:pt idx="15953">
                  <c:v>15928</c:v>
                </c:pt>
                <c:pt idx="15954">
                  <c:v>15929</c:v>
                </c:pt>
                <c:pt idx="15955">
                  <c:v>15930</c:v>
                </c:pt>
                <c:pt idx="15956">
                  <c:v>15931</c:v>
                </c:pt>
                <c:pt idx="15957">
                  <c:v>15932</c:v>
                </c:pt>
                <c:pt idx="15958">
                  <c:v>15933</c:v>
                </c:pt>
                <c:pt idx="15959">
                  <c:v>15934</c:v>
                </c:pt>
                <c:pt idx="15960">
                  <c:v>15935</c:v>
                </c:pt>
                <c:pt idx="15961">
                  <c:v>15936</c:v>
                </c:pt>
                <c:pt idx="15962">
                  <c:v>15937</c:v>
                </c:pt>
                <c:pt idx="15963">
                  <c:v>15938</c:v>
                </c:pt>
                <c:pt idx="15964">
                  <c:v>15939</c:v>
                </c:pt>
                <c:pt idx="15965">
                  <c:v>15940</c:v>
                </c:pt>
                <c:pt idx="15966">
                  <c:v>15941</c:v>
                </c:pt>
                <c:pt idx="15967">
                  <c:v>15942</c:v>
                </c:pt>
                <c:pt idx="15968">
                  <c:v>15943</c:v>
                </c:pt>
                <c:pt idx="15969">
                  <c:v>15944</c:v>
                </c:pt>
                <c:pt idx="15970">
                  <c:v>15945</c:v>
                </c:pt>
                <c:pt idx="15971">
                  <c:v>15946</c:v>
                </c:pt>
                <c:pt idx="15972">
                  <c:v>15947</c:v>
                </c:pt>
                <c:pt idx="15973">
                  <c:v>15948</c:v>
                </c:pt>
                <c:pt idx="15974">
                  <c:v>15949</c:v>
                </c:pt>
                <c:pt idx="15975">
                  <c:v>15950</c:v>
                </c:pt>
                <c:pt idx="15976">
                  <c:v>15951</c:v>
                </c:pt>
                <c:pt idx="15977">
                  <c:v>15952</c:v>
                </c:pt>
                <c:pt idx="15978">
                  <c:v>15953</c:v>
                </c:pt>
                <c:pt idx="15979">
                  <c:v>15954</c:v>
                </c:pt>
                <c:pt idx="15980">
                  <c:v>15955</c:v>
                </c:pt>
                <c:pt idx="15981">
                  <c:v>15956</c:v>
                </c:pt>
                <c:pt idx="15982">
                  <c:v>15957</c:v>
                </c:pt>
                <c:pt idx="15983">
                  <c:v>15958</c:v>
                </c:pt>
                <c:pt idx="15984">
                  <c:v>15959</c:v>
                </c:pt>
                <c:pt idx="15985">
                  <c:v>15960</c:v>
                </c:pt>
                <c:pt idx="15986">
                  <c:v>15961</c:v>
                </c:pt>
                <c:pt idx="15987">
                  <c:v>15962</c:v>
                </c:pt>
                <c:pt idx="15988">
                  <c:v>15963</c:v>
                </c:pt>
                <c:pt idx="15989">
                  <c:v>15964</c:v>
                </c:pt>
                <c:pt idx="15990">
                  <c:v>15965</c:v>
                </c:pt>
                <c:pt idx="15991">
                  <c:v>15966</c:v>
                </c:pt>
                <c:pt idx="15992">
                  <c:v>15967</c:v>
                </c:pt>
                <c:pt idx="15993">
                  <c:v>15968</c:v>
                </c:pt>
                <c:pt idx="15994">
                  <c:v>15969</c:v>
                </c:pt>
                <c:pt idx="15995">
                  <c:v>15970</c:v>
                </c:pt>
                <c:pt idx="15996">
                  <c:v>15971</c:v>
                </c:pt>
                <c:pt idx="15997">
                  <c:v>15972</c:v>
                </c:pt>
                <c:pt idx="15998">
                  <c:v>15973</c:v>
                </c:pt>
                <c:pt idx="15999">
                  <c:v>15974</c:v>
                </c:pt>
                <c:pt idx="16000">
                  <c:v>15975</c:v>
                </c:pt>
                <c:pt idx="16001">
                  <c:v>15976</c:v>
                </c:pt>
                <c:pt idx="16002">
                  <c:v>15977</c:v>
                </c:pt>
                <c:pt idx="16003">
                  <c:v>15978</c:v>
                </c:pt>
                <c:pt idx="16004">
                  <c:v>15979</c:v>
                </c:pt>
                <c:pt idx="16005">
                  <c:v>15980</c:v>
                </c:pt>
                <c:pt idx="16006">
                  <c:v>15981</c:v>
                </c:pt>
                <c:pt idx="16007">
                  <c:v>15982</c:v>
                </c:pt>
                <c:pt idx="16008">
                  <c:v>15983</c:v>
                </c:pt>
                <c:pt idx="16009">
                  <c:v>15984</c:v>
                </c:pt>
                <c:pt idx="16010">
                  <c:v>15985</c:v>
                </c:pt>
                <c:pt idx="16011">
                  <c:v>15986</c:v>
                </c:pt>
                <c:pt idx="16012">
                  <c:v>15987</c:v>
                </c:pt>
                <c:pt idx="16013">
                  <c:v>15988</c:v>
                </c:pt>
                <c:pt idx="16014">
                  <c:v>15989</c:v>
                </c:pt>
                <c:pt idx="16015">
                  <c:v>15990</c:v>
                </c:pt>
                <c:pt idx="16016">
                  <c:v>15991</c:v>
                </c:pt>
                <c:pt idx="16017">
                  <c:v>15992</c:v>
                </c:pt>
                <c:pt idx="16018">
                  <c:v>15993</c:v>
                </c:pt>
                <c:pt idx="16019">
                  <c:v>15994</c:v>
                </c:pt>
                <c:pt idx="16020">
                  <c:v>15995</c:v>
                </c:pt>
                <c:pt idx="16021">
                  <c:v>15996</c:v>
                </c:pt>
                <c:pt idx="16022">
                  <c:v>15997</c:v>
                </c:pt>
                <c:pt idx="16023">
                  <c:v>15998</c:v>
                </c:pt>
                <c:pt idx="16024">
                  <c:v>15999</c:v>
                </c:pt>
                <c:pt idx="16025">
                  <c:v>16000</c:v>
                </c:pt>
                <c:pt idx="16026">
                  <c:v>16001</c:v>
                </c:pt>
                <c:pt idx="16027">
                  <c:v>16002</c:v>
                </c:pt>
                <c:pt idx="16028">
                  <c:v>16003</c:v>
                </c:pt>
                <c:pt idx="16029">
                  <c:v>16004</c:v>
                </c:pt>
                <c:pt idx="16030">
                  <c:v>16005</c:v>
                </c:pt>
                <c:pt idx="16031">
                  <c:v>16006</c:v>
                </c:pt>
                <c:pt idx="16032">
                  <c:v>16007</c:v>
                </c:pt>
                <c:pt idx="16033">
                  <c:v>16008</c:v>
                </c:pt>
                <c:pt idx="16034">
                  <c:v>16009</c:v>
                </c:pt>
                <c:pt idx="16035">
                  <c:v>16010</c:v>
                </c:pt>
                <c:pt idx="16036">
                  <c:v>16011</c:v>
                </c:pt>
                <c:pt idx="16037">
                  <c:v>16012</c:v>
                </c:pt>
                <c:pt idx="16038">
                  <c:v>16013</c:v>
                </c:pt>
                <c:pt idx="16039">
                  <c:v>16014</c:v>
                </c:pt>
                <c:pt idx="16040">
                  <c:v>16015</c:v>
                </c:pt>
                <c:pt idx="16041">
                  <c:v>16016</c:v>
                </c:pt>
                <c:pt idx="16042">
                  <c:v>16017</c:v>
                </c:pt>
                <c:pt idx="16043">
                  <c:v>16018</c:v>
                </c:pt>
                <c:pt idx="16044">
                  <c:v>16019</c:v>
                </c:pt>
                <c:pt idx="16045">
                  <c:v>16020</c:v>
                </c:pt>
                <c:pt idx="16046">
                  <c:v>16021</c:v>
                </c:pt>
                <c:pt idx="16047">
                  <c:v>16022</c:v>
                </c:pt>
                <c:pt idx="16048">
                  <c:v>16023</c:v>
                </c:pt>
                <c:pt idx="16049">
                  <c:v>16024</c:v>
                </c:pt>
                <c:pt idx="16050">
                  <c:v>16025</c:v>
                </c:pt>
                <c:pt idx="16051">
                  <c:v>16026</c:v>
                </c:pt>
                <c:pt idx="16052">
                  <c:v>16027</c:v>
                </c:pt>
                <c:pt idx="16053">
                  <c:v>16028</c:v>
                </c:pt>
                <c:pt idx="16054">
                  <c:v>16029</c:v>
                </c:pt>
                <c:pt idx="16055">
                  <c:v>16030</c:v>
                </c:pt>
                <c:pt idx="16056">
                  <c:v>16031</c:v>
                </c:pt>
                <c:pt idx="16057">
                  <c:v>16032</c:v>
                </c:pt>
                <c:pt idx="16058">
                  <c:v>16033</c:v>
                </c:pt>
                <c:pt idx="16059">
                  <c:v>16034</c:v>
                </c:pt>
                <c:pt idx="16060">
                  <c:v>16035</c:v>
                </c:pt>
                <c:pt idx="16061">
                  <c:v>16036</c:v>
                </c:pt>
                <c:pt idx="16062">
                  <c:v>16037</c:v>
                </c:pt>
                <c:pt idx="16063">
                  <c:v>16038</c:v>
                </c:pt>
                <c:pt idx="16064">
                  <c:v>16039</c:v>
                </c:pt>
                <c:pt idx="16065">
                  <c:v>16040</c:v>
                </c:pt>
                <c:pt idx="16066">
                  <c:v>16041</c:v>
                </c:pt>
                <c:pt idx="16067">
                  <c:v>16042</c:v>
                </c:pt>
                <c:pt idx="16068">
                  <c:v>16043</c:v>
                </c:pt>
                <c:pt idx="16069">
                  <c:v>16044</c:v>
                </c:pt>
                <c:pt idx="16070">
                  <c:v>16045</c:v>
                </c:pt>
                <c:pt idx="16071">
                  <c:v>16046</c:v>
                </c:pt>
                <c:pt idx="16072">
                  <c:v>16047</c:v>
                </c:pt>
                <c:pt idx="16073">
                  <c:v>16048</c:v>
                </c:pt>
                <c:pt idx="16074">
                  <c:v>16049</c:v>
                </c:pt>
                <c:pt idx="16075">
                  <c:v>16050</c:v>
                </c:pt>
                <c:pt idx="16076">
                  <c:v>16051</c:v>
                </c:pt>
                <c:pt idx="16077">
                  <c:v>16052</c:v>
                </c:pt>
                <c:pt idx="16078">
                  <c:v>16053</c:v>
                </c:pt>
                <c:pt idx="16079">
                  <c:v>16054</c:v>
                </c:pt>
                <c:pt idx="16080">
                  <c:v>16055</c:v>
                </c:pt>
                <c:pt idx="16081">
                  <c:v>16056</c:v>
                </c:pt>
                <c:pt idx="16082">
                  <c:v>16057</c:v>
                </c:pt>
                <c:pt idx="16083">
                  <c:v>16058</c:v>
                </c:pt>
                <c:pt idx="16084">
                  <c:v>16059</c:v>
                </c:pt>
                <c:pt idx="16085">
                  <c:v>16060</c:v>
                </c:pt>
                <c:pt idx="16086">
                  <c:v>16061</c:v>
                </c:pt>
                <c:pt idx="16087">
                  <c:v>16062</c:v>
                </c:pt>
                <c:pt idx="16088">
                  <c:v>16063</c:v>
                </c:pt>
                <c:pt idx="16089">
                  <c:v>16064</c:v>
                </c:pt>
                <c:pt idx="16090">
                  <c:v>16065</c:v>
                </c:pt>
                <c:pt idx="16091">
                  <c:v>16066</c:v>
                </c:pt>
                <c:pt idx="16092">
                  <c:v>16067</c:v>
                </c:pt>
                <c:pt idx="16093">
                  <c:v>16068</c:v>
                </c:pt>
                <c:pt idx="16094">
                  <c:v>16069</c:v>
                </c:pt>
                <c:pt idx="16095">
                  <c:v>16070</c:v>
                </c:pt>
                <c:pt idx="16096">
                  <c:v>16071</c:v>
                </c:pt>
                <c:pt idx="16097">
                  <c:v>16072</c:v>
                </c:pt>
                <c:pt idx="16098">
                  <c:v>16073</c:v>
                </c:pt>
                <c:pt idx="16099">
                  <c:v>16074</c:v>
                </c:pt>
                <c:pt idx="16100">
                  <c:v>16075</c:v>
                </c:pt>
                <c:pt idx="16101">
                  <c:v>16076</c:v>
                </c:pt>
                <c:pt idx="16102">
                  <c:v>16077</c:v>
                </c:pt>
                <c:pt idx="16103">
                  <c:v>16078</c:v>
                </c:pt>
                <c:pt idx="16104">
                  <c:v>16079</c:v>
                </c:pt>
                <c:pt idx="16105">
                  <c:v>16080</c:v>
                </c:pt>
                <c:pt idx="16106">
                  <c:v>16081</c:v>
                </c:pt>
                <c:pt idx="16107">
                  <c:v>16082</c:v>
                </c:pt>
                <c:pt idx="16108">
                  <c:v>16083</c:v>
                </c:pt>
                <c:pt idx="16109">
                  <c:v>16084</c:v>
                </c:pt>
                <c:pt idx="16110">
                  <c:v>16085</c:v>
                </c:pt>
                <c:pt idx="16111">
                  <c:v>16086</c:v>
                </c:pt>
                <c:pt idx="16112">
                  <c:v>16087</c:v>
                </c:pt>
                <c:pt idx="16113">
                  <c:v>16088</c:v>
                </c:pt>
                <c:pt idx="16114">
                  <c:v>16089</c:v>
                </c:pt>
                <c:pt idx="16115">
                  <c:v>16090</c:v>
                </c:pt>
                <c:pt idx="16116">
                  <c:v>16091</c:v>
                </c:pt>
                <c:pt idx="16117">
                  <c:v>16092</c:v>
                </c:pt>
                <c:pt idx="16118">
                  <c:v>16093</c:v>
                </c:pt>
                <c:pt idx="16119">
                  <c:v>16094</c:v>
                </c:pt>
                <c:pt idx="16120">
                  <c:v>16095</c:v>
                </c:pt>
                <c:pt idx="16121">
                  <c:v>16096</c:v>
                </c:pt>
                <c:pt idx="16122">
                  <c:v>16097</c:v>
                </c:pt>
                <c:pt idx="16123">
                  <c:v>16098</c:v>
                </c:pt>
                <c:pt idx="16124">
                  <c:v>16099</c:v>
                </c:pt>
                <c:pt idx="16125">
                  <c:v>16100</c:v>
                </c:pt>
                <c:pt idx="16126">
                  <c:v>16101</c:v>
                </c:pt>
                <c:pt idx="16127">
                  <c:v>16102</c:v>
                </c:pt>
                <c:pt idx="16128">
                  <c:v>16103</c:v>
                </c:pt>
                <c:pt idx="16129">
                  <c:v>16104</c:v>
                </c:pt>
                <c:pt idx="16130">
                  <c:v>16105</c:v>
                </c:pt>
                <c:pt idx="16131">
                  <c:v>16106</c:v>
                </c:pt>
                <c:pt idx="16132">
                  <c:v>16107</c:v>
                </c:pt>
                <c:pt idx="16133">
                  <c:v>16108</c:v>
                </c:pt>
                <c:pt idx="16134">
                  <c:v>16109</c:v>
                </c:pt>
                <c:pt idx="16135">
                  <c:v>16110</c:v>
                </c:pt>
                <c:pt idx="16136">
                  <c:v>16111</c:v>
                </c:pt>
                <c:pt idx="16137">
                  <c:v>16112</c:v>
                </c:pt>
                <c:pt idx="16138">
                  <c:v>16113</c:v>
                </c:pt>
                <c:pt idx="16139">
                  <c:v>16114</c:v>
                </c:pt>
                <c:pt idx="16140">
                  <c:v>16115</c:v>
                </c:pt>
                <c:pt idx="16141">
                  <c:v>16116</c:v>
                </c:pt>
                <c:pt idx="16142">
                  <c:v>16117</c:v>
                </c:pt>
                <c:pt idx="16143">
                  <c:v>16118</c:v>
                </c:pt>
                <c:pt idx="16144">
                  <c:v>16119</c:v>
                </c:pt>
                <c:pt idx="16145">
                  <c:v>16120</c:v>
                </c:pt>
                <c:pt idx="16146">
                  <c:v>16121</c:v>
                </c:pt>
                <c:pt idx="16147">
                  <c:v>16122</c:v>
                </c:pt>
                <c:pt idx="16148">
                  <c:v>16123</c:v>
                </c:pt>
                <c:pt idx="16149">
                  <c:v>16124</c:v>
                </c:pt>
                <c:pt idx="16150">
                  <c:v>16125</c:v>
                </c:pt>
                <c:pt idx="16151">
                  <c:v>16126</c:v>
                </c:pt>
                <c:pt idx="16152">
                  <c:v>16127</c:v>
                </c:pt>
                <c:pt idx="16153">
                  <c:v>16128</c:v>
                </c:pt>
                <c:pt idx="16154">
                  <c:v>16129</c:v>
                </c:pt>
                <c:pt idx="16155">
                  <c:v>16130</c:v>
                </c:pt>
                <c:pt idx="16156">
                  <c:v>16131</c:v>
                </c:pt>
                <c:pt idx="16157">
                  <c:v>16132</c:v>
                </c:pt>
                <c:pt idx="16158">
                  <c:v>16133</c:v>
                </c:pt>
                <c:pt idx="16159">
                  <c:v>16134</c:v>
                </c:pt>
                <c:pt idx="16160">
                  <c:v>16135</c:v>
                </c:pt>
                <c:pt idx="16161">
                  <c:v>16136</c:v>
                </c:pt>
                <c:pt idx="16162">
                  <c:v>16137</c:v>
                </c:pt>
                <c:pt idx="16163">
                  <c:v>16138</c:v>
                </c:pt>
                <c:pt idx="16164">
                  <c:v>16139</c:v>
                </c:pt>
                <c:pt idx="16165">
                  <c:v>16140</c:v>
                </c:pt>
                <c:pt idx="16166">
                  <c:v>16141</c:v>
                </c:pt>
                <c:pt idx="16167">
                  <c:v>16142</c:v>
                </c:pt>
                <c:pt idx="16168">
                  <c:v>16143</c:v>
                </c:pt>
                <c:pt idx="16169">
                  <c:v>16144</c:v>
                </c:pt>
                <c:pt idx="16170">
                  <c:v>16145</c:v>
                </c:pt>
                <c:pt idx="16171">
                  <c:v>16146</c:v>
                </c:pt>
                <c:pt idx="16172">
                  <c:v>16147</c:v>
                </c:pt>
                <c:pt idx="16173">
                  <c:v>16148</c:v>
                </c:pt>
                <c:pt idx="16174">
                  <c:v>16149</c:v>
                </c:pt>
                <c:pt idx="16175">
                  <c:v>16150</c:v>
                </c:pt>
                <c:pt idx="16176">
                  <c:v>16151</c:v>
                </c:pt>
                <c:pt idx="16177">
                  <c:v>16152</c:v>
                </c:pt>
                <c:pt idx="16178">
                  <c:v>16153</c:v>
                </c:pt>
                <c:pt idx="16179">
                  <c:v>16154</c:v>
                </c:pt>
                <c:pt idx="16180">
                  <c:v>16155</c:v>
                </c:pt>
                <c:pt idx="16181">
                  <c:v>16156</c:v>
                </c:pt>
                <c:pt idx="16182">
                  <c:v>16157</c:v>
                </c:pt>
                <c:pt idx="16183">
                  <c:v>16158</c:v>
                </c:pt>
                <c:pt idx="16184">
                  <c:v>16159</c:v>
                </c:pt>
                <c:pt idx="16185">
                  <c:v>16160</c:v>
                </c:pt>
                <c:pt idx="16186">
                  <c:v>16161</c:v>
                </c:pt>
                <c:pt idx="16187">
                  <c:v>16162</c:v>
                </c:pt>
                <c:pt idx="16188">
                  <c:v>16163</c:v>
                </c:pt>
                <c:pt idx="16189">
                  <c:v>16164</c:v>
                </c:pt>
                <c:pt idx="16190">
                  <c:v>16165</c:v>
                </c:pt>
                <c:pt idx="16191">
                  <c:v>16166</c:v>
                </c:pt>
                <c:pt idx="16192">
                  <c:v>16167</c:v>
                </c:pt>
                <c:pt idx="16193">
                  <c:v>16168</c:v>
                </c:pt>
                <c:pt idx="16194">
                  <c:v>16169</c:v>
                </c:pt>
                <c:pt idx="16195">
                  <c:v>16170</c:v>
                </c:pt>
                <c:pt idx="16196">
                  <c:v>16171</c:v>
                </c:pt>
                <c:pt idx="16197">
                  <c:v>16172</c:v>
                </c:pt>
                <c:pt idx="16198">
                  <c:v>16173</c:v>
                </c:pt>
                <c:pt idx="16199">
                  <c:v>16174</c:v>
                </c:pt>
                <c:pt idx="16200">
                  <c:v>16175</c:v>
                </c:pt>
                <c:pt idx="16201">
                  <c:v>16176</c:v>
                </c:pt>
                <c:pt idx="16202">
                  <c:v>16177</c:v>
                </c:pt>
                <c:pt idx="16203">
                  <c:v>16178</c:v>
                </c:pt>
                <c:pt idx="16204">
                  <c:v>16179</c:v>
                </c:pt>
                <c:pt idx="16205">
                  <c:v>16180</c:v>
                </c:pt>
                <c:pt idx="16206">
                  <c:v>16181</c:v>
                </c:pt>
                <c:pt idx="16207">
                  <c:v>16182</c:v>
                </c:pt>
                <c:pt idx="16208">
                  <c:v>16183</c:v>
                </c:pt>
                <c:pt idx="16209">
                  <c:v>16184</c:v>
                </c:pt>
                <c:pt idx="16210">
                  <c:v>16185</c:v>
                </c:pt>
                <c:pt idx="16211">
                  <c:v>16186</c:v>
                </c:pt>
                <c:pt idx="16212">
                  <c:v>16187</c:v>
                </c:pt>
                <c:pt idx="16213">
                  <c:v>16188</c:v>
                </c:pt>
                <c:pt idx="16214">
                  <c:v>16189</c:v>
                </c:pt>
                <c:pt idx="16215">
                  <c:v>16190</c:v>
                </c:pt>
                <c:pt idx="16216">
                  <c:v>16191</c:v>
                </c:pt>
                <c:pt idx="16217">
                  <c:v>16192</c:v>
                </c:pt>
                <c:pt idx="16218">
                  <c:v>16193</c:v>
                </c:pt>
                <c:pt idx="16219">
                  <c:v>16194</c:v>
                </c:pt>
                <c:pt idx="16220">
                  <c:v>16195</c:v>
                </c:pt>
                <c:pt idx="16221">
                  <c:v>16196</c:v>
                </c:pt>
                <c:pt idx="16222">
                  <c:v>16197</c:v>
                </c:pt>
                <c:pt idx="16223">
                  <c:v>16198</c:v>
                </c:pt>
                <c:pt idx="16224">
                  <c:v>16199</c:v>
                </c:pt>
                <c:pt idx="16225">
                  <c:v>16200</c:v>
                </c:pt>
                <c:pt idx="16226">
                  <c:v>16201</c:v>
                </c:pt>
                <c:pt idx="16227">
                  <c:v>16202</c:v>
                </c:pt>
                <c:pt idx="16228">
                  <c:v>16203</c:v>
                </c:pt>
                <c:pt idx="16229">
                  <c:v>16204</c:v>
                </c:pt>
                <c:pt idx="16230">
                  <c:v>16205</c:v>
                </c:pt>
                <c:pt idx="16231">
                  <c:v>16206</c:v>
                </c:pt>
                <c:pt idx="16232">
                  <c:v>16207</c:v>
                </c:pt>
                <c:pt idx="16233">
                  <c:v>16208</c:v>
                </c:pt>
                <c:pt idx="16234">
                  <c:v>16209</c:v>
                </c:pt>
                <c:pt idx="16235">
                  <c:v>16210</c:v>
                </c:pt>
                <c:pt idx="16236">
                  <c:v>16211</c:v>
                </c:pt>
                <c:pt idx="16237">
                  <c:v>16212</c:v>
                </c:pt>
                <c:pt idx="16238">
                  <c:v>16213</c:v>
                </c:pt>
                <c:pt idx="16239">
                  <c:v>16214</c:v>
                </c:pt>
                <c:pt idx="16240">
                  <c:v>16215</c:v>
                </c:pt>
                <c:pt idx="16241">
                  <c:v>16216</c:v>
                </c:pt>
                <c:pt idx="16242">
                  <c:v>16217</c:v>
                </c:pt>
                <c:pt idx="16243">
                  <c:v>16218</c:v>
                </c:pt>
                <c:pt idx="16244">
                  <c:v>16219</c:v>
                </c:pt>
                <c:pt idx="16245">
                  <c:v>16220</c:v>
                </c:pt>
                <c:pt idx="16246">
                  <c:v>16221</c:v>
                </c:pt>
                <c:pt idx="16247">
                  <c:v>16222</c:v>
                </c:pt>
                <c:pt idx="16248">
                  <c:v>16223</c:v>
                </c:pt>
                <c:pt idx="16249">
                  <c:v>16224</c:v>
                </c:pt>
                <c:pt idx="16250">
                  <c:v>16225</c:v>
                </c:pt>
                <c:pt idx="16251">
                  <c:v>16226</c:v>
                </c:pt>
                <c:pt idx="16252">
                  <c:v>16227</c:v>
                </c:pt>
                <c:pt idx="16253">
                  <c:v>16228</c:v>
                </c:pt>
                <c:pt idx="16254">
                  <c:v>16229</c:v>
                </c:pt>
                <c:pt idx="16255">
                  <c:v>16230</c:v>
                </c:pt>
                <c:pt idx="16256">
                  <c:v>16231</c:v>
                </c:pt>
                <c:pt idx="16257">
                  <c:v>16232</c:v>
                </c:pt>
                <c:pt idx="16258">
                  <c:v>16233</c:v>
                </c:pt>
                <c:pt idx="16259">
                  <c:v>16234</c:v>
                </c:pt>
                <c:pt idx="16260">
                  <c:v>16235</c:v>
                </c:pt>
                <c:pt idx="16261">
                  <c:v>16236</c:v>
                </c:pt>
                <c:pt idx="16262">
                  <c:v>16237</c:v>
                </c:pt>
                <c:pt idx="16263">
                  <c:v>16238</c:v>
                </c:pt>
                <c:pt idx="16264">
                  <c:v>16239</c:v>
                </c:pt>
                <c:pt idx="16265">
                  <c:v>16240</c:v>
                </c:pt>
                <c:pt idx="16266">
                  <c:v>16241</c:v>
                </c:pt>
                <c:pt idx="16267">
                  <c:v>16242</c:v>
                </c:pt>
                <c:pt idx="16268">
                  <c:v>16243</c:v>
                </c:pt>
                <c:pt idx="16269">
                  <c:v>16244</c:v>
                </c:pt>
                <c:pt idx="16270">
                  <c:v>16245</c:v>
                </c:pt>
                <c:pt idx="16271">
                  <c:v>16246</c:v>
                </c:pt>
                <c:pt idx="16272">
                  <c:v>16247</c:v>
                </c:pt>
                <c:pt idx="16273">
                  <c:v>16248</c:v>
                </c:pt>
                <c:pt idx="16274">
                  <c:v>16249</c:v>
                </c:pt>
                <c:pt idx="16275">
                  <c:v>16250</c:v>
                </c:pt>
                <c:pt idx="16276">
                  <c:v>16251</c:v>
                </c:pt>
                <c:pt idx="16277">
                  <c:v>16252</c:v>
                </c:pt>
                <c:pt idx="16278">
                  <c:v>16253</c:v>
                </c:pt>
                <c:pt idx="16279">
                  <c:v>16254</c:v>
                </c:pt>
                <c:pt idx="16280">
                  <c:v>16255</c:v>
                </c:pt>
                <c:pt idx="16281">
                  <c:v>16256</c:v>
                </c:pt>
                <c:pt idx="16282">
                  <c:v>16257</c:v>
                </c:pt>
                <c:pt idx="16283">
                  <c:v>16258</c:v>
                </c:pt>
                <c:pt idx="16284">
                  <c:v>16259</c:v>
                </c:pt>
                <c:pt idx="16285">
                  <c:v>16260</c:v>
                </c:pt>
                <c:pt idx="16286">
                  <c:v>16261</c:v>
                </c:pt>
                <c:pt idx="16287">
                  <c:v>16262</c:v>
                </c:pt>
                <c:pt idx="16288">
                  <c:v>16263</c:v>
                </c:pt>
                <c:pt idx="16289">
                  <c:v>16264</c:v>
                </c:pt>
                <c:pt idx="16290">
                  <c:v>16265</c:v>
                </c:pt>
                <c:pt idx="16291">
                  <c:v>16266</c:v>
                </c:pt>
                <c:pt idx="16292">
                  <c:v>16267</c:v>
                </c:pt>
                <c:pt idx="16293">
                  <c:v>16268</c:v>
                </c:pt>
                <c:pt idx="16294">
                  <c:v>16269</c:v>
                </c:pt>
                <c:pt idx="16295">
                  <c:v>16270</c:v>
                </c:pt>
                <c:pt idx="16296">
                  <c:v>16271</c:v>
                </c:pt>
                <c:pt idx="16297">
                  <c:v>16272</c:v>
                </c:pt>
                <c:pt idx="16298">
                  <c:v>16273</c:v>
                </c:pt>
                <c:pt idx="16299">
                  <c:v>16274</c:v>
                </c:pt>
                <c:pt idx="16300">
                  <c:v>16275</c:v>
                </c:pt>
                <c:pt idx="16301">
                  <c:v>16276</c:v>
                </c:pt>
                <c:pt idx="16302">
                  <c:v>16277</c:v>
                </c:pt>
                <c:pt idx="16303">
                  <c:v>16278</c:v>
                </c:pt>
                <c:pt idx="16304">
                  <c:v>16279</c:v>
                </c:pt>
                <c:pt idx="16305">
                  <c:v>16280</c:v>
                </c:pt>
                <c:pt idx="16306">
                  <c:v>16281</c:v>
                </c:pt>
                <c:pt idx="16307">
                  <c:v>16282</c:v>
                </c:pt>
                <c:pt idx="16308">
                  <c:v>16283</c:v>
                </c:pt>
                <c:pt idx="16309">
                  <c:v>16284</c:v>
                </c:pt>
                <c:pt idx="16310">
                  <c:v>16285</c:v>
                </c:pt>
                <c:pt idx="16311">
                  <c:v>16286</c:v>
                </c:pt>
                <c:pt idx="16312">
                  <c:v>16287</c:v>
                </c:pt>
                <c:pt idx="16313">
                  <c:v>16288</c:v>
                </c:pt>
                <c:pt idx="16314">
                  <c:v>16289</c:v>
                </c:pt>
                <c:pt idx="16315">
                  <c:v>16290</c:v>
                </c:pt>
                <c:pt idx="16316">
                  <c:v>16291</c:v>
                </c:pt>
                <c:pt idx="16317">
                  <c:v>16292</c:v>
                </c:pt>
                <c:pt idx="16318">
                  <c:v>16293</c:v>
                </c:pt>
                <c:pt idx="16319">
                  <c:v>16294</c:v>
                </c:pt>
                <c:pt idx="16320">
                  <c:v>16295</c:v>
                </c:pt>
                <c:pt idx="16321">
                  <c:v>16296</c:v>
                </c:pt>
                <c:pt idx="16322">
                  <c:v>16297</c:v>
                </c:pt>
                <c:pt idx="16323">
                  <c:v>16298</c:v>
                </c:pt>
                <c:pt idx="16324">
                  <c:v>16299</c:v>
                </c:pt>
                <c:pt idx="16325">
                  <c:v>16300</c:v>
                </c:pt>
                <c:pt idx="16326">
                  <c:v>16301</c:v>
                </c:pt>
                <c:pt idx="16327">
                  <c:v>16302</c:v>
                </c:pt>
                <c:pt idx="16328">
                  <c:v>16303</c:v>
                </c:pt>
                <c:pt idx="16329">
                  <c:v>16304</c:v>
                </c:pt>
                <c:pt idx="16330">
                  <c:v>16305</c:v>
                </c:pt>
                <c:pt idx="16331">
                  <c:v>16306</c:v>
                </c:pt>
                <c:pt idx="16332">
                  <c:v>16307</c:v>
                </c:pt>
                <c:pt idx="16333">
                  <c:v>16308</c:v>
                </c:pt>
                <c:pt idx="16334">
                  <c:v>16309</c:v>
                </c:pt>
                <c:pt idx="16335">
                  <c:v>16310</c:v>
                </c:pt>
                <c:pt idx="16336">
                  <c:v>16311</c:v>
                </c:pt>
                <c:pt idx="16337">
                  <c:v>16312</c:v>
                </c:pt>
                <c:pt idx="16338">
                  <c:v>16313</c:v>
                </c:pt>
                <c:pt idx="16339">
                  <c:v>16314</c:v>
                </c:pt>
                <c:pt idx="16340">
                  <c:v>16315</c:v>
                </c:pt>
                <c:pt idx="16341">
                  <c:v>16316</c:v>
                </c:pt>
                <c:pt idx="16342">
                  <c:v>16317</c:v>
                </c:pt>
                <c:pt idx="16343">
                  <c:v>16318</c:v>
                </c:pt>
                <c:pt idx="16344">
                  <c:v>16319</c:v>
                </c:pt>
                <c:pt idx="16345">
                  <c:v>16320</c:v>
                </c:pt>
                <c:pt idx="16346">
                  <c:v>16321</c:v>
                </c:pt>
                <c:pt idx="16347">
                  <c:v>16322</c:v>
                </c:pt>
                <c:pt idx="16348">
                  <c:v>16323</c:v>
                </c:pt>
                <c:pt idx="16349">
                  <c:v>16324</c:v>
                </c:pt>
                <c:pt idx="16350">
                  <c:v>16325</c:v>
                </c:pt>
                <c:pt idx="16351">
                  <c:v>16326</c:v>
                </c:pt>
                <c:pt idx="16352">
                  <c:v>16327</c:v>
                </c:pt>
                <c:pt idx="16353">
                  <c:v>16328</c:v>
                </c:pt>
                <c:pt idx="16354">
                  <c:v>16329</c:v>
                </c:pt>
                <c:pt idx="16355">
                  <c:v>16330</c:v>
                </c:pt>
                <c:pt idx="16356">
                  <c:v>16331</c:v>
                </c:pt>
                <c:pt idx="16357">
                  <c:v>16332</c:v>
                </c:pt>
                <c:pt idx="16358">
                  <c:v>16333</c:v>
                </c:pt>
                <c:pt idx="16359">
                  <c:v>16334</c:v>
                </c:pt>
                <c:pt idx="16360">
                  <c:v>16335</c:v>
                </c:pt>
                <c:pt idx="16361">
                  <c:v>16336</c:v>
                </c:pt>
                <c:pt idx="16362">
                  <c:v>16337</c:v>
                </c:pt>
                <c:pt idx="16363">
                  <c:v>16338</c:v>
                </c:pt>
                <c:pt idx="16364">
                  <c:v>16339</c:v>
                </c:pt>
                <c:pt idx="16365">
                  <c:v>16340</c:v>
                </c:pt>
                <c:pt idx="16366">
                  <c:v>16341</c:v>
                </c:pt>
                <c:pt idx="16367">
                  <c:v>16342</c:v>
                </c:pt>
                <c:pt idx="16368">
                  <c:v>16343</c:v>
                </c:pt>
                <c:pt idx="16369">
                  <c:v>16344</c:v>
                </c:pt>
                <c:pt idx="16370">
                  <c:v>16345</c:v>
                </c:pt>
                <c:pt idx="16371">
                  <c:v>16346</c:v>
                </c:pt>
                <c:pt idx="16372">
                  <c:v>16347</c:v>
                </c:pt>
                <c:pt idx="16373">
                  <c:v>16348</c:v>
                </c:pt>
                <c:pt idx="16374">
                  <c:v>16349</c:v>
                </c:pt>
                <c:pt idx="16375">
                  <c:v>16350</c:v>
                </c:pt>
                <c:pt idx="16376">
                  <c:v>16351</c:v>
                </c:pt>
                <c:pt idx="16377">
                  <c:v>16352</c:v>
                </c:pt>
                <c:pt idx="16378">
                  <c:v>16353</c:v>
                </c:pt>
                <c:pt idx="16379">
                  <c:v>16354</c:v>
                </c:pt>
                <c:pt idx="16380">
                  <c:v>16355</c:v>
                </c:pt>
                <c:pt idx="16381">
                  <c:v>16356</c:v>
                </c:pt>
                <c:pt idx="16382">
                  <c:v>16357</c:v>
                </c:pt>
                <c:pt idx="16383">
                  <c:v>16358</c:v>
                </c:pt>
                <c:pt idx="16384">
                  <c:v>16359</c:v>
                </c:pt>
                <c:pt idx="16385">
                  <c:v>16360</c:v>
                </c:pt>
                <c:pt idx="16386">
                  <c:v>16361</c:v>
                </c:pt>
                <c:pt idx="16387">
                  <c:v>16362</c:v>
                </c:pt>
                <c:pt idx="16388">
                  <c:v>16363</c:v>
                </c:pt>
                <c:pt idx="16389">
                  <c:v>16364</c:v>
                </c:pt>
                <c:pt idx="16390">
                  <c:v>16365</c:v>
                </c:pt>
                <c:pt idx="16391">
                  <c:v>16366</c:v>
                </c:pt>
                <c:pt idx="16392">
                  <c:v>16367</c:v>
                </c:pt>
                <c:pt idx="16393">
                  <c:v>16368</c:v>
                </c:pt>
                <c:pt idx="16394">
                  <c:v>16369</c:v>
                </c:pt>
                <c:pt idx="16395">
                  <c:v>16370</c:v>
                </c:pt>
                <c:pt idx="16396">
                  <c:v>16371</c:v>
                </c:pt>
                <c:pt idx="16397">
                  <c:v>16372</c:v>
                </c:pt>
                <c:pt idx="16398">
                  <c:v>16373</c:v>
                </c:pt>
                <c:pt idx="16399">
                  <c:v>16374</c:v>
                </c:pt>
                <c:pt idx="16400">
                  <c:v>16375</c:v>
                </c:pt>
                <c:pt idx="16401">
                  <c:v>16376</c:v>
                </c:pt>
                <c:pt idx="16402">
                  <c:v>16377</c:v>
                </c:pt>
                <c:pt idx="16403">
                  <c:v>16378</c:v>
                </c:pt>
                <c:pt idx="16404">
                  <c:v>16379</c:v>
                </c:pt>
                <c:pt idx="16405">
                  <c:v>16380</c:v>
                </c:pt>
                <c:pt idx="16406">
                  <c:v>16381</c:v>
                </c:pt>
                <c:pt idx="16407">
                  <c:v>16382</c:v>
                </c:pt>
                <c:pt idx="16408">
                  <c:v>16383</c:v>
                </c:pt>
                <c:pt idx="16409">
                  <c:v>16384</c:v>
                </c:pt>
                <c:pt idx="16410">
                  <c:v>16385</c:v>
                </c:pt>
                <c:pt idx="16411">
                  <c:v>16386</c:v>
                </c:pt>
                <c:pt idx="16412">
                  <c:v>16387</c:v>
                </c:pt>
                <c:pt idx="16413">
                  <c:v>16388</c:v>
                </c:pt>
                <c:pt idx="16414">
                  <c:v>16389</c:v>
                </c:pt>
                <c:pt idx="16415">
                  <c:v>16390</c:v>
                </c:pt>
                <c:pt idx="16416">
                  <c:v>16391</c:v>
                </c:pt>
                <c:pt idx="16417">
                  <c:v>16392</c:v>
                </c:pt>
                <c:pt idx="16418">
                  <c:v>16393</c:v>
                </c:pt>
                <c:pt idx="16419">
                  <c:v>16394</c:v>
                </c:pt>
                <c:pt idx="16420">
                  <c:v>16395</c:v>
                </c:pt>
                <c:pt idx="16421">
                  <c:v>16396</c:v>
                </c:pt>
                <c:pt idx="16422">
                  <c:v>16397</c:v>
                </c:pt>
                <c:pt idx="16423">
                  <c:v>16398</c:v>
                </c:pt>
                <c:pt idx="16424">
                  <c:v>16399</c:v>
                </c:pt>
                <c:pt idx="16425">
                  <c:v>16400</c:v>
                </c:pt>
                <c:pt idx="16426">
                  <c:v>16401</c:v>
                </c:pt>
                <c:pt idx="16427">
                  <c:v>16402</c:v>
                </c:pt>
                <c:pt idx="16428">
                  <c:v>16403</c:v>
                </c:pt>
                <c:pt idx="16429">
                  <c:v>16404</c:v>
                </c:pt>
                <c:pt idx="16430">
                  <c:v>16405</c:v>
                </c:pt>
                <c:pt idx="16431">
                  <c:v>16406</c:v>
                </c:pt>
                <c:pt idx="16432">
                  <c:v>16407</c:v>
                </c:pt>
                <c:pt idx="16433">
                  <c:v>16408</c:v>
                </c:pt>
                <c:pt idx="16434">
                  <c:v>16409</c:v>
                </c:pt>
                <c:pt idx="16435">
                  <c:v>16410</c:v>
                </c:pt>
                <c:pt idx="16436">
                  <c:v>16411</c:v>
                </c:pt>
                <c:pt idx="16437">
                  <c:v>16412</c:v>
                </c:pt>
                <c:pt idx="16438">
                  <c:v>16413</c:v>
                </c:pt>
                <c:pt idx="16439">
                  <c:v>16414</c:v>
                </c:pt>
                <c:pt idx="16440">
                  <c:v>16415</c:v>
                </c:pt>
                <c:pt idx="16441">
                  <c:v>16416</c:v>
                </c:pt>
                <c:pt idx="16442">
                  <c:v>16417</c:v>
                </c:pt>
                <c:pt idx="16443">
                  <c:v>16418</c:v>
                </c:pt>
                <c:pt idx="16444">
                  <c:v>16419</c:v>
                </c:pt>
                <c:pt idx="16445">
                  <c:v>16420</c:v>
                </c:pt>
                <c:pt idx="16446">
                  <c:v>16421</c:v>
                </c:pt>
                <c:pt idx="16447">
                  <c:v>16422</c:v>
                </c:pt>
                <c:pt idx="16448">
                  <c:v>16423</c:v>
                </c:pt>
                <c:pt idx="16449">
                  <c:v>16424</c:v>
                </c:pt>
                <c:pt idx="16450">
                  <c:v>16425</c:v>
                </c:pt>
                <c:pt idx="16451">
                  <c:v>16426</c:v>
                </c:pt>
                <c:pt idx="16452">
                  <c:v>16427</c:v>
                </c:pt>
                <c:pt idx="16453">
                  <c:v>16428</c:v>
                </c:pt>
                <c:pt idx="16454">
                  <c:v>16429</c:v>
                </c:pt>
                <c:pt idx="16455">
                  <c:v>16430</c:v>
                </c:pt>
                <c:pt idx="16456">
                  <c:v>16431</c:v>
                </c:pt>
                <c:pt idx="16457">
                  <c:v>16432</c:v>
                </c:pt>
                <c:pt idx="16458">
                  <c:v>16433</c:v>
                </c:pt>
                <c:pt idx="16459">
                  <c:v>16434</c:v>
                </c:pt>
                <c:pt idx="16460">
                  <c:v>16435</c:v>
                </c:pt>
                <c:pt idx="16461">
                  <c:v>16436</c:v>
                </c:pt>
                <c:pt idx="16462">
                  <c:v>16437</c:v>
                </c:pt>
                <c:pt idx="16463">
                  <c:v>16438</c:v>
                </c:pt>
                <c:pt idx="16464">
                  <c:v>16439</c:v>
                </c:pt>
                <c:pt idx="16465">
                  <c:v>16440</c:v>
                </c:pt>
                <c:pt idx="16466">
                  <c:v>16441</c:v>
                </c:pt>
                <c:pt idx="16467">
                  <c:v>16442</c:v>
                </c:pt>
                <c:pt idx="16468">
                  <c:v>16443</c:v>
                </c:pt>
                <c:pt idx="16469">
                  <c:v>16444</c:v>
                </c:pt>
                <c:pt idx="16470">
                  <c:v>16445</c:v>
                </c:pt>
                <c:pt idx="16471">
                  <c:v>16446</c:v>
                </c:pt>
                <c:pt idx="16472">
                  <c:v>16447</c:v>
                </c:pt>
                <c:pt idx="16473">
                  <c:v>16448</c:v>
                </c:pt>
                <c:pt idx="16474">
                  <c:v>16449</c:v>
                </c:pt>
                <c:pt idx="16475">
                  <c:v>16450</c:v>
                </c:pt>
                <c:pt idx="16476">
                  <c:v>16451</c:v>
                </c:pt>
                <c:pt idx="16477">
                  <c:v>16452</c:v>
                </c:pt>
                <c:pt idx="16478">
                  <c:v>16453</c:v>
                </c:pt>
                <c:pt idx="16479">
                  <c:v>16454</c:v>
                </c:pt>
                <c:pt idx="16480">
                  <c:v>16455</c:v>
                </c:pt>
                <c:pt idx="16481">
                  <c:v>16456</c:v>
                </c:pt>
                <c:pt idx="16482">
                  <c:v>16457</c:v>
                </c:pt>
                <c:pt idx="16483">
                  <c:v>16458</c:v>
                </c:pt>
                <c:pt idx="16484">
                  <c:v>16459</c:v>
                </c:pt>
                <c:pt idx="16485">
                  <c:v>16460</c:v>
                </c:pt>
                <c:pt idx="16486">
                  <c:v>16461</c:v>
                </c:pt>
                <c:pt idx="16487">
                  <c:v>16462</c:v>
                </c:pt>
                <c:pt idx="16488">
                  <c:v>16463</c:v>
                </c:pt>
                <c:pt idx="16489">
                  <c:v>16464</c:v>
                </c:pt>
                <c:pt idx="16490">
                  <c:v>16465</c:v>
                </c:pt>
                <c:pt idx="16491">
                  <c:v>16466</c:v>
                </c:pt>
                <c:pt idx="16492">
                  <c:v>16467</c:v>
                </c:pt>
                <c:pt idx="16493">
                  <c:v>16468</c:v>
                </c:pt>
                <c:pt idx="16494">
                  <c:v>16469</c:v>
                </c:pt>
                <c:pt idx="16495">
                  <c:v>16470</c:v>
                </c:pt>
                <c:pt idx="16496">
                  <c:v>16471</c:v>
                </c:pt>
                <c:pt idx="16497">
                  <c:v>16472</c:v>
                </c:pt>
                <c:pt idx="16498">
                  <c:v>16473</c:v>
                </c:pt>
                <c:pt idx="16499">
                  <c:v>16474</c:v>
                </c:pt>
                <c:pt idx="16500">
                  <c:v>16475</c:v>
                </c:pt>
                <c:pt idx="16501">
                  <c:v>16476</c:v>
                </c:pt>
                <c:pt idx="16502">
                  <c:v>16477</c:v>
                </c:pt>
                <c:pt idx="16503">
                  <c:v>16478</c:v>
                </c:pt>
                <c:pt idx="16504">
                  <c:v>16479</c:v>
                </c:pt>
                <c:pt idx="16505">
                  <c:v>16480</c:v>
                </c:pt>
                <c:pt idx="16506">
                  <c:v>16481</c:v>
                </c:pt>
                <c:pt idx="16507">
                  <c:v>16482</c:v>
                </c:pt>
                <c:pt idx="16508">
                  <c:v>16483</c:v>
                </c:pt>
                <c:pt idx="16509">
                  <c:v>16484</c:v>
                </c:pt>
                <c:pt idx="16510">
                  <c:v>16485</c:v>
                </c:pt>
                <c:pt idx="16511">
                  <c:v>16486</c:v>
                </c:pt>
                <c:pt idx="16512">
                  <c:v>16487</c:v>
                </c:pt>
                <c:pt idx="16513">
                  <c:v>16488</c:v>
                </c:pt>
                <c:pt idx="16514">
                  <c:v>16489</c:v>
                </c:pt>
                <c:pt idx="16515">
                  <c:v>16490</c:v>
                </c:pt>
                <c:pt idx="16516">
                  <c:v>16491</c:v>
                </c:pt>
                <c:pt idx="16517">
                  <c:v>16492</c:v>
                </c:pt>
                <c:pt idx="16518">
                  <c:v>16493</c:v>
                </c:pt>
                <c:pt idx="16519">
                  <c:v>16494</c:v>
                </c:pt>
                <c:pt idx="16520">
                  <c:v>16495</c:v>
                </c:pt>
                <c:pt idx="16521">
                  <c:v>16496</c:v>
                </c:pt>
                <c:pt idx="16522">
                  <c:v>16497</c:v>
                </c:pt>
                <c:pt idx="16523">
                  <c:v>16498</c:v>
                </c:pt>
                <c:pt idx="16524">
                  <c:v>16499</c:v>
                </c:pt>
                <c:pt idx="16525">
                  <c:v>16500</c:v>
                </c:pt>
                <c:pt idx="16526">
                  <c:v>16501</c:v>
                </c:pt>
                <c:pt idx="16527">
                  <c:v>16502</c:v>
                </c:pt>
                <c:pt idx="16528">
                  <c:v>16503</c:v>
                </c:pt>
                <c:pt idx="16529">
                  <c:v>16504</c:v>
                </c:pt>
                <c:pt idx="16530">
                  <c:v>16505</c:v>
                </c:pt>
                <c:pt idx="16531">
                  <c:v>16506</c:v>
                </c:pt>
                <c:pt idx="16532">
                  <c:v>16507</c:v>
                </c:pt>
                <c:pt idx="16533">
                  <c:v>16508</c:v>
                </c:pt>
                <c:pt idx="16534">
                  <c:v>16509</c:v>
                </c:pt>
                <c:pt idx="16535">
                  <c:v>16510</c:v>
                </c:pt>
                <c:pt idx="16536">
                  <c:v>16511</c:v>
                </c:pt>
                <c:pt idx="16537">
                  <c:v>16512</c:v>
                </c:pt>
                <c:pt idx="16538">
                  <c:v>16513</c:v>
                </c:pt>
                <c:pt idx="16539">
                  <c:v>16514</c:v>
                </c:pt>
                <c:pt idx="16540">
                  <c:v>16515</c:v>
                </c:pt>
                <c:pt idx="16541">
                  <c:v>16516</c:v>
                </c:pt>
                <c:pt idx="16542">
                  <c:v>16517</c:v>
                </c:pt>
                <c:pt idx="16543">
                  <c:v>16518</c:v>
                </c:pt>
                <c:pt idx="16544">
                  <c:v>16519</c:v>
                </c:pt>
                <c:pt idx="16545">
                  <c:v>16520</c:v>
                </c:pt>
                <c:pt idx="16546">
                  <c:v>16521</c:v>
                </c:pt>
                <c:pt idx="16547">
                  <c:v>16522</c:v>
                </c:pt>
                <c:pt idx="16548">
                  <c:v>16523</c:v>
                </c:pt>
                <c:pt idx="16549">
                  <c:v>16524</c:v>
                </c:pt>
                <c:pt idx="16550">
                  <c:v>16525</c:v>
                </c:pt>
                <c:pt idx="16551">
                  <c:v>16526</c:v>
                </c:pt>
                <c:pt idx="16552">
                  <c:v>16527</c:v>
                </c:pt>
                <c:pt idx="16553">
                  <c:v>16528</c:v>
                </c:pt>
                <c:pt idx="16554">
                  <c:v>16529</c:v>
                </c:pt>
                <c:pt idx="16555">
                  <c:v>16530</c:v>
                </c:pt>
                <c:pt idx="16556">
                  <c:v>16531</c:v>
                </c:pt>
                <c:pt idx="16557">
                  <c:v>16532</c:v>
                </c:pt>
                <c:pt idx="16558">
                  <c:v>16533</c:v>
                </c:pt>
                <c:pt idx="16559">
                  <c:v>16534</c:v>
                </c:pt>
                <c:pt idx="16560">
                  <c:v>16535</c:v>
                </c:pt>
                <c:pt idx="16561">
                  <c:v>16536</c:v>
                </c:pt>
                <c:pt idx="16562">
                  <c:v>16537</c:v>
                </c:pt>
                <c:pt idx="16563">
                  <c:v>16538</c:v>
                </c:pt>
                <c:pt idx="16564">
                  <c:v>16539</c:v>
                </c:pt>
                <c:pt idx="16565">
                  <c:v>16540</c:v>
                </c:pt>
                <c:pt idx="16566">
                  <c:v>16541</c:v>
                </c:pt>
                <c:pt idx="16567">
                  <c:v>16542</c:v>
                </c:pt>
                <c:pt idx="16568">
                  <c:v>16543</c:v>
                </c:pt>
                <c:pt idx="16569">
                  <c:v>16544</c:v>
                </c:pt>
                <c:pt idx="16570">
                  <c:v>16545</c:v>
                </c:pt>
                <c:pt idx="16571">
                  <c:v>16546</c:v>
                </c:pt>
                <c:pt idx="16572">
                  <c:v>16547</c:v>
                </c:pt>
                <c:pt idx="16573">
                  <c:v>16548</c:v>
                </c:pt>
                <c:pt idx="16574">
                  <c:v>16549</c:v>
                </c:pt>
                <c:pt idx="16575">
                  <c:v>16550</c:v>
                </c:pt>
                <c:pt idx="16576">
                  <c:v>16551</c:v>
                </c:pt>
                <c:pt idx="16577">
                  <c:v>16552</c:v>
                </c:pt>
                <c:pt idx="16578">
                  <c:v>16553</c:v>
                </c:pt>
                <c:pt idx="16579">
                  <c:v>16554</c:v>
                </c:pt>
                <c:pt idx="16580">
                  <c:v>16555</c:v>
                </c:pt>
                <c:pt idx="16581">
                  <c:v>16556</c:v>
                </c:pt>
                <c:pt idx="16582">
                  <c:v>16557</c:v>
                </c:pt>
                <c:pt idx="16583">
                  <c:v>16558</c:v>
                </c:pt>
                <c:pt idx="16584">
                  <c:v>16559</c:v>
                </c:pt>
                <c:pt idx="16585">
                  <c:v>16560</c:v>
                </c:pt>
                <c:pt idx="16586">
                  <c:v>16561</c:v>
                </c:pt>
                <c:pt idx="16587">
                  <c:v>16562</c:v>
                </c:pt>
                <c:pt idx="16588">
                  <c:v>16563</c:v>
                </c:pt>
                <c:pt idx="16589">
                  <c:v>16564</c:v>
                </c:pt>
                <c:pt idx="16590">
                  <c:v>16565</c:v>
                </c:pt>
                <c:pt idx="16591">
                  <c:v>16566</c:v>
                </c:pt>
                <c:pt idx="16592">
                  <c:v>16567</c:v>
                </c:pt>
                <c:pt idx="16593">
                  <c:v>16568</c:v>
                </c:pt>
                <c:pt idx="16594">
                  <c:v>16569</c:v>
                </c:pt>
                <c:pt idx="16595">
                  <c:v>16570</c:v>
                </c:pt>
                <c:pt idx="16596">
                  <c:v>16571</c:v>
                </c:pt>
                <c:pt idx="16597">
                  <c:v>16572</c:v>
                </c:pt>
                <c:pt idx="16598">
                  <c:v>16573</c:v>
                </c:pt>
                <c:pt idx="16599">
                  <c:v>16574</c:v>
                </c:pt>
                <c:pt idx="16600">
                  <c:v>16575</c:v>
                </c:pt>
                <c:pt idx="16601">
                  <c:v>16576</c:v>
                </c:pt>
                <c:pt idx="16602">
                  <c:v>16577</c:v>
                </c:pt>
                <c:pt idx="16603">
                  <c:v>16578</c:v>
                </c:pt>
                <c:pt idx="16604">
                  <c:v>16579</c:v>
                </c:pt>
                <c:pt idx="16605">
                  <c:v>16580</c:v>
                </c:pt>
                <c:pt idx="16606">
                  <c:v>16581</c:v>
                </c:pt>
                <c:pt idx="16607">
                  <c:v>16582</c:v>
                </c:pt>
                <c:pt idx="16608">
                  <c:v>16583</c:v>
                </c:pt>
                <c:pt idx="16609">
                  <c:v>16584</c:v>
                </c:pt>
                <c:pt idx="16610">
                  <c:v>16585</c:v>
                </c:pt>
                <c:pt idx="16611">
                  <c:v>16586</c:v>
                </c:pt>
                <c:pt idx="16612">
                  <c:v>16587</c:v>
                </c:pt>
                <c:pt idx="16613">
                  <c:v>16588</c:v>
                </c:pt>
                <c:pt idx="16614">
                  <c:v>16589</c:v>
                </c:pt>
                <c:pt idx="16615">
                  <c:v>16590</c:v>
                </c:pt>
                <c:pt idx="16616">
                  <c:v>16591</c:v>
                </c:pt>
                <c:pt idx="16617">
                  <c:v>16592</c:v>
                </c:pt>
                <c:pt idx="16618">
                  <c:v>16593</c:v>
                </c:pt>
                <c:pt idx="16619">
                  <c:v>16594</c:v>
                </c:pt>
                <c:pt idx="16620">
                  <c:v>16595</c:v>
                </c:pt>
                <c:pt idx="16621">
                  <c:v>16596</c:v>
                </c:pt>
                <c:pt idx="16622">
                  <c:v>16597</c:v>
                </c:pt>
                <c:pt idx="16623">
                  <c:v>16598</c:v>
                </c:pt>
                <c:pt idx="16624">
                  <c:v>16599</c:v>
                </c:pt>
                <c:pt idx="16625">
                  <c:v>16600</c:v>
                </c:pt>
                <c:pt idx="16626">
                  <c:v>16601</c:v>
                </c:pt>
                <c:pt idx="16627">
                  <c:v>16602</c:v>
                </c:pt>
                <c:pt idx="16628">
                  <c:v>16603</c:v>
                </c:pt>
                <c:pt idx="16629">
                  <c:v>16604</c:v>
                </c:pt>
                <c:pt idx="16630">
                  <c:v>16605</c:v>
                </c:pt>
                <c:pt idx="16631">
                  <c:v>16606</c:v>
                </c:pt>
                <c:pt idx="16632">
                  <c:v>16607</c:v>
                </c:pt>
                <c:pt idx="16633">
                  <c:v>16608</c:v>
                </c:pt>
                <c:pt idx="16634">
                  <c:v>16609</c:v>
                </c:pt>
                <c:pt idx="16635">
                  <c:v>16610</c:v>
                </c:pt>
                <c:pt idx="16636">
                  <c:v>16611</c:v>
                </c:pt>
                <c:pt idx="16637">
                  <c:v>16612</c:v>
                </c:pt>
                <c:pt idx="16638">
                  <c:v>16613</c:v>
                </c:pt>
                <c:pt idx="16639">
                  <c:v>16614</c:v>
                </c:pt>
                <c:pt idx="16640">
                  <c:v>16615</c:v>
                </c:pt>
                <c:pt idx="16641">
                  <c:v>16616</c:v>
                </c:pt>
                <c:pt idx="16642">
                  <c:v>16617</c:v>
                </c:pt>
                <c:pt idx="16643">
                  <c:v>16618</c:v>
                </c:pt>
                <c:pt idx="16644">
                  <c:v>16619</c:v>
                </c:pt>
                <c:pt idx="16645">
                  <c:v>16620</c:v>
                </c:pt>
                <c:pt idx="16646">
                  <c:v>16621</c:v>
                </c:pt>
                <c:pt idx="16647">
                  <c:v>16622</c:v>
                </c:pt>
                <c:pt idx="16648">
                  <c:v>16623</c:v>
                </c:pt>
                <c:pt idx="16649">
                  <c:v>16624</c:v>
                </c:pt>
                <c:pt idx="16650">
                  <c:v>16625</c:v>
                </c:pt>
                <c:pt idx="16651">
                  <c:v>16626</c:v>
                </c:pt>
                <c:pt idx="16652">
                  <c:v>16627</c:v>
                </c:pt>
                <c:pt idx="16653">
                  <c:v>16628</c:v>
                </c:pt>
                <c:pt idx="16654">
                  <c:v>16629</c:v>
                </c:pt>
                <c:pt idx="16655">
                  <c:v>16630</c:v>
                </c:pt>
                <c:pt idx="16656">
                  <c:v>16631</c:v>
                </c:pt>
                <c:pt idx="16657">
                  <c:v>16632</c:v>
                </c:pt>
                <c:pt idx="16658">
                  <c:v>16633</c:v>
                </c:pt>
                <c:pt idx="16659">
                  <c:v>16634</c:v>
                </c:pt>
                <c:pt idx="16660">
                  <c:v>16635</c:v>
                </c:pt>
                <c:pt idx="16661">
                  <c:v>16636</c:v>
                </c:pt>
                <c:pt idx="16662">
                  <c:v>16637</c:v>
                </c:pt>
                <c:pt idx="16663">
                  <c:v>16638</c:v>
                </c:pt>
                <c:pt idx="16664">
                  <c:v>16639</c:v>
                </c:pt>
                <c:pt idx="16665">
                  <c:v>16640</c:v>
                </c:pt>
                <c:pt idx="16666">
                  <c:v>16641</c:v>
                </c:pt>
                <c:pt idx="16667">
                  <c:v>16642</c:v>
                </c:pt>
                <c:pt idx="16668">
                  <c:v>16643</c:v>
                </c:pt>
                <c:pt idx="16669">
                  <c:v>16644</c:v>
                </c:pt>
                <c:pt idx="16670">
                  <c:v>16645</c:v>
                </c:pt>
                <c:pt idx="16671">
                  <c:v>16646</c:v>
                </c:pt>
                <c:pt idx="16672">
                  <c:v>16647</c:v>
                </c:pt>
                <c:pt idx="16673">
                  <c:v>16648</c:v>
                </c:pt>
                <c:pt idx="16674">
                  <c:v>16649</c:v>
                </c:pt>
                <c:pt idx="16675">
                  <c:v>16650</c:v>
                </c:pt>
                <c:pt idx="16676">
                  <c:v>16651</c:v>
                </c:pt>
                <c:pt idx="16677">
                  <c:v>16652</c:v>
                </c:pt>
                <c:pt idx="16678">
                  <c:v>16653</c:v>
                </c:pt>
                <c:pt idx="16679">
                  <c:v>16654</c:v>
                </c:pt>
                <c:pt idx="16680">
                  <c:v>16655</c:v>
                </c:pt>
                <c:pt idx="16681">
                  <c:v>16656</c:v>
                </c:pt>
                <c:pt idx="16682">
                  <c:v>16657</c:v>
                </c:pt>
                <c:pt idx="16683">
                  <c:v>16658</c:v>
                </c:pt>
                <c:pt idx="16684">
                  <c:v>16659</c:v>
                </c:pt>
                <c:pt idx="16685">
                  <c:v>16660</c:v>
                </c:pt>
                <c:pt idx="16686">
                  <c:v>16661</c:v>
                </c:pt>
                <c:pt idx="16687">
                  <c:v>16662</c:v>
                </c:pt>
                <c:pt idx="16688">
                  <c:v>16663</c:v>
                </c:pt>
                <c:pt idx="16689">
                  <c:v>16664</c:v>
                </c:pt>
                <c:pt idx="16690">
                  <c:v>16665</c:v>
                </c:pt>
                <c:pt idx="16691">
                  <c:v>16666</c:v>
                </c:pt>
                <c:pt idx="16692">
                  <c:v>16667</c:v>
                </c:pt>
                <c:pt idx="16693">
                  <c:v>16668</c:v>
                </c:pt>
                <c:pt idx="16694">
                  <c:v>16669</c:v>
                </c:pt>
                <c:pt idx="16695">
                  <c:v>16670</c:v>
                </c:pt>
                <c:pt idx="16696">
                  <c:v>16671</c:v>
                </c:pt>
                <c:pt idx="16697">
                  <c:v>16672</c:v>
                </c:pt>
                <c:pt idx="16698">
                  <c:v>16673</c:v>
                </c:pt>
                <c:pt idx="16699">
                  <c:v>16674</c:v>
                </c:pt>
                <c:pt idx="16700">
                  <c:v>16675</c:v>
                </c:pt>
                <c:pt idx="16701">
                  <c:v>16676</c:v>
                </c:pt>
                <c:pt idx="16702">
                  <c:v>16677</c:v>
                </c:pt>
                <c:pt idx="16703">
                  <c:v>16678</c:v>
                </c:pt>
                <c:pt idx="16704">
                  <c:v>16679</c:v>
                </c:pt>
                <c:pt idx="16705">
                  <c:v>16680</c:v>
                </c:pt>
                <c:pt idx="16706">
                  <c:v>16681</c:v>
                </c:pt>
                <c:pt idx="16707">
                  <c:v>16682</c:v>
                </c:pt>
                <c:pt idx="16708">
                  <c:v>16683</c:v>
                </c:pt>
                <c:pt idx="16709">
                  <c:v>16684</c:v>
                </c:pt>
                <c:pt idx="16710">
                  <c:v>16685</c:v>
                </c:pt>
                <c:pt idx="16711">
                  <c:v>16686</c:v>
                </c:pt>
                <c:pt idx="16712">
                  <c:v>16687</c:v>
                </c:pt>
                <c:pt idx="16713">
                  <c:v>16688</c:v>
                </c:pt>
                <c:pt idx="16714">
                  <c:v>16689</c:v>
                </c:pt>
                <c:pt idx="16715">
                  <c:v>16690</c:v>
                </c:pt>
                <c:pt idx="16716">
                  <c:v>16691</c:v>
                </c:pt>
                <c:pt idx="16717">
                  <c:v>16692</c:v>
                </c:pt>
                <c:pt idx="16718">
                  <c:v>16693</c:v>
                </c:pt>
                <c:pt idx="16719">
                  <c:v>16694</c:v>
                </c:pt>
                <c:pt idx="16720">
                  <c:v>16695</c:v>
                </c:pt>
                <c:pt idx="16721">
                  <c:v>16696</c:v>
                </c:pt>
                <c:pt idx="16722">
                  <c:v>16697</c:v>
                </c:pt>
                <c:pt idx="16723">
                  <c:v>16698</c:v>
                </c:pt>
                <c:pt idx="16724">
                  <c:v>16699</c:v>
                </c:pt>
                <c:pt idx="16725">
                  <c:v>16700</c:v>
                </c:pt>
                <c:pt idx="16726">
                  <c:v>16701</c:v>
                </c:pt>
                <c:pt idx="16727">
                  <c:v>16702</c:v>
                </c:pt>
                <c:pt idx="16728">
                  <c:v>16703</c:v>
                </c:pt>
                <c:pt idx="16729">
                  <c:v>16704</c:v>
                </c:pt>
                <c:pt idx="16730">
                  <c:v>16705</c:v>
                </c:pt>
                <c:pt idx="16731">
                  <c:v>16706</c:v>
                </c:pt>
                <c:pt idx="16732">
                  <c:v>16707</c:v>
                </c:pt>
                <c:pt idx="16733">
                  <c:v>16708</c:v>
                </c:pt>
                <c:pt idx="16734">
                  <c:v>16709</c:v>
                </c:pt>
                <c:pt idx="16735">
                  <c:v>16710</c:v>
                </c:pt>
                <c:pt idx="16736">
                  <c:v>16711</c:v>
                </c:pt>
                <c:pt idx="16737">
                  <c:v>16712</c:v>
                </c:pt>
                <c:pt idx="16738">
                  <c:v>16713</c:v>
                </c:pt>
                <c:pt idx="16739">
                  <c:v>16714</c:v>
                </c:pt>
                <c:pt idx="16740">
                  <c:v>16715</c:v>
                </c:pt>
                <c:pt idx="16741">
                  <c:v>16716</c:v>
                </c:pt>
                <c:pt idx="16742">
                  <c:v>16717</c:v>
                </c:pt>
                <c:pt idx="16743">
                  <c:v>16718</c:v>
                </c:pt>
                <c:pt idx="16744">
                  <c:v>16719</c:v>
                </c:pt>
                <c:pt idx="16745">
                  <c:v>16720</c:v>
                </c:pt>
                <c:pt idx="16746">
                  <c:v>16721</c:v>
                </c:pt>
                <c:pt idx="16747">
                  <c:v>16722</c:v>
                </c:pt>
                <c:pt idx="16748">
                  <c:v>16723</c:v>
                </c:pt>
                <c:pt idx="16749">
                  <c:v>16724</c:v>
                </c:pt>
                <c:pt idx="16750">
                  <c:v>16725</c:v>
                </c:pt>
                <c:pt idx="16751">
                  <c:v>16726</c:v>
                </c:pt>
                <c:pt idx="16752">
                  <c:v>16727</c:v>
                </c:pt>
                <c:pt idx="16753">
                  <c:v>16728</c:v>
                </c:pt>
                <c:pt idx="16754">
                  <c:v>16729</c:v>
                </c:pt>
                <c:pt idx="16755">
                  <c:v>16730</c:v>
                </c:pt>
                <c:pt idx="16756">
                  <c:v>16731</c:v>
                </c:pt>
                <c:pt idx="16757">
                  <c:v>16732</c:v>
                </c:pt>
                <c:pt idx="16758">
                  <c:v>16733</c:v>
                </c:pt>
                <c:pt idx="16759">
                  <c:v>16734</c:v>
                </c:pt>
                <c:pt idx="16760">
                  <c:v>16735</c:v>
                </c:pt>
                <c:pt idx="16761">
                  <c:v>16736</c:v>
                </c:pt>
                <c:pt idx="16762">
                  <c:v>16737</c:v>
                </c:pt>
                <c:pt idx="16763">
                  <c:v>16738</c:v>
                </c:pt>
                <c:pt idx="16764">
                  <c:v>16739</c:v>
                </c:pt>
                <c:pt idx="16765">
                  <c:v>16740</c:v>
                </c:pt>
                <c:pt idx="16766">
                  <c:v>16741</c:v>
                </c:pt>
                <c:pt idx="16767">
                  <c:v>16742</c:v>
                </c:pt>
                <c:pt idx="16768">
                  <c:v>16743</c:v>
                </c:pt>
                <c:pt idx="16769">
                  <c:v>16744</c:v>
                </c:pt>
                <c:pt idx="16770">
                  <c:v>16745</c:v>
                </c:pt>
                <c:pt idx="16771">
                  <c:v>16746</c:v>
                </c:pt>
                <c:pt idx="16772">
                  <c:v>16747</c:v>
                </c:pt>
                <c:pt idx="16773">
                  <c:v>16748</c:v>
                </c:pt>
                <c:pt idx="16774">
                  <c:v>16749</c:v>
                </c:pt>
                <c:pt idx="16775">
                  <c:v>16750</c:v>
                </c:pt>
                <c:pt idx="16776">
                  <c:v>16751</c:v>
                </c:pt>
                <c:pt idx="16777">
                  <c:v>16752</c:v>
                </c:pt>
                <c:pt idx="16778">
                  <c:v>16753</c:v>
                </c:pt>
                <c:pt idx="16779">
                  <c:v>16754</c:v>
                </c:pt>
                <c:pt idx="16780">
                  <c:v>16755</c:v>
                </c:pt>
                <c:pt idx="16781">
                  <c:v>16756</c:v>
                </c:pt>
                <c:pt idx="16782">
                  <c:v>16757</c:v>
                </c:pt>
                <c:pt idx="16783">
                  <c:v>16758</c:v>
                </c:pt>
                <c:pt idx="16784">
                  <c:v>16759</c:v>
                </c:pt>
                <c:pt idx="16785">
                  <c:v>16760</c:v>
                </c:pt>
                <c:pt idx="16786">
                  <c:v>16761</c:v>
                </c:pt>
                <c:pt idx="16787">
                  <c:v>16762</c:v>
                </c:pt>
                <c:pt idx="16788">
                  <c:v>16763</c:v>
                </c:pt>
                <c:pt idx="16789">
                  <c:v>16764</c:v>
                </c:pt>
                <c:pt idx="16790">
                  <c:v>16765</c:v>
                </c:pt>
                <c:pt idx="16791">
                  <c:v>16766</c:v>
                </c:pt>
                <c:pt idx="16792">
                  <c:v>16767</c:v>
                </c:pt>
                <c:pt idx="16793">
                  <c:v>16768</c:v>
                </c:pt>
                <c:pt idx="16794">
                  <c:v>16769</c:v>
                </c:pt>
                <c:pt idx="16795">
                  <c:v>16770</c:v>
                </c:pt>
                <c:pt idx="16796">
                  <c:v>16771</c:v>
                </c:pt>
                <c:pt idx="16797">
                  <c:v>16772</c:v>
                </c:pt>
                <c:pt idx="16798">
                  <c:v>16773</c:v>
                </c:pt>
                <c:pt idx="16799">
                  <c:v>16774</c:v>
                </c:pt>
                <c:pt idx="16800">
                  <c:v>16775</c:v>
                </c:pt>
                <c:pt idx="16801">
                  <c:v>16776</c:v>
                </c:pt>
                <c:pt idx="16802">
                  <c:v>16777</c:v>
                </c:pt>
                <c:pt idx="16803">
                  <c:v>16778</c:v>
                </c:pt>
                <c:pt idx="16804">
                  <c:v>16779</c:v>
                </c:pt>
                <c:pt idx="16805">
                  <c:v>16780</c:v>
                </c:pt>
                <c:pt idx="16806">
                  <c:v>16781</c:v>
                </c:pt>
                <c:pt idx="16807">
                  <c:v>16782</c:v>
                </c:pt>
                <c:pt idx="16808">
                  <c:v>16783</c:v>
                </c:pt>
                <c:pt idx="16809">
                  <c:v>16784</c:v>
                </c:pt>
                <c:pt idx="16810">
                  <c:v>16785</c:v>
                </c:pt>
                <c:pt idx="16811">
                  <c:v>16786</c:v>
                </c:pt>
                <c:pt idx="16812">
                  <c:v>16787</c:v>
                </c:pt>
                <c:pt idx="16813">
                  <c:v>16788</c:v>
                </c:pt>
                <c:pt idx="16814">
                  <c:v>16789</c:v>
                </c:pt>
                <c:pt idx="16815">
                  <c:v>16790</c:v>
                </c:pt>
                <c:pt idx="16816">
                  <c:v>16791</c:v>
                </c:pt>
                <c:pt idx="16817">
                  <c:v>16792</c:v>
                </c:pt>
                <c:pt idx="16818">
                  <c:v>16793</c:v>
                </c:pt>
                <c:pt idx="16819">
                  <c:v>16794</c:v>
                </c:pt>
                <c:pt idx="16820">
                  <c:v>16795</c:v>
                </c:pt>
                <c:pt idx="16821">
                  <c:v>16796</c:v>
                </c:pt>
                <c:pt idx="16822">
                  <c:v>16797</c:v>
                </c:pt>
                <c:pt idx="16823">
                  <c:v>16798</c:v>
                </c:pt>
                <c:pt idx="16824">
                  <c:v>16799</c:v>
                </c:pt>
                <c:pt idx="16825">
                  <c:v>16800</c:v>
                </c:pt>
                <c:pt idx="16826">
                  <c:v>16801</c:v>
                </c:pt>
                <c:pt idx="16827">
                  <c:v>16802</c:v>
                </c:pt>
                <c:pt idx="16828">
                  <c:v>16803</c:v>
                </c:pt>
                <c:pt idx="16829">
                  <c:v>16804</c:v>
                </c:pt>
                <c:pt idx="16830">
                  <c:v>16805</c:v>
                </c:pt>
                <c:pt idx="16831">
                  <c:v>16806</c:v>
                </c:pt>
                <c:pt idx="16832">
                  <c:v>16807</c:v>
                </c:pt>
                <c:pt idx="16833">
                  <c:v>16808</c:v>
                </c:pt>
                <c:pt idx="16834">
                  <c:v>16809</c:v>
                </c:pt>
                <c:pt idx="16835">
                  <c:v>16810</c:v>
                </c:pt>
                <c:pt idx="16836">
                  <c:v>16811</c:v>
                </c:pt>
                <c:pt idx="16837">
                  <c:v>16812</c:v>
                </c:pt>
                <c:pt idx="16838">
                  <c:v>16813</c:v>
                </c:pt>
                <c:pt idx="16839">
                  <c:v>16814</c:v>
                </c:pt>
                <c:pt idx="16840">
                  <c:v>16815</c:v>
                </c:pt>
                <c:pt idx="16841">
                  <c:v>16816</c:v>
                </c:pt>
                <c:pt idx="16842">
                  <c:v>16817</c:v>
                </c:pt>
                <c:pt idx="16843">
                  <c:v>16818</c:v>
                </c:pt>
                <c:pt idx="16844">
                  <c:v>16819</c:v>
                </c:pt>
                <c:pt idx="16845">
                  <c:v>16820</c:v>
                </c:pt>
                <c:pt idx="16846">
                  <c:v>16821</c:v>
                </c:pt>
                <c:pt idx="16847">
                  <c:v>16822</c:v>
                </c:pt>
                <c:pt idx="16848">
                  <c:v>16823</c:v>
                </c:pt>
                <c:pt idx="16849">
                  <c:v>16824</c:v>
                </c:pt>
                <c:pt idx="16850">
                  <c:v>16825</c:v>
                </c:pt>
                <c:pt idx="16851">
                  <c:v>16826</c:v>
                </c:pt>
                <c:pt idx="16852">
                  <c:v>16827</c:v>
                </c:pt>
                <c:pt idx="16853">
                  <c:v>16828</c:v>
                </c:pt>
                <c:pt idx="16854">
                  <c:v>16829</c:v>
                </c:pt>
                <c:pt idx="16855">
                  <c:v>16830</c:v>
                </c:pt>
                <c:pt idx="16856">
                  <c:v>16831</c:v>
                </c:pt>
                <c:pt idx="16857">
                  <c:v>16832</c:v>
                </c:pt>
                <c:pt idx="16858">
                  <c:v>16833</c:v>
                </c:pt>
                <c:pt idx="16859">
                  <c:v>16834</c:v>
                </c:pt>
                <c:pt idx="16860">
                  <c:v>16835</c:v>
                </c:pt>
                <c:pt idx="16861">
                  <c:v>16836</c:v>
                </c:pt>
                <c:pt idx="16862">
                  <c:v>16837</c:v>
                </c:pt>
                <c:pt idx="16863">
                  <c:v>16838</c:v>
                </c:pt>
                <c:pt idx="16864">
                  <c:v>16839</c:v>
                </c:pt>
                <c:pt idx="16865">
                  <c:v>16840</c:v>
                </c:pt>
                <c:pt idx="16866">
                  <c:v>16841</c:v>
                </c:pt>
                <c:pt idx="16867">
                  <c:v>16842</c:v>
                </c:pt>
                <c:pt idx="16868">
                  <c:v>16843</c:v>
                </c:pt>
                <c:pt idx="16869">
                  <c:v>16844</c:v>
                </c:pt>
                <c:pt idx="16870">
                  <c:v>16845</c:v>
                </c:pt>
                <c:pt idx="16871">
                  <c:v>16846</c:v>
                </c:pt>
                <c:pt idx="16872">
                  <c:v>16847</c:v>
                </c:pt>
                <c:pt idx="16873">
                  <c:v>16848</c:v>
                </c:pt>
                <c:pt idx="16874">
                  <c:v>16849</c:v>
                </c:pt>
                <c:pt idx="16875">
                  <c:v>16850</c:v>
                </c:pt>
                <c:pt idx="16876">
                  <c:v>16851</c:v>
                </c:pt>
                <c:pt idx="16877">
                  <c:v>16852</c:v>
                </c:pt>
                <c:pt idx="16878">
                  <c:v>16853</c:v>
                </c:pt>
                <c:pt idx="16879">
                  <c:v>16854</c:v>
                </c:pt>
                <c:pt idx="16880">
                  <c:v>16855</c:v>
                </c:pt>
                <c:pt idx="16881">
                  <c:v>16856</c:v>
                </c:pt>
                <c:pt idx="16882">
                  <c:v>16857</c:v>
                </c:pt>
                <c:pt idx="16883">
                  <c:v>16858</c:v>
                </c:pt>
                <c:pt idx="16884">
                  <c:v>16859</c:v>
                </c:pt>
                <c:pt idx="16885">
                  <c:v>16860</c:v>
                </c:pt>
                <c:pt idx="16886">
                  <c:v>16861</c:v>
                </c:pt>
                <c:pt idx="16887">
                  <c:v>16862</c:v>
                </c:pt>
                <c:pt idx="16888">
                  <c:v>16863</c:v>
                </c:pt>
                <c:pt idx="16889">
                  <c:v>16864</c:v>
                </c:pt>
                <c:pt idx="16890">
                  <c:v>16865</c:v>
                </c:pt>
                <c:pt idx="16891">
                  <c:v>16866</c:v>
                </c:pt>
                <c:pt idx="16892">
                  <c:v>16867</c:v>
                </c:pt>
                <c:pt idx="16893">
                  <c:v>16868</c:v>
                </c:pt>
                <c:pt idx="16894">
                  <c:v>16869</c:v>
                </c:pt>
                <c:pt idx="16895">
                  <c:v>16870</c:v>
                </c:pt>
                <c:pt idx="16896">
                  <c:v>16871</c:v>
                </c:pt>
                <c:pt idx="16897">
                  <c:v>16872</c:v>
                </c:pt>
                <c:pt idx="16898">
                  <c:v>16873</c:v>
                </c:pt>
                <c:pt idx="16899">
                  <c:v>16874</c:v>
                </c:pt>
                <c:pt idx="16900">
                  <c:v>16875</c:v>
                </c:pt>
                <c:pt idx="16901">
                  <c:v>16876</c:v>
                </c:pt>
                <c:pt idx="16902">
                  <c:v>16877</c:v>
                </c:pt>
                <c:pt idx="16903">
                  <c:v>16878</c:v>
                </c:pt>
                <c:pt idx="16904">
                  <c:v>16879</c:v>
                </c:pt>
                <c:pt idx="16905">
                  <c:v>16880</c:v>
                </c:pt>
                <c:pt idx="16906">
                  <c:v>16881</c:v>
                </c:pt>
                <c:pt idx="16907">
                  <c:v>16882</c:v>
                </c:pt>
                <c:pt idx="16908">
                  <c:v>16883</c:v>
                </c:pt>
                <c:pt idx="16909">
                  <c:v>16884</c:v>
                </c:pt>
                <c:pt idx="16910">
                  <c:v>16885</c:v>
                </c:pt>
                <c:pt idx="16911">
                  <c:v>16886</c:v>
                </c:pt>
                <c:pt idx="16912">
                  <c:v>16887</c:v>
                </c:pt>
                <c:pt idx="16913">
                  <c:v>16888</c:v>
                </c:pt>
                <c:pt idx="16914">
                  <c:v>16889</c:v>
                </c:pt>
                <c:pt idx="16915">
                  <c:v>16890</c:v>
                </c:pt>
                <c:pt idx="16916">
                  <c:v>16891</c:v>
                </c:pt>
                <c:pt idx="16917">
                  <c:v>16892</c:v>
                </c:pt>
                <c:pt idx="16918">
                  <c:v>16893</c:v>
                </c:pt>
                <c:pt idx="16919">
                  <c:v>16894</c:v>
                </c:pt>
                <c:pt idx="16920">
                  <c:v>16895</c:v>
                </c:pt>
                <c:pt idx="16921">
                  <c:v>16896</c:v>
                </c:pt>
                <c:pt idx="16922">
                  <c:v>16897</c:v>
                </c:pt>
                <c:pt idx="16923">
                  <c:v>16898</c:v>
                </c:pt>
                <c:pt idx="16924">
                  <c:v>16899</c:v>
                </c:pt>
                <c:pt idx="16925">
                  <c:v>16900</c:v>
                </c:pt>
                <c:pt idx="16926">
                  <c:v>16901</c:v>
                </c:pt>
                <c:pt idx="16927">
                  <c:v>16902</c:v>
                </c:pt>
                <c:pt idx="16928">
                  <c:v>16903</c:v>
                </c:pt>
                <c:pt idx="16929">
                  <c:v>16904</c:v>
                </c:pt>
                <c:pt idx="16930">
                  <c:v>16905</c:v>
                </c:pt>
                <c:pt idx="16931">
                  <c:v>16906</c:v>
                </c:pt>
                <c:pt idx="16932">
                  <c:v>16907</c:v>
                </c:pt>
                <c:pt idx="16933">
                  <c:v>16908</c:v>
                </c:pt>
                <c:pt idx="16934">
                  <c:v>16909</c:v>
                </c:pt>
                <c:pt idx="16935">
                  <c:v>16910</c:v>
                </c:pt>
                <c:pt idx="16936">
                  <c:v>16911</c:v>
                </c:pt>
                <c:pt idx="16937">
                  <c:v>16912</c:v>
                </c:pt>
                <c:pt idx="16938">
                  <c:v>16913</c:v>
                </c:pt>
                <c:pt idx="16939">
                  <c:v>16914</c:v>
                </c:pt>
                <c:pt idx="16940">
                  <c:v>16915</c:v>
                </c:pt>
                <c:pt idx="16941">
                  <c:v>16916</c:v>
                </c:pt>
                <c:pt idx="16942">
                  <c:v>16917</c:v>
                </c:pt>
                <c:pt idx="16943">
                  <c:v>16918</c:v>
                </c:pt>
                <c:pt idx="16944">
                  <c:v>16919</c:v>
                </c:pt>
                <c:pt idx="16945">
                  <c:v>16920</c:v>
                </c:pt>
                <c:pt idx="16946">
                  <c:v>16921</c:v>
                </c:pt>
                <c:pt idx="16947">
                  <c:v>16922</c:v>
                </c:pt>
                <c:pt idx="16948">
                  <c:v>16923</c:v>
                </c:pt>
                <c:pt idx="16949">
                  <c:v>16924</c:v>
                </c:pt>
                <c:pt idx="16950">
                  <c:v>16925</c:v>
                </c:pt>
                <c:pt idx="16951">
                  <c:v>16926</c:v>
                </c:pt>
                <c:pt idx="16952">
                  <c:v>16927</c:v>
                </c:pt>
                <c:pt idx="16953">
                  <c:v>16928</c:v>
                </c:pt>
                <c:pt idx="16954">
                  <c:v>16929</c:v>
                </c:pt>
                <c:pt idx="16955">
                  <c:v>16930</c:v>
                </c:pt>
                <c:pt idx="16956">
                  <c:v>16931</c:v>
                </c:pt>
                <c:pt idx="16957">
                  <c:v>16932</c:v>
                </c:pt>
                <c:pt idx="16958">
                  <c:v>16933</c:v>
                </c:pt>
                <c:pt idx="16959">
                  <c:v>16934</c:v>
                </c:pt>
                <c:pt idx="16960">
                  <c:v>16935</c:v>
                </c:pt>
                <c:pt idx="16961">
                  <c:v>16936</c:v>
                </c:pt>
                <c:pt idx="16962">
                  <c:v>16937</c:v>
                </c:pt>
                <c:pt idx="16963">
                  <c:v>16938</c:v>
                </c:pt>
                <c:pt idx="16964">
                  <c:v>16939</c:v>
                </c:pt>
                <c:pt idx="16965">
                  <c:v>16940</c:v>
                </c:pt>
                <c:pt idx="16966">
                  <c:v>16941</c:v>
                </c:pt>
                <c:pt idx="16967">
                  <c:v>16942</c:v>
                </c:pt>
                <c:pt idx="16968">
                  <c:v>16943</c:v>
                </c:pt>
                <c:pt idx="16969">
                  <c:v>16944</c:v>
                </c:pt>
                <c:pt idx="16970">
                  <c:v>16945</c:v>
                </c:pt>
                <c:pt idx="16971">
                  <c:v>16946</c:v>
                </c:pt>
                <c:pt idx="16972">
                  <c:v>16947</c:v>
                </c:pt>
                <c:pt idx="16973">
                  <c:v>16948</c:v>
                </c:pt>
                <c:pt idx="16974">
                  <c:v>16949</c:v>
                </c:pt>
                <c:pt idx="16975">
                  <c:v>16950</c:v>
                </c:pt>
                <c:pt idx="16976">
                  <c:v>16951</c:v>
                </c:pt>
                <c:pt idx="16977">
                  <c:v>16952</c:v>
                </c:pt>
                <c:pt idx="16978">
                  <c:v>16953</c:v>
                </c:pt>
                <c:pt idx="16979">
                  <c:v>16954</c:v>
                </c:pt>
                <c:pt idx="16980">
                  <c:v>16955</c:v>
                </c:pt>
                <c:pt idx="16981">
                  <c:v>16956</c:v>
                </c:pt>
                <c:pt idx="16982">
                  <c:v>16957</c:v>
                </c:pt>
                <c:pt idx="16983">
                  <c:v>16958</c:v>
                </c:pt>
                <c:pt idx="16984">
                  <c:v>16959</c:v>
                </c:pt>
                <c:pt idx="16985">
                  <c:v>16960</c:v>
                </c:pt>
                <c:pt idx="16986">
                  <c:v>16961</c:v>
                </c:pt>
                <c:pt idx="16987">
                  <c:v>16962</c:v>
                </c:pt>
                <c:pt idx="16988">
                  <c:v>16963</c:v>
                </c:pt>
                <c:pt idx="16989">
                  <c:v>16964</c:v>
                </c:pt>
                <c:pt idx="16990">
                  <c:v>16965</c:v>
                </c:pt>
                <c:pt idx="16991">
                  <c:v>16966</c:v>
                </c:pt>
                <c:pt idx="16992">
                  <c:v>16967</c:v>
                </c:pt>
                <c:pt idx="16993">
                  <c:v>16968</c:v>
                </c:pt>
                <c:pt idx="16994">
                  <c:v>16969</c:v>
                </c:pt>
                <c:pt idx="16995">
                  <c:v>16970</c:v>
                </c:pt>
                <c:pt idx="16996">
                  <c:v>16971</c:v>
                </c:pt>
                <c:pt idx="16997">
                  <c:v>16972</c:v>
                </c:pt>
                <c:pt idx="16998">
                  <c:v>16973</c:v>
                </c:pt>
                <c:pt idx="16999">
                  <c:v>16974</c:v>
                </c:pt>
                <c:pt idx="17000">
                  <c:v>16975</c:v>
                </c:pt>
                <c:pt idx="17001">
                  <c:v>16976</c:v>
                </c:pt>
                <c:pt idx="17002">
                  <c:v>16977</c:v>
                </c:pt>
                <c:pt idx="17003">
                  <c:v>16978</c:v>
                </c:pt>
                <c:pt idx="17004">
                  <c:v>16979</c:v>
                </c:pt>
                <c:pt idx="17005">
                  <c:v>16980</c:v>
                </c:pt>
                <c:pt idx="17006">
                  <c:v>16981</c:v>
                </c:pt>
                <c:pt idx="17007">
                  <c:v>16982</c:v>
                </c:pt>
                <c:pt idx="17008">
                  <c:v>16983</c:v>
                </c:pt>
                <c:pt idx="17009">
                  <c:v>16984</c:v>
                </c:pt>
                <c:pt idx="17010">
                  <c:v>16985</c:v>
                </c:pt>
                <c:pt idx="17011">
                  <c:v>16986</c:v>
                </c:pt>
                <c:pt idx="17012">
                  <c:v>16987</c:v>
                </c:pt>
                <c:pt idx="17013">
                  <c:v>16988</c:v>
                </c:pt>
                <c:pt idx="17014">
                  <c:v>16989</c:v>
                </c:pt>
                <c:pt idx="17015">
                  <c:v>16990</c:v>
                </c:pt>
                <c:pt idx="17016">
                  <c:v>16991</c:v>
                </c:pt>
                <c:pt idx="17017">
                  <c:v>16992</c:v>
                </c:pt>
                <c:pt idx="17018">
                  <c:v>16993</c:v>
                </c:pt>
                <c:pt idx="17019">
                  <c:v>16994</c:v>
                </c:pt>
                <c:pt idx="17020">
                  <c:v>16995</c:v>
                </c:pt>
                <c:pt idx="17021">
                  <c:v>16996</c:v>
                </c:pt>
                <c:pt idx="17022">
                  <c:v>16997</c:v>
                </c:pt>
                <c:pt idx="17023">
                  <c:v>16998</c:v>
                </c:pt>
                <c:pt idx="17024">
                  <c:v>16999</c:v>
                </c:pt>
                <c:pt idx="17025">
                  <c:v>17000</c:v>
                </c:pt>
                <c:pt idx="17026">
                  <c:v>17001</c:v>
                </c:pt>
                <c:pt idx="17027">
                  <c:v>17002</c:v>
                </c:pt>
                <c:pt idx="17028">
                  <c:v>17003</c:v>
                </c:pt>
                <c:pt idx="17029">
                  <c:v>17004</c:v>
                </c:pt>
                <c:pt idx="17030">
                  <c:v>17005</c:v>
                </c:pt>
                <c:pt idx="17031">
                  <c:v>17006</c:v>
                </c:pt>
                <c:pt idx="17032">
                  <c:v>17007</c:v>
                </c:pt>
                <c:pt idx="17033">
                  <c:v>17008</c:v>
                </c:pt>
                <c:pt idx="17034">
                  <c:v>17009</c:v>
                </c:pt>
                <c:pt idx="17035">
                  <c:v>17010</c:v>
                </c:pt>
                <c:pt idx="17036">
                  <c:v>17011</c:v>
                </c:pt>
                <c:pt idx="17037">
                  <c:v>17012</c:v>
                </c:pt>
                <c:pt idx="17038">
                  <c:v>17013</c:v>
                </c:pt>
                <c:pt idx="17039">
                  <c:v>17014</c:v>
                </c:pt>
                <c:pt idx="17040">
                  <c:v>17015</c:v>
                </c:pt>
                <c:pt idx="17041">
                  <c:v>17016</c:v>
                </c:pt>
                <c:pt idx="17042">
                  <c:v>17017</c:v>
                </c:pt>
                <c:pt idx="17043">
                  <c:v>17018</c:v>
                </c:pt>
                <c:pt idx="17044">
                  <c:v>17019</c:v>
                </c:pt>
                <c:pt idx="17045">
                  <c:v>17020</c:v>
                </c:pt>
                <c:pt idx="17046">
                  <c:v>17021</c:v>
                </c:pt>
                <c:pt idx="17047">
                  <c:v>17022</c:v>
                </c:pt>
                <c:pt idx="17048">
                  <c:v>17023</c:v>
                </c:pt>
                <c:pt idx="17049">
                  <c:v>17024</c:v>
                </c:pt>
                <c:pt idx="17050">
                  <c:v>17025</c:v>
                </c:pt>
                <c:pt idx="17051">
                  <c:v>17026</c:v>
                </c:pt>
                <c:pt idx="17052">
                  <c:v>17027</c:v>
                </c:pt>
                <c:pt idx="17053">
                  <c:v>17028</c:v>
                </c:pt>
                <c:pt idx="17054">
                  <c:v>17029</c:v>
                </c:pt>
                <c:pt idx="17055">
                  <c:v>17030</c:v>
                </c:pt>
                <c:pt idx="17056">
                  <c:v>17031</c:v>
                </c:pt>
                <c:pt idx="17057">
                  <c:v>17032</c:v>
                </c:pt>
                <c:pt idx="17058">
                  <c:v>17033</c:v>
                </c:pt>
                <c:pt idx="17059">
                  <c:v>17034</c:v>
                </c:pt>
                <c:pt idx="17060">
                  <c:v>17035</c:v>
                </c:pt>
                <c:pt idx="17061">
                  <c:v>17036</c:v>
                </c:pt>
                <c:pt idx="17062">
                  <c:v>17037</c:v>
                </c:pt>
                <c:pt idx="17063">
                  <c:v>17038</c:v>
                </c:pt>
                <c:pt idx="17064">
                  <c:v>17039</c:v>
                </c:pt>
                <c:pt idx="17065">
                  <c:v>17040</c:v>
                </c:pt>
                <c:pt idx="17066">
                  <c:v>17041</c:v>
                </c:pt>
                <c:pt idx="17067">
                  <c:v>17042</c:v>
                </c:pt>
                <c:pt idx="17068">
                  <c:v>17043</c:v>
                </c:pt>
                <c:pt idx="17069">
                  <c:v>17044</c:v>
                </c:pt>
                <c:pt idx="17070">
                  <c:v>17045</c:v>
                </c:pt>
                <c:pt idx="17071">
                  <c:v>17046</c:v>
                </c:pt>
                <c:pt idx="17072">
                  <c:v>17047</c:v>
                </c:pt>
                <c:pt idx="17073">
                  <c:v>17048</c:v>
                </c:pt>
                <c:pt idx="17074">
                  <c:v>17049</c:v>
                </c:pt>
                <c:pt idx="17075">
                  <c:v>17050</c:v>
                </c:pt>
                <c:pt idx="17076">
                  <c:v>17051</c:v>
                </c:pt>
                <c:pt idx="17077">
                  <c:v>17052</c:v>
                </c:pt>
                <c:pt idx="17078">
                  <c:v>17053</c:v>
                </c:pt>
                <c:pt idx="17079">
                  <c:v>17054</c:v>
                </c:pt>
                <c:pt idx="17080">
                  <c:v>17055</c:v>
                </c:pt>
                <c:pt idx="17081">
                  <c:v>17056</c:v>
                </c:pt>
                <c:pt idx="17082">
                  <c:v>17057</c:v>
                </c:pt>
                <c:pt idx="17083">
                  <c:v>17058</c:v>
                </c:pt>
                <c:pt idx="17084">
                  <c:v>17059</c:v>
                </c:pt>
                <c:pt idx="17085">
                  <c:v>17060</c:v>
                </c:pt>
                <c:pt idx="17086">
                  <c:v>17061</c:v>
                </c:pt>
                <c:pt idx="17087">
                  <c:v>17062</c:v>
                </c:pt>
                <c:pt idx="17088">
                  <c:v>17063</c:v>
                </c:pt>
                <c:pt idx="17089">
                  <c:v>17064</c:v>
                </c:pt>
                <c:pt idx="17090">
                  <c:v>17065</c:v>
                </c:pt>
                <c:pt idx="17091">
                  <c:v>17066</c:v>
                </c:pt>
                <c:pt idx="17092">
                  <c:v>17067</c:v>
                </c:pt>
                <c:pt idx="17093">
                  <c:v>17068</c:v>
                </c:pt>
                <c:pt idx="17094">
                  <c:v>17069</c:v>
                </c:pt>
                <c:pt idx="17095">
                  <c:v>17070</c:v>
                </c:pt>
                <c:pt idx="17096">
                  <c:v>17071</c:v>
                </c:pt>
                <c:pt idx="17097">
                  <c:v>17072</c:v>
                </c:pt>
                <c:pt idx="17098">
                  <c:v>17073</c:v>
                </c:pt>
                <c:pt idx="17099">
                  <c:v>17074</c:v>
                </c:pt>
                <c:pt idx="17100">
                  <c:v>17075</c:v>
                </c:pt>
                <c:pt idx="17101">
                  <c:v>17076</c:v>
                </c:pt>
                <c:pt idx="17102">
                  <c:v>17077</c:v>
                </c:pt>
                <c:pt idx="17103">
                  <c:v>17078</c:v>
                </c:pt>
                <c:pt idx="17104">
                  <c:v>17079</c:v>
                </c:pt>
                <c:pt idx="17105">
                  <c:v>17080</c:v>
                </c:pt>
                <c:pt idx="17106">
                  <c:v>17081</c:v>
                </c:pt>
                <c:pt idx="17107">
                  <c:v>17082</c:v>
                </c:pt>
                <c:pt idx="17108">
                  <c:v>17083</c:v>
                </c:pt>
                <c:pt idx="17109">
                  <c:v>17084</c:v>
                </c:pt>
                <c:pt idx="17110">
                  <c:v>17085</c:v>
                </c:pt>
                <c:pt idx="17111">
                  <c:v>17086</c:v>
                </c:pt>
                <c:pt idx="17112">
                  <c:v>17087</c:v>
                </c:pt>
                <c:pt idx="17113">
                  <c:v>17088</c:v>
                </c:pt>
                <c:pt idx="17114">
                  <c:v>17089</c:v>
                </c:pt>
                <c:pt idx="17115">
                  <c:v>17090</c:v>
                </c:pt>
                <c:pt idx="17116">
                  <c:v>17091</c:v>
                </c:pt>
                <c:pt idx="17117">
                  <c:v>17092</c:v>
                </c:pt>
                <c:pt idx="17118">
                  <c:v>17093</c:v>
                </c:pt>
                <c:pt idx="17119">
                  <c:v>17094</c:v>
                </c:pt>
                <c:pt idx="17120">
                  <c:v>17095</c:v>
                </c:pt>
                <c:pt idx="17121">
                  <c:v>17096</c:v>
                </c:pt>
                <c:pt idx="17122">
                  <c:v>17097</c:v>
                </c:pt>
                <c:pt idx="17123">
                  <c:v>17098</c:v>
                </c:pt>
                <c:pt idx="17124">
                  <c:v>17099</c:v>
                </c:pt>
                <c:pt idx="17125">
                  <c:v>17100</c:v>
                </c:pt>
                <c:pt idx="17126">
                  <c:v>17101</c:v>
                </c:pt>
                <c:pt idx="17127">
                  <c:v>17102</c:v>
                </c:pt>
                <c:pt idx="17128">
                  <c:v>17103</c:v>
                </c:pt>
                <c:pt idx="17129">
                  <c:v>17104</c:v>
                </c:pt>
                <c:pt idx="17130">
                  <c:v>17105</c:v>
                </c:pt>
                <c:pt idx="17131">
                  <c:v>17106</c:v>
                </c:pt>
                <c:pt idx="17132">
                  <c:v>17107</c:v>
                </c:pt>
                <c:pt idx="17133">
                  <c:v>17108</c:v>
                </c:pt>
                <c:pt idx="17134">
                  <c:v>17109</c:v>
                </c:pt>
                <c:pt idx="17135">
                  <c:v>17110</c:v>
                </c:pt>
                <c:pt idx="17136">
                  <c:v>17111</c:v>
                </c:pt>
                <c:pt idx="17137">
                  <c:v>17112</c:v>
                </c:pt>
                <c:pt idx="17138">
                  <c:v>17113</c:v>
                </c:pt>
                <c:pt idx="17139">
                  <c:v>17114</c:v>
                </c:pt>
                <c:pt idx="17140">
                  <c:v>17115</c:v>
                </c:pt>
                <c:pt idx="17141">
                  <c:v>17116</c:v>
                </c:pt>
                <c:pt idx="17142">
                  <c:v>17117</c:v>
                </c:pt>
                <c:pt idx="17143">
                  <c:v>17118</c:v>
                </c:pt>
                <c:pt idx="17144">
                  <c:v>17119</c:v>
                </c:pt>
                <c:pt idx="17145">
                  <c:v>17120</c:v>
                </c:pt>
                <c:pt idx="17146">
                  <c:v>17121</c:v>
                </c:pt>
                <c:pt idx="17147">
                  <c:v>17122</c:v>
                </c:pt>
                <c:pt idx="17148">
                  <c:v>17123</c:v>
                </c:pt>
                <c:pt idx="17149">
                  <c:v>17124</c:v>
                </c:pt>
                <c:pt idx="17150">
                  <c:v>17125</c:v>
                </c:pt>
                <c:pt idx="17151">
                  <c:v>17126</c:v>
                </c:pt>
                <c:pt idx="17152">
                  <c:v>17127</c:v>
                </c:pt>
                <c:pt idx="17153">
                  <c:v>17128</c:v>
                </c:pt>
                <c:pt idx="17154">
                  <c:v>17129</c:v>
                </c:pt>
                <c:pt idx="17155">
                  <c:v>17130</c:v>
                </c:pt>
                <c:pt idx="17156">
                  <c:v>17131</c:v>
                </c:pt>
                <c:pt idx="17157">
                  <c:v>17132</c:v>
                </c:pt>
                <c:pt idx="17158">
                  <c:v>17133</c:v>
                </c:pt>
                <c:pt idx="17159">
                  <c:v>17134</c:v>
                </c:pt>
                <c:pt idx="17160">
                  <c:v>17135</c:v>
                </c:pt>
                <c:pt idx="17161">
                  <c:v>17136</c:v>
                </c:pt>
                <c:pt idx="17162">
                  <c:v>17137</c:v>
                </c:pt>
                <c:pt idx="17163">
                  <c:v>17138</c:v>
                </c:pt>
                <c:pt idx="17164">
                  <c:v>17139</c:v>
                </c:pt>
                <c:pt idx="17165">
                  <c:v>17140</c:v>
                </c:pt>
                <c:pt idx="17166">
                  <c:v>17141</c:v>
                </c:pt>
                <c:pt idx="17167">
                  <c:v>17142</c:v>
                </c:pt>
                <c:pt idx="17168">
                  <c:v>17143</c:v>
                </c:pt>
                <c:pt idx="17169">
                  <c:v>17144</c:v>
                </c:pt>
                <c:pt idx="17170">
                  <c:v>17145</c:v>
                </c:pt>
                <c:pt idx="17171">
                  <c:v>17146</c:v>
                </c:pt>
                <c:pt idx="17172">
                  <c:v>17147</c:v>
                </c:pt>
                <c:pt idx="17173">
                  <c:v>17148</c:v>
                </c:pt>
                <c:pt idx="17174">
                  <c:v>17149</c:v>
                </c:pt>
                <c:pt idx="17175">
                  <c:v>17150</c:v>
                </c:pt>
                <c:pt idx="17176">
                  <c:v>17151</c:v>
                </c:pt>
                <c:pt idx="17177">
                  <c:v>17152</c:v>
                </c:pt>
                <c:pt idx="17178">
                  <c:v>17153</c:v>
                </c:pt>
                <c:pt idx="17179">
                  <c:v>17154</c:v>
                </c:pt>
                <c:pt idx="17180">
                  <c:v>17155</c:v>
                </c:pt>
                <c:pt idx="17181">
                  <c:v>17156</c:v>
                </c:pt>
                <c:pt idx="17182">
                  <c:v>17157</c:v>
                </c:pt>
                <c:pt idx="17183">
                  <c:v>17158</c:v>
                </c:pt>
                <c:pt idx="17184">
                  <c:v>17159</c:v>
                </c:pt>
                <c:pt idx="17185">
                  <c:v>17160</c:v>
                </c:pt>
                <c:pt idx="17186">
                  <c:v>17161</c:v>
                </c:pt>
                <c:pt idx="17187">
                  <c:v>17162</c:v>
                </c:pt>
                <c:pt idx="17188">
                  <c:v>17163</c:v>
                </c:pt>
                <c:pt idx="17189">
                  <c:v>17164</c:v>
                </c:pt>
                <c:pt idx="17190">
                  <c:v>17165</c:v>
                </c:pt>
                <c:pt idx="17191">
                  <c:v>17166</c:v>
                </c:pt>
                <c:pt idx="17192">
                  <c:v>17167</c:v>
                </c:pt>
                <c:pt idx="17193">
                  <c:v>17168</c:v>
                </c:pt>
                <c:pt idx="17194">
                  <c:v>17169</c:v>
                </c:pt>
                <c:pt idx="17195">
                  <c:v>17170</c:v>
                </c:pt>
                <c:pt idx="17196">
                  <c:v>17171</c:v>
                </c:pt>
                <c:pt idx="17197">
                  <c:v>17172</c:v>
                </c:pt>
                <c:pt idx="17198">
                  <c:v>17173</c:v>
                </c:pt>
                <c:pt idx="17199">
                  <c:v>17174</c:v>
                </c:pt>
                <c:pt idx="17200">
                  <c:v>17175</c:v>
                </c:pt>
                <c:pt idx="17201">
                  <c:v>17176</c:v>
                </c:pt>
                <c:pt idx="17202">
                  <c:v>17177</c:v>
                </c:pt>
                <c:pt idx="17203">
                  <c:v>17178</c:v>
                </c:pt>
                <c:pt idx="17204">
                  <c:v>17179</c:v>
                </c:pt>
                <c:pt idx="17205">
                  <c:v>17180</c:v>
                </c:pt>
                <c:pt idx="17206">
                  <c:v>17181</c:v>
                </c:pt>
                <c:pt idx="17207">
                  <c:v>17182</c:v>
                </c:pt>
                <c:pt idx="17208">
                  <c:v>17183</c:v>
                </c:pt>
                <c:pt idx="17209">
                  <c:v>17184</c:v>
                </c:pt>
                <c:pt idx="17210">
                  <c:v>17185</c:v>
                </c:pt>
                <c:pt idx="17211">
                  <c:v>17186</c:v>
                </c:pt>
                <c:pt idx="17212">
                  <c:v>17187</c:v>
                </c:pt>
                <c:pt idx="17213">
                  <c:v>17188</c:v>
                </c:pt>
                <c:pt idx="17214">
                  <c:v>17189</c:v>
                </c:pt>
                <c:pt idx="17215">
                  <c:v>17190</c:v>
                </c:pt>
                <c:pt idx="17216">
                  <c:v>17191</c:v>
                </c:pt>
                <c:pt idx="17217">
                  <c:v>17192</c:v>
                </c:pt>
                <c:pt idx="17218">
                  <c:v>17193</c:v>
                </c:pt>
                <c:pt idx="17219">
                  <c:v>17194</c:v>
                </c:pt>
                <c:pt idx="17220">
                  <c:v>17195</c:v>
                </c:pt>
                <c:pt idx="17221">
                  <c:v>17196</c:v>
                </c:pt>
                <c:pt idx="17222">
                  <c:v>17197</c:v>
                </c:pt>
                <c:pt idx="17223">
                  <c:v>17198</c:v>
                </c:pt>
                <c:pt idx="17224">
                  <c:v>17199</c:v>
                </c:pt>
                <c:pt idx="17225">
                  <c:v>17200</c:v>
                </c:pt>
                <c:pt idx="17226">
                  <c:v>17201</c:v>
                </c:pt>
                <c:pt idx="17227">
                  <c:v>17202</c:v>
                </c:pt>
                <c:pt idx="17228">
                  <c:v>17203</c:v>
                </c:pt>
                <c:pt idx="17229">
                  <c:v>17204</c:v>
                </c:pt>
                <c:pt idx="17230">
                  <c:v>17205</c:v>
                </c:pt>
                <c:pt idx="17231">
                  <c:v>17206</c:v>
                </c:pt>
                <c:pt idx="17232">
                  <c:v>17207</c:v>
                </c:pt>
                <c:pt idx="17233">
                  <c:v>17208</c:v>
                </c:pt>
                <c:pt idx="17234">
                  <c:v>17209</c:v>
                </c:pt>
                <c:pt idx="17235">
                  <c:v>17210</c:v>
                </c:pt>
                <c:pt idx="17236">
                  <c:v>17211</c:v>
                </c:pt>
                <c:pt idx="17237">
                  <c:v>17212</c:v>
                </c:pt>
                <c:pt idx="17238">
                  <c:v>17213</c:v>
                </c:pt>
                <c:pt idx="17239">
                  <c:v>17214</c:v>
                </c:pt>
                <c:pt idx="17240">
                  <c:v>17215</c:v>
                </c:pt>
                <c:pt idx="17241">
                  <c:v>17216</c:v>
                </c:pt>
                <c:pt idx="17242">
                  <c:v>17217</c:v>
                </c:pt>
                <c:pt idx="17243">
                  <c:v>17218</c:v>
                </c:pt>
                <c:pt idx="17244">
                  <c:v>17219</c:v>
                </c:pt>
                <c:pt idx="17245">
                  <c:v>17220</c:v>
                </c:pt>
                <c:pt idx="17246">
                  <c:v>17221</c:v>
                </c:pt>
                <c:pt idx="17247">
                  <c:v>17222</c:v>
                </c:pt>
                <c:pt idx="17248">
                  <c:v>17223</c:v>
                </c:pt>
                <c:pt idx="17249">
                  <c:v>17224</c:v>
                </c:pt>
                <c:pt idx="17250">
                  <c:v>17225</c:v>
                </c:pt>
                <c:pt idx="17251">
                  <c:v>17226</c:v>
                </c:pt>
                <c:pt idx="17252">
                  <c:v>17227</c:v>
                </c:pt>
                <c:pt idx="17253">
                  <c:v>17228</c:v>
                </c:pt>
                <c:pt idx="17254">
                  <c:v>17229</c:v>
                </c:pt>
                <c:pt idx="17255">
                  <c:v>17230</c:v>
                </c:pt>
                <c:pt idx="17256">
                  <c:v>17231</c:v>
                </c:pt>
                <c:pt idx="17257">
                  <c:v>17232</c:v>
                </c:pt>
                <c:pt idx="17258">
                  <c:v>17233</c:v>
                </c:pt>
                <c:pt idx="17259">
                  <c:v>17234</c:v>
                </c:pt>
                <c:pt idx="17260">
                  <c:v>17235</c:v>
                </c:pt>
                <c:pt idx="17261">
                  <c:v>17236</c:v>
                </c:pt>
                <c:pt idx="17262">
                  <c:v>17237</c:v>
                </c:pt>
                <c:pt idx="17263">
                  <c:v>17238</c:v>
                </c:pt>
                <c:pt idx="17264">
                  <c:v>17239</c:v>
                </c:pt>
                <c:pt idx="17265">
                  <c:v>17240</c:v>
                </c:pt>
                <c:pt idx="17266">
                  <c:v>17241</c:v>
                </c:pt>
                <c:pt idx="17267">
                  <c:v>17242</c:v>
                </c:pt>
                <c:pt idx="17268">
                  <c:v>17243</c:v>
                </c:pt>
                <c:pt idx="17269">
                  <c:v>17244</c:v>
                </c:pt>
                <c:pt idx="17270">
                  <c:v>17245</c:v>
                </c:pt>
                <c:pt idx="17271">
                  <c:v>17246</c:v>
                </c:pt>
                <c:pt idx="17272">
                  <c:v>17247</c:v>
                </c:pt>
                <c:pt idx="17273">
                  <c:v>17248</c:v>
                </c:pt>
                <c:pt idx="17274">
                  <c:v>17249</c:v>
                </c:pt>
                <c:pt idx="17275">
                  <c:v>17250</c:v>
                </c:pt>
                <c:pt idx="17276">
                  <c:v>17251</c:v>
                </c:pt>
                <c:pt idx="17277">
                  <c:v>17252</c:v>
                </c:pt>
                <c:pt idx="17278">
                  <c:v>17253</c:v>
                </c:pt>
                <c:pt idx="17279">
                  <c:v>17254</c:v>
                </c:pt>
                <c:pt idx="17280">
                  <c:v>17255</c:v>
                </c:pt>
                <c:pt idx="17281">
                  <c:v>17256</c:v>
                </c:pt>
                <c:pt idx="17282">
                  <c:v>17257</c:v>
                </c:pt>
                <c:pt idx="17283">
                  <c:v>17258</c:v>
                </c:pt>
                <c:pt idx="17284">
                  <c:v>17259</c:v>
                </c:pt>
                <c:pt idx="17285">
                  <c:v>17260</c:v>
                </c:pt>
                <c:pt idx="17286">
                  <c:v>17261</c:v>
                </c:pt>
                <c:pt idx="17287">
                  <c:v>17262</c:v>
                </c:pt>
                <c:pt idx="17288">
                  <c:v>17263</c:v>
                </c:pt>
                <c:pt idx="17289">
                  <c:v>17264</c:v>
                </c:pt>
                <c:pt idx="17290">
                  <c:v>17265</c:v>
                </c:pt>
                <c:pt idx="17291">
                  <c:v>17266</c:v>
                </c:pt>
                <c:pt idx="17292">
                  <c:v>17267</c:v>
                </c:pt>
                <c:pt idx="17293">
                  <c:v>17268</c:v>
                </c:pt>
                <c:pt idx="17294">
                  <c:v>17269</c:v>
                </c:pt>
                <c:pt idx="17295">
                  <c:v>17270</c:v>
                </c:pt>
                <c:pt idx="17296">
                  <c:v>17271</c:v>
                </c:pt>
                <c:pt idx="17297">
                  <c:v>17272</c:v>
                </c:pt>
                <c:pt idx="17298">
                  <c:v>17273</c:v>
                </c:pt>
                <c:pt idx="17299">
                  <c:v>17274</c:v>
                </c:pt>
                <c:pt idx="17300">
                  <c:v>17275</c:v>
                </c:pt>
                <c:pt idx="17301">
                  <c:v>17276</c:v>
                </c:pt>
                <c:pt idx="17302">
                  <c:v>17277</c:v>
                </c:pt>
                <c:pt idx="17303">
                  <c:v>17278</c:v>
                </c:pt>
                <c:pt idx="17304">
                  <c:v>17279</c:v>
                </c:pt>
                <c:pt idx="17305">
                  <c:v>17280</c:v>
                </c:pt>
                <c:pt idx="17306">
                  <c:v>17281</c:v>
                </c:pt>
                <c:pt idx="17307">
                  <c:v>17282</c:v>
                </c:pt>
                <c:pt idx="17308">
                  <c:v>17283</c:v>
                </c:pt>
                <c:pt idx="17309">
                  <c:v>17284</c:v>
                </c:pt>
                <c:pt idx="17310">
                  <c:v>17285</c:v>
                </c:pt>
                <c:pt idx="17311">
                  <c:v>17286</c:v>
                </c:pt>
                <c:pt idx="17312">
                  <c:v>17287</c:v>
                </c:pt>
                <c:pt idx="17313">
                  <c:v>17288</c:v>
                </c:pt>
                <c:pt idx="17314">
                  <c:v>17289</c:v>
                </c:pt>
                <c:pt idx="17315">
                  <c:v>17290</c:v>
                </c:pt>
                <c:pt idx="17316">
                  <c:v>17291</c:v>
                </c:pt>
                <c:pt idx="17317">
                  <c:v>17292</c:v>
                </c:pt>
                <c:pt idx="17318">
                  <c:v>17293</c:v>
                </c:pt>
                <c:pt idx="17319">
                  <c:v>17294</c:v>
                </c:pt>
                <c:pt idx="17320">
                  <c:v>17295</c:v>
                </c:pt>
                <c:pt idx="17321">
                  <c:v>17296</c:v>
                </c:pt>
                <c:pt idx="17322">
                  <c:v>17297</c:v>
                </c:pt>
                <c:pt idx="17323">
                  <c:v>17298</c:v>
                </c:pt>
                <c:pt idx="17324">
                  <c:v>17299</c:v>
                </c:pt>
                <c:pt idx="17325">
                  <c:v>17300</c:v>
                </c:pt>
                <c:pt idx="17326">
                  <c:v>17301</c:v>
                </c:pt>
                <c:pt idx="17327">
                  <c:v>17302</c:v>
                </c:pt>
                <c:pt idx="17328">
                  <c:v>17303</c:v>
                </c:pt>
                <c:pt idx="17329">
                  <c:v>17304</c:v>
                </c:pt>
                <c:pt idx="17330">
                  <c:v>17305</c:v>
                </c:pt>
                <c:pt idx="17331">
                  <c:v>17306</c:v>
                </c:pt>
                <c:pt idx="17332">
                  <c:v>17307</c:v>
                </c:pt>
                <c:pt idx="17333">
                  <c:v>17308</c:v>
                </c:pt>
                <c:pt idx="17334">
                  <c:v>17309</c:v>
                </c:pt>
                <c:pt idx="17335">
                  <c:v>17310</c:v>
                </c:pt>
                <c:pt idx="17336">
                  <c:v>17311</c:v>
                </c:pt>
                <c:pt idx="17337">
                  <c:v>17312</c:v>
                </c:pt>
                <c:pt idx="17338">
                  <c:v>17313</c:v>
                </c:pt>
                <c:pt idx="17339">
                  <c:v>17314</c:v>
                </c:pt>
                <c:pt idx="17340">
                  <c:v>17315</c:v>
                </c:pt>
                <c:pt idx="17341">
                  <c:v>17316</c:v>
                </c:pt>
                <c:pt idx="17342">
                  <c:v>17317</c:v>
                </c:pt>
                <c:pt idx="17343">
                  <c:v>17318</c:v>
                </c:pt>
                <c:pt idx="17344">
                  <c:v>17319</c:v>
                </c:pt>
                <c:pt idx="17345">
                  <c:v>17320</c:v>
                </c:pt>
                <c:pt idx="17346">
                  <c:v>17321</c:v>
                </c:pt>
                <c:pt idx="17347">
                  <c:v>17322</c:v>
                </c:pt>
                <c:pt idx="17348">
                  <c:v>17323</c:v>
                </c:pt>
                <c:pt idx="17349">
                  <c:v>17324</c:v>
                </c:pt>
                <c:pt idx="17350">
                  <c:v>17325</c:v>
                </c:pt>
                <c:pt idx="17351">
                  <c:v>17326</c:v>
                </c:pt>
                <c:pt idx="17352">
                  <c:v>17327</c:v>
                </c:pt>
                <c:pt idx="17353">
                  <c:v>17328</c:v>
                </c:pt>
                <c:pt idx="17354">
                  <c:v>17329</c:v>
                </c:pt>
                <c:pt idx="17355">
                  <c:v>17330</c:v>
                </c:pt>
                <c:pt idx="17356">
                  <c:v>17331</c:v>
                </c:pt>
                <c:pt idx="17357">
                  <c:v>17332</c:v>
                </c:pt>
                <c:pt idx="17358">
                  <c:v>17333</c:v>
                </c:pt>
                <c:pt idx="17359">
                  <c:v>17334</c:v>
                </c:pt>
                <c:pt idx="17360">
                  <c:v>17335</c:v>
                </c:pt>
                <c:pt idx="17361">
                  <c:v>17336</c:v>
                </c:pt>
                <c:pt idx="17362">
                  <c:v>17337</c:v>
                </c:pt>
                <c:pt idx="17363">
                  <c:v>17338</c:v>
                </c:pt>
                <c:pt idx="17364">
                  <c:v>17339</c:v>
                </c:pt>
                <c:pt idx="17365">
                  <c:v>17340</c:v>
                </c:pt>
                <c:pt idx="17366">
                  <c:v>17341</c:v>
                </c:pt>
                <c:pt idx="17367">
                  <c:v>17342</c:v>
                </c:pt>
                <c:pt idx="17368">
                  <c:v>17343</c:v>
                </c:pt>
                <c:pt idx="17369">
                  <c:v>17344</c:v>
                </c:pt>
                <c:pt idx="17370">
                  <c:v>17345</c:v>
                </c:pt>
                <c:pt idx="17371">
                  <c:v>17346</c:v>
                </c:pt>
                <c:pt idx="17372">
                  <c:v>17347</c:v>
                </c:pt>
                <c:pt idx="17373">
                  <c:v>17348</c:v>
                </c:pt>
                <c:pt idx="17374">
                  <c:v>17349</c:v>
                </c:pt>
                <c:pt idx="17375">
                  <c:v>17350</c:v>
                </c:pt>
                <c:pt idx="17376">
                  <c:v>17351</c:v>
                </c:pt>
                <c:pt idx="17377">
                  <c:v>17352</c:v>
                </c:pt>
                <c:pt idx="17378">
                  <c:v>17353</c:v>
                </c:pt>
                <c:pt idx="17379">
                  <c:v>17354</c:v>
                </c:pt>
                <c:pt idx="17380">
                  <c:v>17355</c:v>
                </c:pt>
                <c:pt idx="17381">
                  <c:v>17356</c:v>
                </c:pt>
                <c:pt idx="17382">
                  <c:v>17357</c:v>
                </c:pt>
                <c:pt idx="17383">
                  <c:v>17358</c:v>
                </c:pt>
                <c:pt idx="17384">
                  <c:v>17359</c:v>
                </c:pt>
                <c:pt idx="17385">
                  <c:v>17360</c:v>
                </c:pt>
                <c:pt idx="17386">
                  <c:v>17361</c:v>
                </c:pt>
                <c:pt idx="17387">
                  <c:v>17362</c:v>
                </c:pt>
                <c:pt idx="17388">
                  <c:v>17363</c:v>
                </c:pt>
                <c:pt idx="17389">
                  <c:v>17364</c:v>
                </c:pt>
                <c:pt idx="17390">
                  <c:v>17365</c:v>
                </c:pt>
                <c:pt idx="17391">
                  <c:v>17366</c:v>
                </c:pt>
                <c:pt idx="17392">
                  <c:v>17367</c:v>
                </c:pt>
                <c:pt idx="17393">
                  <c:v>17368</c:v>
                </c:pt>
                <c:pt idx="17394">
                  <c:v>17369</c:v>
                </c:pt>
                <c:pt idx="17395">
                  <c:v>17370</c:v>
                </c:pt>
                <c:pt idx="17396">
                  <c:v>17371</c:v>
                </c:pt>
                <c:pt idx="17397">
                  <c:v>17372</c:v>
                </c:pt>
                <c:pt idx="17398">
                  <c:v>17373</c:v>
                </c:pt>
                <c:pt idx="17399">
                  <c:v>17374</c:v>
                </c:pt>
                <c:pt idx="17400">
                  <c:v>17375</c:v>
                </c:pt>
                <c:pt idx="17401">
                  <c:v>17376</c:v>
                </c:pt>
                <c:pt idx="17402">
                  <c:v>17377</c:v>
                </c:pt>
                <c:pt idx="17403">
                  <c:v>17378</c:v>
                </c:pt>
                <c:pt idx="17404">
                  <c:v>17379</c:v>
                </c:pt>
                <c:pt idx="17405">
                  <c:v>17380</c:v>
                </c:pt>
                <c:pt idx="17406">
                  <c:v>17381</c:v>
                </c:pt>
                <c:pt idx="17407">
                  <c:v>17382</c:v>
                </c:pt>
                <c:pt idx="17408">
                  <c:v>17383</c:v>
                </c:pt>
                <c:pt idx="17409">
                  <c:v>17384</c:v>
                </c:pt>
                <c:pt idx="17410">
                  <c:v>17385</c:v>
                </c:pt>
                <c:pt idx="17411">
                  <c:v>17386</c:v>
                </c:pt>
                <c:pt idx="17412">
                  <c:v>17387</c:v>
                </c:pt>
                <c:pt idx="17413">
                  <c:v>17388</c:v>
                </c:pt>
                <c:pt idx="17414">
                  <c:v>17389</c:v>
                </c:pt>
                <c:pt idx="17415">
                  <c:v>17390</c:v>
                </c:pt>
                <c:pt idx="17416">
                  <c:v>17391</c:v>
                </c:pt>
                <c:pt idx="17417">
                  <c:v>17392</c:v>
                </c:pt>
                <c:pt idx="17418">
                  <c:v>17393</c:v>
                </c:pt>
                <c:pt idx="17419">
                  <c:v>17394</c:v>
                </c:pt>
                <c:pt idx="17420">
                  <c:v>17395</c:v>
                </c:pt>
                <c:pt idx="17421">
                  <c:v>17396</c:v>
                </c:pt>
                <c:pt idx="17422">
                  <c:v>17397</c:v>
                </c:pt>
                <c:pt idx="17423">
                  <c:v>17398</c:v>
                </c:pt>
                <c:pt idx="17424">
                  <c:v>17399</c:v>
                </c:pt>
                <c:pt idx="17425">
                  <c:v>17400</c:v>
                </c:pt>
                <c:pt idx="17426">
                  <c:v>17401</c:v>
                </c:pt>
                <c:pt idx="17427">
                  <c:v>17402</c:v>
                </c:pt>
                <c:pt idx="17428">
                  <c:v>17403</c:v>
                </c:pt>
                <c:pt idx="17429">
                  <c:v>17404</c:v>
                </c:pt>
                <c:pt idx="17430">
                  <c:v>17405</c:v>
                </c:pt>
                <c:pt idx="17431">
                  <c:v>17406</c:v>
                </c:pt>
                <c:pt idx="17432">
                  <c:v>17407</c:v>
                </c:pt>
                <c:pt idx="17433">
                  <c:v>17408</c:v>
                </c:pt>
                <c:pt idx="17434">
                  <c:v>17409</c:v>
                </c:pt>
                <c:pt idx="17435">
                  <c:v>17410</c:v>
                </c:pt>
                <c:pt idx="17436">
                  <c:v>17411</c:v>
                </c:pt>
                <c:pt idx="17437">
                  <c:v>17412</c:v>
                </c:pt>
                <c:pt idx="17438">
                  <c:v>17413</c:v>
                </c:pt>
                <c:pt idx="17439">
                  <c:v>17414</c:v>
                </c:pt>
                <c:pt idx="17440">
                  <c:v>17415</c:v>
                </c:pt>
                <c:pt idx="17441">
                  <c:v>17416</c:v>
                </c:pt>
                <c:pt idx="17442">
                  <c:v>17417</c:v>
                </c:pt>
                <c:pt idx="17443">
                  <c:v>17418</c:v>
                </c:pt>
                <c:pt idx="17444">
                  <c:v>17419</c:v>
                </c:pt>
                <c:pt idx="17445">
                  <c:v>17420</c:v>
                </c:pt>
                <c:pt idx="17446">
                  <c:v>17421</c:v>
                </c:pt>
                <c:pt idx="17447">
                  <c:v>17422</c:v>
                </c:pt>
                <c:pt idx="17448">
                  <c:v>17423</c:v>
                </c:pt>
                <c:pt idx="17449">
                  <c:v>17424</c:v>
                </c:pt>
                <c:pt idx="17450">
                  <c:v>17425</c:v>
                </c:pt>
                <c:pt idx="17451">
                  <c:v>17426</c:v>
                </c:pt>
                <c:pt idx="17452">
                  <c:v>17427</c:v>
                </c:pt>
                <c:pt idx="17453">
                  <c:v>17428</c:v>
                </c:pt>
                <c:pt idx="17454">
                  <c:v>17429</c:v>
                </c:pt>
                <c:pt idx="17455">
                  <c:v>17430</c:v>
                </c:pt>
                <c:pt idx="17456">
                  <c:v>17431</c:v>
                </c:pt>
                <c:pt idx="17457">
                  <c:v>17432</c:v>
                </c:pt>
                <c:pt idx="17458">
                  <c:v>17433</c:v>
                </c:pt>
                <c:pt idx="17459">
                  <c:v>17434</c:v>
                </c:pt>
                <c:pt idx="17460">
                  <c:v>17435</c:v>
                </c:pt>
                <c:pt idx="17461">
                  <c:v>17436</c:v>
                </c:pt>
                <c:pt idx="17462">
                  <c:v>17437</c:v>
                </c:pt>
                <c:pt idx="17463">
                  <c:v>17438</c:v>
                </c:pt>
                <c:pt idx="17464">
                  <c:v>17439</c:v>
                </c:pt>
                <c:pt idx="17465">
                  <c:v>17440</c:v>
                </c:pt>
                <c:pt idx="17466">
                  <c:v>17441</c:v>
                </c:pt>
                <c:pt idx="17467">
                  <c:v>17442</c:v>
                </c:pt>
                <c:pt idx="17468">
                  <c:v>17443</c:v>
                </c:pt>
                <c:pt idx="17469">
                  <c:v>17444</c:v>
                </c:pt>
                <c:pt idx="17470">
                  <c:v>17445</c:v>
                </c:pt>
                <c:pt idx="17471">
                  <c:v>17446</c:v>
                </c:pt>
                <c:pt idx="17472">
                  <c:v>17447</c:v>
                </c:pt>
                <c:pt idx="17473">
                  <c:v>17448</c:v>
                </c:pt>
                <c:pt idx="17474">
                  <c:v>17449</c:v>
                </c:pt>
                <c:pt idx="17475">
                  <c:v>17450</c:v>
                </c:pt>
                <c:pt idx="17476">
                  <c:v>17451</c:v>
                </c:pt>
                <c:pt idx="17477">
                  <c:v>17452</c:v>
                </c:pt>
                <c:pt idx="17478">
                  <c:v>17453</c:v>
                </c:pt>
                <c:pt idx="17479">
                  <c:v>17454</c:v>
                </c:pt>
                <c:pt idx="17480">
                  <c:v>17455</c:v>
                </c:pt>
                <c:pt idx="17481">
                  <c:v>17456</c:v>
                </c:pt>
                <c:pt idx="17482">
                  <c:v>17457</c:v>
                </c:pt>
                <c:pt idx="17483">
                  <c:v>17458</c:v>
                </c:pt>
                <c:pt idx="17484">
                  <c:v>17459</c:v>
                </c:pt>
                <c:pt idx="17485">
                  <c:v>17460</c:v>
                </c:pt>
                <c:pt idx="17486">
                  <c:v>17461</c:v>
                </c:pt>
                <c:pt idx="17487">
                  <c:v>17462</c:v>
                </c:pt>
                <c:pt idx="17488">
                  <c:v>17463</c:v>
                </c:pt>
                <c:pt idx="17489">
                  <c:v>17464</c:v>
                </c:pt>
                <c:pt idx="17490">
                  <c:v>17465</c:v>
                </c:pt>
                <c:pt idx="17491">
                  <c:v>17466</c:v>
                </c:pt>
                <c:pt idx="17492">
                  <c:v>17467</c:v>
                </c:pt>
                <c:pt idx="17493">
                  <c:v>17468</c:v>
                </c:pt>
                <c:pt idx="17494">
                  <c:v>17469</c:v>
                </c:pt>
                <c:pt idx="17495">
                  <c:v>17470</c:v>
                </c:pt>
                <c:pt idx="17496">
                  <c:v>17471</c:v>
                </c:pt>
                <c:pt idx="17497">
                  <c:v>17472</c:v>
                </c:pt>
                <c:pt idx="17498">
                  <c:v>17473</c:v>
                </c:pt>
                <c:pt idx="17499">
                  <c:v>17474</c:v>
                </c:pt>
                <c:pt idx="17500">
                  <c:v>17475</c:v>
                </c:pt>
                <c:pt idx="17501">
                  <c:v>17476</c:v>
                </c:pt>
                <c:pt idx="17502">
                  <c:v>17477</c:v>
                </c:pt>
                <c:pt idx="17503">
                  <c:v>17478</c:v>
                </c:pt>
                <c:pt idx="17504">
                  <c:v>17479</c:v>
                </c:pt>
                <c:pt idx="17505">
                  <c:v>17480</c:v>
                </c:pt>
                <c:pt idx="17506">
                  <c:v>17481</c:v>
                </c:pt>
                <c:pt idx="17507">
                  <c:v>17482</c:v>
                </c:pt>
                <c:pt idx="17508">
                  <c:v>17483</c:v>
                </c:pt>
                <c:pt idx="17509">
                  <c:v>17484</c:v>
                </c:pt>
                <c:pt idx="17510">
                  <c:v>17485</c:v>
                </c:pt>
                <c:pt idx="17511">
                  <c:v>17486</c:v>
                </c:pt>
                <c:pt idx="17512">
                  <c:v>17487</c:v>
                </c:pt>
                <c:pt idx="17513">
                  <c:v>17488</c:v>
                </c:pt>
                <c:pt idx="17514">
                  <c:v>17489</c:v>
                </c:pt>
                <c:pt idx="17515">
                  <c:v>17490</c:v>
                </c:pt>
                <c:pt idx="17516">
                  <c:v>17491</c:v>
                </c:pt>
                <c:pt idx="17517">
                  <c:v>17492</c:v>
                </c:pt>
                <c:pt idx="17518">
                  <c:v>17493</c:v>
                </c:pt>
                <c:pt idx="17519">
                  <c:v>17494</c:v>
                </c:pt>
                <c:pt idx="17520">
                  <c:v>17495</c:v>
                </c:pt>
                <c:pt idx="17521">
                  <c:v>17496</c:v>
                </c:pt>
                <c:pt idx="17522">
                  <c:v>17497</c:v>
                </c:pt>
                <c:pt idx="17523">
                  <c:v>17498</c:v>
                </c:pt>
                <c:pt idx="17524">
                  <c:v>17499</c:v>
                </c:pt>
                <c:pt idx="17525">
                  <c:v>17500</c:v>
                </c:pt>
                <c:pt idx="17526">
                  <c:v>17501</c:v>
                </c:pt>
                <c:pt idx="17527">
                  <c:v>17502</c:v>
                </c:pt>
                <c:pt idx="17528">
                  <c:v>17503</c:v>
                </c:pt>
                <c:pt idx="17529">
                  <c:v>17504</c:v>
                </c:pt>
                <c:pt idx="17530">
                  <c:v>17505</c:v>
                </c:pt>
                <c:pt idx="17531">
                  <c:v>17506</c:v>
                </c:pt>
                <c:pt idx="17532">
                  <c:v>17507</c:v>
                </c:pt>
                <c:pt idx="17533">
                  <c:v>17508</c:v>
                </c:pt>
                <c:pt idx="17534">
                  <c:v>17509</c:v>
                </c:pt>
                <c:pt idx="17535">
                  <c:v>17510</c:v>
                </c:pt>
                <c:pt idx="17536">
                  <c:v>17511</c:v>
                </c:pt>
                <c:pt idx="17537">
                  <c:v>17512</c:v>
                </c:pt>
                <c:pt idx="17538">
                  <c:v>17513</c:v>
                </c:pt>
                <c:pt idx="17539">
                  <c:v>17514</c:v>
                </c:pt>
                <c:pt idx="17540">
                  <c:v>17515</c:v>
                </c:pt>
                <c:pt idx="17541">
                  <c:v>17516</c:v>
                </c:pt>
                <c:pt idx="17542">
                  <c:v>17517</c:v>
                </c:pt>
                <c:pt idx="17543">
                  <c:v>17518</c:v>
                </c:pt>
                <c:pt idx="17544">
                  <c:v>17519</c:v>
                </c:pt>
                <c:pt idx="17545">
                  <c:v>17520</c:v>
                </c:pt>
                <c:pt idx="17546">
                  <c:v>17521</c:v>
                </c:pt>
                <c:pt idx="17547">
                  <c:v>17522</c:v>
                </c:pt>
                <c:pt idx="17548">
                  <c:v>17523</c:v>
                </c:pt>
                <c:pt idx="17549">
                  <c:v>17524</c:v>
                </c:pt>
                <c:pt idx="17550">
                  <c:v>17525</c:v>
                </c:pt>
                <c:pt idx="17551">
                  <c:v>17526</c:v>
                </c:pt>
                <c:pt idx="17552">
                  <c:v>17527</c:v>
                </c:pt>
                <c:pt idx="17553">
                  <c:v>17528</c:v>
                </c:pt>
                <c:pt idx="17554">
                  <c:v>17529</c:v>
                </c:pt>
                <c:pt idx="17555">
                  <c:v>17530</c:v>
                </c:pt>
                <c:pt idx="17556">
                  <c:v>17531</c:v>
                </c:pt>
                <c:pt idx="17557">
                  <c:v>17532</c:v>
                </c:pt>
                <c:pt idx="17558">
                  <c:v>17533</c:v>
                </c:pt>
                <c:pt idx="17559">
                  <c:v>17534</c:v>
                </c:pt>
                <c:pt idx="17560">
                  <c:v>17535</c:v>
                </c:pt>
                <c:pt idx="17561">
                  <c:v>17536</c:v>
                </c:pt>
                <c:pt idx="17562">
                  <c:v>17537</c:v>
                </c:pt>
                <c:pt idx="17563">
                  <c:v>17538</c:v>
                </c:pt>
                <c:pt idx="17564">
                  <c:v>17539</c:v>
                </c:pt>
                <c:pt idx="17565">
                  <c:v>17540</c:v>
                </c:pt>
                <c:pt idx="17566">
                  <c:v>17541</c:v>
                </c:pt>
                <c:pt idx="17567">
                  <c:v>17542</c:v>
                </c:pt>
                <c:pt idx="17568">
                  <c:v>17543</c:v>
                </c:pt>
                <c:pt idx="17569">
                  <c:v>17544</c:v>
                </c:pt>
                <c:pt idx="17570">
                  <c:v>17545</c:v>
                </c:pt>
                <c:pt idx="17571">
                  <c:v>17546</c:v>
                </c:pt>
                <c:pt idx="17572">
                  <c:v>17547</c:v>
                </c:pt>
                <c:pt idx="17573">
                  <c:v>17548</c:v>
                </c:pt>
                <c:pt idx="17574">
                  <c:v>17549</c:v>
                </c:pt>
                <c:pt idx="17575">
                  <c:v>17550</c:v>
                </c:pt>
                <c:pt idx="17576">
                  <c:v>17551</c:v>
                </c:pt>
                <c:pt idx="17577">
                  <c:v>17552</c:v>
                </c:pt>
                <c:pt idx="17578">
                  <c:v>17553</c:v>
                </c:pt>
                <c:pt idx="17579">
                  <c:v>17554</c:v>
                </c:pt>
                <c:pt idx="17580">
                  <c:v>17555</c:v>
                </c:pt>
                <c:pt idx="17581">
                  <c:v>17556</c:v>
                </c:pt>
                <c:pt idx="17582">
                  <c:v>17557</c:v>
                </c:pt>
                <c:pt idx="17583">
                  <c:v>17558</c:v>
                </c:pt>
                <c:pt idx="17584">
                  <c:v>17559</c:v>
                </c:pt>
                <c:pt idx="17585">
                  <c:v>17560</c:v>
                </c:pt>
                <c:pt idx="17586">
                  <c:v>17561</c:v>
                </c:pt>
                <c:pt idx="17587">
                  <c:v>17562</c:v>
                </c:pt>
                <c:pt idx="17588">
                  <c:v>17563</c:v>
                </c:pt>
                <c:pt idx="17589">
                  <c:v>17564</c:v>
                </c:pt>
                <c:pt idx="17590">
                  <c:v>17565</c:v>
                </c:pt>
                <c:pt idx="17591">
                  <c:v>17566</c:v>
                </c:pt>
                <c:pt idx="17592">
                  <c:v>17567</c:v>
                </c:pt>
                <c:pt idx="17593">
                  <c:v>17568</c:v>
                </c:pt>
                <c:pt idx="17594">
                  <c:v>17569</c:v>
                </c:pt>
                <c:pt idx="17595">
                  <c:v>17570</c:v>
                </c:pt>
                <c:pt idx="17596">
                  <c:v>17571</c:v>
                </c:pt>
                <c:pt idx="17597">
                  <c:v>17572</c:v>
                </c:pt>
                <c:pt idx="17598">
                  <c:v>17573</c:v>
                </c:pt>
                <c:pt idx="17599">
                  <c:v>17574</c:v>
                </c:pt>
                <c:pt idx="17600">
                  <c:v>17575</c:v>
                </c:pt>
                <c:pt idx="17601">
                  <c:v>17576</c:v>
                </c:pt>
                <c:pt idx="17602">
                  <c:v>17577</c:v>
                </c:pt>
                <c:pt idx="17603">
                  <c:v>17578</c:v>
                </c:pt>
                <c:pt idx="17604">
                  <c:v>17579</c:v>
                </c:pt>
                <c:pt idx="17605">
                  <c:v>17580</c:v>
                </c:pt>
                <c:pt idx="17606">
                  <c:v>17581</c:v>
                </c:pt>
                <c:pt idx="17607">
                  <c:v>17582</c:v>
                </c:pt>
                <c:pt idx="17608">
                  <c:v>17583</c:v>
                </c:pt>
                <c:pt idx="17609">
                  <c:v>17584</c:v>
                </c:pt>
                <c:pt idx="17610">
                  <c:v>17585</c:v>
                </c:pt>
                <c:pt idx="17611">
                  <c:v>17586</c:v>
                </c:pt>
                <c:pt idx="17612">
                  <c:v>17587</c:v>
                </c:pt>
                <c:pt idx="17613">
                  <c:v>17588</c:v>
                </c:pt>
                <c:pt idx="17614">
                  <c:v>17589</c:v>
                </c:pt>
                <c:pt idx="17615">
                  <c:v>17590</c:v>
                </c:pt>
                <c:pt idx="17616">
                  <c:v>17591</c:v>
                </c:pt>
                <c:pt idx="17617">
                  <c:v>17592</c:v>
                </c:pt>
                <c:pt idx="17618">
                  <c:v>17593</c:v>
                </c:pt>
                <c:pt idx="17619">
                  <c:v>17594</c:v>
                </c:pt>
                <c:pt idx="17620">
                  <c:v>17595</c:v>
                </c:pt>
                <c:pt idx="17621">
                  <c:v>17596</c:v>
                </c:pt>
                <c:pt idx="17622">
                  <c:v>17597</c:v>
                </c:pt>
                <c:pt idx="17623">
                  <c:v>17598</c:v>
                </c:pt>
                <c:pt idx="17624">
                  <c:v>17599</c:v>
                </c:pt>
                <c:pt idx="17625">
                  <c:v>17600</c:v>
                </c:pt>
                <c:pt idx="17626">
                  <c:v>17601</c:v>
                </c:pt>
                <c:pt idx="17627">
                  <c:v>17602</c:v>
                </c:pt>
                <c:pt idx="17628">
                  <c:v>17603</c:v>
                </c:pt>
                <c:pt idx="17629">
                  <c:v>17604</c:v>
                </c:pt>
                <c:pt idx="17630">
                  <c:v>17605</c:v>
                </c:pt>
                <c:pt idx="17631">
                  <c:v>17606</c:v>
                </c:pt>
                <c:pt idx="17632">
                  <c:v>17607</c:v>
                </c:pt>
                <c:pt idx="17633">
                  <c:v>17608</c:v>
                </c:pt>
                <c:pt idx="17634">
                  <c:v>17609</c:v>
                </c:pt>
                <c:pt idx="17635">
                  <c:v>17610</c:v>
                </c:pt>
                <c:pt idx="17636">
                  <c:v>17611</c:v>
                </c:pt>
                <c:pt idx="17637">
                  <c:v>17612</c:v>
                </c:pt>
                <c:pt idx="17638">
                  <c:v>17613</c:v>
                </c:pt>
                <c:pt idx="17639">
                  <c:v>17614</c:v>
                </c:pt>
                <c:pt idx="17640">
                  <c:v>17615</c:v>
                </c:pt>
                <c:pt idx="17641">
                  <c:v>17616</c:v>
                </c:pt>
                <c:pt idx="17642">
                  <c:v>17617</c:v>
                </c:pt>
                <c:pt idx="17643">
                  <c:v>17618</c:v>
                </c:pt>
                <c:pt idx="17644">
                  <c:v>17619</c:v>
                </c:pt>
                <c:pt idx="17645">
                  <c:v>17620</c:v>
                </c:pt>
                <c:pt idx="17646">
                  <c:v>17621</c:v>
                </c:pt>
                <c:pt idx="17647">
                  <c:v>17622</c:v>
                </c:pt>
                <c:pt idx="17648">
                  <c:v>17623</c:v>
                </c:pt>
                <c:pt idx="17649">
                  <c:v>17624</c:v>
                </c:pt>
                <c:pt idx="17650">
                  <c:v>17625</c:v>
                </c:pt>
                <c:pt idx="17651">
                  <c:v>17626</c:v>
                </c:pt>
                <c:pt idx="17652">
                  <c:v>17627</c:v>
                </c:pt>
                <c:pt idx="17653">
                  <c:v>17628</c:v>
                </c:pt>
                <c:pt idx="17654">
                  <c:v>17629</c:v>
                </c:pt>
                <c:pt idx="17655">
                  <c:v>17630</c:v>
                </c:pt>
                <c:pt idx="17656">
                  <c:v>17631</c:v>
                </c:pt>
                <c:pt idx="17657">
                  <c:v>17632</c:v>
                </c:pt>
                <c:pt idx="17658">
                  <c:v>17633</c:v>
                </c:pt>
                <c:pt idx="17659">
                  <c:v>17634</c:v>
                </c:pt>
                <c:pt idx="17660">
                  <c:v>17635</c:v>
                </c:pt>
                <c:pt idx="17661">
                  <c:v>17636</c:v>
                </c:pt>
                <c:pt idx="17662">
                  <c:v>17637</c:v>
                </c:pt>
                <c:pt idx="17663">
                  <c:v>17638</c:v>
                </c:pt>
                <c:pt idx="17664">
                  <c:v>17639</c:v>
                </c:pt>
                <c:pt idx="17665">
                  <c:v>17640</c:v>
                </c:pt>
                <c:pt idx="17666">
                  <c:v>17641</c:v>
                </c:pt>
                <c:pt idx="17667">
                  <c:v>17642</c:v>
                </c:pt>
                <c:pt idx="17668">
                  <c:v>17643</c:v>
                </c:pt>
                <c:pt idx="17669">
                  <c:v>17644</c:v>
                </c:pt>
                <c:pt idx="17670">
                  <c:v>17645</c:v>
                </c:pt>
                <c:pt idx="17671">
                  <c:v>17646</c:v>
                </c:pt>
                <c:pt idx="17672">
                  <c:v>17647</c:v>
                </c:pt>
                <c:pt idx="17673">
                  <c:v>17648</c:v>
                </c:pt>
                <c:pt idx="17674">
                  <c:v>17649</c:v>
                </c:pt>
                <c:pt idx="17675">
                  <c:v>17650</c:v>
                </c:pt>
                <c:pt idx="17676">
                  <c:v>17651</c:v>
                </c:pt>
                <c:pt idx="17677">
                  <c:v>17652</c:v>
                </c:pt>
                <c:pt idx="17678">
                  <c:v>17653</c:v>
                </c:pt>
                <c:pt idx="17679">
                  <c:v>17654</c:v>
                </c:pt>
                <c:pt idx="17680">
                  <c:v>17655</c:v>
                </c:pt>
                <c:pt idx="17681">
                  <c:v>17656</c:v>
                </c:pt>
                <c:pt idx="17682">
                  <c:v>17657</c:v>
                </c:pt>
                <c:pt idx="17683">
                  <c:v>17658</c:v>
                </c:pt>
                <c:pt idx="17684">
                  <c:v>17659</c:v>
                </c:pt>
                <c:pt idx="17685">
                  <c:v>17660</c:v>
                </c:pt>
                <c:pt idx="17686">
                  <c:v>17661</c:v>
                </c:pt>
                <c:pt idx="17687">
                  <c:v>17662</c:v>
                </c:pt>
                <c:pt idx="17688">
                  <c:v>17663</c:v>
                </c:pt>
                <c:pt idx="17689">
                  <c:v>17664</c:v>
                </c:pt>
                <c:pt idx="17690">
                  <c:v>17665</c:v>
                </c:pt>
                <c:pt idx="17691">
                  <c:v>17666</c:v>
                </c:pt>
                <c:pt idx="17692">
                  <c:v>17667</c:v>
                </c:pt>
                <c:pt idx="17693">
                  <c:v>17668</c:v>
                </c:pt>
                <c:pt idx="17694">
                  <c:v>17669</c:v>
                </c:pt>
                <c:pt idx="17695">
                  <c:v>17670</c:v>
                </c:pt>
                <c:pt idx="17696">
                  <c:v>17671</c:v>
                </c:pt>
                <c:pt idx="17697">
                  <c:v>17672</c:v>
                </c:pt>
                <c:pt idx="17698">
                  <c:v>17673</c:v>
                </c:pt>
                <c:pt idx="17699">
                  <c:v>17674</c:v>
                </c:pt>
                <c:pt idx="17700">
                  <c:v>17675</c:v>
                </c:pt>
                <c:pt idx="17701">
                  <c:v>17676</c:v>
                </c:pt>
                <c:pt idx="17702">
                  <c:v>17677</c:v>
                </c:pt>
                <c:pt idx="17703">
                  <c:v>17678</c:v>
                </c:pt>
                <c:pt idx="17704">
                  <c:v>17679</c:v>
                </c:pt>
                <c:pt idx="17705">
                  <c:v>17680</c:v>
                </c:pt>
                <c:pt idx="17706">
                  <c:v>17681</c:v>
                </c:pt>
                <c:pt idx="17707">
                  <c:v>17682</c:v>
                </c:pt>
                <c:pt idx="17708">
                  <c:v>17683</c:v>
                </c:pt>
                <c:pt idx="17709">
                  <c:v>17684</c:v>
                </c:pt>
                <c:pt idx="17710">
                  <c:v>17685</c:v>
                </c:pt>
                <c:pt idx="17711">
                  <c:v>17686</c:v>
                </c:pt>
                <c:pt idx="17712">
                  <c:v>17687</c:v>
                </c:pt>
                <c:pt idx="17713">
                  <c:v>17688</c:v>
                </c:pt>
                <c:pt idx="17714">
                  <c:v>17689</c:v>
                </c:pt>
                <c:pt idx="17715">
                  <c:v>17690</c:v>
                </c:pt>
                <c:pt idx="17716">
                  <c:v>17691</c:v>
                </c:pt>
                <c:pt idx="17717">
                  <c:v>17692</c:v>
                </c:pt>
                <c:pt idx="17718">
                  <c:v>17693</c:v>
                </c:pt>
                <c:pt idx="17719">
                  <c:v>17694</c:v>
                </c:pt>
                <c:pt idx="17720">
                  <c:v>17695</c:v>
                </c:pt>
                <c:pt idx="17721">
                  <c:v>17696</c:v>
                </c:pt>
                <c:pt idx="17722">
                  <c:v>17697</c:v>
                </c:pt>
                <c:pt idx="17723">
                  <c:v>17698</c:v>
                </c:pt>
                <c:pt idx="17724">
                  <c:v>17699</c:v>
                </c:pt>
                <c:pt idx="17725">
                  <c:v>17700</c:v>
                </c:pt>
                <c:pt idx="17726">
                  <c:v>17701</c:v>
                </c:pt>
                <c:pt idx="17727">
                  <c:v>17702</c:v>
                </c:pt>
                <c:pt idx="17728">
                  <c:v>17703</c:v>
                </c:pt>
                <c:pt idx="17729">
                  <c:v>17704</c:v>
                </c:pt>
                <c:pt idx="17730">
                  <c:v>17705</c:v>
                </c:pt>
                <c:pt idx="17731">
                  <c:v>17706</c:v>
                </c:pt>
                <c:pt idx="17732">
                  <c:v>17707</c:v>
                </c:pt>
                <c:pt idx="17733">
                  <c:v>17708</c:v>
                </c:pt>
                <c:pt idx="17734">
                  <c:v>17709</c:v>
                </c:pt>
                <c:pt idx="17735">
                  <c:v>17710</c:v>
                </c:pt>
                <c:pt idx="17736">
                  <c:v>17711</c:v>
                </c:pt>
                <c:pt idx="17737">
                  <c:v>17712</c:v>
                </c:pt>
                <c:pt idx="17738">
                  <c:v>17713</c:v>
                </c:pt>
                <c:pt idx="17739">
                  <c:v>17714</c:v>
                </c:pt>
                <c:pt idx="17740">
                  <c:v>17715</c:v>
                </c:pt>
                <c:pt idx="17741">
                  <c:v>17716</c:v>
                </c:pt>
                <c:pt idx="17742">
                  <c:v>17717</c:v>
                </c:pt>
                <c:pt idx="17743">
                  <c:v>17718</c:v>
                </c:pt>
                <c:pt idx="17744">
                  <c:v>17719</c:v>
                </c:pt>
                <c:pt idx="17745">
                  <c:v>17720</c:v>
                </c:pt>
                <c:pt idx="17746">
                  <c:v>17721</c:v>
                </c:pt>
                <c:pt idx="17747">
                  <c:v>17722</c:v>
                </c:pt>
                <c:pt idx="17748">
                  <c:v>17723</c:v>
                </c:pt>
                <c:pt idx="17749">
                  <c:v>17724</c:v>
                </c:pt>
                <c:pt idx="17750">
                  <c:v>17725</c:v>
                </c:pt>
                <c:pt idx="17751">
                  <c:v>17726</c:v>
                </c:pt>
                <c:pt idx="17752">
                  <c:v>17727</c:v>
                </c:pt>
                <c:pt idx="17753">
                  <c:v>17728</c:v>
                </c:pt>
                <c:pt idx="17754">
                  <c:v>17729</c:v>
                </c:pt>
                <c:pt idx="17755">
                  <c:v>17730</c:v>
                </c:pt>
                <c:pt idx="17756">
                  <c:v>17731</c:v>
                </c:pt>
                <c:pt idx="17757">
                  <c:v>17732</c:v>
                </c:pt>
                <c:pt idx="17758">
                  <c:v>17733</c:v>
                </c:pt>
                <c:pt idx="17759">
                  <c:v>17734</c:v>
                </c:pt>
                <c:pt idx="17760">
                  <c:v>17735</c:v>
                </c:pt>
                <c:pt idx="17761">
                  <c:v>17736</c:v>
                </c:pt>
                <c:pt idx="17762">
                  <c:v>17737</c:v>
                </c:pt>
                <c:pt idx="17763">
                  <c:v>17738</c:v>
                </c:pt>
                <c:pt idx="17764">
                  <c:v>17739</c:v>
                </c:pt>
                <c:pt idx="17765">
                  <c:v>17740</c:v>
                </c:pt>
                <c:pt idx="17766">
                  <c:v>17741</c:v>
                </c:pt>
                <c:pt idx="17767">
                  <c:v>17742</c:v>
                </c:pt>
                <c:pt idx="17768">
                  <c:v>17743</c:v>
                </c:pt>
                <c:pt idx="17769">
                  <c:v>17744</c:v>
                </c:pt>
                <c:pt idx="17770">
                  <c:v>17745</c:v>
                </c:pt>
                <c:pt idx="17771">
                  <c:v>17746</c:v>
                </c:pt>
                <c:pt idx="17772">
                  <c:v>17747</c:v>
                </c:pt>
                <c:pt idx="17773">
                  <c:v>17748</c:v>
                </c:pt>
                <c:pt idx="17774">
                  <c:v>17749</c:v>
                </c:pt>
                <c:pt idx="17775">
                  <c:v>17750</c:v>
                </c:pt>
                <c:pt idx="17776">
                  <c:v>17751</c:v>
                </c:pt>
                <c:pt idx="17777">
                  <c:v>17752</c:v>
                </c:pt>
                <c:pt idx="17778">
                  <c:v>17753</c:v>
                </c:pt>
                <c:pt idx="17779">
                  <c:v>17754</c:v>
                </c:pt>
                <c:pt idx="17780">
                  <c:v>17755</c:v>
                </c:pt>
                <c:pt idx="17781">
                  <c:v>17756</c:v>
                </c:pt>
                <c:pt idx="17782">
                  <c:v>17757</c:v>
                </c:pt>
                <c:pt idx="17783">
                  <c:v>17758</c:v>
                </c:pt>
                <c:pt idx="17784">
                  <c:v>17759</c:v>
                </c:pt>
                <c:pt idx="17785">
                  <c:v>17760</c:v>
                </c:pt>
                <c:pt idx="17786">
                  <c:v>17761</c:v>
                </c:pt>
                <c:pt idx="17787">
                  <c:v>17762</c:v>
                </c:pt>
                <c:pt idx="17788">
                  <c:v>17763</c:v>
                </c:pt>
                <c:pt idx="17789">
                  <c:v>17764</c:v>
                </c:pt>
                <c:pt idx="17790">
                  <c:v>17765</c:v>
                </c:pt>
                <c:pt idx="17791">
                  <c:v>17766</c:v>
                </c:pt>
                <c:pt idx="17792">
                  <c:v>17767</c:v>
                </c:pt>
                <c:pt idx="17793">
                  <c:v>17768</c:v>
                </c:pt>
                <c:pt idx="17794">
                  <c:v>17769</c:v>
                </c:pt>
                <c:pt idx="17795">
                  <c:v>17770</c:v>
                </c:pt>
                <c:pt idx="17796">
                  <c:v>17771</c:v>
                </c:pt>
                <c:pt idx="17797">
                  <c:v>17772</c:v>
                </c:pt>
                <c:pt idx="17798">
                  <c:v>17773</c:v>
                </c:pt>
                <c:pt idx="17799">
                  <c:v>17774</c:v>
                </c:pt>
                <c:pt idx="17800">
                  <c:v>17775</c:v>
                </c:pt>
                <c:pt idx="17801">
                  <c:v>17776</c:v>
                </c:pt>
                <c:pt idx="17802">
                  <c:v>17777</c:v>
                </c:pt>
                <c:pt idx="17803">
                  <c:v>17778</c:v>
                </c:pt>
                <c:pt idx="17804">
                  <c:v>17779</c:v>
                </c:pt>
                <c:pt idx="17805">
                  <c:v>17780</c:v>
                </c:pt>
                <c:pt idx="17806">
                  <c:v>17781</c:v>
                </c:pt>
                <c:pt idx="17807">
                  <c:v>17782</c:v>
                </c:pt>
                <c:pt idx="17808">
                  <c:v>17783</c:v>
                </c:pt>
                <c:pt idx="17809">
                  <c:v>17784</c:v>
                </c:pt>
                <c:pt idx="17810">
                  <c:v>17785</c:v>
                </c:pt>
                <c:pt idx="17811">
                  <c:v>17786</c:v>
                </c:pt>
                <c:pt idx="17812">
                  <c:v>17787</c:v>
                </c:pt>
                <c:pt idx="17813">
                  <c:v>17788</c:v>
                </c:pt>
                <c:pt idx="17814">
                  <c:v>17789</c:v>
                </c:pt>
                <c:pt idx="17815">
                  <c:v>17790</c:v>
                </c:pt>
                <c:pt idx="17816">
                  <c:v>17791</c:v>
                </c:pt>
                <c:pt idx="17817">
                  <c:v>17792</c:v>
                </c:pt>
                <c:pt idx="17818">
                  <c:v>17793</c:v>
                </c:pt>
                <c:pt idx="17819">
                  <c:v>17794</c:v>
                </c:pt>
                <c:pt idx="17820">
                  <c:v>17795</c:v>
                </c:pt>
                <c:pt idx="17821">
                  <c:v>17796</c:v>
                </c:pt>
                <c:pt idx="17822">
                  <c:v>17797</c:v>
                </c:pt>
                <c:pt idx="17823">
                  <c:v>17798</c:v>
                </c:pt>
                <c:pt idx="17824">
                  <c:v>17799</c:v>
                </c:pt>
                <c:pt idx="17825">
                  <c:v>17800</c:v>
                </c:pt>
                <c:pt idx="17826">
                  <c:v>17801</c:v>
                </c:pt>
                <c:pt idx="17827">
                  <c:v>17802</c:v>
                </c:pt>
                <c:pt idx="17828">
                  <c:v>17803</c:v>
                </c:pt>
                <c:pt idx="17829">
                  <c:v>17804</c:v>
                </c:pt>
                <c:pt idx="17830">
                  <c:v>17805</c:v>
                </c:pt>
                <c:pt idx="17831">
                  <c:v>17806</c:v>
                </c:pt>
                <c:pt idx="17832">
                  <c:v>17807</c:v>
                </c:pt>
                <c:pt idx="17833">
                  <c:v>17808</c:v>
                </c:pt>
                <c:pt idx="17834">
                  <c:v>17809</c:v>
                </c:pt>
                <c:pt idx="17835">
                  <c:v>17810</c:v>
                </c:pt>
                <c:pt idx="17836">
                  <c:v>17811</c:v>
                </c:pt>
                <c:pt idx="17837">
                  <c:v>17812</c:v>
                </c:pt>
                <c:pt idx="17838">
                  <c:v>17813</c:v>
                </c:pt>
                <c:pt idx="17839">
                  <c:v>17814</c:v>
                </c:pt>
                <c:pt idx="17840">
                  <c:v>17815</c:v>
                </c:pt>
                <c:pt idx="17841">
                  <c:v>17816</c:v>
                </c:pt>
                <c:pt idx="17842">
                  <c:v>17817</c:v>
                </c:pt>
                <c:pt idx="17843">
                  <c:v>17818</c:v>
                </c:pt>
                <c:pt idx="17844">
                  <c:v>17819</c:v>
                </c:pt>
                <c:pt idx="17845">
                  <c:v>17820</c:v>
                </c:pt>
                <c:pt idx="17846">
                  <c:v>17821</c:v>
                </c:pt>
                <c:pt idx="17847">
                  <c:v>17822</c:v>
                </c:pt>
                <c:pt idx="17848">
                  <c:v>17823</c:v>
                </c:pt>
                <c:pt idx="17849">
                  <c:v>17824</c:v>
                </c:pt>
                <c:pt idx="17850">
                  <c:v>17825</c:v>
                </c:pt>
                <c:pt idx="17851">
                  <c:v>17826</c:v>
                </c:pt>
                <c:pt idx="17852">
                  <c:v>17827</c:v>
                </c:pt>
                <c:pt idx="17853">
                  <c:v>17828</c:v>
                </c:pt>
                <c:pt idx="17854">
                  <c:v>17829</c:v>
                </c:pt>
                <c:pt idx="17855">
                  <c:v>17830</c:v>
                </c:pt>
                <c:pt idx="17856">
                  <c:v>17831</c:v>
                </c:pt>
                <c:pt idx="17857">
                  <c:v>17832</c:v>
                </c:pt>
                <c:pt idx="17858">
                  <c:v>17833</c:v>
                </c:pt>
                <c:pt idx="17859">
                  <c:v>17834</c:v>
                </c:pt>
                <c:pt idx="17860">
                  <c:v>17835</c:v>
                </c:pt>
                <c:pt idx="17861">
                  <c:v>17836</c:v>
                </c:pt>
                <c:pt idx="17862">
                  <c:v>17837</c:v>
                </c:pt>
                <c:pt idx="17863">
                  <c:v>17838</c:v>
                </c:pt>
                <c:pt idx="17864">
                  <c:v>17839</c:v>
                </c:pt>
                <c:pt idx="17865">
                  <c:v>17840</c:v>
                </c:pt>
                <c:pt idx="17866">
                  <c:v>17841</c:v>
                </c:pt>
                <c:pt idx="17867">
                  <c:v>17842</c:v>
                </c:pt>
                <c:pt idx="17868">
                  <c:v>17843</c:v>
                </c:pt>
                <c:pt idx="17869">
                  <c:v>17844</c:v>
                </c:pt>
                <c:pt idx="17870">
                  <c:v>17845</c:v>
                </c:pt>
                <c:pt idx="17871">
                  <c:v>17846</c:v>
                </c:pt>
                <c:pt idx="17872">
                  <c:v>17847</c:v>
                </c:pt>
                <c:pt idx="17873">
                  <c:v>17848</c:v>
                </c:pt>
                <c:pt idx="17874">
                  <c:v>17849</c:v>
                </c:pt>
                <c:pt idx="17875">
                  <c:v>17850</c:v>
                </c:pt>
                <c:pt idx="17876">
                  <c:v>17851</c:v>
                </c:pt>
                <c:pt idx="17877">
                  <c:v>17852</c:v>
                </c:pt>
                <c:pt idx="17878">
                  <c:v>17853</c:v>
                </c:pt>
                <c:pt idx="17879">
                  <c:v>17854</c:v>
                </c:pt>
                <c:pt idx="17880">
                  <c:v>17855</c:v>
                </c:pt>
                <c:pt idx="17881">
                  <c:v>17856</c:v>
                </c:pt>
                <c:pt idx="17882">
                  <c:v>17857</c:v>
                </c:pt>
                <c:pt idx="17883">
                  <c:v>17858</c:v>
                </c:pt>
                <c:pt idx="17884">
                  <c:v>17859</c:v>
                </c:pt>
                <c:pt idx="17885">
                  <c:v>17860</c:v>
                </c:pt>
                <c:pt idx="17886">
                  <c:v>17861</c:v>
                </c:pt>
                <c:pt idx="17887">
                  <c:v>17862</c:v>
                </c:pt>
                <c:pt idx="17888">
                  <c:v>17863</c:v>
                </c:pt>
                <c:pt idx="17889">
                  <c:v>17864</c:v>
                </c:pt>
                <c:pt idx="17890">
                  <c:v>17865</c:v>
                </c:pt>
                <c:pt idx="17891">
                  <c:v>17866</c:v>
                </c:pt>
                <c:pt idx="17892">
                  <c:v>17867</c:v>
                </c:pt>
                <c:pt idx="17893">
                  <c:v>17868</c:v>
                </c:pt>
                <c:pt idx="17894">
                  <c:v>17869</c:v>
                </c:pt>
                <c:pt idx="17895">
                  <c:v>17870</c:v>
                </c:pt>
                <c:pt idx="17896">
                  <c:v>17871</c:v>
                </c:pt>
                <c:pt idx="17897">
                  <c:v>17872</c:v>
                </c:pt>
                <c:pt idx="17898">
                  <c:v>17873</c:v>
                </c:pt>
                <c:pt idx="17899">
                  <c:v>17874</c:v>
                </c:pt>
                <c:pt idx="17900">
                  <c:v>17875</c:v>
                </c:pt>
                <c:pt idx="17901">
                  <c:v>17876</c:v>
                </c:pt>
                <c:pt idx="17902">
                  <c:v>17877</c:v>
                </c:pt>
                <c:pt idx="17903">
                  <c:v>17878</c:v>
                </c:pt>
                <c:pt idx="17904">
                  <c:v>17879</c:v>
                </c:pt>
                <c:pt idx="17905">
                  <c:v>17880</c:v>
                </c:pt>
                <c:pt idx="17906">
                  <c:v>17881</c:v>
                </c:pt>
                <c:pt idx="17907">
                  <c:v>17882</c:v>
                </c:pt>
                <c:pt idx="17908">
                  <c:v>17883</c:v>
                </c:pt>
                <c:pt idx="17909">
                  <c:v>17884</c:v>
                </c:pt>
                <c:pt idx="17910">
                  <c:v>17885</c:v>
                </c:pt>
                <c:pt idx="17911">
                  <c:v>17886</c:v>
                </c:pt>
                <c:pt idx="17912">
                  <c:v>17887</c:v>
                </c:pt>
                <c:pt idx="17913">
                  <c:v>17888</c:v>
                </c:pt>
                <c:pt idx="17914">
                  <c:v>17889</c:v>
                </c:pt>
                <c:pt idx="17915">
                  <c:v>17890</c:v>
                </c:pt>
                <c:pt idx="17916">
                  <c:v>17891</c:v>
                </c:pt>
                <c:pt idx="17917">
                  <c:v>17892</c:v>
                </c:pt>
                <c:pt idx="17918">
                  <c:v>17893</c:v>
                </c:pt>
                <c:pt idx="17919">
                  <c:v>17894</c:v>
                </c:pt>
                <c:pt idx="17920">
                  <c:v>17895</c:v>
                </c:pt>
                <c:pt idx="17921">
                  <c:v>17896</c:v>
                </c:pt>
                <c:pt idx="17922">
                  <c:v>17897</c:v>
                </c:pt>
                <c:pt idx="17923">
                  <c:v>17898</c:v>
                </c:pt>
                <c:pt idx="17924">
                  <c:v>17899</c:v>
                </c:pt>
                <c:pt idx="17925">
                  <c:v>17900</c:v>
                </c:pt>
                <c:pt idx="17926">
                  <c:v>17901</c:v>
                </c:pt>
                <c:pt idx="17927">
                  <c:v>17902</c:v>
                </c:pt>
                <c:pt idx="17928">
                  <c:v>17903</c:v>
                </c:pt>
                <c:pt idx="17929">
                  <c:v>17904</c:v>
                </c:pt>
                <c:pt idx="17930">
                  <c:v>17905</c:v>
                </c:pt>
                <c:pt idx="17931">
                  <c:v>17906</c:v>
                </c:pt>
                <c:pt idx="17932">
                  <c:v>17907</c:v>
                </c:pt>
                <c:pt idx="17933">
                  <c:v>17908</c:v>
                </c:pt>
                <c:pt idx="17934">
                  <c:v>17909</c:v>
                </c:pt>
                <c:pt idx="17935">
                  <c:v>17910</c:v>
                </c:pt>
                <c:pt idx="17936">
                  <c:v>17911</c:v>
                </c:pt>
                <c:pt idx="17937">
                  <c:v>17912</c:v>
                </c:pt>
                <c:pt idx="17938">
                  <c:v>17913</c:v>
                </c:pt>
                <c:pt idx="17939">
                  <c:v>17914</c:v>
                </c:pt>
                <c:pt idx="17940">
                  <c:v>17915</c:v>
                </c:pt>
                <c:pt idx="17941">
                  <c:v>17916</c:v>
                </c:pt>
                <c:pt idx="17942">
                  <c:v>17917</c:v>
                </c:pt>
                <c:pt idx="17943">
                  <c:v>17918</c:v>
                </c:pt>
                <c:pt idx="17944">
                  <c:v>17919</c:v>
                </c:pt>
                <c:pt idx="17945">
                  <c:v>17920</c:v>
                </c:pt>
                <c:pt idx="17946">
                  <c:v>17921</c:v>
                </c:pt>
                <c:pt idx="17947">
                  <c:v>17922</c:v>
                </c:pt>
                <c:pt idx="17948">
                  <c:v>17923</c:v>
                </c:pt>
                <c:pt idx="17949">
                  <c:v>17924</c:v>
                </c:pt>
                <c:pt idx="17950">
                  <c:v>17925</c:v>
                </c:pt>
                <c:pt idx="17951">
                  <c:v>17926</c:v>
                </c:pt>
                <c:pt idx="17952">
                  <c:v>17927</c:v>
                </c:pt>
                <c:pt idx="17953">
                  <c:v>17928</c:v>
                </c:pt>
                <c:pt idx="17954">
                  <c:v>17929</c:v>
                </c:pt>
                <c:pt idx="17955">
                  <c:v>17930</c:v>
                </c:pt>
                <c:pt idx="17956">
                  <c:v>17931</c:v>
                </c:pt>
                <c:pt idx="17957">
                  <c:v>17932</c:v>
                </c:pt>
                <c:pt idx="17958">
                  <c:v>17933</c:v>
                </c:pt>
                <c:pt idx="17959">
                  <c:v>17934</c:v>
                </c:pt>
                <c:pt idx="17960">
                  <c:v>17935</c:v>
                </c:pt>
                <c:pt idx="17961">
                  <c:v>17936</c:v>
                </c:pt>
                <c:pt idx="17962">
                  <c:v>17937</c:v>
                </c:pt>
                <c:pt idx="17963">
                  <c:v>17938</c:v>
                </c:pt>
                <c:pt idx="17964">
                  <c:v>17939</c:v>
                </c:pt>
                <c:pt idx="17965">
                  <c:v>17940</c:v>
                </c:pt>
                <c:pt idx="17966">
                  <c:v>17941</c:v>
                </c:pt>
                <c:pt idx="17967">
                  <c:v>17942</c:v>
                </c:pt>
                <c:pt idx="17968">
                  <c:v>17943</c:v>
                </c:pt>
                <c:pt idx="17969">
                  <c:v>17944</c:v>
                </c:pt>
                <c:pt idx="17970">
                  <c:v>17945</c:v>
                </c:pt>
                <c:pt idx="17971">
                  <c:v>17946</c:v>
                </c:pt>
                <c:pt idx="17972">
                  <c:v>17947</c:v>
                </c:pt>
                <c:pt idx="17973">
                  <c:v>17948</c:v>
                </c:pt>
                <c:pt idx="17974">
                  <c:v>17949</c:v>
                </c:pt>
                <c:pt idx="17975">
                  <c:v>17950</c:v>
                </c:pt>
                <c:pt idx="17976">
                  <c:v>17951</c:v>
                </c:pt>
                <c:pt idx="17977">
                  <c:v>17952</c:v>
                </c:pt>
                <c:pt idx="17978">
                  <c:v>17953</c:v>
                </c:pt>
                <c:pt idx="17979">
                  <c:v>17954</c:v>
                </c:pt>
                <c:pt idx="17980">
                  <c:v>17955</c:v>
                </c:pt>
                <c:pt idx="17981">
                  <c:v>17956</c:v>
                </c:pt>
                <c:pt idx="17982">
                  <c:v>17957</c:v>
                </c:pt>
                <c:pt idx="17983">
                  <c:v>17958</c:v>
                </c:pt>
                <c:pt idx="17984">
                  <c:v>17959</c:v>
                </c:pt>
                <c:pt idx="17985">
                  <c:v>17960</c:v>
                </c:pt>
                <c:pt idx="17986">
                  <c:v>17961</c:v>
                </c:pt>
                <c:pt idx="17987">
                  <c:v>17962</c:v>
                </c:pt>
                <c:pt idx="17988">
                  <c:v>17963</c:v>
                </c:pt>
                <c:pt idx="17989">
                  <c:v>17964</c:v>
                </c:pt>
                <c:pt idx="17990">
                  <c:v>17965</c:v>
                </c:pt>
                <c:pt idx="17991">
                  <c:v>17966</c:v>
                </c:pt>
                <c:pt idx="17992">
                  <c:v>17967</c:v>
                </c:pt>
                <c:pt idx="17993">
                  <c:v>17968</c:v>
                </c:pt>
                <c:pt idx="17994">
                  <c:v>17969</c:v>
                </c:pt>
                <c:pt idx="17995">
                  <c:v>17970</c:v>
                </c:pt>
                <c:pt idx="17996">
                  <c:v>17971</c:v>
                </c:pt>
                <c:pt idx="17997">
                  <c:v>17972</c:v>
                </c:pt>
                <c:pt idx="17998">
                  <c:v>17973</c:v>
                </c:pt>
                <c:pt idx="17999">
                  <c:v>17974</c:v>
                </c:pt>
                <c:pt idx="18000">
                  <c:v>17975</c:v>
                </c:pt>
                <c:pt idx="18001">
                  <c:v>17976</c:v>
                </c:pt>
                <c:pt idx="18002">
                  <c:v>17977</c:v>
                </c:pt>
                <c:pt idx="18003">
                  <c:v>17978</c:v>
                </c:pt>
                <c:pt idx="18004">
                  <c:v>17979</c:v>
                </c:pt>
                <c:pt idx="18005">
                  <c:v>17980</c:v>
                </c:pt>
                <c:pt idx="18006">
                  <c:v>17981</c:v>
                </c:pt>
                <c:pt idx="18007">
                  <c:v>17982</c:v>
                </c:pt>
                <c:pt idx="18008">
                  <c:v>17983</c:v>
                </c:pt>
                <c:pt idx="18009">
                  <c:v>17984</c:v>
                </c:pt>
                <c:pt idx="18010">
                  <c:v>17985</c:v>
                </c:pt>
                <c:pt idx="18011">
                  <c:v>17986</c:v>
                </c:pt>
                <c:pt idx="18012">
                  <c:v>17987</c:v>
                </c:pt>
                <c:pt idx="18013">
                  <c:v>17988</c:v>
                </c:pt>
                <c:pt idx="18014">
                  <c:v>17989</c:v>
                </c:pt>
                <c:pt idx="18015">
                  <c:v>17990</c:v>
                </c:pt>
                <c:pt idx="18016">
                  <c:v>17991</c:v>
                </c:pt>
                <c:pt idx="18017">
                  <c:v>17992</c:v>
                </c:pt>
                <c:pt idx="18018">
                  <c:v>17993</c:v>
                </c:pt>
                <c:pt idx="18019">
                  <c:v>17994</c:v>
                </c:pt>
                <c:pt idx="18020">
                  <c:v>17995</c:v>
                </c:pt>
                <c:pt idx="18021">
                  <c:v>17996</c:v>
                </c:pt>
                <c:pt idx="18022">
                  <c:v>17997</c:v>
                </c:pt>
                <c:pt idx="18023">
                  <c:v>17998</c:v>
                </c:pt>
                <c:pt idx="18024">
                  <c:v>17999</c:v>
                </c:pt>
                <c:pt idx="18025">
                  <c:v>18000</c:v>
                </c:pt>
                <c:pt idx="18026">
                  <c:v>18001</c:v>
                </c:pt>
                <c:pt idx="18027">
                  <c:v>18002</c:v>
                </c:pt>
                <c:pt idx="18028">
                  <c:v>18003</c:v>
                </c:pt>
                <c:pt idx="18029">
                  <c:v>18004</c:v>
                </c:pt>
                <c:pt idx="18030">
                  <c:v>18005</c:v>
                </c:pt>
                <c:pt idx="18031">
                  <c:v>18006</c:v>
                </c:pt>
                <c:pt idx="18032">
                  <c:v>18007</c:v>
                </c:pt>
                <c:pt idx="18033">
                  <c:v>18008</c:v>
                </c:pt>
                <c:pt idx="18034">
                  <c:v>18009</c:v>
                </c:pt>
                <c:pt idx="18035">
                  <c:v>18010</c:v>
                </c:pt>
                <c:pt idx="18036">
                  <c:v>18011</c:v>
                </c:pt>
                <c:pt idx="18037">
                  <c:v>18012</c:v>
                </c:pt>
                <c:pt idx="18038">
                  <c:v>18013</c:v>
                </c:pt>
                <c:pt idx="18039">
                  <c:v>18014</c:v>
                </c:pt>
                <c:pt idx="18040">
                  <c:v>18015</c:v>
                </c:pt>
                <c:pt idx="18041">
                  <c:v>18016</c:v>
                </c:pt>
                <c:pt idx="18042">
                  <c:v>18017</c:v>
                </c:pt>
                <c:pt idx="18043">
                  <c:v>18018</c:v>
                </c:pt>
                <c:pt idx="18044">
                  <c:v>18019</c:v>
                </c:pt>
                <c:pt idx="18045">
                  <c:v>18020</c:v>
                </c:pt>
                <c:pt idx="18046">
                  <c:v>18021</c:v>
                </c:pt>
                <c:pt idx="18047">
                  <c:v>18022</c:v>
                </c:pt>
                <c:pt idx="18048">
                  <c:v>18023</c:v>
                </c:pt>
                <c:pt idx="18049">
                  <c:v>18024</c:v>
                </c:pt>
                <c:pt idx="18050">
                  <c:v>18025</c:v>
                </c:pt>
                <c:pt idx="18051">
                  <c:v>18026</c:v>
                </c:pt>
                <c:pt idx="18052">
                  <c:v>18027</c:v>
                </c:pt>
                <c:pt idx="18053">
                  <c:v>18028</c:v>
                </c:pt>
                <c:pt idx="18054">
                  <c:v>18029</c:v>
                </c:pt>
                <c:pt idx="18055">
                  <c:v>18030</c:v>
                </c:pt>
                <c:pt idx="18056">
                  <c:v>18031</c:v>
                </c:pt>
                <c:pt idx="18057">
                  <c:v>18032</c:v>
                </c:pt>
                <c:pt idx="18058">
                  <c:v>18033</c:v>
                </c:pt>
                <c:pt idx="18059">
                  <c:v>18034</c:v>
                </c:pt>
                <c:pt idx="18060">
                  <c:v>18035</c:v>
                </c:pt>
                <c:pt idx="18061">
                  <c:v>18036</c:v>
                </c:pt>
                <c:pt idx="18062">
                  <c:v>18037</c:v>
                </c:pt>
                <c:pt idx="18063">
                  <c:v>18038</c:v>
                </c:pt>
                <c:pt idx="18064">
                  <c:v>18039</c:v>
                </c:pt>
                <c:pt idx="18065">
                  <c:v>18040</c:v>
                </c:pt>
                <c:pt idx="18066">
                  <c:v>18041</c:v>
                </c:pt>
                <c:pt idx="18067">
                  <c:v>18042</c:v>
                </c:pt>
                <c:pt idx="18068">
                  <c:v>18043</c:v>
                </c:pt>
                <c:pt idx="18069">
                  <c:v>18044</c:v>
                </c:pt>
                <c:pt idx="18070">
                  <c:v>18045</c:v>
                </c:pt>
                <c:pt idx="18071">
                  <c:v>18046</c:v>
                </c:pt>
                <c:pt idx="18072">
                  <c:v>18047</c:v>
                </c:pt>
                <c:pt idx="18073">
                  <c:v>18048</c:v>
                </c:pt>
                <c:pt idx="18074">
                  <c:v>18049</c:v>
                </c:pt>
                <c:pt idx="18075">
                  <c:v>18050</c:v>
                </c:pt>
                <c:pt idx="18076">
                  <c:v>18051</c:v>
                </c:pt>
                <c:pt idx="18077">
                  <c:v>18052</c:v>
                </c:pt>
                <c:pt idx="18078">
                  <c:v>18053</c:v>
                </c:pt>
                <c:pt idx="18079">
                  <c:v>18054</c:v>
                </c:pt>
                <c:pt idx="18080">
                  <c:v>18055</c:v>
                </c:pt>
                <c:pt idx="18081">
                  <c:v>18056</c:v>
                </c:pt>
                <c:pt idx="18082">
                  <c:v>18057</c:v>
                </c:pt>
                <c:pt idx="18083">
                  <c:v>18058</c:v>
                </c:pt>
                <c:pt idx="18084">
                  <c:v>18059</c:v>
                </c:pt>
                <c:pt idx="18085">
                  <c:v>18060</c:v>
                </c:pt>
                <c:pt idx="18086">
                  <c:v>18061</c:v>
                </c:pt>
                <c:pt idx="18087">
                  <c:v>18062</c:v>
                </c:pt>
                <c:pt idx="18088">
                  <c:v>18063</c:v>
                </c:pt>
                <c:pt idx="18089">
                  <c:v>18064</c:v>
                </c:pt>
                <c:pt idx="18090">
                  <c:v>18065</c:v>
                </c:pt>
                <c:pt idx="18091">
                  <c:v>18066</c:v>
                </c:pt>
                <c:pt idx="18092">
                  <c:v>18067</c:v>
                </c:pt>
                <c:pt idx="18093">
                  <c:v>18068</c:v>
                </c:pt>
                <c:pt idx="18094">
                  <c:v>18069</c:v>
                </c:pt>
                <c:pt idx="18095">
                  <c:v>18070</c:v>
                </c:pt>
                <c:pt idx="18096">
                  <c:v>18071</c:v>
                </c:pt>
                <c:pt idx="18097">
                  <c:v>18072</c:v>
                </c:pt>
                <c:pt idx="18098">
                  <c:v>18073</c:v>
                </c:pt>
                <c:pt idx="18099">
                  <c:v>18074</c:v>
                </c:pt>
                <c:pt idx="18100">
                  <c:v>18075</c:v>
                </c:pt>
                <c:pt idx="18101">
                  <c:v>18076</c:v>
                </c:pt>
                <c:pt idx="18102">
                  <c:v>18077</c:v>
                </c:pt>
                <c:pt idx="18103">
                  <c:v>18078</c:v>
                </c:pt>
                <c:pt idx="18104">
                  <c:v>18079</c:v>
                </c:pt>
                <c:pt idx="18105">
                  <c:v>18080</c:v>
                </c:pt>
                <c:pt idx="18106">
                  <c:v>18081</c:v>
                </c:pt>
                <c:pt idx="18107">
                  <c:v>18082</c:v>
                </c:pt>
                <c:pt idx="18108">
                  <c:v>18083</c:v>
                </c:pt>
                <c:pt idx="18109">
                  <c:v>18084</c:v>
                </c:pt>
                <c:pt idx="18110">
                  <c:v>18085</c:v>
                </c:pt>
                <c:pt idx="18111">
                  <c:v>18086</c:v>
                </c:pt>
                <c:pt idx="18112">
                  <c:v>18087</c:v>
                </c:pt>
                <c:pt idx="18113">
                  <c:v>18088</c:v>
                </c:pt>
                <c:pt idx="18114">
                  <c:v>18089</c:v>
                </c:pt>
                <c:pt idx="18115">
                  <c:v>18090</c:v>
                </c:pt>
                <c:pt idx="18116">
                  <c:v>18091</c:v>
                </c:pt>
                <c:pt idx="18117">
                  <c:v>18092</c:v>
                </c:pt>
                <c:pt idx="18118">
                  <c:v>18093</c:v>
                </c:pt>
                <c:pt idx="18119">
                  <c:v>18094</c:v>
                </c:pt>
                <c:pt idx="18120">
                  <c:v>18095</c:v>
                </c:pt>
                <c:pt idx="18121">
                  <c:v>18096</c:v>
                </c:pt>
                <c:pt idx="18122">
                  <c:v>18097</c:v>
                </c:pt>
                <c:pt idx="18123">
                  <c:v>18098</c:v>
                </c:pt>
                <c:pt idx="18124">
                  <c:v>18099</c:v>
                </c:pt>
                <c:pt idx="18125">
                  <c:v>18100</c:v>
                </c:pt>
                <c:pt idx="18126">
                  <c:v>18101</c:v>
                </c:pt>
                <c:pt idx="18127">
                  <c:v>18102</c:v>
                </c:pt>
                <c:pt idx="18128">
                  <c:v>18103</c:v>
                </c:pt>
                <c:pt idx="18129">
                  <c:v>18104</c:v>
                </c:pt>
                <c:pt idx="18130">
                  <c:v>18105</c:v>
                </c:pt>
                <c:pt idx="18131">
                  <c:v>18106</c:v>
                </c:pt>
                <c:pt idx="18132">
                  <c:v>18107</c:v>
                </c:pt>
                <c:pt idx="18133">
                  <c:v>18108</c:v>
                </c:pt>
                <c:pt idx="18134">
                  <c:v>18109</c:v>
                </c:pt>
                <c:pt idx="18135">
                  <c:v>18110</c:v>
                </c:pt>
                <c:pt idx="18136">
                  <c:v>18111</c:v>
                </c:pt>
                <c:pt idx="18137">
                  <c:v>18112</c:v>
                </c:pt>
                <c:pt idx="18138">
                  <c:v>18113</c:v>
                </c:pt>
                <c:pt idx="18139">
                  <c:v>18114</c:v>
                </c:pt>
                <c:pt idx="18140">
                  <c:v>18115</c:v>
                </c:pt>
                <c:pt idx="18141">
                  <c:v>18116</c:v>
                </c:pt>
                <c:pt idx="18142">
                  <c:v>18117</c:v>
                </c:pt>
                <c:pt idx="18143">
                  <c:v>18118</c:v>
                </c:pt>
                <c:pt idx="18144">
                  <c:v>18119</c:v>
                </c:pt>
                <c:pt idx="18145">
                  <c:v>18120</c:v>
                </c:pt>
                <c:pt idx="18146">
                  <c:v>18121</c:v>
                </c:pt>
                <c:pt idx="18147">
                  <c:v>18122</c:v>
                </c:pt>
                <c:pt idx="18148">
                  <c:v>18123</c:v>
                </c:pt>
                <c:pt idx="18149">
                  <c:v>18124</c:v>
                </c:pt>
                <c:pt idx="18150">
                  <c:v>18125</c:v>
                </c:pt>
                <c:pt idx="18151">
                  <c:v>18126</c:v>
                </c:pt>
                <c:pt idx="18152">
                  <c:v>18127</c:v>
                </c:pt>
                <c:pt idx="18153">
                  <c:v>18128</c:v>
                </c:pt>
                <c:pt idx="18154">
                  <c:v>18129</c:v>
                </c:pt>
                <c:pt idx="18155">
                  <c:v>18130</c:v>
                </c:pt>
                <c:pt idx="18156">
                  <c:v>18131</c:v>
                </c:pt>
                <c:pt idx="18157">
                  <c:v>18132</c:v>
                </c:pt>
                <c:pt idx="18158">
                  <c:v>18133</c:v>
                </c:pt>
                <c:pt idx="18159">
                  <c:v>18134</c:v>
                </c:pt>
                <c:pt idx="18160">
                  <c:v>18135</c:v>
                </c:pt>
                <c:pt idx="18161">
                  <c:v>18136</c:v>
                </c:pt>
                <c:pt idx="18162">
                  <c:v>18137</c:v>
                </c:pt>
                <c:pt idx="18163">
                  <c:v>18138</c:v>
                </c:pt>
                <c:pt idx="18164">
                  <c:v>18139</c:v>
                </c:pt>
                <c:pt idx="18165">
                  <c:v>18140</c:v>
                </c:pt>
                <c:pt idx="18166">
                  <c:v>18141</c:v>
                </c:pt>
                <c:pt idx="18167">
                  <c:v>18142</c:v>
                </c:pt>
                <c:pt idx="18168">
                  <c:v>18143</c:v>
                </c:pt>
                <c:pt idx="18169">
                  <c:v>18144</c:v>
                </c:pt>
                <c:pt idx="18170">
                  <c:v>18145</c:v>
                </c:pt>
                <c:pt idx="18171">
                  <c:v>18146</c:v>
                </c:pt>
                <c:pt idx="18172">
                  <c:v>18147</c:v>
                </c:pt>
                <c:pt idx="18173">
                  <c:v>18148</c:v>
                </c:pt>
                <c:pt idx="18174">
                  <c:v>18149</c:v>
                </c:pt>
                <c:pt idx="18175">
                  <c:v>18150</c:v>
                </c:pt>
                <c:pt idx="18176">
                  <c:v>18151</c:v>
                </c:pt>
                <c:pt idx="18177">
                  <c:v>18152</c:v>
                </c:pt>
                <c:pt idx="18178">
                  <c:v>18153</c:v>
                </c:pt>
                <c:pt idx="18179">
                  <c:v>18154</c:v>
                </c:pt>
                <c:pt idx="18180">
                  <c:v>18155</c:v>
                </c:pt>
                <c:pt idx="18181">
                  <c:v>18156</c:v>
                </c:pt>
                <c:pt idx="18182">
                  <c:v>18157</c:v>
                </c:pt>
                <c:pt idx="18183">
                  <c:v>18158</c:v>
                </c:pt>
                <c:pt idx="18184">
                  <c:v>18159</c:v>
                </c:pt>
                <c:pt idx="18185">
                  <c:v>18160</c:v>
                </c:pt>
                <c:pt idx="18186">
                  <c:v>18161</c:v>
                </c:pt>
                <c:pt idx="18187">
                  <c:v>18162</c:v>
                </c:pt>
                <c:pt idx="18188">
                  <c:v>18163</c:v>
                </c:pt>
                <c:pt idx="18189">
                  <c:v>18164</c:v>
                </c:pt>
                <c:pt idx="18190">
                  <c:v>18165</c:v>
                </c:pt>
                <c:pt idx="18191">
                  <c:v>18166</c:v>
                </c:pt>
                <c:pt idx="18192">
                  <c:v>18167</c:v>
                </c:pt>
                <c:pt idx="18193">
                  <c:v>18168</c:v>
                </c:pt>
                <c:pt idx="18194">
                  <c:v>18169</c:v>
                </c:pt>
                <c:pt idx="18195">
                  <c:v>18170</c:v>
                </c:pt>
                <c:pt idx="18196">
                  <c:v>18171</c:v>
                </c:pt>
                <c:pt idx="18197">
                  <c:v>18172</c:v>
                </c:pt>
                <c:pt idx="18198">
                  <c:v>18173</c:v>
                </c:pt>
                <c:pt idx="18199">
                  <c:v>18174</c:v>
                </c:pt>
                <c:pt idx="18200">
                  <c:v>18175</c:v>
                </c:pt>
                <c:pt idx="18201">
                  <c:v>18176</c:v>
                </c:pt>
                <c:pt idx="18202">
                  <c:v>18177</c:v>
                </c:pt>
                <c:pt idx="18203">
                  <c:v>18178</c:v>
                </c:pt>
                <c:pt idx="18204">
                  <c:v>18179</c:v>
                </c:pt>
                <c:pt idx="18205">
                  <c:v>18180</c:v>
                </c:pt>
                <c:pt idx="18206">
                  <c:v>18181</c:v>
                </c:pt>
                <c:pt idx="18207">
                  <c:v>18182</c:v>
                </c:pt>
                <c:pt idx="18208">
                  <c:v>18183</c:v>
                </c:pt>
                <c:pt idx="18209">
                  <c:v>18184</c:v>
                </c:pt>
                <c:pt idx="18210">
                  <c:v>18185</c:v>
                </c:pt>
                <c:pt idx="18211">
                  <c:v>18186</c:v>
                </c:pt>
                <c:pt idx="18212">
                  <c:v>18187</c:v>
                </c:pt>
                <c:pt idx="18213">
                  <c:v>18188</c:v>
                </c:pt>
                <c:pt idx="18214">
                  <c:v>18189</c:v>
                </c:pt>
                <c:pt idx="18215">
                  <c:v>18190</c:v>
                </c:pt>
                <c:pt idx="18216">
                  <c:v>18191</c:v>
                </c:pt>
                <c:pt idx="18217">
                  <c:v>18192</c:v>
                </c:pt>
                <c:pt idx="18218">
                  <c:v>18193</c:v>
                </c:pt>
                <c:pt idx="18219">
                  <c:v>18194</c:v>
                </c:pt>
                <c:pt idx="18220">
                  <c:v>18195</c:v>
                </c:pt>
                <c:pt idx="18221">
                  <c:v>18196</c:v>
                </c:pt>
                <c:pt idx="18222">
                  <c:v>18197</c:v>
                </c:pt>
                <c:pt idx="18223">
                  <c:v>18198</c:v>
                </c:pt>
                <c:pt idx="18224">
                  <c:v>18199</c:v>
                </c:pt>
                <c:pt idx="18225">
                  <c:v>18200</c:v>
                </c:pt>
                <c:pt idx="18226">
                  <c:v>18201</c:v>
                </c:pt>
                <c:pt idx="18227">
                  <c:v>18202</c:v>
                </c:pt>
                <c:pt idx="18228">
                  <c:v>18203</c:v>
                </c:pt>
                <c:pt idx="18229">
                  <c:v>18204</c:v>
                </c:pt>
                <c:pt idx="18230">
                  <c:v>18205</c:v>
                </c:pt>
                <c:pt idx="18231">
                  <c:v>18206</c:v>
                </c:pt>
                <c:pt idx="18232">
                  <c:v>18207</c:v>
                </c:pt>
                <c:pt idx="18233">
                  <c:v>18208</c:v>
                </c:pt>
                <c:pt idx="18234">
                  <c:v>18209</c:v>
                </c:pt>
                <c:pt idx="18235">
                  <c:v>18210</c:v>
                </c:pt>
                <c:pt idx="18236">
                  <c:v>18211</c:v>
                </c:pt>
                <c:pt idx="18237">
                  <c:v>18212</c:v>
                </c:pt>
                <c:pt idx="18238">
                  <c:v>18213</c:v>
                </c:pt>
                <c:pt idx="18239">
                  <c:v>18214</c:v>
                </c:pt>
                <c:pt idx="18240">
                  <c:v>18215</c:v>
                </c:pt>
                <c:pt idx="18241">
                  <c:v>18216</c:v>
                </c:pt>
                <c:pt idx="18242">
                  <c:v>18217</c:v>
                </c:pt>
                <c:pt idx="18243">
                  <c:v>18218</c:v>
                </c:pt>
                <c:pt idx="18244">
                  <c:v>18219</c:v>
                </c:pt>
                <c:pt idx="18245">
                  <c:v>18220</c:v>
                </c:pt>
                <c:pt idx="18246">
                  <c:v>18221</c:v>
                </c:pt>
                <c:pt idx="18247">
                  <c:v>18222</c:v>
                </c:pt>
                <c:pt idx="18248">
                  <c:v>18223</c:v>
                </c:pt>
                <c:pt idx="18249">
                  <c:v>18224</c:v>
                </c:pt>
                <c:pt idx="18250">
                  <c:v>18225</c:v>
                </c:pt>
                <c:pt idx="18251">
                  <c:v>18226</c:v>
                </c:pt>
                <c:pt idx="18252">
                  <c:v>18227</c:v>
                </c:pt>
                <c:pt idx="18253">
                  <c:v>18228</c:v>
                </c:pt>
                <c:pt idx="18254">
                  <c:v>18229</c:v>
                </c:pt>
                <c:pt idx="18255">
                  <c:v>18230</c:v>
                </c:pt>
                <c:pt idx="18256">
                  <c:v>18231</c:v>
                </c:pt>
                <c:pt idx="18257">
                  <c:v>18232</c:v>
                </c:pt>
                <c:pt idx="18258">
                  <c:v>18233</c:v>
                </c:pt>
                <c:pt idx="18259">
                  <c:v>18234</c:v>
                </c:pt>
                <c:pt idx="18260">
                  <c:v>18235</c:v>
                </c:pt>
                <c:pt idx="18261">
                  <c:v>18236</c:v>
                </c:pt>
                <c:pt idx="18262">
                  <c:v>18237</c:v>
                </c:pt>
                <c:pt idx="18263">
                  <c:v>18238</c:v>
                </c:pt>
                <c:pt idx="18264">
                  <c:v>18239</c:v>
                </c:pt>
                <c:pt idx="18265">
                  <c:v>18240</c:v>
                </c:pt>
                <c:pt idx="18266">
                  <c:v>18241</c:v>
                </c:pt>
                <c:pt idx="18267">
                  <c:v>18242</c:v>
                </c:pt>
                <c:pt idx="18268">
                  <c:v>18243</c:v>
                </c:pt>
                <c:pt idx="18269">
                  <c:v>18244</c:v>
                </c:pt>
                <c:pt idx="18270">
                  <c:v>18245</c:v>
                </c:pt>
                <c:pt idx="18271">
                  <c:v>18246</c:v>
                </c:pt>
                <c:pt idx="18272">
                  <c:v>18247</c:v>
                </c:pt>
                <c:pt idx="18273">
                  <c:v>18248</c:v>
                </c:pt>
                <c:pt idx="18274">
                  <c:v>18249</c:v>
                </c:pt>
                <c:pt idx="18275">
                  <c:v>18250</c:v>
                </c:pt>
                <c:pt idx="18276">
                  <c:v>18251</c:v>
                </c:pt>
                <c:pt idx="18277">
                  <c:v>18252</c:v>
                </c:pt>
                <c:pt idx="18278">
                  <c:v>18253</c:v>
                </c:pt>
                <c:pt idx="18279">
                  <c:v>18254</c:v>
                </c:pt>
                <c:pt idx="18280">
                  <c:v>18255</c:v>
                </c:pt>
                <c:pt idx="18281">
                  <c:v>18256</c:v>
                </c:pt>
                <c:pt idx="18282">
                  <c:v>18257</c:v>
                </c:pt>
                <c:pt idx="18283">
                  <c:v>18258</c:v>
                </c:pt>
                <c:pt idx="18284">
                  <c:v>18259</c:v>
                </c:pt>
                <c:pt idx="18285">
                  <c:v>18260</c:v>
                </c:pt>
                <c:pt idx="18286">
                  <c:v>18261</c:v>
                </c:pt>
                <c:pt idx="18287">
                  <c:v>18262</c:v>
                </c:pt>
                <c:pt idx="18288">
                  <c:v>18263</c:v>
                </c:pt>
                <c:pt idx="18289">
                  <c:v>18264</c:v>
                </c:pt>
                <c:pt idx="18290">
                  <c:v>18265</c:v>
                </c:pt>
                <c:pt idx="18291">
                  <c:v>18266</c:v>
                </c:pt>
                <c:pt idx="18292">
                  <c:v>18267</c:v>
                </c:pt>
                <c:pt idx="18293">
                  <c:v>18268</c:v>
                </c:pt>
                <c:pt idx="18294">
                  <c:v>18269</c:v>
                </c:pt>
                <c:pt idx="18295">
                  <c:v>18270</c:v>
                </c:pt>
                <c:pt idx="18296">
                  <c:v>18271</c:v>
                </c:pt>
                <c:pt idx="18297">
                  <c:v>18272</c:v>
                </c:pt>
                <c:pt idx="18298">
                  <c:v>18273</c:v>
                </c:pt>
                <c:pt idx="18299">
                  <c:v>18274</c:v>
                </c:pt>
                <c:pt idx="18300">
                  <c:v>18275</c:v>
                </c:pt>
                <c:pt idx="18301">
                  <c:v>18276</c:v>
                </c:pt>
                <c:pt idx="18302">
                  <c:v>18277</c:v>
                </c:pt>
                <c:pt idx="18303">
                  <c:v>18278</c:v>
                </c:pt>
                <c:pt idx="18304">
                  <c:v>18279</c:v>
                </c:pt>
                <c:pt idx="18305">
                  <c:v>18280</c:v>
                </c:pt>
                <c:pt idx="18306">
                  <c:v>18281</c:v>
                </c:pt>
                <c:pt idx="18307">
                  <c:v>18282</c:v>
                </c:pt>
                <c:pt idx="18308">
                  <c:v>18283</c:v>
                </c:pt>
                <c:pt idx="18309">
                  <c:v>18284</c:v>
                </c:pt>
                <c:pt idx="18310">
                  <c:v>18285</c:v>
                </c:pt>
                <c:pt idx="18311">
                  <c:v>18286</c:v>
                </c:pt>
                <c:pt idx="18312">
                  <c:v>18287</c:v>
                </c:pt>
                <c:pt idx="18313">
                  <c:v>18288</c:v>
                </c:pt>
                <c:pt idx="18314">
                  <c:v>18289</c:v>
                </c:pt>
                <c:pt idx="18315">
                  <c:v>18290</c:v>
                </c:pt>
                <c:pt idx="18316">
                  <c:v>18291</c:v>
                </c:pt>
                <c:pt idx="18317">
                  <c:v>18292</c:v>
                </c:pt>
                <c:pt idx="18318">
                  <c:v>18293</c:v>
                </c:pt>
                <c:pt idx="18319">
                  <c:v>18294</c:v>
                </c:pt>
                <c:pt idx="18320">
                  <c:v>18295</c:v>
                </c:pt>
                <c:pt idx="18321">
                  <c:v>18296</c:v>
                </c:pt>
                <c:pt idx="18322">
                  <c:v>18297</c:v>
                </c:pt>
                <c:pt idx="18323">
                  <c:v>18298</c:v>
                </c:pt>
                <c:pt idx="18324">
                  <c:v>18299</c:v>
                </c:pt>
                <c:pt idx="18325">
                  <c:v>18300</c:v>
                </c:pt>
                <c:pt idx="18326">
                  <c:v>18301</c:v>
                </c:pt>
                <c:pt idx="18327">
                  <c:v>18302</c:v>
                </c:pt>
                <c:pt idx="18328">
                  <c:v>18303</c:v>
                </c:pt>
                <c:pt idx="18329">
                  <c:v>18304</c:v>
                </c:pt>
                <c:pt idx="18330">
                  <c:v>18305</c:v>
                </c:pt>
                <c:pt idx="18331">
                  <c:v>18306</c:v>
                </c:pt>
                <c:pt idx="18332">
                  <c:v>18307</c:v>
                </c:pt>
                <c:pt idx="18333">
                  <c:v>18308</c:v>
                </c:pt>
                <c:pt idx="18334">
                  <c:v>18309</c:v>
                </c:pt>
                <c:pt idx="18335">
                  <c:v>18310</c:v>
                </c:pt>
                <c:pt idx="18336">
                  <c:v>18311</c:v>
                </c:pt>
                <c:pt idx="18337">
                  <c:v>18312</c:v>
                </c:pt>
                <c:pt idx="18338">
                  <c:v>18313</c:v>
                </c:pt>
                <c:pt idx="18339">
                  <c:v>18314</c:v>
                </c:pt>
                <c:pt idx="18340">
                  <c:v>18315</c:v>
                </c:pt>
                <c:pt idx="18341">
                  <c:v>18316</c:v>
                </c:pt>
                <c:pt idx="18342">
                  <c:v>18317</c:v>
                </c:pt>
                <c:pt idx="18343">
                  <c:v>18318</c:v>
                </c:pt>
                <c:pt idx="18344">
                  <c:v>18319</c:v>
                </c:pt>
                <c:pt idx="18345">
                  <c:v>18320</c:v>
                </c:pt>
                <c:pt idx="18346">
                  <c:v>18321</c:v>
                </c:pt>
                <c:pt idx="18347">
                  <c:v>18322</c:v>
                </c:pt>
                <c:pt idx="18348">
                  <c:v>18323</c:v>
                </c:pt>
                <c:pt idx="18349">
                  <c:v>18324</c:v>
                </c:pt>
                <c:pt idx="18350">
                  <c:v>18325</c:v>
                </c:pt>
                <c:pt idx="18351">
                  <c:v>18326</c:v>
                </c:pt>
                <c:pt idx="18352">
                  <c:v>18327</c:v>
                </c:pt>
                <c:pt idx="18353">
                  <c:v>18328</c:v>
                </c:pt>
                <c:pt idx="18354">
                  <c:v>18329</c:v>
                </c:pt>
                <c:pt idx="18355">
                  <c:v>18330</c:v>
                </c:pt>
                <c:pt idx="18356">
                  <c:v>18331</c:v>
                </c:pt>
                <c:pt idx="18357">
                  <c:v>18332</c:v>
                </c:pt>
                <c:pt idx="18358">
                  <c:v>18333</c:v>
                </c:pt>
                <c:pt idx="18359">
                  <c:v>18334</c:v>
                </c:pt>
                <c:pt idx="18360">
                  <c:v>18335</c:v>
                </c:pt>
                <c:pt idx="18361">
                  <c:v>18336</c:v>
                </c:pt>
                <c:pt idx="18362">
                  <c:v>18337</c:v>
                </c:pt>
                <c:pt idx="18363">
                  <c:v>18338</c:v>
                </c:pt>
                <c:pt idx="18364">
                  <c:v>18339</c:v>
                </c:pt>
                <c:pt idx="18365">
                  <c:v>18340</c:v>
                </c:pt>
                <c:pt idx="18366">
                  <c:v>18341</c:v>
                </c:pt>
                <c:pt idx="18367">
                  <c:v>18342</c:v>
                </c:pt>
                <c:pt idx="18368">
                  <c:v>18343</c:v>
                </c:pt>
                <c:pt idx="18369">
                  <c:v>18344</c:v>
                </c:pt>
                <c:pt idx="18370">
                  <c:v>18345</c:v>
                </c:pt>
                <c:pt idx="18371">
                  <c:v>18346</c:v>
                </c:pt>
                <c:pt idx="18372">
                  <c:v>18347</c:v>
                </c:pt>
                <c:pt idx="18373">
                  <c:v>18348</c:v>
                </c:pt>
                <c:pt idx="18374">
                  <c:v>18349</c:v>
                </c:pt>
                <c:pt idx="18375">
                  <c:v>18350</c:v>
                </c:pt>
                <c:pt idx="18376">
                  <c:v>18351</c:v>
                </c:pt>
                <c:pt idx="18377">
                  <c:v>18352</c:v>
                </c:pt>
                <c:pt idx="18378">
                  <c:v>18353</c:v>
                </c:pt>
                <c:pt idx="18379">
                  <c:v>18354</c:v>
                </c:pt>
                <c:pt idx="18380">
                  <c:v>18355</c:v>
                </c:pt>
                <c:pt idx="18381">
                  <c:v>18356</c:v>
                </c:pt>
                <c:pt idx="18382">
                  <c:v>18357</c:v>
                </c:pt>
                <c:pt idx="18383">
                  <c:v>18358</c:v>
                </c:pt>
                <c:pt idx="18384">
                  <c:v>18359</c:v>
                </c:pt>
                <c:pt idx="18385">
                  <c:v>18360</c:v>
                </c:pt>
                <c:pt idx="18386">
                  <c:v>18361</c:v>
                </c:pt>
                <c:pt idx="18387">
                  <c:v>18362</c:v>
                </c:pt>
                <c:pt idx="18388">
                  <c:v>18363</c:v>
                </c:pt>
                <c:pt idx="18389">
                  <c:v>18364</c:v>
                </c:pt>
                <c:pt idx="18390">
                  <c:v>18365</c:v>
                </c:pt>
                <c:pt idx="18391">
                  <c:v>18366</c:v>
                </c:pt>
                <c:pt idx="18392">
                  <c:v>18367</c:v>
                </c:pt>
                <c:pt idx="18393">
                  <c:v>18368</c:v>
                </c:pt>
                <c:pt idx="18394">
                  <c:v>18369</c:v>
                </c:pt>
                <c:pt idx="18395">
                  <c:v>18370</c:v>
                </c:pt>
                <c:pt idx="18396">
                  <c:v>18371</c:v>
                </c:pt>
                <c:pt idx="18397">
                  <c:v>18372</c:v>
                </c:pt>
                <c:pt idx="18398">
                  <c:v>18373</c:v>
                </c:pt>
                <c:pt idx="18399">
                  <c:v>18374</c:v>
                </c:pt>
                <c:pt idx="18400">
                  <c:v>18375</c:v>
                </c:pt>
                <c:pt idx="18401">
                  <c:v>18376</c:v>
                </c:pt>
                <c:pt idx="18402">
                  <c:v>18377</c:v>
                </c:pt>
                <c:pt idx="18403">
                  <c:v>18378</c:v>
                </c:pt>
                <c:pt idx="18404">
                  <c:v>18379</c:v>
                </c:pt>
                <c:pt idx="18405">
                  <c:v>18380</c:v>
                </c:pt>
                <c:pt idx="18406">
                  <c:v>18381</c:v>
                </c:pt>
                <c:pt idx="18407">
                  <c:v>18382</c:v>
                </c:pt>
                <c:pt idx="18408">
                  <c:v>18383</c:v>
                </c:pt>
                <c:pt idx="18409">
                  <c:v>18384</c:v>
                </c:pt>
                <c:pt idx="18410">
                  <c:v>18385</c:v>
                </c:pt>
                <c:pt idx="18411">
                  <c:v>18386</c:v>
                </c:pt>
                <c:pt idx="18412">
                  <c:v>18387</c:v>
                </c:pt>
                <c:pt idx="18413">
                  <c:v>18388</c:v>
                </c:pt>
                <c:pt idx="18414">
                  <c:v>18389</c:v>
                </c:pt>
                <c:pt idx="18415">
                  <c:v>18390</c:v>
                </c:pt>
                <c:pt idx="18416">
                  <c:v>18391</c:v>
                </c:pt>
                <c:pt idx="18417">
                  <c:v>18392</c:v>
                </c:pt>
                <c:pt idx="18418">
                  <c:v>18393</c:v>
                </c:pt>
                <c:pt idx="18419">
                  <c:v>18394</c:v>
                </c:pt>
                <c:pt idx="18420">
                  <c:v>18395</c:v>
                </c:pt>
                <c:pt idx="18421">
                  <c:v>18396</c:v>
                </c:pt>
                <c:pt idx="18422">
                  <c:v>18397</c:v>
                </c:pt>
                <c:pt idx="18423">
                  <c:v>18398</c:v>
                </c:pt>
                <c:pt idx="18424">
                  <c:v>18399</c:v>
                </c:pt>
                <c:pt idx="18425">
                  <c:v>18400</c:v>
                </c:pt>
                <c:pt idx="18426">
                  <c:v>18401</c:v>
                </c:pt>
                <c:pt idx="18427">
                  <c:v>18402</c:v>
                </c:pt>
                <c:pt idx="18428">
                  <c:v>18403</c:v>
                </c:pt>
                <c:pt idx="18429">
                  <c:v>18404</c:v>
                </c:pt>
                <c:pt idx="18430">
                  <c:v>18405</c:v>
                </c:pt>
                <c:pt idx="18431">
                  <c:v>18406</c:v>
                </c:pt>
                <c:pt idx="18432">
                  <c:v>18407</c:v>
                </c:pt>
                <c:pt idx="18433">
                  <c:v>18408</c:v>
                </c:pt>
                <c:pt idx="18434">
                  <c:v>18409</c:v>
                </c:pt>
                <c:pt idx="18435">
                  <c:v>18410</c:v>
                </c:pt>
                <c:pt idx="18436">
                  <c:v>18411</c:v>
                </c:pt>
                <c:pt idx="18437">
                  <c:v>18412</c:v>
                </c:pt>
                <c:pt idx="18438">
                  <c:v>18413</c:v>
                </c:pt>
                <c:pt idx="18439">
                  <c:v>18414</c:v>
                </c:pt>
                <c:pt idx="18440">
                  <c:v>18415</c:v>
                </c:pt>
                <c:pt idx="18441">
                  <c:v>18416</c:v>
                </c:pt>
                <c:pt idx="18442">
                  <c:v>18417</c:v>
                </c:pt>
                <c:pt idx="18443">
                  <c:v>18418</c:v>
                </c:pt>
                <c:pt idx="18444">
                  <c:v>18419</c:v>
                </c:pt>
                <c:pt idx="18445">
                  <c:v>18420</c:v>
                </c:pt>
                <c:pt idx="18446">
                  <c:v>18421</c:v>
                </c:pt>
                <c:pt idx="18447">
                  <c:v>18422</c:v>
                </c:pt>
                <c:pt idx="18448">
                  <c:v>18423</c:v>
                </c:pt>
                <c:pt idx="18449">
                  <c:v>18424</c:v>
                </c:pt>
                <c:pt idx="18450">
                  <c:v>18425</c:v>
                </c:pt>
                <c:pt idx="18451">
                  <c:v>18426</c:v>
                </c:pt>
                <c:pt idx="18452">
                  <c:v>18427</c:v>
                </c:pt>
                <c:pt idx="18453">
                  <c:v>18428</c:v>
                </c:pt>
                <c:pt idx="18454">
                  <c:v>18429</c:v>
                </c:pt>
                <c:pt idx="18455">
                  <c:v>18430</c:v>
                </c:pt>
                <c:pt idx="18456">
                  <c:v>18431</c:v>
                </c:pt>
                <c:pt idx="18457">
                  <c:v>18432</c:v>
                </c:pt>
                <c:pt idx="18458">
                  <c:v>18433</c:v>
                </c:pt>
                <c:pt idx="18459">
                  <c:v>18434</c:v>
                </c:pt>
                <c:pt idx="18460">
                  <c:v>18435</c:v>
                </c:pt>
                <c:pt idx="18461">
                  <c:v>18436</c:v>
                </c:pt>
                <c:pt idx="18462">
                  <c:v>18437</c:v>
                </c:pt>
                <c:pt idx="18463">
                  <c:v>18438</c:v>
                </c:pt>
                <c:pt idx="18464">
                  <c:v>18439</c:v>
                </c:pt>
                <c:pt idx="18465">
                  <c:v>18440</c:v>
                </c:pt>
                <c:pt idx="18466">
                  <c:v>18441</c:v>
                </c:pt>
                <c:pt idx="18467">
                  <c:v>18442</c:v>
                </c:pt>
                <c:pt idx="18468">
                  <c:v>18443</c:v>
                </c:pt>
                <c:pt idx="18469">
                  <c:v>18444</c:v>
                </c:pt>
                <c:pt idx="18470">
                  <c:v>18445</c:v>
                </c:pt>
                <c:pt idx="18471">
                  <c:v>18446</c:v>
                </c:pt>
                <c:pt idx="18472">
                  <c:v>18447</c:v>
                </c:pt>
                <c:pt idx="18473">
                  <c:v>18448</c:v>
                </c:pt>
                <c:pt idx="18474">
                  <c:v>18449</c:v>
                </c:pt>
                <c:pt idx="18475">
                  <c:v>18450</c:v>
                </c:pt>
                <c:pt idx="18476">
                  <c:v>18451</c:v>
                </c:pt>
                <c:pt idx="18477">
                  <c:v>18452</c:v>
                </c:pt>
                <c:pt idx="18478">
                  <c:v>18453</c:v>
                </c:pt>
                <c:pt idx="18479">
                  <c:v>18454</c:v>
                </c:pt>
                <c:pt idx="18480">
                  <c:v>18455</c:v>
                </c:pt>
                <c:pt idx="18481">
                  <c:v>18456</c:v>
                </c:pt>
                <c:pt idx="18482">
                  <c:v>18457</c:v>
                </c:pt>
                <c:pt idx="18483">
                  <c:v>18458</c:v>
                </c:pt>
                <c:pt idx="18484">
                  <c:v>18459</c:v>
                </c:pt>
                <c:pt idx="18485">
                  <c:v>18460</c:v>
                </c:pt>
                <c:pt idx="18486">
                  <c:v>18461</c:v>
                </c:pt>
                <c:pt idx="18487">
                  <c:v>18462</c:v>
                </c:pt>
                <c:pt idx="18488">
                  <c:v>18463</c:v>
                </c:pt>
                <c:pt idx="18489">
                  <c:v>18464</c:v>
                </c:pt>
                <c:pt idx="18490">
                  <c:v>18465</c:v>
                </c:pt>
                <c:pt idx="18491">
                  <c:v>18466</c:v>
                </c:pt>
                <c:pt idx="18492">
                  <c:v>18467</c:v>
                </c:pt>
                <c:pt idx="18493">
                  <c:v>18468</c:v>
                </c:pt>
                <c:pt idx="18494">
                  <c:v>18469</c:v>
                </c:pt>
                <c:pt idx="18495">
                  <c:v>18470</c:v>
                </c:pt>
                <c:pt idx="18496">
                  <c:v>18471</c:v>
                </c:pt>
                <c:pt idx="18497">
                  <c:v>18472</c:v>
                </c:pt>
                <c:pt idx="18498">
                  <c:v>18473</c:v>
                </c:pt>
                <c:pt idx="18499">
                  <c:v>18474</c:v>
                </c:pt>
                <c:pt idx="18500">
                  <c:v>18475</c:v>
                </c:pt>
                <c:pt idx="18501">
                  <c:v>18476</c:v>
                </c:pt>
                <c:pt idx="18502">
                  <c:v>18477</c:v>
                </c:pt>
                <c:pt idx="18503">
                  <c:v>18478</c:v>
                </c:pt>
                <c:pt idx="18504">
                  <c:v>18479</c:v>
                </c:pt>
                <c:pt idx="18505">
                  <c:v>18480</c:v>
                </c:pt>
                <c:pt idx="18506">
                  <c:v>18481</c:v>
                </c:pt>
                <c:pt idx="18507">
                  <c:v>18482</c:v>
                </c:pt>
                <c:pt idx="18508">
                  <c:v>18483</c:v>
                </c:pt>
                <c:pt idx="18509">
                  <c:v>18484</c:v>
                </c:pt>
                <c:pt idx="18510">
                  <c:v>18485</c:v>
                </c:pt>
                <c:pt idx="18511">
                  <c:v>18486</c:v>
                </c:pt>
                <c:pt idx="18512">
                  <c:v>18487</c:v>
                </c:pt>
                <c:pt idx="18513">
                  <c:v>18488</c:v>
                </c:pt>
                <c:pt idx="18514">
                  <c:v>18489</c:v>
                </c:pt>
                <c:pt idx="18515">
                  <c:v>18490</c:v>
                </c:pt>
                <c:pt idx="18516">
                  <c:v>18491</c:v>
                </c:pt>
                <c:pt idx="18517">
                  <c:v>18492</c:v>
                </c:pt>
                <c:pt idx="18518">
                  <c:v>18493</c:v>
                </c:pt>
                <c:pt idx="18519">
                  <c:v>18494</c:v>
                </c:pt>
                <c:pt idx="18520">
                  <c:v>18495</c:v>
                </c:pt>
                <c:pt idx="18521">
                  <c:v>18496</c:v>
                </c:pt>
                <c:pt idx="18522">
                  <c:v>18497</c:v>
                </c:pt>
                <c:pt idx="18523">
                  <c:v>18498</c:v>
                </c:pt>
                <c:pt idx="18524">
                  <c:v>18499</c:v>
                </c:pt>
                <c:pt idx="18525">
                  <c:v>18500</c:v>
                </c:pt>
                <c:pt idx="18526">
                  <c:v>18501</c:v>
                </c:pt>
                <c:pt idx="18527">
                  <c:v>18502</c:v>
                </c:pt>
                <c:pt idx="18528">
                  <c:v>18503</c:v>
                </c:pt>
                <c:pt idx="18529">
                  <c:v>18504</c:v>
                </c:pt>
                <c:pt idx="18530">
                  <c:v>18505</c:v>
                </c:pt>
                <c:pt idx="18531">
                  <c:v>18506</c:v>
                </c:pt>
                <c:pt idx="18532">
                  <c:v>18507</c:v>
                </c:pt>
                <c:pt idx="18533">
                  <c:v>18508</c:v>
                </c:pt>
                <c:pt idx="18534">
                  <c:v>18509</c:v>
                </c:pt>
                <c:pt idx="18535">
                  <c:v>18510</c:v>
                </c:pt>
                <c:pt idx="18536">
                  <c:v>18511</c:v>
                </c:pt>
                <c:pt idx="18537">
                  <c:v>18512</c:v>
                </c:pt>
                <c:pt idx="18538">
                  <c:v>18513</c:v>
                </c:pt>
                <c:pt idx="18539">
                  <c:v>18514</c:v>
                </c:pt>
                <c:pt idx="18540">
                  <c:v>18515</c:v>
                </c:pt>
                <c:pt idx="18541">
                  <c:v>18516</c:v>
                </c:pt>
                <c:pt idx="18542">
                  <c:v>18517</c:v>
                </c:pt>
                <c:pt idx="18543">
                  <c:v>18518</c:v>
                </c:pt>
                <c:pt idx="18544">
                  <c:v>18519</c:v>
                </c:pt>
                <c:pt idx="18545">
                  <c:v>18520</c:v>
                </c:pt>
                <c:pt idx="18546">
                  <c:v>18521</c:v>
                </c:pt>
                <c:pt idx="18547">
                  <c:v>18522</c:v>
                </c:pt>
                <c:pt idx="18548">
                  <c:v>18523</c:v>
                </c:pt>
                <c:pt idx="18549">
                  <c:v>18524</c:v>
                </c:pt>
                <c:pt idx="18550">
                  <c:v>18525</c:v>
                </c:pt>
                <c:pt idx="18551">
                  <c:v>18526</c:v>
                </c:pt>
                <c:pt idx="18552">
                  <c:v>18527</c:v>
                </c:pt>
                <c:pt idx="18553">
                  <c:v>18528</c:v>
                </c:pt>
                <c:pt idx="18554">
                  <c:v>18529</c:v>
                </c:pt>
                <c:pt idx="18555">
                  <c:v>18530</c:v>
                </c:pt>
                <c:pt idx="18556">
                  <c:v>18531</c:v>
                </c:pt>
                <c:pt idx="18557">
                  <c:v>18532</c:v>
                </c:pt>
                <c:pt idx="18558">
                  <c:v>18533</c:v>
                </c:pt>
                <c:pt idx="18559">
                  <c:v>18534</c:v>
                </c:pt>
                <c:pt idx="18560">
                  <c:v>18535</c:v>
                </c:pt>
                <c:pt idx="18561">
                  <c:v>18536</c:v>
                </c:pt>
                <c:pt idx="18562">
                  <c:v>18537</c:v>
                </c:pt>
                <c:pt idx="18563">
                  <c:v>18538</c:v>
                </c:pt>
                <c:pt idx="18564">
                  <c:v>18539</c:v>
                </c:pt>
                <c:pt idx="18565">
                  <c:v>18540</c:v>
                </c:pt>
                <c:pt idx="18566">
                  <c:v>18541</c:v>
                </c:pt>
                <c:pt idx="18567">
                  <c:v>18542</c:v>
                </c:pt>
                <c:pt idx="18568">
                  <c:v>18543</c:v>
                </c:pt>
                <c:pt idx="18569">
                  <c:v>18544</c:v>
                </c:pt>
                <c:pt idx="18570">
                  <c:v>18545</c:v>
                </c:pt>
                <c:pt idx="18571">
                  <c:v>18546</c:v>
                </c:pt>
                <c:pt idx="18572">
                  <c:v>18547</c:v>
                </c:pt>
                <c:pt idx="18573">
                  <c:v>18548</c:v>
                </c:pt>
                <c:pt idx="18574">
                  <c:v>18549</c:v>
                </c:pt>
                <c:pt idx="18575">
                  <c:v>18550</c:v>
                </c:pt>
                <c:pt idx="18576">
                  <c:v>18551</c:v>
                </c:pt>
                <c:pt idx="18577">
                  <c:v>18552</c:v>
                </c:pt>
                <c:pt idx="18578">
                  <c:v>18553</c:v>
                </c:pt>
                <c:pt idx="18579">
                  <c:v>18554</c:v>
                </c:pt>
                <c:pt idx="18580">
                  <c:v>18555</c:v>
                </c:pt>
                <c:pt idx="18581">
                  <c:v>18556</c:v>
                </c:pt>
                <c:pt idx="18582">
                  <c:v>18557</c:v>
                </c:pt>
                <c:pt idx="18583">
                  <c:v>18558</c:v>
                </c:pt>
                <c:pt idx="18584">
                  <c:v>18559</c:v>
                </c:pt>
                <c:pt idx="18585">
                  <c:v>18560</c:v>
                </c:pt>
                <c:pt idx="18586">
                  <c:v>18561</c:v>
                </c:pt>
                <c:pt idx="18587">
                  <c:v>18562</c:v>
                </c:pt>
                <c:pt idx="18588">
                  <c:v>18563</c:v>
                </c:pt>
                <c:pt idx="18589">
                  <c:v>18564</c:v>
                </c:pt>
                <c:pt idx="18590">
                  <c:v>18565</c:v>
                </c:pt>
                <c:pt idx="18591">
                  <c:v>18566</c:v>
                </c:pt>
                <c:pt idx="18592">
                  <c:v>18567</c:v>
                </c:pt>
                <c:pt idx="18593">
                  <c:v>18568</c:v>
                </c:pt>
                <c:pt idx="18594">
                  <c:v>18569</c:v>
                </c:pt>
                <c:pt idx="18595">
                  <c:v>18570</c:v>
                </c:pt>
                <c:pt idx="18596">
                  <c:v>18571</c:v>
                </c:pt>
                <c:pt idx="18597">
                  <c:v>18572</c:v>
                </c:pt>
                <c:pt idx="18598">
                  <c:v>18573</c:v>
                </c:pt>
                <c:pt idx="18599">
                  <c:v>18574</c:v>
                </c:pt>
                <c:pt idx="18600">
                  <c:v>18575</c:v>
                </c:pt>
                <c:pt idx="18601">
                  <c:v>18576</c:v>
                </c:pt>
                <c:pt idx="18602">
                  <c:v>18577</c:v>
                </c:pt>
                <c:pt idx="18603">
                  <c:v>18578</c:v>
                </c:pt>
                <c:pt idx="18604">
                  <c:v>18579</c:v>
                </c:pt>
                <c:pt idx="18605">
                  <c:v>18580</c:v>
                </c:pt>
                <c:pt idx="18606">
                  <c:v>18581</c:v>
                </c:pt>
                <c:pt idx="18607">
                  <c:v>18582</c:v>
                </c:pt>
                <c:pt idx="18608">
                  <c:v>18583</c:v>
                </c:pt>
                <c:pt idx="18609">
                  <c:v>18584</c:v>
                </c:pt>
                <c:pt idx="18610">
                  <c:v>18585</c:v>
                </c:pt>
                <c:pt idx="18611">
                  <c:v>18586</c:v>
                </c:pt>
                <c:pt idx="18612">
                  <c:v>18587</c:v>
                </c:pt>
                <c:pt idx="18613">
                  <c:v>18588</c:v>
                </c:pt>
                <c:pt idx="18614">
                  <c:v>18589</c:v>
                </c:pt>
                <c:pt idx="18615">
                  <c:v>18590</c:v>
                </c:pt>
                <c:pt idx="18616">
                  <c:v>18591</c:v>
                </c:pt>
                <c:pt idx="18617">
                  <c:v>18592</c:v>
                </c:pt>
                <c:pt idx="18618">
                  <c:v>18593</c:v>
                </c:pt>
                <c:pt idx="18619">
                  <c:v>18594</c:v>
                </c:pt>
                <c:pt idx="18620">
                  <c:v>18595</c:v>
                </c:pt>
                <c:pt idx="18621">
                  <c:v>18596</c:v>
                </c:pt>
                <c:pt idx="18622">
                  <c:v>18597</c:v>
                </c:pt>
                <c:pt idx="18623">
                  <c:v>18598</c:v>
                </c:pt>
                <c:pt idx="18624">
                  <c:v>18599</c:v>
                </c:pt>
                <c:pt idx="18625">
                  <c:v>18600</c:v>
                </c:pt>
                <c:pt idx="18626">
                  <c:v>18601</c:v>
                </c:pt>
                <c:pt idx="18627">
                  <c:v>18602</c:v>
                </c:pt>
                <c:pt idx="18628">
                  <c:v>18603</c:v>
                </c:pt>
                <c:pt idx="18629">
                  <c:v>18604</c:v>
                </c:pt>
                <c:pt idx="18630">
                  <c:v>18605</c:v>
                </c:pt>
                <c:pt idx="18631">
                  <c:v>18606</c:v>
                </c:pt>
                <c:pt idx="18632">
                  <c:v>18607</c:v>
                </c:pt>
                <c:pt idx="18633">
                  <c:v>18608</c:v>
                </c:pt>
                <c:pt idx="18634">
                  <c:v>18609</c:v>
                </c:pt>
                <c:pt idx="18635">
                  <c:v>18610</c:v>
                </c:pt>
                <c:pt idx="18636">
                  <c:v>18611</c:v>
                </c:pt>
                <c:pt idx="18637">
                  <c:v>18612</c:v>
                </c:pt>
                <c:pt idx="18638">
                  <c:v>18613</c:v>
                </c:pt>
                <c:pt idx="18639">
                  <c:v>18614</c:v>
                </c:pt>
                <c:pt idx="18640">
                  <c:v>18615</c:v>
                </c:pt>
                <c:pt idx="18641">
                  <c:v>18616</c:v>
                </c:pt>
                <c:pt idx="18642">
                  <c:v>18617</c:v>
                </c:pt>
                <c:pt idx="18643">
                  <c:v>18618</c:v>
                </c:pt>
                <c:pt idx="18644">
                  <c:v>18619</c:v>
                </c:pt>
                <c:pt idx="18645">
                  <c:v>18620</c:v>
                </c:pt>
                <c:pt idx="18646">
                  <c:v>18621</c:v>
                </c:pt>
                <c:pt idx="18647">
                  <c:v>18622</c:v>
                </c:pt>
                <c:pt idx="18648">
                  <c:v>18623</c:v>
                </c:pt>
                <c:pt idx="18649">
                  <c:v>18624</c:v>
                </c:pt>
                <c:pt idx="18650">
                  <c:v>18625</c:v>
                </c:pt>
                <c:pt idx="18651">
                  <c:v>18626</c:v>
                </c:pt>
                <c:pt idx="18652">
                  <c:v>18627</c:v>
                </c:pt>
                <c:pt idx="18653">
                  <c:v>18628</c:v>
                </c:pt>
                <c:pt idx="18654">
                  <c:v>18629</c:v>
                </c:pt>
                <c:pt idx="18655">
                  <c:v>18630</c:v>
                </c:pt>
                <c:pt idx="18656">
                  <c:v>18631</c:v>
                </c:pt>
                <c:pt idx="18657">
                  <c:v>18632</c:v>
                </c:pt>
                <c:pt idx="18658">
                  <c:v>18633</c:v>
                </c:pt>
                <c:pt idx="18659">
                  <c:v>18634</c:v>
                </c:pt>
                <c:pt idx="18660">
                  <c:v>18635</c:v>
                </c:pt>
                <c:pt idx="18661">
                  <c:v>18636</c:v>
                </c:pt>
                <c:pt idx="18662">
                  <c:v>18637</c:v>
                </c:pt>
                <c:pt idx="18663">
                  <c:v>18638</c:v>
                </c:pt>
                <c:pt idx="18664">
                  <c:v>18639</c:v>
                </c:pt>
                <c:pt idx="18665">
                  <c:v>18640</c:v>
                </c:pt>
                <c:pt idx="18666">
                  <c:v>18641</c:v>
                </c:pt>
                <c:pt idx="18667">
                  <c:v>18642</c:v>
                </c:pt>
                <c:pt idx="18668">
                  <c:v>18643</c:v>
                </c:pt>
                <c:pt idx="18669">
                  <c:v>18644</c:v>
                </c:pt>
                <c:pt idx="18670">
                  <c:v>18645</c:v>
                </c:pt>
                <c:pt idx="18671">
                  <c:v>18646</c:v>
                </c:pt>
                <c:pt idx="18672">
                  <c:v>18647</c:v>
                </c:pt>
                <c:pt idx="18673">
                  <c:v>18648</c:v>
                </c:pt>
                <c:pt idx="18674">
                  <c:v>18649</c:v>
                </c:pt>
                <c:pt idx="18675">
                  <c:v>18650</c:v>
                </c:pt>
                <c:pt idx="18676">
                  <c:v>18651</c:v>
                </c:pt>
                <c:pt idx="18677">
                  <c:v>18652</c:v>
                </c:pt>
                <c:pt idx="18678">
                  <c:v>18653</c:v>
                </c:pt>
                <c:pt idx="18679">
                  <c:v>18654</c:v>
                </c:pt>
                <c:pt idx="18680">
                  <c:v>18655</c:v>
                </c:pt>
                <c:pt idx="18681">
                  <c:v>18656</c:v>
                </c:pt>
                <c:pt idx="18682">
                  <c:v>18657</c:v>
                </c:pt>
                <c:pt idx="18683">
                  <c:v>18658</c:v>
                </c:pt>
                <c:pt idx="18684">
                  <c:v>18659</c:v>
                </c:pt>
                <c:pt idx="18685">
                  <c:v>18660</c:v>
                </c:pt>
                <c:pt idx="18686">
                  <c:v>18661</c:v>
                </c:pt>
                <c:pt idx="18687">
                  <c:v>18662</c:v>
                </c:pt>
                <c:pt idx="18688">
                  <c:v>18663</c:v>
                </c:pt>
                <c:pt idx="18689">
                  <c:v>18664</c:v>
                </c:pt>
                <c:pt idx="18690">
                  <c:v>18665</c:v>
                </c:pt>
                <c:pt idx="18691">
                  <c:v>18666</c:v>
                </c:pt>
                <c:pt idx="18692">
                  <c:v>18667</c:v>
                </c:pt>
                <c:pt idx="18693">
                  <c:v>18668</c:v>
                </c:pt>
                <c:pt idx="18694">
                  <c:v>18669</c:v>
                </c:pt>
                <c:pt idx="18695">
                  <c:v>18670</c:v>
                </c:pt>
                <c:pt idx="18696">
                  <c:v>18671</c:v>
                </c:pt>
                <c:pt idx="18697">
                  <c:v>18672</c:v>
                </c:pt>
                <c:pt idx="18698">
                  <c:v>18673</c:v>
                </c:pt>
                <c:pt idx="18699">
                  <c:v>18674</c:v>
                </c:pt>
                <c:pt idx="18700">
                  <c:v>18675</c:v>
                </c:pt>
                <c:pt idx="18701">
                  <c:v>18676</c:v>
                </c:pt>
                <c:pt idx="18702">
                  <c:v>18677</c:v>
                </c:pt>
                <c:pt idx="18703">
                  <c:v>18678</c:v>
                </c:pt>
                <c:pt idx="18704">
                  <c:v>18679</c:v>
                </c:pt>
                <c:pt idx="18705">
                  <c:v>18680</c:v>
                </c:pt>
                <c:pt idx="18706">
                  <c:v>18681</c:v>
                </c:pt>
                <c:pt idx="18707">
                  <c:v>18682</c:v>
                </c:pt>
                <c:pt idx="18708">
                  <c:v>18683</c:v>
                </c:pt>
                <c:pt idx="18709">
                  <c:v>18684</c:v>
                </c:pt>
                <c:pt idx="18710">
                  <c:v>18685</c:v>
                </c:pt>
                <c:pt idx="18711">
                  <c:v>18686</c:v>
                </c:pt>
                <c:pt idx="18712">
                  <c:v>18687</c:v>
                </c:pt>
                <c:pt idx="18713">
                  <c:v>18688</c:v>
                </c:pt>
                <c:pt idx="18714">
                  <c:v>18689</c:v>
                </c:pt>
                <c:pt idx="18715">
                  <c:v>18690</c:v>
                </c:pt>
                <c:pt idx="18716">
                  <c:v>18691</c:v>
                </c:pt>
                <c:pt idx="18717">
                  <c:v>18692</c:v>
                </c:pt>
                <c:pt idx="18718">
                  <c:v>18693</c:v>
                </c:pt>
                <c:pt idx="18719">
                  <c:v>18694</c:v>
                </c:pt>
                <c:pt idx="18720">
                  <c:v>18695</c:v>
                </c:pt>
                <c:pt idx="18721">
                  <c:v>18696</c:v>
                </c:pt>
                <c:pt idx="18722">
                  <c:v>18697</c:v>
                </c:pt>
                <c:pt idx="18723">
                  <c:v>18698</c:v>
                </c:pt>
                <c:pt idx="18724">
                  <c:v>18699</c:v>
                </c:pt>
                <c:pt idx="18725">
                  <c:v>18700</c:v>
                </c:pt>
                <c:pt idx="18726">
                  <c:v>18701</c:v>
                </c:pt>
                <c:pt idx="18727">
                  <c:v>18702</c:v>
                </c:pt>
                <c:pt idx="18728">
                  <c:v>18703</c:v>
                </c:pt>
                <c:pt idx="18729">
                  <c:v>18704</c:v>
                </c:pt>
                <c:pt idx="18730">
                  <c:v>18705</c:v>
                </c:pt>
                <c:pt idx="18731">
                  <c:v>18706</c:v>
                </c:pt>
                <c:pt idx="18732">
                  <c:v>18707</c:v>
                </c:pt>
                <c:pt idx="18733">
                  <c:v>18708</c:v>
                </c:pt>
                <c:pt idx="18734">
                  <c:v>18709</c:v>
                </c:pt>
                <c:pt idx="18735">
                  <c:v>18710</c:v>
                </c:pt>
                <c:pt idx="18736">
                  <c:v>18711</c:v>
                </c:pt>
                <c:pt idx="18737">
                  <c:v>18712</c:v>
                </c:pt>
                <c:pt idx="18738">
                  <c:v>18713</c:v>
                </c:pt>
                <c:pt idx="18739">
                  <c:v>18714</c:v>
                </c:pt>
                <c:pt idx="18740">
                  <c:v>18715</c:v>
                </c:pt>
                <c:pt idx="18741">
                  <c:v>18716</c:v>
                </c:pt>
                <c:pt idx="18742">
                  <c:v>18717</c:v>
                </c:pt>
                <c:pt idx="18743">
                  <c:v>18718</c:v>
                </c:pt>
                <c:pt idx="18744">
                  <c:v>18719</c:v>
                </c:pt>
                <c:pt idx="18745">
                  <c:v>18720</c:v>
                </c:pt>
                <c:pt idx="18746">
                  <c:v>18721</c:v>
                </c:pt>
                <c:pt idx="18747">
                  <c:v>18722</c:v>
                </c:pt>
                <c:pt idx="18748">
                  <c:v>18723</c:v>
                </c:pt>
                <c:pt idx="18749">
                  <c:v>18724</c:v>
                </c:pt>
                <c:pt idx="18750">
                  <c:v>18725</c:v>
                </c:pt>
                <c:pt idx="18751">
                  <c:v>18726</c:v>
                </c:pt>
                <c:pt idx="18752">
                  <c:v>18727</c:v>
                </c:pt>
                <c:pt idx="18753">
                  <c:v>18728</c:v>
                </c:pt>
                <c:pt idx="18754">
                  <c:v>18729</c:v>
                </c:pt>
                <c:pt idx="18755">
                  <c:v>18730</c:v>
                </c:pt>
                <c:pt idx="18756">
                  <c:v>18731</c:v>
                </c:pt>
                <c:pt idx="18757">
                  <c:v>18732</c:v>
                </c:pt>
                <c:pt idx="18758">
                  <c:v>18733</c:v>
                </c:pt>
                <c:pt idx="18759">
                  <c:v>18734</c:v>
                </c:pt>
                <c:pt idx="18760">
                  <c:v>18735</c:v>
                </c:pt>
                <c:pt idx="18761">
                  <c:v>18736</c:v>
                </c:pt>
                <c:pt idx="18762">
                  <c:v>18737</c:v>
                </c:pt>
                <c:pt idx="18763">
                  <c:v>18738</c:v>
                </c:pt>
                <c:pt idx="18764">
                  <c:v>18739</c:v>
                </c:pt>
                <c:pt idx="18765">
                  <c:v>18740</c:v>
                </c:pt>
                <c:pt idx="18766">
                  <c:v>18741</c:v>
                </c:pt>
                <c:pt idx="18767">
                  <c:v>18742</c:v>
                </c:pt>
                <c:pt idx="18768">
                  <c:v>18743</c:v>
                </c:pt>
                <c:pt idx="18769">
                  <c:v>18744</c:v>
                </c:pt>
                <c:pt idx="18770">
                  <c:v>18745</c:v>
                </c:pt>
                <c:pt idx="18771">
                  <c:v>18746</c:v>
                </c:pt>
                <c:pt idx="18772">
                  <c:v>18747</c:v>
                </c:pt>
                <c:pt idx="18773">
                  <c:v>18748</c:v>
                </c:pt>
                <c:pt idx="18774">
                  <c:v>18749</c:v>
                </c:pt>
                <c:pt idx="18775">
                  <c:v>18750</c:v>
                </c:pt>
                <c:pt idx="18776">
                  <c:v>18751</c:v>
                </c:pt>
                <c:pt idx="18777">
                  <c:v>18752</c:v>
                </c:pt>
                <c:pt idx="18778">
                  <c:v>18753</c:v>
                </c:pt>
                <c:pt idx="18779">
                  <c:v>18754</c:v>
                </c:pt>
                <c:pt idx="18780">
                  <c:v>18755</c:v>
                </c:pt>
                <c:pt idx="18781">
                  <c:v>18756</c:v>
                </c:pt>
                <c:pt idx="18782">
                  <c:v>18757</c:v>
                </c:pt>
                <c:pt idx="18783">
                  <c:v>18758</c:v>
                </c:pt>
                <c:pt idx="18784">
                  <c:v>18759</c:v>
                </c:pt>
                <c:pt idx="18785">
                  <c:v>18760</c:v>
                </c:pt>
                <c:pt idx="18786">
                  <c:v>18761</c:v>
                </c:pt>
                <c:pt idx="18787">
                  <c:v>18762</c:v>
                </c:pt>
                <c:pt idx="18788">
                  <c:v>18763</c:v>
                </c:pt>
                <c:pt idx="18789">
                  <c:v>18764</c:v>
                </c:pt>
                <c:pt idx="18790">
                  <c:v>18765</c:v>
                </c:pt>
                <c:pt idx="18791">
                  <c:v>18766</c:v>
                </c:pt>
                <c:pt idx="18792">
                  <c:v>18767</c:v>
                </c:pt>
                <c:pt idx="18793">
                  <c:v>18768</c:v>
                </c:pt>
                <c:pt idx="18794">
                  <c:v>18769</c:v>
                </c:pt>
                <c:pt idx="18795">
                  <c:v>18770</c:v>
                </c:pt>
                <c:pt idx="18796">
                  <c:v>18771</c:v>
                </c:pt>
                <c:pt idx="18797">
                  <c:v>18772</c:v>
                </c:pt>
                <c:pt idx="18798">
                  <c:v>18773</c:v>
                </c:pt>
                <c:pt idx="18799">
                  <c:v>18774</c:v>
                </c:pt>
                <c:pt idx="18800">
                  <c:v>18775</c:v>
                </c:pt>
                <c:pt idx="18801">
                  <c:v>18776</c:v>
                </c:pt>
                <c:pt idx="18802">
                  <c:v>18777</c:v>
                </c:pt>
                <c:pt idx="18803">
                  <c:v>18778</c:v>
                </c:pt>
                <c:pt idx="18804">
                  <c:v>18779</c:v>
                </c:pt>
                <c:pt idx="18805">
                  <c:v>18780</c:v>
                </c:pt>
                <c:pt idx="18806">
                  <c:v>18781</c:v>
                </c:pt>
                <c:pt idx="18807">
                  <c:v>18782</c:v>
                </c:pt>
                <c:pt idx="18808">
                  <c:v>18783</c:v>
                </c:pt>
                <c:pt idx="18809">
                  <c:v>18784</c:v>
                </c:pt>
                <c:pt idx="18810">
                  <c:v>18785</c:v>
                </c:pt>
                <c:pt idx="18811">
                  <c:v>18786</c:v>
                </c:pt>
                <c:pt idx="18812">
                  <c:v>18787</c:v>
                </c:pt>
                <c:pt idx="18813">
                  <c:v>18788</c:v>
                </c:pt>
                <c:pt idx="18814">
                  <c:v>18789</c:v>
                </c:pt>
                <c:pt idx="18815">
                  <c:v>18790</c:v>
                </c:pt>
                <c:pt idx="18816">
                  <c:v>18791</c:v>
                </c:pt>
                <c:pt idx="18817">
                  <c:v>18792</c:v>
                </c:pt>
                <c:pt idx="18818">
                  <c:v>18793</c:v>
                </c:pt>
                <c:pt idx="18819">
                  <c:v>18794</c:v>
                </c:pt>
                <c:pt idx="18820">
                  <c:v>18795</c:v>
                </c:pt>
                <c:pt idx="18821">
                  <c:v>18796</c:v>
                </c:pt>
                <c:pt idx="18822">
                  <c:v>18797</c:v>
                </c:pt>
                <c:pt idx="18823">
                  <c:v>18798</c:v>
                </c:pt>
                <c:pt idx="18824">
                  <c:v>18799</c:v>
                </c:pt>
                <c:pt idx="18825">
                  <c:v>18800</c:v>
                </c:pt>
                <c:pt idx="18826">
                  <c:v>18801</c:v>
                </c:pt>
                <c:pt idx="18827">
                  <c:v>18802</c:v>
                </c:pt>
                <c:pt idx="18828">
                  <c:v>18803</c:v>
                </c:pt>
                <c:pt idx="18829">
                  <c:v>18804</c:v>
                </c:pt>
                <c:pt idx="18830">
                  <c:v>18805</c:v>
                </c:pt>
                <c:pt idx="18831">
                  <c:v>18806</c:v>
                </c:pt>
                <c:pt idx="18832">
                  <c:v>18807</c:v>
                </c:pt>
                <c:pt idx="18833">
                  <c:v>18808</c:v>
                </c:pt>
                <c:pt idx="18834">
                  <c:v>18809</c:v>
                </c:pt>
                <c:pt idx="18835">
                  <c:v>18810</c:v>
                </c:pt>
                <c:pt idx="18836">
                  <c:v>18811</c:v>
                </c:pt>
                <c:pt idx="18837">
                  <c:v>18812</c:v>
                </c:pt>
                <c:pt idx="18838">
                  <c:v>18813</c:v>
                </c:pt>
                <c:pt idx="18839">
                  <c:v>18814</c:v>
                </c:pt>
                <c:pt idx="18840">
                  <c:v>18815</c:v>
                </c:pt>
                <c:pt idx="18841">
                  <c:v>18816</c:v>
                </c:pt>
                <c:pt idx="18842">
                  <c:v>18817</c:v>
                </c:pt>
                <c:pt idx="18843">
                  <c:v>18818</c:v>
                </c:pt>
                <c:pt idx="18844">
                  <c:v>18819</c:v>
                </c:pt>
                <c:pt idx="18845">
                  <c:v>18820</c:v>
                </c:pt>
                <c:pt idx="18846">
                  <c:v>18821</c:v>
                </c:pt>
                <c:pt idx="18847">
                  <c:v>18822</c:v>
                </c:pt>
                <c:pt idx="18848">
                  <c:v>18823</c:v>
                </c:pt>
                <c:pt idx="18849">
                  <c:v>18824</c:v>
                </c:pt>
                <c:pt idx="18850">
                  <c:v>18825</c:v>
                </c:pt>
                <c:pt idx="18851">
                  <c:v>18826</c:v>
                </c:pt>
                <c:pt idx="18852">
                  <c:v>18827</c:v>
                </c:pt>
                <c:pt idx="18853">
                  <c:v>18828</c:v>
                </c:pt>
                <c:pt idx="18854">
                  <c:v>18829</c:v>
                </c:pt>
                <c:pt idx="18855">
                  <c:v>18830</c:v>
                </c:pt>
                <c:pt idx="18856">
                  <c:v>18831</c:v>
                </c:pt>
                <c:pt idx="18857">
                  <c:v>18832</c:v>
                </c:pt>
                <c:pt idx="18858">
                  <c:v>18833</c:v>
                </c:pt>
                <c:pt idx="18859">
                  <c:v>18834</c:v>
                </c:pt>
                <c:pt idx="18860">
                  <c:v>18835</c:v>
                </c:pt>
                <c:pt idx="18861">
                  <c:v>18836</c:v>
                </c:pt>
                <c:pt idx="18862">
                  <c:v>18837</c:v>
                </c:pt>
                <c:pt idx="18863">
                  <c:v>18838</c:v>
                </c:pt>
                <c:pt idx="18864">
                  <c:v>18839</c:v>
                </c:pt>
                <c:pt idx="18865">
                  <c:v>18840</c:v>
                </c:pt>
                <c:pt idx="18866">
                  <c:v>18841</c:v>
                </c:pt>
                <c:pt idx="18867">
                  <c:v>18842</c:v>
                </c:pt>
                <c:pt idx="18868">
                  <c:v>18843</c:v>
                </c:pt>
                <c:pt idx="18869">
                  <c:v>18844</c:v>
                </c:pt>
                <c:pt idx="18870">
                  <c:v>18845</c:v>
                </c:pt>
                <c:pt idx="18871">
                  <c:v>18846</c:v>
                </c:pt>
                <c:pt idx="18872">
                  <c:v>18847</c:v>
                </c:pt>
                <c:pt idx="18873">
                  <c:v>18848</c:v>
                </c:pt>
                <c:pt idx="18874">
                  <c:v>18849</c:v>
                </c:pt>
                <c:pt idx="18875">
                  <c:v>18850</c:v>
                </c:pt>
                <c:pt idx="18876">
                  <c:v>18851</c:v>
                </c:pt>
                <c:pt idx="18877">
                  <c:v>18852</c:v>
                </c:pt>
                <c:pt idx="18878">
                  <c:v>18853</c:v>
                </c:pt>
                <c:pt idx="18879">
                  <c:v>18854</c:v>
                </c:pt>
                <c:pt idx="18880">
                  <c:v>18855</c:v>
                </c:pt>
                <c:pt idx="18881">
                  <c:v>18856</c:v>
                </c:pt>
                <c:pt idx="18882">
                  <c:v>18857</c:v>
                </c:pt>
                <c:pt idx="18883">
                  <c:v>18858</c:v>
                </c:pt>
                <c:pt idx="18884">
                  <c:v>18859</c:v>
                </c:pt>
                <c:pt idx="18885">
                  <c:v>18860</c:v>
                </c:pt>
                <c:pt idx="18886">
                  <c:v>18861</c:v>
                </c:pt>
                <c:pt idx="18887">
                  <c:v>18862</c:v>
                </c:pt>
                <c:pt idx="18888">
                  <c:v>18863</c:v>
                </c:pt>
                <c:pt idx="18889">
                  <c:v>18864</c:v>
                </c:pt>
                <c:pt idx="18890">
                  <c:v>18865</c:v>
                </c:pt>
                <c:pt idx="18891">
                  <c:v>18866</c:v>
                </c:pt>
                <c:pt idx="18892">
                  <c:v>18867</c:v>
                </c:pt>
                <c:pt idx="18893">
                  <c:v>18868</c:v>
                </c:pt>
                <c:pt idx="18894">
                  <c:v>18869</c:v>
                </c:pt>
                <c:pt idx="18895">
                  <c:v>18870</c:v>
                </c:pt>
                <c:pt idx="18896">
                  <c:v>18871</c:v>
                </c:pt>
                <c:pt idx="18897">
                  <c:v>18872</c:v>
                </c:pt>
                <c:pt idx="18898">
                  <c:v>18873</c:v>
                </c:pt>
                <c:pt idx="18899">
                  <c:v>18874</c:v>
                </c:pt>
                <c:pt idx="18900">
                  <c:v>18875</c:v>
                </c:pt>
                <c:pt idx="18901">
                  <c:v>18876</c:v>
                </c:pt>
                <c:pt idx="18902">
                  <c:v>18877</c:v>
                </c:pt>
                <c:pt idx="18903">
                  <c:v>18878</c:v>
                </c:pt>
                <c:pt idx="18904">
                  <c:v>18879</c:v>
                </c:pt>
                <c:pt idx="18905">
                  <c:v>18880</c:v>
                </c:pt>
                <c:pt idx="18906">
                  <c:v>18881</c:v>
                </c:pt>
                <c:pt idx="18907">
                  <c:v>18882</c:v>
                </c:pt>
                <c:pt idx="18908">
                  <c:v>18883</c:v>
                </c:pt>
                <c:pt idx="18909">
                  <c:v>18884</c:v>
                </c:pt>
                <c:pt idx="18910">
                  <c:v>18885</c:v>
                </c:pt>
                <c:pt idx="18911">
                  <c:v>18886</c:v>
                </c:pt>
                <c:pt idx="18912">
                  <c:v>18887</c:v>
                </c:pt>
                <c:pt idx="18913">
                  <c:v>18888</c:v>
                </c:pt>
                <c:pt idx="18914">
                  <c:v>18889</c:v>
                </c:pt>
                <c:pt idx="18915">
                  <c:v>18890</c:v>
                </c:pt>
                <c:pt idx="18916">
                  <c:v>18891</c:v>
                </c:pt>
                <c:pt idx="18917">
                  <c:v>18892</c:v>
                </c:pt>
                <c:pt idx="18918">
                  <c:v>18893</c:v>
                </c:pt>
                <c:pt idx="18919">
                  <c:v>18894</c:v>
                </c:pt>
                <c:pt idx="18920">
                  <c:v>18895</c:v>
                </c:pt>
                <c:pt idx="18921">
                  <c:v>18896</c:v>
                </c:pt>
                <c:pt idx="18922">
                  <c:v>18897</c:v>
                </c:pt>
                <c:pt idx="18923">
                  <c:v>18898</c:v>
                </c:pt>
                <c:pt idx="18924">
                  <c:v>18899</c:v>
                </c:pt>
                <c:pt idx="18925">
                  <c:v>18900</c:v>
                </c:pt>
                <c:pt idx="18926">
                  <c:v>18901</c:v>
                </c:pt>
                <c:pt idx="18927">
                  <c:v>18902</c:v>
                </c:pt>
                <c:pt idx="18928">
                  <c:v>18903</c:v>
                </c:pt>
                <c:pt idx="18929">
                  <c:v>18904</c:v>
                </c:pt>
                <c:pt idx="18930">
                  <c:v>18905</c:v>
                </c:pt>
                <c:pt idx="18931">
                  <c:v>18906</c:v>
                </c:pt>
                <c:pt idx="18932">
                  <c:v>18907</c:v>
                </c:pt>
                <c:pt idx="18933">
                  <c:v>18908</c:v>
                </c:pt>
                <c:pt idx="18934">
                  <c:v>18909</c:v>
                </c:pt>
                <c:pt idx="18935">
                  <c:v>18910</c:v>
                </c:pt>
                <c:pt idx="18936">
                  <c:v>18911</c:v>
                </c:pt>
                <c:pt idx="18937">
                  <c:v>18912</c:v>
                </c:pt>
                <c:pt idx="18938">
                  <c:v>18913</c:v>
                </c:pt>
                <c:pt idx="18939">
                  <c:v>18914</c:v>
                </c:pt>
                <c:pt idx="18940">
                  <c:v>18915</c:v>
                </c:pt>
                <c:pt idx="18941">
                  <c:v>18916</c:v>
                </c:pt>
                <c:pt idx="18942">
                  <c:v>18917</c:v>
                </c:pt>
                <c:pt idx="18943">
                  <c:v>18918</c:v>
                </c:pt>
                <c:pt idx="18944">
                  <c:v>18919</c:v>
                </c:pt>
                <c:pt idx="18945">
                  <c:v>18920</c:v>
                </c:pt>
                <c:pt idx="18946">
                  <c:v>18921</c:v>
                </c:pt>
                <c:pt idx="18947">
                  <c:v>18922</c:v>
                </c:pt>
                <c:pt idx="18948">
                  <c:v>18923</c:v>
                </c:pt>
                <c:pt idx="18949">
                  <c:v>18924</c:v>
                </c:pt>
                <c:pt idx="18950">
                  <c:v>18925</c:v>
                </c:pt>
                <c:pt idx="18951">
                  <c:v>18926</c:v>
                </c:pt>
                <c:pt idx="18952">
                  <c:v>18927</c:v>
                </c:pt>
                <c:pt idx="18953">
                  <c:v>18928</c:v>
                </c:pt>
                <c:pt idx="18954">
                  <c:v>18929</c:v>
                </c:pt>
                <c:pt idx="18955">
                  <c:v>18930</c:v>
                </c:pt>
                <c:pt idx="18956">
                  <c:v>18931</c:v>
                </c:pt>
                <c:pt idx="18957">
                  <c:v>18932</c:v>
                </c:pt>
                <c:pt idx="18958">
                  <c:v>18933</c:v>
                </c:pt>
                <c:pt idx="18959">
                  <c:v>18934</c:v>
                </c:pt>
                <c:pt idx="18960">
                  <c:v>18935</c:v>
                </c:pt>
                <c:pt idx="18961">
                  <c:v>18936</c:v>
                </c:pt>
                <c:pt idx="18962">
                  <c:v>18937</c:v>
                </c:pt>
                <c:pt idx="18963">
                  <c:v>18938</c:v>
                </c:pt>
                <c:pt idx="18964">
                  <c:v>18939</c:v>
                </c:pt>
                <c:pt idx="18965">
                  <c:v>18940</c:v>
                </c:pt>
                <c:pt idx="18966">
                  <c:v>18941</c:v>
                </c:pt>
                <c:pt idx="18967">
                  <c:v>18942</c:v>
                </c:pt>
                <c:pt idx="18968">
                  <c:v>18943</c:v>
                </c:pt>
                <c:pt idx="18969">
                  <c:v>18944</c:v>
                </c:pt>
                <c:pt idx="18970">
                  <c:v>18945</c:v>
                </c:pt>
                <c:pt idx="18971">
                  <c:v>18946</c:v>
                </c:pt>
                <c:pt idx="18972">
                  <c:v>18947</c:v>
                </c:pt>
                <c:pt idx="18973">
                  <c:v>18948</c:v>
                </c:pt>
                <c:pt idx="18974">
                  <c:v>18949</c:v>
                </c:pt>
                <c:pt idx="18975">
                  <c:v>18950</c:v>
                </c:pt>
                <c:pt idx="18976">
                  <c:v>18951</c:v>
                </c:pt>
                <c:pt idx="18977">
                  <c:v>18952</c:v>
                </c:pt>
                <c:pt idx="18978">
                  <c:v>18953</c:v>
                </c:pt>
                <c:pt idx="18979">
                  <c:v>18954</c:v>
                </c:pt>
                <c:pt idx="18980">
                  <c:v>18955</c:v>
                </c:pt>
                <c:pt idx="18981">
                  <c:v>18956</c:v>
                </c:pt>
                <c:pt idx="18982">
                  <c:v>18957</c:v>
                </c:pt>
                <c:pt idx="18983">
                  <c:v>18958</c:v>
                </c:pt>
                <c:pt idx="18984">
                  <c:v>18959</c:v>
                </c:pt>
                <c:pt idx="18985">
                  <c:v>18960</c:v>
                </c:pt>
                <c:pt idx="18986">
                  <c:v>18961</c:v>
                </c:pt>
                <c:pt idx="18987">
                  <c:v>18962</c:v>
                </c:pt>
                <c:pt idx="18988">
                  <c:v>18963</c:v>
                </c:pt>
                <c:pt idx="18989">
                  <c:v>18964</c:v>
                </c:pt>
                <c:pt idx="18990">
                  <c:v>18965</c:v>
                </c:pt>
                <c:pt idx="18991">
                  <c:v>18966</c:v>
                </c:pt>
                <c:pt idx="18992">
                  <c:v>18967</c:v>
                </c:pt>
                <c:pt idx="18993">
                  <c:v>18968</c:v>
                </c:pt>
                <c:pt idx="18994">
                  <c:v>18969</c:v>
                </c:pt>
                <c:pt idx="18995">
                  <c:v>18970</c:v>
                </c:pt>
                <c:pt idx="18996">
                  <c:v>18971</c:v>
                </c:pt>
                <c:pt idx="18997">
                  <c:v>18972</c:v>
                </c:pt>
                <c:pt idx="18998">
                  <c:v>18973</c:v>
                </c:pt>
                <c:pt idx="18999">
                  <c:v>18974</c:v>
                </c:pt>
                <c:pt idx="19000">
                  <c:v>18975</c:v>
                </c:pt>
                <c:pt idx="19001">
                  <c:v>18976</c:v>
                </c:pt>
                <c:pt idx="19002">
                  <c:v>18977</c:v>
                </c:pt>
                <c:pt idx="19003">
                  <c:v>18978</c:v>
                </c:pt>
                <c:pt idx="19004">
                  <c:v>18979</c:v>
                </c:pt>
                <c:pt idx="19005">
                  <c:v>18980</c:v>
                </c:pt>
                <c:pt idx="19006">
                  <c:v>18981</c:v>
                </c:pt>
                <c:pt idx="19007">
                  <c:v>18982</c:v>
                </c:pt>
                <c:pt idx="19008">
                  <c:v>18983</c:v>
                </c:pt>
                <c:pt idx="19009">
                  <c:v>18984</c:v>
                </c:pt>
                <c:pt idx="19010">
                  <c:v>18985</c:v>
                </c:pt>
                <c:pt idx="19011">
                  <c:v>18986</c:v>
                </c:pt>
                <c:pt idx="19012">
                  <c:v>18987</c:v>
                </c:pt>
                <c:pt idx="19013">
                  <c:v>18988</c:v>
                </c:pt>
                <c:pt idx="19014">
                  <c:v>18989</c:v>
                </c:pt>
                <c:pt idx="19015">
                  <c:v>18990</c:v>
                </c:pt>
                <c:pt idx="19016">
                  <c:v>18991</c:v>
                </c:pt>
                <c:pt idx="19017">
                  <c:v>18992</c:v>
                </c:pt>
                <c:pt idx="19018">
                  <c:v>18993</c:v>
                </c:pt>
                <c:pt idx="19019">
                  <c:v>18994</c:v>
                </c:pt>
                <c:pt idx="19020">
                  <c:v>18995</c:v>
                </c:pt>
                <c:pt idx="19021">
                  <c:v>18996</c:v>
                </c:pt>
                <c:pt idx="19022">
                  <c:v>18997</c:v>
                </c:pt>
                <c:pt idx="19023">
                  <c:v>18998</c:v>
                </c:pt>
                <c:pt idx="19024">
                  <c:v>18999</c:v>
                </c:pt>
                <c:pt idx="19025">
                  <c:v>19000</c:v>
                </c:pt>
                <c:pt idx="19026">
                  <c:v>19001</c:v>
                </c:pt>
                <c:pt idx="19027">
                  <c:v>19002</c:v>
                </c:pt>
                <c:pt idx="19028">
                  <c:v>19003</c:v>
                </c:pt>
                <c:pt idx="19029">
                  <c:v>19004</c:v>
                </c:pt>
                <c:pt idx="19030">
                  <c:v>19005</c:v>
                </c:pt>
                <c:pt idx="19031">
                  <c:v>19006</c:v>
                </c:pt>
                <c:pt idx="19032">
                  <c:v>19007</c:v>
                </c:pt>
                <c:pt idx="19033">
                  <c:v>19008</c:v>
                </c:pt>
                <c:pt idx="19034">
                  <c:v>19009</c:v>
                </c:pt>
                <c:pt idx="19035">
                  <c:v>19010</c:v>
                </c:pt>
                <c:pt idx="19036">
                  <c:v>19011</c:v>
                </c:pt>
                <c:pt idx="19037">
                  <c:v>19012</c:v>
                </c:pt>
                <c:pt idx="19038">
                  <c:v>19013</c:v>
                </c:pt>
                <c:pt idx="19039">
                  <c:v>19014</c:v>
                </c:pt>
                <c:pt idx="19040">
                  <c:v>19015</c:v>
                </c:pt>
                <c:pt idx="19041">
                  <c:v>19016</c:v>
                </c:pt>
                <c:pt idx="19042">
                  <c:v>19017</c:v>
                </c:pt>
                <c:pt idx="19043">
                  <c:v>19018</c:v>
                </c:pt>
                <c:pt idx="19044">
                  <c:v>19019</c:v>
                </c:pt>
                <c:pt idx="19045">
                  <c:v>19020</c:v>
                </c:pt>
                <c:pt idx="19046">
                  <c:v>19021</c:v>
                </c:pt>
                <c:pt idx="19047">
                  <c:v>19022</c:v>
                </c:pt>
                <c:pt idx="19048">
                  <c:v>19023</c:v>
                </c:pt>
                <c:pt idx="19049">
                  <c:v>19024</c:v>
                </c:pt>
                <c:pt idx="19050">
                  <c:v>19025</c:v>
                </c:pt>
                <c:pt idx="19051">
                  <c:v>19026</c:v>
                </c:pt>
                <c:pt idx="19052">
                  <c:v>19027</c:v>
                </c:pt>
                <c:pt idx="19053">
                  <c:v>19028</c:v>
                </c:pt>
                <c:pt idx="19054">
                  <c:v>19029</c:v>
                </c:pt>
                <c:pt idx="19055">
                  <c:v>19030</c:v>
                </c:pt>
                <c:pt idx="19056">
                  <c:v>19031</c:v>
                </c:pt>
                <c:pt idx="19057">
                  <c:v>19032</c:v>
                </c:pt>
                <c:pt idx="19058">
                  <c:v>19033</c:v>
                </c:pt>
                <c:pt idx="19059">
                  <c:v>19034</c:v>
                </c:pt>
                <c:pt idx="19060">
                  <c:v>19035</c:v>
                </c:pt>
                <c:pt idx="19061">
                  <c:v>19036</c:v>
                </c:pt>
                <c:pt idx="19062">
                  <c:v>19037</c:v>
                </c:pt>
                <c:pt idx="19063">
                  <c:v>19038</c:v>
                </c:pt>
                <c:pt idx="19064">
                  <c:v>19039</c:v>
                </c:pt>
                <c:pt idx="19065">
                  <c:v>19040</c:v>
                </c:pt>
                <c:pt idx="19066">
                  <c:v>19041</c:v>
                </c:pt>
                <c:pt idx="19067">
                  <c:v>19042</c:v>
                </c:pt>
                <c:pt idx="19068">
                  <c:v>19043</c:v>
                </c:pt>
                <c:pt idx="19069">
                  <c:v>19044</c:v>
                </c:pt>
                <c:pt idx="19070">
                  <c:v>19045</c:v>
                </c:pt>
                <c:pt idx="19071">
                  <c:v>19046</c:v>
                </c:pt>
                <c:pt idx="19072">
                  <c:v>19047</c:v>
                </c:pt>
                <c:pt idx="19073">
                  <c:v>19048</c:v>
                </c:pt>
                <c:pt idx="19074">
                  <c:v>19049</c:v>
                </c:pt>
                <c:pt idx="19075">
                  <c:v>19050</c:v>
                </c:pt>
                <c:pt idx="19076">
                  <c:v>19051</c:v>
                </c:pt>
                <c:pt idx="19077">
                  <c:v>19052</c:v>
                </c:pt>
                <c:pt idx="19078">
                  <c:v>19053</c:v>
                </c:pt>
                <c:pt idx="19079">
                  <c:v>19054</c:v>
                </c:pt>
                <c:pt idx="19080">
                  <c:v>19055</c:v>
                </c:pt>
                <c:pt idx="19081">
                  <c:v>19056</c:v>
                </c:pt>
                <c:pt idx="19082">
                  <c:v>19057</c:v>
                </c:pt>
                <c:pt idx="19083">
                  <c:v>19058</c:v>
                </c:pt>
                <c:pt idx="19084">
                  <c:v>19059</c:v>
                </c:pt>
                <c:pt idx="19085">
                  <c:v>19060</c:v>
                </c:pt>
                <c:pt idx="19086">
                  <c:v>19061</c:v>
                </c:pt>
                <c:pt idx="19087">
                  <c:v>19062</c:v>
                </c:pt>
                <c:pt idx="19088">
                  <c:v>19063</c:v>
                </c:pt>
                <c:pt idx="19089">
                  <c:v>19064</c:v>
                </c:pt>
                <c:pt idx="19090">
                  <c:v>19065</c:v>
                </c:pt>
                <c:pt idx="19091">
                  <c:v>19066</c:v>
                </c:pt>
                <c:pt idx="19092">
                  <c:v>19067</c:v>
                </c:pt>
                <c:pt idx="19093">
                  <c:v>19068</c:v>
                </c:pt>
                <c:pt idx="19094">
                  <c:v>19069</c:v>
                </c:pt>
                <c:pt idx="19095">
                  <c:v>19070</c:v>
                </c:pt>
                <c:pt idx="19096">
                  <c:v>19071</c:v>
                </c:pt>
                <c:pt idx="19097">
                  <c:v>19072</c:v>
                </c:pt>
                <c:pt idx="19098">
                  <c:v>19073</c:v>
                </c:pt>
                <c:pt idx="19099">
                  <c:v>19074</c:v>
                </c:pt>
                <c:pt idx="19100">
                  <c:v>19075</c:v>
                </c:pt>
                <c:pt idx="19101">
                  <c:v>19076</c:v>
                </c:pt>
                <c:pt idx="19102">
                  <c:v>19077</c:v>
                </c:pt>
                <c:pt idx="19103">
                  <c:v>19078</c:v>
                </c:pt>
                <c:pt idx="19104">
                  <c:v>19079</c:v>
                </c:pt>
                <c:pt idx="19105">
                  <c:v>19080</c:v>
                </c:pt>
                <c:pt idx="19106">
                  <c:v>19081</c:v>
                </c:pt>
                <c:pt idx="19107">
                  <c:v>19082</c:v>
                </c:pt>
                <c:pt idx="19108">
                  <c:v>19083</c:v>
                </c:pt>
                <c:pt idx="19109">
                  <c:v>19084</c:v>
                </c:pt>
                <c:pt idx="19110">
                  <c:v>19085</c:v>
                </c:pt>
                <c:pt idx="19111">
                  <c:v>19086</c:v>
                </c:pt>
                <c:pt idx="19112">
                  <c:v>19087</c:v>
                </c:pt>
                <c:pt idx="19113">
                  <c:v>19088</c:v>
                </c:pt>
                <c:pt idx="19114">
                  <c:v>19089</c:v>
                </c:pt>
                <c:pt idx="19115">
                  <c:v>19090</c:v>
                </c:pt>
                <c:pt idx="19116">
                  <c:v>19091</c:v>
                </c:pt>
                <c:pt idx="19117">
                  <c:v>19092</c:v>
                </c:pt>
                <c:pt idx="19118">
                  <c:v>19093</c:v>
                </c:pt>
                <c:pt idx="19119">
                  <c:v>19094</c:v>
                </c:pt>
                <c:pt idx="19120">
                  <c:v>19095</c:v>
                </c:pt>
                <c:pt idx="19121">
                  <c:v>19096</c:v>
                </c:pt>
                <c:pt idx="19122">
                  <c:v>19097</c:v>
                </c:pt>
                <c:pt idx="19123">
                  <c:v>19098</c:v>
                </c:pt>
                <c:pt idx="19124">
                  <c:v>19099</c:v>
                </c:pt>
                <c:pt idx="19125">
                  <c:v>19100</c:v>
                </c:pt>
                <c:pt idx="19126">
                  <c:v>19101</c:v>
                </c:pt>
                <c:pt idx="19127">
                  <c:v>19102</c:v>
                </c:pt>
                <c:pt idx="19128">
                  <c:v>19103</c:v>
                </c:pt>
                <c:pt idx="19129">
                  <c:v>19104</c:v>
                </c:pt>
                <c:pt idx="19130">
                  <c:v>19105</c:v>
                </c:pt>
                <c:pt idx="19131">
                  <c:v>19106</c:v>
                </c:pt>
                <c:pt idx="19132">
                  <c:v>19107</c:v>
                </c:pt>
                <c:pt idx="19133">
                  <c:v>19108</c:v>
                </c:pt>
                <c:pt idx="19134">
                  <c:v>19109</c:v>
                </c:pt>
                <c:pt idx="19135">
                  <c:v>19110</c:v>
                </c:pt>
                <c:pt idx="19136">
                  <c:v>19111</c:v>
                </c:pt>
                <c:pt idx="19137">
                  <c:v>19112</c:v>
                </c:pt>
                <c:pt idx="19138">
                  <c:v>19113</c:v>
                </c:pt>
                <c:pt idx="19139">
                  <c:v>19114</c:v>
                </c:pt>
                <c:pt idx="19140">
                  <c:v>19115</c:v>
                </c:pt>
                <c:pt idx="19141">
                  <c:v>19116</c:v>
                </c:pt>
                <c:pt idx="19142">
                  <c:v>19117</c:v>
                </c:pt>
                <c:pt idx="19143">
                  <c:v>19118</c:v>
                </c:pt>
                <c:pt idx="19144">
                  <c:v>19119</c:v>
                </c:pt>
                <c:pt idx="19145">
                  <c:v>19120</c:v>
                </c:pt>
                <c:pt idx="19146">
                  <c:v>19121</c:v>
                </c:pt>
                <c:pt idx="19147">
                  <c:v>19122</c:v>
                </c:pt>
                <c:pt idx="19148">
                  <c:v>19123</c:v>
                </c:pt>
                <c:pt idx="19149">
                  <c:v>19124</c:v>
                </c:pt>
                <c:pt idx="19150">
                  <c:v>19125</c:v>
                </c:pt>
                <c:pt idx="19151">
                  <c:v>19126</c:v>
                </c:pt>
                <c:pt idx="19152">
                  <c:v>19127</c:v>
                </c:pt>
                <c:pt idx="19153">
                  <c:v>19128</c:v>
                </c:pt>
                <c:pt idx="19154">
                  <c:v>19129</c:v>
                </c:pt>
                <c:pt idx="19155">
                  <c:v>19130</c:v>
                </c:pt>
                <c:pt idx="19156">
                  <c:v>19131</c:v>
                </c:pt>
                <c:pt idx="19157">
                  <c:v>19132</c:v>
                </c:pt>
                <c:pt idx="19158">
                  <c:v>19133</c:v>
                </c:pt>
                <c:pt idx="19159">
                  <c:v>19134</c:v>
                </c:pt>
                <c:pt idx="19160">
                  <c:v>19135</c:v>
                </c:pt>
                <c:pt idx="19161">
                  <c:v>19136</c:v>
                </c:pt>
                <c:pt idx="19162">
                  <c:v>19137</c:v>
                </c:pt>
                <c:pt idx="19163">
                  <c:v>19138</c:v>
                </c:pt>
                <c:pt idx="19164">
                  <c:v>19139</c:v>
                </c:pt>
                <c:pt idx="19165">
                  <c:v>19140</c:v>
                </c:pt>
                <c:pt idx="19166">
                  <c:v>19141</c:v>
                </c:pt>
                <c:pt idx="19167">
                  <c:v>19142</c:v>
                </c:pt>
                <c:pt idx="19168">
                  <c:v>19143</c:v>
                </c:pt>
                <c:pt idx="19169">
                  <c:v>19144</c:v>
                </c:pt>
                <c:pt idx="19170">
                  <c:v>19145</c:v>
                </c:pt>
                <c:pt idx="19171">
                  <c:v>19146</c:v>
                </c:pt>
                <c:pt idx="19172">
                  <c:v>19147</c:v>
                </c:pt>
                <c:pt idx="19173">
                  <c:v>19148</c:v>
                </c:pt>
                <c:pt idx="19174">
                  <c:v>19149</c:v>
                </c:pt>
                <c:pt idx="19175">
                  <c:v>19150</c:v>
                </c:pt>
                <c:pt idx="19176">
                  <c:v>19151</c:v>
                </c:pt>
                <c:pt idx="19177">
                  <c:v>19152</c:v>
                </c:pt>
                <c:pt idx="19178">
                  <c:v>19153</c:v>
                </c:pt>
                <c:pt idx="19179">
                  <c:v>19154</c:v>
                </c:pt>
                <c:pt idx="19180">
                  <c:v>19155</c:v>
                </c:pt>
                <c:pt idx="19181">
                  <c:v>19156</c:v>
                </c:pt>
                <c:pt idx="19182">
                  <c:v>19157</c:v>
                </c:pt>
                <c:pt idx="19183">
                  <c:v>19158</c:v>
                </c:pt>
                <c:pt idx="19184">
                  <c:v>19159</c:v>
                </c:pt>
                <c:pt idx="19185">
                  <c:v>19160</c:v>
                </c:pt>
                <c:pt idx="19186">
                  <c:v>19161</c:v>
                </c:pt>
                <c:pt idx="19187">
                  <c:v>19162</c:v>
                </c:pt>
                <c:pt idx="19188">
                  <c:v>19163</c:v>
                </c:pt>
                <c:pt idx="19189">
                  <c:v>19164</c:v>
                </c:pt>
                <c:pt idx="19190">
                  <c:v>19165</c:v>
                </c:pt>
                <c:pt idx="19191">
                  <c:v>19166</c:v>
                </c:pt>
                <c:pt idx="19192">
                  <c:v>19167</c:v>
                </c:pt>
                <c:pt idx="19193">
                  <c:v>19168</c:v>
                </c:pt>
                <c:pt idx="19194">
                  <c:v>19169</c:v>
                </c:pt>
                <c:pt idx="19195">
                  <c:v>19170</c:v>
                </c:pt>
                <c:pt idx="19196">
                  <c:v>19171</c:v>
                </c:pt>
                <c:pt idx="19197">
                  <c:v>19172</c:v>
                </c:pt>
                <c:pt idx="19198">
                  <c:v>19173</c:v>
                </c:pt>
                <c:pt idx="19199">
                  <c:v>19174</c:v>
                </c:pt>
                <c:pt idx="19200">
                  <c:v>19175</c:v>
                </c:pt>
                <c:pt idx="19201">
                  <c:v>19176</c:v>
                </c:pt>
                <c:pt idx="19202">
                  <c:v>19177</c:v>
                </c:pt>
                <c:pt idx="19203">
                  <c:v>19178</c:v>
                </c:pt>
                <c:pt idx="19204">
                  <c:v>19179</c:v>
                </c:pt>
                <c:pt idx="19205">
                  <c:v>19180</c:v>
                </c:pt>
                <c:pt idx="19206">
                  <c:v>19181</c:v>
                </c:pt>
                <c:pt idx="19207">
                  <c:v>19182</c:v>
                </c:pt>
                <c:pt idx="19208">
                  <c:v>19183</c:v>
                </c:pt>
                <c:pt idx="19209">
                  <c:v>19184</c:v>
                </c:pt>
                <c:pt idx="19210">
                  <c:v>19185</c:v>
                </c:pt>
                <c:pt idx="19211">
                  <c:v>19186</c:v>
                </c:pt>
                <c:pt idx="19212">
                  <c:v>19187</c:v>
                </c:pt>
                <c:pt idx="19213">
                  <c:v>19188</c:v>
                </c:pt>
                <c:pt idx="19214">
                  <c:v>19189</c:v>
                </c:pt>
                <c:pt idx="19215">
                  <c:v>19190</c:v>
                </c:pt>
                <c:pt idx="19216">
                  <c:v>19191</c:v>
                </c:pt>
                <c:pt idx="19217">
                  <c:v>19192</c:v>
                </c:pt>
                <c:pt idx="19218">
                  <c:v>19193</c:v>
                </c:pt>
                <c:pt idx="19219">
                  <c:v>19194</c:v>
                </c:pt>
                <c:pt idx="19220">
                  <c:v>19195</c:v>
                </c:pt>
                <c:pt idx="19221">
                  <c:v>19196</c:v>
                </c:pt>
                <c:pt idx="19222">
                  <c:v>19197</c:v>
                </c:pt>
                <c:pt idx="19223">
                  <c:v>19198</c:v>
                </c:pt>
                <c:pt idx="19224">
                  <c:v>19199</c:v>
                </c:pt>
                <c:pt idx="19225">
                  <c:v>19200</c:v>
                </c:pt>
                <c:pt idx="19226">
                  <c:v>19201</c:v>
                </c:pt>
                <c:pt idx="19227">
                  <c:v>19202</c:v>
                </c:pt>
                <c:pt idx="19228">
                  <c:v>19203</c:v>
                </c:pt>
                <c:pt idx="19229">
                  <c:v>19204</c:v>
                </c:pt>
                <c:pt idx="19230">
                  <c:v>19205</c:v>
                </c:pt>
                <c:pt idx="19231">
                  <c:v>19206</c:v>
                </c:pt>
                <c:pt idx="19232">
                  <c:v>19207</c:v>
                </c:pt>
                <c:pt idx="19233">
                  <c:v>19208</c:v>
                </c:pt>
                <c:pt idx="19234">
                  <c:v>19209</c:v>
                </c:pt>
                <c:pt idx="19235">
                  <c:v>19210</c:v>
                </c:pt>
                <c:pt idx="19236">
                  <c:v>19211</c:v>
                </c:pt>
                <c:pt idx="19237">
                  <c:v>19212</c:v>
                </c:pt>
                <c:pt idx="19238">
                  <c:v>19213</c:v>
                </c:pt>
                <c:pt idx="19239">
                  <c:v>19214</c:v>
                </c:pt>
                <c:pt idx="19240">
                  <c:v>19215</c:v>
                </c:pt>
                <c:pt idx="19241">
                  <c:v>19216</c:v>
                </c:pt>
                <c:pt idx="19242">
                  <c:v>19217</c:v>
                </c:pt>
                <c:pt idx="19243">
                  <c:v>19218</c:v>
                </c:pt>
                <c:pt idx="19244">
                  <c:v>19219</c:v>
                </c:pt>
                <c:pt idx="19245">
                  <c:v>19220</c:v>
                </c:pt>
                <c:pt idx="19246">
                  <c:v>19221</c:v>
                </c:pt>
                <c:pt idx="19247">
                  <c:v>19222</c:v>
                </c:pt>
                <c:pt idx="19248">
                  <c:v>19223</c:v>
                </c:pt>
                <c:pt idx="19249">
                  <c:v>19224</c:v>
                </c:pt>
                <c:pt idx="19250">
                  <c:v>19225</c:v>
                </c:pt>
                <c:pt idx="19251">
                  <c:v>19226</c:v>
                </c:pt>
                <c:pt idx="19252">
                  <c:v>19227</c:v>
                </c:pt>
                <c:pt idx="19253">
                  <c:v>19228</c:v>
                </c:pt>
                <c:pt idx="19254">
                  <c:v>19229</c:v>
                </c:pt>
                <c:pt idx="19255">
                  <c:v>19230</c:v>
                </c:pt>
                <c:pt idx="19256">
                  <c:v>19231</c:v>
                </c:pt>
                <c:pt idx="19257">
                  <c:v>19232</c:v>
                </c:pt>
                <c:pt idx="19258">
                  <c:v>19233</c:v>
                </c:pt>
                <c:pt idx="19259">
                  <c:v>19234</c:v>
                </c:pt>
                <c:pt idx="19260">
                  <c:v>19235</c:v>
                </c:pt>
                <c:pt idx="19261">
                  <c:v>19236</c:v>
                </c:pt>
                <c:pt idx="19262">
                  <c:v>19237</c:v>
                </c:pt>
                <c:pt idx="19263">
                  <c:v>19238</c:v>
                </c:pt>
                <c:pt idx="19264">
                  <c:v>19239</c:v>
                </c:pt>
                <c:pt idx="19265">
                  <c:v>19240</c:v>
                </c:pt>
                <c:pt idx="19266">
                  <c:v>19241</c:v>
                </c:pt>
                <c:pt idx="19267">
                  <c:v>19242</c:v>
                </c:pt>
                <c:pt idx="19268">
                  <c:v>19243</c:v>
                </c:pt>
                <c:pt idx="19269">
                  <c:v>19244</c:v>
                </c:pt>
                <c:pt idx="19270">
                  <c:v>19245</c:v>
                </c:pt>
                <c:pt idx="19271">
                  <c:v>19246</c:v>
                </c:pt>
                <c:pt idx="19272">
                  <c:v>19247</c:v>
                </c:pt>
                <c:pt idx="19273">
                  <c:v>19248</c:v>
                </c:pt>
                <c:pt idx="19274">
                  <c:v>19249</c:v>
                </c:pt>
                <c:pt idx="19275">
                  <c:v>19250</c:v>
                </c:pt>
                <c:pt idx="19276">
                  <c:v>19251</c:v>
                </c:pt>
                <c:pt idx="19277">
                  <c:v>19252</c:v>
                </c:pt>
                <c:pt idx="19278">
                  <c:v>19253</c:v>
                </c:pt>
                <c:pt idx="19279">
                  <c:v>19254</c:v>
                </c:pt>
                <c:pt idx="19280">
                  <c:v>19255</c:v>
                </c:pt>
                <c:pt idx="19281">
                  <c:v>19256</c:v>
                </c:pt>
                <c:pt idx="19282">
                  <c:v>19257</c:v>
                </c:pt>
                <c:pt idx="19283">
                  <c:v>19258</c:v>
                </c:pt>
                <c:pt idx="19284">
                  <c:v>19259</c:v>
                </c:pt>
                <c:pt idx="19285">
                  <c:v>19260</c:v>
                </c:pt>
                <c:pt idx="19286">
                  <c:v>19261</c:v>
                </c:pt>
                <c:pt idx="19287">
                  <c:v>19262</c:v>
                </c:pt>
                <c:pt idx="19288">
                  <c:v>19263</c:v>
                </c:pt>
                <c:pt idx="19289">
                  <c:v>19264</c:v>
                </c:pt>
                <c:pt idx="19290">
                  <c:v>19265</c:v>
                </c:pt>
                <c:pt idx="19291">
                  <c:v>19266</c:v>
                </c:pt>
                <c:pt idx="19292">
                  <c:v>19267</c:v>
                </c:pt>
                <c:pt idx="19293">
                  <c:v>19268</c:v>
                </c:pt>
                <c:pt idx="19294">
                  <c:v>19269</c:v>
                </c:pt>
                <c:pt idx="19295">
                  <c:v>19270</c:v>
                </c:pt>
                <c:pt idx="19296">
                  <c:v>19271</c:v>
                </c:pt>
                <c:pt idx="19297">
                  <c:v>19272</c:v>
                </c:pt>
                <c:pt idx="19298">
                  <c:v>19273</c:v>
                </c:pt>
                <c:pt idx="19299">
                  <c:v>19274</c:v>
                </c:pt>
                <c:pt idx="19300">
                  <c:v>19275</c:v>
                </c:pt>
                <c:pt idx="19301">
                  <c:v>19276</c:v>
                </c:pt>
                <c:pt idx="19302">
                  <c:v>19277</c:v>
                </c:pt>
                <c:pt idx="19303">
                  <c:v>19278</c:v>
                </c:pt>
                <c:pt idx="19304">
                  <c:v>19279</c:v>
                </c:pt>
                <c:pt idx="19305">
                  <c:v>19280</c:v>
                </c:pt>
                <c:pt idx="19306">
                  <c:v>19281</c:v>
                </c:pt>
                <c:pt idx="19307">
                  <c:v>19282</c:v>
                </c:pt>
                <c:pt idx="19308">
                  <c:v>19283</c:v>
                </c:pt>
                <c:pt idx="19309">
                  <c:v>19284</c:v>
                </c:pt>
                <c:pt idx="19310">
                  <c:v>19285</c:v>
                </c:pt>
                <c:pt idx="19311">
                  <c:v>19286</c:v>
                </c:pt>
                <c:pt idx="19312">
                  <c:v>19287</c:v>
                </c:pt>
                <c:pt idx="19313">
                  <c:v>19288</c:v>
                </c:pt>
                <c:pt idx="19314">
                  <c:v>19289</c:v>
                </c:pt>
                <c:pt idx="19315">
                  <c:v>19290</c:v>
                </c:pt>
                <c:pt idx="19316">
                  <c:v>19291</c:v>
                </c:pt>
                <c:pt idx="19317">
                  <c:v>19292</c:v>
                </c:pt>
                <c:pt idx="19318">
                  <c:v>19293</c:v>
                </c:pt>
                <c:pt idx="19319">
                  <c:v>19294</c:v>
                </c:pt>
                <c:pt idx="19320">
                  <c:v>19295</c:v>
                </c:pt>
                <c:pt idx="19321">
                  <c:v>19296</c:v>
                </c:pt>
                <c:pt idx="19322">
                  <c:v>19297</c:v>
                </c:pt>
                <c:pt idx="19323">
                  <c:v>19298</c:v>
                </c:pt>
                <c:pt idx="19324">
                  <c:v>19299</c:v>
                </c:pt>
                <c:pt idx="19325">
                  <c:v>19300</c:v>
                </c:pt>
                <c:pt idx="19326">
                  <c:v>19301</c:v>
                </c:pt>
                <c:pt idx="19327">
                  <c:v>19302</c:v>
                </c:pt>
                <c:pt idx="19328">
                  <c:v>19303</c:v>
                </c:pt>
                <c:pt idx="19329">
                  <c:v>19304</c:v>
                </c:pt>
                <c:pt idx="19330">
                  <c:v>19305</c:v>
                </c:pt>
                <c:pt idx="19331">
                  <c:v>19306</c:v>
                </c:pt>
                <c:pt idx="19332">
                  <c:v>19307</c:v>
                </c:pt>
                <c:pt idx="19333">
                  <c:v>19308</c:v>
                </c:pt>
                <c:pt idx="19334">
                  <c:v>19309</c:v>
                </c:pt>
                <c:pt idx="19335">
                  <c:v>19310</c:v>
                </c:pt>
                <c:pt idx="19336">
                  <c:v>19311</c:v>
                </c:pt>
                <c:pt idx="19337">
                  <c:v>19312</c:v>
                </c:pt>
                <c:pt idx="19338">
                  <c:v>19313</c:v>
                </c:pt>
                <c:pt idx="19339">
                  <c:v>19314</c:v>
                </c:pt>
                <c:pt idx="19340">
                  <c:v>19315</c:v>
                </c:pt>
                <c:pt idx="19341">
                  <c:v>19316</c:v>
                </c:pt>
                <c:pt idx="19342">
                  <c:v>19317</c:v>
                </c:pt>
                <c:pt idx="19343">
                  <c:v>19318</c:v>
                </c:pt>
                <c:pt idx="19344">
                  <c:v>19319</c:v>
                </c:pt>
                <c:pt idx="19345">
                  <c:v>19320</c:v>
                </c:pt>
                <c:pt idx="19346">
                  <c:v>19321</c:v>
                </c:pt>
                <c:pt idx="19347">
                  <c:v>19322</c:v>
                </c:pt>
                <c:pt idx="19348">
                  <c:v>19323</c:v>
                </c:pt>
                <c:pt idx="19349">
                  <c:v>19324</c:v>
                </c:pt>
                <c:pt idx="19350">
                  <c:v>19325</c:v>
                </c:pt>
                <c:pt idx="19351">
                  <c:v>19326</c:v>
                </c:pt>
                <c:pt idx="19352">
                  <c:v>19327</c:v>
                </c:pt>
                <c:pt idx="19353">
                  <c:v>19328</c:v>
                </c:pt>
                <c:pt idx="19354">
                  <c:v>19329</c:v>
                </c:pt>
                <c:pt idx="19355">
                  <c:v>19330</c:v>
                </c:pt>
                <c:pt idx="19356">
                  <c:v>19331</c:v>
                </c:pt>
                <c:pt idx="19357">
                  <c:v>19332</c:v>
                </c:pt>
                <c:pt idx="19358">
                  <c:v>19333</c:v>
                </c:pt>
                <c:pt idx="19359">
                  <c:v>19334</c:v>
                </c:pt>
                <c:pt idx="19360">
                  <c:v>19335</c:v>
                </c:pt>
                <c:pt idx="19361">
                  <c:v>19336</c:v>
                </c:pt>
                <c:pt idx="19362">
                  <c:v>19337</c:v>
                </c:pt>
                <c:pt idx="19363">
                  <c:v>19338</c:v>
                </c:pt>
                <c:pt idx="19364">
                  <c:v>19339</c:v>
                </c:pt>
                <c:pt idx="19365">
                  <c:v>19340</c:v>
                </c:pt>
                <c:pt idx="19366">
                  <c:v>19341</c:v>
                </c:pt>
                <c:pt idx="19367">
                  <c:v>19342</c:v>
                </c:pt>
                <c:pt idx="19368">
                  <c:v>19343</c:v>
                </c:pt>
                <c:pt idx="19369">
                  <c:v>19344</c:v>
                </c:pt>
                <c:pt idx="19370">
                  <c:v>19345</c:v>
                </c:pt>
                <c:pt idx="19371">
                  <c:v>19346</c:v>
                </c:pt>
                <c:pt idx="19372">
                  <c:v>19347</c:v>
                </c:pt>
                <c:pt idx="19373">
                  <c:v>19348</c:v>
                </c:pt>
                <c:pt idx="19374">
                  <c:v>19349</c:v>
                </c:pt>
                <c:pt idx="19375">
                  <c:v>19350</c:v>
                </c:pt>
                <c:pt idx="19376">
                  <c:v>19351</c:v>
                </c:pt>
                <c:pt idx="19377">
                  <c:v>19352</c:v>
                </c:pt>
                <c:pt idx="19378">
                  <c:v>19353</c:v>
                </c:pt>
                <c:pt idx="19379">
                  <c:v>19354</c:v>
                </c:pt>
                <c:pt idx="19380">
                  <c:v>19355</c:v>
                </c:pt>
                <c:pt idx="19381">
                  <c:v>19356</c:v>
                </c:pt>
                <c:pt idx="19382">
                  <c:v>19357</c:v>
                </c:pt>
                <c:pt idx="19383">
                  <c:v>19358</c:v>
                </c:pt>
                <c:pt idx="19384">
                  <c:v>19359</c:v>
                </c:pt>
                <c:pt idx="19385">
                  <c:v>19360</c:v>
                </c:pt>
                <c:pt idx="19386">
                  <c:v>19361</c:v>
                </c:pt>
                <c:pt idx="19387">
                  <c:v>19362</c:v>
                </c:pt>
                <c:pt idx="19388">
                  <c:v>19363</c:v>
                </c:pt>
                <c:pt idx="19389">
                  <c:v>19364</c:v>
                </c:pt>
                <c:pt idx="19390">
                  <c:v>19365</c:v>
                </c:pt>
                <c:pt idx="19391">
                  <c:v>19366</c:v>
                </c:pt>
                <c:pt idx="19392">
                  <c:v>19367</c:v>
                </c:pt>
                <c:pt idx="19393">
                  <c:v>19368</c:v>
                </c:pt>
                <c:pt idx="19394">
                  <c:v>19369</c:v>
                </c:pt>
                <c:pt idx="19395">
                  <c:v>19370</c:v>
                </c:pt>
                <c:pt idx="19396">
                  <c:v>19371</c:v>
                </c:pt>
                <c:pt idx="19397">
                  <c:v>19372</c:v>
                </c:pt>
                <c:pt idx="19398">
                  <c:v>19373</c:v>
                </c:pt>
                <c:pt idx="19399">
                  <c:v>19374</c:v>
                </c:pt>
                <c:pt idx="19400">
                  <c:v>19375</c:v>
                </c:pt>
                <c:pt idx="19401">
                  <c:v>19376</c:v>
                </c:pt>
                <c:pt idx="19402">
                  <c:v>19377</c:v>
                </c:pt>
                <c:pt idx="19403">
                  <c:v>19378</c:v>
                </c:pt>
                <c:pt idx="19404">
                  <c:v>19379</c:v>
                </c:pt>
                <c:pt idx="19405">
                  <c:v>19380</c:v>
                </c:pt>
                <c:pt idx="19406">
                  <c:v>19381</c:v>
                </c:pt>
                <c:pt idx="19407">
                  <c:v>19382</c:v>
                </c:pt>
                <c:pt idx="19408">
                  <c:v>19383</c:v>
                </c:pt>
                <c:pt idx="19409">
                  <c:v>19384</c:v>
                </c:pt>
                <c:pt idx="19410">
                  <c:v>19385</c:v>
                </c:pt>
                <c:pt idx="19411">
                  <c:v>19386</c:v>
                </c:pt>
                <c:pt idx="19412">
                  <c:v>19387</c:v>
                </c:pt>
                <c:pt idx="19413">
                  <c:v>19388</c:v>
                </c:pt>
                <c:pt idx="19414">
                  <c:v>19389</c:v>
                </c:pt>
                <c:pt idx="19415">
                  <c:v>19390</c:v>
                </c:pt>
                <c:pt idx="19416">
                  <c:v>19391</c:v>
                </c:pt>
                <c:pt idx="19417">
                  <c:v>19392</c:v>
                </c:pt>
                <c:pt idx="19418">
                  <c:v>19393</c:v>
                </c:pt>
                <c:pt idx="19419">
                  <c:v>19394</c:v>
                </c:pt>
                <c:pt idx="19420">
                  <c:v>19395</c:v>
                </c:pt>
                <c:pt idx="19421">
                  <c:v>19396</c:v>
                </c:pt>
                <c:pt idx="19422">
                  <c:v>19397</c:v>
                </c:pt>
                <c:pt idx="19423">
                  <c:v>19398</c:v>
                </c:pt>
                <c:pt idx="19424">
                  <c:v>19399</c:v>
                </c:pt>
                <c:pt idx="19425">
                  <c:v>19400</c:v>
                </c:pt>
                <c:pt idx="19426">
                  <c:v>19401</c:v>
                </c:pt>
                <c:pt idx="19427">
                  <c:v>19402</c:v>
                </c:pt>
                <c:pt idx="19428">
                  <c:v>19403</c:v>
                </c:pt>
                <c:pt idx="19429">
                  <c:v>19404</c:v>
                </c:pt>
                <c:pt idx="19430">
                  <c:v>19405</c:v>
                </c:pt>
                <c:pt idx="19431">
                  <c:v>19406</c:v>
                </c:pt>
                <c:pt idx="19432">
                  <c:v>19407</c:v>
                </c:pt>
                <c:pt idx="19433">
                  <c:v>19408</c:v>
                </c:pt>
                <c:pt idx="19434">
                  <c:v>19409</c:v>
                </c:pt>
                <c:pt idx="19435">
                  <c:v>19410</c:v>
                </c:pt>
                <c:pt idx="19436">
                  <c:v>19411</c:v>
                </c:pt>
                <c:pt idx="19437">
                  <c:v>19412</c:v>
                </c:pt>
                <c:pt idx="19438">
                  <c:v>19413</c:v>
                </c:pt>
                <c:pt idx="19439">
                  <c:v>19414</c:v>
                </c:pt>
                <c:pt idx="19440">
                  <c:v>19415</c:v>
                </c:pt>
                <c:pt idx="19441">
                  <c:v>19416</c:v>
                </c:pt>
                <c:pt idx="19442">
                  <c:v>19417</c:v>
                </c:pt>
                <c:pt idx="19443">
                  <c:v>19418</c:v>
                </c:pt>
                <c:pt idx="19444">
                  <c:v>19419</c:v>
                </c:pt>
                <c:pt idx="19445">
                  <c:v>19420</c:v>
                </c:pt>
                <c:pt idx="19446">
                  <c:v>19421</c:v>
                </c:pt>
                <c:pt idx="19447">
                  <c:v>19422</c:v>
                </c:pt>
                <c:pt idx="19448">
                  <c:v>19423</c:v>
                </c:pt>
                <c:pt idx="19449">
                  <c:v>19424</c:v>
                </c:pt>
                <c:pt idx="19450">
                  <c:v>19425</c:v>
                </c:pt>
                <c:pt idx="19451">
                  <c:v>19426</c:v>
                </c:pt>
                <c:pt idx="19452">
                  <c:v>19427</c:v>
                </c:pt>
                <c:pt idx="19453">
                  <c:v>19428</c:v>
                </c:pt>
                <c:pt idx="19454">
                  <c:v>19429</c:v>
                </c:pt>
                <c:pt idx="19455">
                  <c:v>19430</c:v>
                </c:pt>
                <c:pt idx="19456">
                  <c:v>19431</c:v>
                </c:pt>
                <c:pt idx="19457">
                  <c:v>19432</c:v>
                </c:pt>
                <c:pt idx="19458">
                  <c:v>19433</c:v>
                </c:pt>
                <c:pt idx="19459">
                  <c:v>19434</c:v>
                </c:pt>
                <c:pt idx="19460">
                  <c:v>19435</c:v>
                </c:pt>
                <c:pt idx="19461">
                  <c:v>19436</c:v>
                </c:pt>
                <c:pt idx="19462">
                  <c:v>19437</c:v>
                </c:pt>
                <c:pt idx="19463">
                  <c:v>19438</c:v>
                </c:pt>
                <c:pt idx="19464">
                  <c:v>19439</c:v>
                </c:pt>
                <c:pt idx="19465">
                  <c:v>19440</c:v>
                </c:pt>
                <c:pt idx="19466">
                  <c:v>19441</c:v>
                </c:pt>
                <c:pt idx="19467">
                  <c:v>19442</c:v>
                </c:pt>
                <c:pt idx="19468">
                  <c:v>19443</c:v>
                </c:pt>
                <c:pt idx="19469">
                  <c:v>19444</c:v>
                </c:pt>
                <c:pt idx="19470">
                  <c:v>19445</c:v>
                </c:pt>
                <c:pt idx="19471">
                  <c:v>19446</c:v>
                </c:pt>
                <c:pt idx="19472">
                  <c:v>19447</c:v>
                </c:pt>
                <c:pt idx="19473">
                  <c:v>19448</c:v>
                </c:pt>
                <c:pt idx="19474">
                  <c:v>19449</c:v>
                </c:pt>
                <c:pt idx="19475">
                  <c:v>19450</c:v>
                </c:pt>
                <c:pt idx="19476">
                  <c:v>19451</c:v>
                </c:pt>
                <c:pt idx="19477">
                  <c:v>19452</c:v>
                </c:pt>
                <c:pt idx="19478">
                  <c:v>19453</c:v>
                </c:pt>
                <c:pt idx="19479">
                  <c:v>19454</c:v>
                </c:pt>
                <c:pt idx="19480">
                  <c:v>19455</c:v>
                </c:pt>
                <c:pt idx="19481">
                  <c:v>19456</c:v>
                </c:pt>
                <c:pt idx="19482">
                  <c:v>19457</c:v>
                </c:pt>
                <c:pt idx="19483">
                  <c:v>19458</c:v>
                </c:pt>
                <c:pt idx="19484">
                  <c:v>19459</c:v>
                </c:pt>
                <c:pt idx="19485">
                  <c:v>19460</c:v>
                </c:pt>
                <c:pt idx="19486">
                  <c:v>19461</c:v>
                </c:pt>
                <c:pt idx="19487">
                  <c:v>19462</c:v>
                </c:pt>
                <c:pt idx="19488">
                  <c:v>19463</c:v>
                </c:pt>
                <c:pt idx="19489">
                  <c:v>19464</c:v>
                </c:pt>
                <c:pt idx="19490">
                  <c:v>19465</c:v>
                </c:pt>
                <c:pt idx="19491">
                  <c:v>19466</c:v>
                </c:pt>
                <c:pt idx="19492">
                  <c:v>19467</c:v>
                </c:pt>
                <c:pt idx="19493">
                  <c:v>19468</c:v>
                </c:pt>
                <c:pt idx="19494">
                  <c:v>19469</c:v>
                </c:pt>
                <c:pt idx="19495">
                  <c:v>19470</c:v>
                </c:pt>
                <c:pt idx="19496">
                  <c:v>19471</c:v>
                </c:pt>
                <c:pt idx="19497">
                  <c:v>19472</c:v>
                </c:pt>
                <c:pt idx="19498">
                  <c:v>19473</c:v>
                </c:pt>
                <c:pt idx="19499">
                  <c:v>19474</c:v>
                </c:pt>
                <c:pt idx="19500">
                  <c:v>19475</c:v>
                </c:pt>
                <c:pt idx="19501">
                  <c:v>19476</c:v>
                </c:pt>
                <c:pt idx="19502">
                  <c:v>19477</c:v>
                </c:pt>
                <c:pt idx="19503">
                  <c:v>19478</c:v>
                </c:pt>
                <c:pt idx="19504">
                  <c:v>19479</c:v>
                </c:pt>
                <c:pt idx="19505">
                  <c:v>19480</c:v>
                </c:pt>
                <c:pt idx="19506">
                  <c:v>19481</c:v>
                </c:pt>
                <c:pt idx="19507">
                  <c:v>19482</c:v>
                </c:pt>
                <c:pt idx="19508">
                  <c:v>19483</c:v>
                </c:pt>
                <c:pt idx="19509">
                  <c:v>19484</c:v>
                </c:pt>
                <c:pt idx="19510">
                  <c:v>19485</c:v>
                </c:pt>
                <c:pt idx="19511">
                  <c:v>19486</c:v>
                </c:pt>
                <c:pt idx="19512">
                  <c:v>19487</c:v>
                </c:pt>
                <c:pt idx="19513">
                  <c:v>19488</c:v>
                </c:pt>
                <c:pt idx="19514">
                  <c:v>19489</c:v>
                </c:pt>
                <c:pt idx="19515">
                  <c:v>19490</c:v>
                </c:pt>
                <c:pt idx="19516">
                  <c:v>19491</c:v>
                </c:pt>
                <c:pt idx="19517">
                  <c:v>19492</c:v>
                </c:pt>
                <c:pt idx="19518">
                  <c:v>19493</c:v>
                </c:pt>
                <c:pt idx="19519">
                  <c:v>19494</c:v>
                </c:pt>
                <c:pt idx="19520">
                  <c:v>19495</c:v>
                </c:pt>
                <c:pt idx="19521">
                  <c:v>19496</c:v>
                </c:pt>
                <c:pt idx="19522">
                  <c:v>19497</c:v>
                </c:pt>
                <c:pt idx="19523">
                  <c:v>19498</c:v>
                </c:pt>
                <c:pt idx="19524">
                  <c:v>19499</c:v>
                </c:pt>
                <c:pt idx="19525">
                  <c:v>19500</c:v>
                </c:pt>
                <c:pt idx="19526">
                  <c:v>19501</c:v>
                </c:pt>
                <c:pt idx="19527">
                  <c:v>19502</c:v>
                </c:pt>
                <c:pt idx="19528">
                  <c:v>19503</c:v>
                </c:pt>
                <c:pt idx="19529">
                  <c:v>19504</c:v>
                </c:pt>
                <c:pt idx="19530">
                  <c:v>19505</c:v>
                </c:pt>
                <c:pt idx="19531">
                  <c:v>19506</c:v>
                </c:pt>
                <c:pt idx="19532">
                  <c:v>19507</c:v>
                </c:pt>
                <c:pt idx="19533">
                  <c:v>19508</c:v>
                </c:pt>
                <c:pt idx="19534">
                  <c:v>19509</c:v>
                </c:pt>
                <c:pt idx="19535">
                  <c:v>19510</c:v>
                </c:pt>
                <c:pt idx="19536">
                  <c:v>19511</c:v>
                </c:pt>
                <c:pt idx="19537">
                  <c:v>19512</c:v>
                </c:pt>
                <c:pt idx="19538">
                  <c:v>19513</c:v>
                </c:pt>
                <c:pt idx="19539">
                  <c:v>19514</c:v>
                </c:pt>
                <c:pt idx="19540">
                  <c:v>19515</c:v>
                </c:pt>
                <c:pt idx="19541">
                  <c:v>19516</c:v>
                </c:pt>
                <c:pt idx="19542">
                  <c:v>19517</c:v>
                </c:pt>
                <c:pt idx="19543">
                  <c:v>19518</c:v>
                </c:pt>
                <c:pt idx="19544">
                  <c:v>19519</c:v>
                </c:pt>
                <c:pt idx="19545">
                  <c:v>19520</c:v>
                </c:pt>
                <c:pt idx="19546">
                  <c:v>19521</c:v>
                </c:pt>
                <c:pt idx="19547">
                  <c:v>19522</c:v>
                </c:pt>
                <c:pt idx="19548">
                  <c:v>19523</c:v>
                </c:pt>
                <c:pt idx="19549">
                  <c:v>19524</c:v>
                </c:pt>
                <c:pt idx="19550">
                  <c:v>19525</c:v>
                </c:pt>
                <c:pt idx="19551">
                  <c:v>19526</c:v>
                </c:pt>
                <c:pt idx="19552">
                  <c:v>19527</c:v>
                </c:pt>
                <c:pt idx="19553">
                  <c:v>19528</c:v>
                </c:pt>
                <c:pt idx="19554">
                  <c:v>19529</c:v>
                </c:pt>
                <c:pt idx="19555">
                  <c:v>19530</c:v>
                </c:pt>
                <c:pt idx="19556">
                  <c:v>19531</c:v>
                </c:pt>
                <c:pt idx="19557">
                  <c:v>19532</c:v>
                </c:pt>
                <c:pt idx="19558">
                  <c:v>19533</c:v>
                </c:pt>
                <c:pt idx="19559">
                  <c:v>19534</c:v>
                </c:pt>
                <c:pt idx="19560">
                  <c:v>19535</c:v>
                </c:pt>
                <c:pt idx="19561">
                  <c:v>19536</c:v>
                </c:pt>
                <c:pt idx="19562">
                  <c:v>19537</c:v>
                </c:pt>
                <c:pt idx="19563">
                  <c:v>19538</c:v>
                </c:pt>
                <c:pt idx="19564">
                  <c:v>19539</c:v>
                </c:pt>
                <c:pt idx="19565">
                  <c:v>19540</c:v>
                </c:pt>
                <c:pt idx="19566">
                  <c:v>19541</c:v>
                </c:pt>
                <c:pt idx="19567">
                  <c:v>19542</c:v>
                </c:pt>
                <c:pt idx="19568">
                  <c:v>19543</c:v>
                </c:pt>
                <c:pt idx="19569">
                  <c:v>19544</c:v>
                </c:pt>
                <c:pt idx="19570">
                  <c:v>19545</c:v>
                </c:pt>
                <c:pt idx="19571">
                  <c:v>19546</c:v>
                </c:pt>
                <c:pt idx="19572">
                  <c:v>19547</c:v>
                </c:pt>
                <c:pt idx="19573">
                  <c:v>19548</c:v>
                </c:pt>
                <c:pt idx="19574">
                  <c:v>19549</c:v>
                </c:pt>
                <c:pt idx="19575">
                  <c:v>19550</c:v>
                </c:pt>
                <c:pt idx="19576">
                  <c:v>19551</c:v>
                </c:pt>
                <c:pt idx="19577">
                  <c:v>19552</c:v>
                </c:pt>
                <c:pt idx="19578">
                  <c:v>19553</c:v>
                </c:pt>
                <c:pt idx="19579">
                  <c:v>19554</c:v>
                </c:pt>
                <c:pt idx="19580">
                  <c:v>19555</c:v>
                </c:pt>
                <c:pt idx="19581">
                  <c:v>19556</c:v>
                </c:pt>
                <c:pt idx="19582">
                  <c:v>19557</c:v>
                </c:pt>
                <c:pt idx="19583">
                  <c:v>19558</c:v>
                </c:pt>
                <c:pt idx="19584">
                  <c:v>19559</c:v>
                </c:pt>
                <c:pt idx="19585">
                  <c:v>19560</c:v>
                </c:pt>
                <c:pt idx="19586">
                  <c:v>19561</c:v>
                </c:pt>
                <c:pt idx="19587">
                  <c:v>19562</c:v>
                </c:pt>
                <c:pt idx="19588">
                  <c:v>19563</c:v>
                </c:pt>
                <c:pt idx="19589">
                  <c:v>19564</c:v>
                </c:pt>
                <c:pt idx="19590">
                  <c:v>19565</c:v>
                </c:pt>
                <c:pt idx="19591">
                  <c:v>19566</c:v>
                </c:pt>
                <c:pt idx="19592">
                  <c:v>19567</c:v>
                </c:pt>
                <c:pt idx="19593">
                  <c:v>19568</c:v>
                </c:pt>
                <c:pt idx="19594">
                  <c:v>19569</c:v>
                </c:pt>
                <c:pt idx="19595">
                  <c:v>19570</c:v>
                </c:pt>
                <c:pt idx="19596">
                  <c:v>19571</c:v>
                </c:pt>
                <c:pt idx="19597">
                  <c:v>19572</c:v>
                </c:pt>
                <c:pt idx="19598">
                  <c:v>19573</c:v>
                </c:pt>
                <c:pt idx="19599">
                  <c:v>19574</c:v>
                </c:pt>
                <c:pt idx="19600">
                  <c:v>19575</c:v>
                </c:pt>
                <c:pt idx="19601">
                  <c:v>19576</c:v>
                </c:pt>
                <c:pt idx="19602">
                  <c:v>19577</c:v>
                </c:pt>
                <c:pt idx="19603">
                  <c:v>19578</c:v>
                </c:pt>
                <c:pt idx="19604">
                  <c:v>19579</c:v>
                </c:pt>
                <c:pt idx="19605">
                  <c:v>19580</c:v>
                </c:pt>
                <c:pt idx="19606">
                  <c:v>19581</c:v>
                </c:pt>
                <c:pt idx="19607">
                  <c:v>19582</c:v>
                </c:pt>
                <c:pt idx="19608">
                  <c:v>19583</c:v>
                </c:pt>
                <c:pt idx="19609">
                  <c:v>19584</c:v>
                </c:pt>
                <c:pt idx="19610">
                  <c:v>19585</c:v>
                </c:pt>
                <c:pt idx="19611">
                  <c:v>19586</c:v>
                </c:pt>
                <c:pt idx="19612">
                  <c:v>19587</c:v>
                </c:pt>
                <c:pt idx="19613">
                  <c:v>19588</c:v>
                </c:pt>
                <c:pt idx="19614">
                  <c:v>19589</c:v>
                </c:pt>
                <c:pt idx="19615">
                  <c:v>19590</c:v>
                </c:pt>
                <c:pt idx="19616">
                  <c:v>19591</c:v>
                </c:pt>
                <c:pt idx="19617">
                  <c:v>19592</c:v>
                </c:pt>
                <c:pt idx="19618">
                  <c:v>19593</c:v>
                </c:pt>
                <c:pt idx="19619">
                  <c:v>19594</c:v>
                </c:pt>
                <c:pt idx="19620">
                  <c:v>19595</c:v>
                </c:pt>
                <c:pt idx="19621">
                  <c:v>19596</c:v>
                </c:pt>
                <c:pt idx="19622">
                  <c:v>19597</c:v>
                </c:pt>
                <c:pt idx="19623">
                  <c:v>19598</c:v>
                </c:pt>
                <c:pt idx="19624">
                  <c:v>19599</c:v>
                </c:pt>
                <c:pt idx="19625">
                  <c:v>19600</c:v>
                </c:pt>
                <c:pt idx="19626">
                  <c:v>19601</c:v>
                </c:pt>
                <c:pt idx="19627">
                  <c:v>19602</c:v>
                </c:pt>
                <c:pt idx="19628">
                  <c:v>19603</c:v>
                </c:pt>
                <c:pt idx="19629">
                  <c:v>19604</c:v>
                </c:pt>
                <c:pt idx="19630">
                  <c:v>19605</c:v>
                </c:pt>
                <c:pt idx="19631">
                  <c:v>19606</c:v>
                </c:pt>
                <c:pt idx="19632">
                  <c:v>19607</c:v>
                </c:pt>
                <c:pt idx="19633">
                  <c:v>19608</c:v>
                </c:pt>
                <c:pt idx="19634">
                  <c:v>19609</c:v>
                </c:pt>
                <c:pt idx="19635">
                  <c:v>19610</c:v>
                </c:pt>
                <c:pt idx="19636">
                  <c:v>19611</c:v>
                </c:pt>
                <c:pt idx="19637">
                  <c:v>19612</c:v>
                </c:pt>
                <c:pt idx="19638">
                  <c:v>19613</c:v>
                </c:pt>
                <c:pt idx="19639">
                  <c:v>19614</c:v>
                </c:pt>
                <c:pt idx="19640">
                  <c:v>19615</c:v>
                </c:pt>
                <c:pt idx="19641">
                  <c:v>19616</c:v>
                </c:pt>
                <c:pt idx="19642">
                  <c:v>19617</c:v>
                </c:pt>
                <c:pt idx="19643">
                  <c:v>19618</c:v>
                </c:pt>
                <c:pt idx="19644">
                  <c:v>19619</c:v>
                </c:pt>
                <c:pt idx="19645">
                  <c:v>19620</c:v>
                </c:pt>
                <c:pt idx="19646">
                  <c:v>19621</c:v>
                </c:pt>
                <c:pt idx="19647">
                  <c:v>19622</c:v>
                </c:pt>
                <c:pt idx="19648">
                  <c:v>19623</c:v>
                </c:pt>
                <c:pt idx="19649">
                  <c:v>19624</c:v>
                </c:pt>
                <c:pt idx="19650">
                  <c:v>19625</c:v>
                </c:pt>
                <c:pt idx="19651">
                  <c:v>19626</c:v>
                </c:pt>
                <c:pt idx="19652">
                  <c:v>19627</c:v>
                </c:pt>
                <c:pt idx="19653">
                  <c:v>19628</c:v>
                </c:pt>
                <c:pt idx="19654">
                  <c:v>19629</c:v>
                </c:pt>
                <c:pt idx="19655">
                  <c:v>19630</c:v>
                </c:pt>
                <c:pt idx="19656">
                  <c:v>19631</c:v>
                </c:pt>
                <c:pt idx="19657">
                  <c:v>19632</c:v>
                </c:pt>
                <c:pt idx="19658">
                  <c:v>19633</c:v>
                </c:pt>
                <c:pt idx="19659">
                  <c:v>19634</c:v>
                </c:pt>
                <c:pt idx="19660">
                  <c:v>19635</c:v>
                </c:pt>
                <c:pt idx="19661">
                  <c:v>19636</c:v>
                </c:pt>
                <c:pt idx="19662">
                  <c:v>19637</c:v>
                </c:pt>
                <c:pt idx="19663">
                  <c:v>19638</c:v>
                </c:pt>
                <c:pt idx="19664">
                  <c:v>19639</c:v>
                </c:pt>
                <c:pt idx="19665">
                  <c:v>19640</c:v>
                </c:pt>
                <c:pt idx="19666">
                  <c:v>19641</c:v>
                </c:pt>
                <c:pt idx="19667">
                  <c:v>19642</c:v>
                </c:pt>
                <c:pt idx="19668">
                  <c:v>19643</c:v>
                </c:pt>
                <c:pt idx="19669">
                  <c:v>19644</c:v>
                </c:pt>
                <c:pt idx="19670">
                  <c:v>19645</c:v>
                </c:pt>
                <c:pt idx="19671">
                  <c:v>19646</c:v>
                </c:pt>
                <c:pt idx="19672">
                  <c:v>19647</c:v>
                </c:pt>
                <c:pt idx="19673">
                  <c:v>19648</c:v>
                </c:pt>
                <c:pt idx="19674">
                  <c:v>19649</c:v>
                </c:pt>
                <c:pt idx="19675">
                  <c:v>19650</c:v>
                </c:pt>
                <c:pt idx="19676">
                  <c:v>19651</c:v>
                </c:pt>
                <c:pt idx="19677">
                  <c:v>19652</c:v>
                </c:pt>
                <c:pt idx="19678">
                  <c:v>19653</c:v>
                </c:pt>
                <c:pt idx="19679">
                  <c:v>19654</c:v>
                </c:pt>
                <c:pt idx="19680">
                  <c:v>19655</c:v>
                </c:pt>
                <c:pt idx="19681">
                  <c:v>19656</c:v>
                </c:pt>
                <c:pt idx="19682">
                  <c:v>19657</c:v>
                </c:pt>
                <c:pt idx="19683">
                  <c:v>19658</c:v>
                </c:pt>
                <c:pt idx="19684">
                  <c:v>19659</c:v>
                </c:pt>
                <c:pt idx="19685">
                  <c:v>19660</c:v>
                </c:pt>
                <c:pt idx="19686">
                  <c:v>19661</c:v>
                </c:pt>
                <c:pt idx="19687">
                  <c:v>19662</c:v>
                </c:pt>
                <c:pt idx="19688">
                  <c:v>19663</c:v>
                </c:pt>
                <c:pt idx="19689">
                  <c:v>19664</c:v>
                </c:pt>
                <c:pt idx="19690">
                  <c:v>19665</c:v>
                </c:pt>
                <c:pt idx="19691">
                  <c:v>19666</c:v>
                </c:pt>
                <c:pt idx="19692">
                  <c:v>19667</c:v>
                </c:pt>
                <c:pt idx="19693">
                  <c:v>19668</c:v>
                </c:pt>
                <c:pt idx="19694">
                  <c:v>19669</c:v>
                </c:pt>
                <c:pt idx="19695">
                  <c:v>19670</c:v>
                </c:pt>
                <c:pt idx="19696">
                  <c:v>19671</c:v>
                </c:pt>
                <c:pt idx="19697">
                  <c:v>19672</c:v>
                </c:pt>
                <c:pt idx="19698">
                  <c:v>19673</c:v>
                </c:pt>
                <c:pt idx="19699">
                  <c:v>19674</c:v>
                </c:pt>
                <c:pt idx="19700">
                  <c:v>19675</c:v>
                </c:pt>
                <c:pt idx="19701">
                  <c:v>19676</c:v>
                </c:pt>
                <c:pt idx="19702">
                  <c:v>19677</c:v>
                </c:pt>
                <c:pt idx="19703">
                  <c:v>19678</c:v>
                </c:pt>
                <c:pt idx="19704">
                  <c:v>19679</c:v>
                </c:pt>
                <c:pt idx="19705">
                  <c:v>19680</c:v>
                </c:pt>
                <c:pt idx="19706">
                  <c:v>19681</c:v>
                </c:pt>
                <c:pt idx="19707">
                  <c:v>19682</c:v>
                </c:pt>
                <c:pt idx="19708">
                  <c:v>19683</c:v>
                </c:pt>
                <c:pt idx="19709">
                  <c:v>19684</c:v>
                </c:pt>
                <c:pt idx="19710">
                  <c:v>19685</c:v>
                </c:pt>
                <c:pt idx="19711">
                  <c:v>19686</c:v>
                </c:pt>
                <c:pt idx="19712">
                  <c:v>19687</c:v>
                </c:pt>
                <c:pt idx="19713">
                  <c:v>19688</c:v>
                </c:pt>
                <c:pt idx="19714">
                  <c:v>19689</c:v>
                </c:pt>
                <c:pt idx="19715">
                  <c:v>19690</c:v>
                </c:pt>
                <c:pt idx="19716">
                  <c:v>19691</c:v>
                </c:pt>
                <c:pt idx="19717">
                  <c:v>19692</c:v>
                </c:pt>
                <c:pt idx="19718">
                  <c:v>19693</c:v>
                </c:pt>
                <c:pt idx="19719">
                  <c:v>19694</c:v>
                </c:pt>
                <c:pt idx="19720">
                  <c:v>19695</c:v>
                </c:pt>
                <c:pt idx="19721">
                  <c:v>19696</c:v>
                </c:pt>
                <c:pt idx="19722">
                  <c:v>19697</c:v>
                </c:pt>
                <c:pt idx="19723">
                  <c:v>19698</c:v>
                </c:pt>
                <c:pt idx="19724">
                  <c:v>19699</c:v>
                </c:pt>
                <c:pt idx="19725">
                  <c:v>19700</c:v>
                </c:pt>
                <c:pt idx="19726">
                  <c:v>19701</c:v>
                </c:pt>
                <c:pt idx="19727">
                  <c:v>19702</c:v>
                </c:pt>
                <c:pt idx="19728">
                  <c:v>19703</c:v>
                </c:pt>
                <c:pt idx="19729">
                  <c:v>19704</c:v>
                </c:pt>
                <c:pt idx="19730">
                  <c:v>19705</c:v>
                </c:pt>
                <c:pt idx="19731">
                  <c:v>19706</c:v>
                </c:pt>
                <c:pt idx="19732">
                  <c:v>19707</c:v>
                </c:pt>
                <c:pt idx="19733">
                  <c:v>19708</c:v>
                </c:pt>
                <c:pt idx="19734">
                  <c:v>19709</c:v>
                </c:pt>
                <c:pt idx="19735">
                  <c:v>19710</c:v>
                </c:pt>
                <c:pt idx="19736">
                  <c:v>19711</c:v>
                </c:pt>
                <c:pt idx="19737">
                  <c:v>19712</c:v>
                </c:pt>
                <c:pt idx="19738">
                  <c:v>19713</c:v>
                </c:pt>
                <c:pt idx="19739">
                  <c:v>19714</c:v>
                </c:pt>
                <c:pt idx="19740">
                  <c:v>19715</c:v>
                </c:pt>
                <c:pt idx="19741">
                  <c:v>19716</c:v>
                </c:pt>
                <c:pt idx="19742">
                  <c:v>19717</c:v>
                </c:pt>
                <c:pt idx="19743">
                  <c:v>19718</c:v>
                </c:pt>
                <c:pt idx="19744">
                  <c:v>19719</c:v>
                </c:pt>
                <c:pt idx="19745">
                  <c:v>19720</c:v>
                </c:pt>
                <c:pt idx="19746">
                  <c:v>19721</c:v>
                </c:pt>
                <c:pt idx="19747">
                  <c:v>19722</c:v>
                </c:pt>
                <c:pt idx="19748">
                  <c:v>19723</c:v>
                </c:pt>
                <c:pt idx="19749">
                  <c:v>19724</c:v>
                </c:pt>
                <c:pt idx="19750">
                  <c:v>19725</c:v>
                </c:pt>
                <c:pt idx="19751">
                  <c:v>19726</c:v>
                </c:pt>
                <c:pt idx="19752">
                  <c:v>19727</c:v>
                </c:pt>
                <c:pt idx="19753">
                  <c:v>19728</c:v>
                </c:pt>
                <c:pt idx="19754">
                  <c:v>19729</c:v>
                </c:pt>
                <c:pt idx="19755">
                  <c:v>19730</c:v>
                </c:pt>
                <c:pt idx="19756">
                  <c:v>19731</c:v>
                </c:pt>
                <c:pt idx="19757">
                  <c:v>19732</c:v>
                </c:pt>
                <c:pt idx="19758">
                  <c:v>19733</c:v>
                </c:pt>
                <c:pt idx="19759">
                  <c:v>19734</c:v>
                </c:pt>
                <c:pt idx="19760">
                  <c:v>19735</c:v>
                </c:pt>
                <c:pt idx="19761">
                  <c:v>19736</c:v>
                </c:pt>
                <c:pt idx="19762">
                  <c:v>19737</c:v>
                </c:pt>
                <c:pt idx="19763">
                  <c:v>19738</c:v>
                </c:pt>
                <c:pt idx="19764">
                  <c:v>19739</c:v>
                </c:pt>
                <c:pt idx="19765">
                  <c:v>19740</c:v>
                </c:pt>
                <c:pt idx="19766">
                  <c:v>19741</c:v>
                </c:pt>
                <c:pt idx="19767">
                  <c:v>19742</c:v>
                </c:pt>
                <c:pt idx="19768">
                  <c:v>19743</c:v>
                </c:pt>
                <c:pt idx="19769">
                  <c:v>19744</c:v>
                </c:pt>
                <c:pt idx="19770">
                  <c:v>19745</c:v>
                </c:pt>
                <c:pt idx="19771">
                  <c:v>19746</c:v>
                </c:pt>
                <c:pt idx="19772">
                  <c:v>19747</c:v>
                </c:pt>
                <c:pt idx="19773">
                  <c:v>19748</c:v>
                </c:pt>
                <c:pt idx="19774">
                  <c:v>19749</c:v>
                </c:pt>
                <c:pt idx="19775">
                  <c:v>19750</c:v>
                </c:pt>
                <c:pt idx="19776">
                  <c:v>19751</c:v>
                </c:pt>
                <c:pt idx="19777">
                  <c:v>19752</c:v>
                </c:pt>
                <c:pt idx="19778">
                  <c:v>19753</c:v>
                </c:pt>
                <c:pt idx="19779">
                  <c:v>19754</c:v>
                </c:pt>
                <c:pt idx="19780">
                  <c:v>19755</c:v>
                </c:pt>
                <c:pt idx="19781">
                  <c:v>19756</c:v>
                </c:pt>
                <c:pt idx="19782">
                  <c:v>19757</c:v>
                </c:pt>
                <c:pt idx="19783">
                  <c:v>19758</c:v>
                </c:pt>
                <c:pt idx="19784">
                  <c:v>19759</c:v>
                </c:pt>
                <c:pt idx="19785">
                  <c:v>19760</c:v>
                </c:pt>
                <c:pt idx="19786">
                  <c:v>19761</c:v>
                </c:pt>
                <c:pt idx="19787">
                  <c:v>19762</c:v>
                </c:pt>
                <c:pt idx="19788">
                  <c:v>19763</c:v>
                </c:pt>
                <c:pt idx="19789">
                  <c:v>19764</c:v>
                </c:pt>
                <c:pt idx="19790">
                  <c:v>19765</c:v>
                </c:pt>
                <c:pt idx="19791">
                  <c:v>19766</c:v>
                </c:pt>
                <c:pt idx="19792">
                  <c:v>19767</c:v>
                </c:pt>
                <c:pt idx="19793">
                  <c:v>19768</c:v>
                </c:pt>
                <c:pt idx="19794">
                  <c:v>19769</c:v>
                </c:pt>
                <c:pt idx="19795">
                  <c:v>19770</c:v>
                </c:pt>
                <c:pt idx="19796">
                  <c:v>19771</c:v>
                </c:pt>
                <c:pt idx="19797">
                  <c:v>19772</c:v>
                </c:pt>
                <c:pt idx="19798">
                  <c:v>19773</c:v>
                </c:pt>
                <c:pt idx="19799">
                  <c:v>19774</c:v>
                </c:pt>
                <c:pt idx="19800">
                  <c:v>19775</c:v>
                </c:pt>
                <c:pt idx="19801">
                  <c:v>19776</c:v>
                </c:pt>
                <c:pt idx="19802">
                  <c:v>19777</c:v>
                </c:pt>
                <c:pt idx="19803">
                  <c:v>19778</c:v>
                </c:pt>
                <c:pt idx="19804">
                  <c:v>19779</c:v>
                </c:pt>
                <c:pt idx="19805">
                  <c:v>19780</c:v>
                </c:pt>
                <c:pt idx="19806">
                  <c:v>19781</c:v>
                </c:pt>
                <c:pt idx="19807">
                  <c:v>19782</c:v>
                </c:pt>
                <c:pt idx="19808">
                  <c:v>19783</c:v>
                </c:pt>
                <c:pt idx="19809">
                  <c:v>19784</c:v>
                </c:pt>
                <c:pt idx="19810">
                  <c:v>19785</c:v>
                </c:pt>
                <c:pt idx="19811">
                  <c:v>19786</c:v>
                </c:pt>
                <c:pt idx="19812">
                  <c:v>19787</c:v>
                </c:pt>
                <c:pt idx="19813">
                  <c:v>19788</c:v>
                </c:pt>
                <c:pt idx="19814">
                  <c:v>19789</c:v>
                </c:pt>
                <c:pt idx="19815">
                  <c:v>19790</c:v>
                </c:pt>
                <c:pt idx="19816">
                  <c:v>19791</c:v>
                </c:pt>
                <c:pt idx="19817">
                  <c:v>19792</c:v>
                </c:pt>
                <c:pt idx="19818">
                  <c:v>19793</c:v>
                </c:pt>
                <c:pt idx="19819">
                  <c:v>19794</c:v>
                </c:pt>
                <c:pt idx="19820">
                  <c:v>19795</c:v>
                </c:pt>
                <c:pt idx="19821">
                  <c:v>19796</c:v>
                </c:pt>
                <c:pt idx="19822">
                  <c:v>19797</c:v>
                </c:pt>
                <c:pt idx="19823">
                  <c:v>19798</c:v>
                </c:pt>
                <c:pt idx="19824">
                  <c:v>19799</c:v>
                </c:pt>
                <c:pt idx="19825">
                  <c:v>19800</c:v>
                </c:pt>
                <c:pt idx="19826">
                  <c:v>19801</c:v>
                </c:pt>
                <c:pt idx="19827">
                  <c:v>19802</c:v>
                </c:pt>
                <c:pt idx="19828">
                  <c:v>19803</c:v>
                </c:pt>
                <c:pt idx="19829">
                  <c:v>19804</c:v>
                </c:pt>
                <c:pt idx="19830">
                  <c:v>19805</c:v>
                </c:pt>
                <c:pt idx="19831">
                  <c:v>19806</c:v>
                </c:pt>
                <c:pt idx="19832">
                  <c:v>19807</c:v>
                </c:pt>
                <c:pt idx="19833">
                  <c:v>19808</c:v>
                </c:pt>
                <c:pt idx="19834">
                  <c:v>19809</c:v>
                </c:pt>
                <c:pt idx="19835">
                  <c:v>19810</c:v>
                </c:pt>
                <c:pt idx="19836">
                  <c:v>19811</c:v>
                </c:pt>
                <c:pt idx="19837">
                  <c:v>19812</c:v>
                </c:pt>
                <c:pt idx="19838">
                  <c:v>19813</c:v>
                </c:pt>
                <c:pt idx="19839">
                  <c:v>19814</c:v>
                </c:pt>
                <c:pt idx="19840">
                  <c:v>19815</c:v>
                </c:pt>
                <c:pt idx="19841">
                  <c:v>19816</c:v>
                </c:pt>
                <c:pt idx="19842">
                  <c:v>19817</c:v>
                </c:pt>
                <c:pt idx="19843">
                  <c:v>19818</c:v>
                </c:pt>
                <c:pt idx="19844">
                  <c:v>19819</c:v>
                </c:pt>
                <c:pt idx="19845">
                  <c:v>19820</c:v>
                </c:pt>
                <c:pt idx="19846">
                  <c:v>19821</c:v>
                </c:pt>
                <c:pt idx="19847">
                  <c:v>19822</c:v>
                </c:pt>
                <c:pt idx="19848">
                  <c:v>19823</c:v>
                </c:pt>
                <c:pt idx="19849">
                  <c:v>19824</c:v>
                </c:pt>
                <c:pt idx="19850">
                  <c:v>19825</c:v>
                </c:pt>
                <c:pt idx="19851">
                  <c:v>19826</c:v>
                </c:pt>
                <c:pt idx="19852">
                  <c:v>19827</c:v>
                </c:pt>
                <c:pt idx="19853">
                  <c:v>19828</c:v>
                </c:pt>
                <c:pt idx="19854">
                  <c:v>19829</c:v>
                </c:pt>
                <c:pt idx="19855">
                  <c:v>19830</c:v>
                </c:pt>
                <c:pt idx="19856">
                  <c:v>19831</c:v>
                </c:pt>
                <c:pt idx="19857">
                  <c:v>19832</c:v>
                </c:pt>
                <c:pt idx="19858">
                  <c:v>19833</c:v>
                </c:pt>
                <c:pt idx="19859">
                  <c:v>19834</c:v>
                </c:pt>
                <c:pt idx="19860">
                  <c:v>19835</c:v>
                </c:pt>
                <c:pt idx="19861">
                  <c:v>19836</c:v>
                </c:pt>
                <c:pt idx="19862">
                  <c:v>19837</c:v>
                </c:pt>
                <c:pt idx="19863">
                  <c:v>19838</c:v>
                </c:pt>
                <c:pt idx="19864">
                  <c:v>19839</c:v>
                </c:pt>
                <c:pt idx="19865">
                  <c:v>19840</c:v>
                </c:pt>
                <c:pt idx="19866">
                  <c:v>19841</c:v>
                </c:pt>
                <c:pt idx="19867">
                  <c:v>19842</c:v>
                </c:pt>
                <c:pt idx="19868">
                  <c:v>19843</c:v>
                </c:pt>
                <c:pt idx="19869">
                  <c:v>19844</c:v>
                </c:pt>
                <c:pt idx="19870">
                  <c:v>19845</c:v>
                </c:pt>
                <c:pt idx="19871">
                  <c:v>19846</c:v>
                </c:pt>
                <c:pt idx="19872">
                  <c:v>19847</c:v>
                </c:pt>
                <c:pt idx="19873">
                  <c:v>19848</c:v>
                </c:pt>
                <c:pt idx="19874">
                  <c:v>19849</c:v>
                </c:pt>
                <c:pt idx="19875">
                  <c:v>19850</c:v>
                </c:pt>
                <c:pt idx="19876">
                  <c:v>19851</c:v>
                </c:pt>
                <c:pt idx="19877">
                  <c:v>19852</c:v>
                </c:pt>
                <c:pt idx="19878">
                  <c:v>19853</c:v>
                </c:pt>
                <c:pt idx="19879">
                  <c:v>19854</c:v>
                </c:pt>
                <c:pt idx="19880">
                  <c:v>19855</c:v>
                </c:pt>
                <c:pt idx="19881">
                  <c:v>19856</c:v>
                </c:pt>
                <c:pt idx="19882">
                  <c:v>19857</c:v>
                </c:pt>
                <c:pt idx="19883">
                  <c:v>19858</c:v>
                </c:pt>
                <c:pt idx="19884">
                  <c:v>19859</c:v>
                </c:pt>
                <c:pt idx="19885">
                  <c:v>19860</c:v>
                </c:pt>
                <c:pt idx="19886">
                  <c:v>19861</c:v>
                </c:pt>
                <c:pt idx="19887">
                  <c:v>19862</c:v>
                </c:pt>
                <c:pt idx="19888">
                  <c:v>19863</c:v>
                </c:pt>
                <c:pt idx="19889">
                  <c:v>19864</c:v>
                </c:pt>
                <c:pt idx="19890">
                  <c:v>19865</c:v>
                </c:pt>
                <c:pt idx="19891">
                  <c:v>19866</c:v>
                </c:pt>
                <c:pt idx="19892">
                  <c:v>19867</c:v>
                </c:pt>
                <c:pt idx="19893">
                  <c:v>19868</c:v>
                </c:pt>
                <c:pt idx="19894">
                  <c:v>19869</c:v>
                </c:pt>
                <c:pt idx="19895">
                  <c:v>19870</c:v>
                </c:pt>
                <c:pt idx="19896">
                  <c:v>19871</c:v>
                </c:pt>
                <c:pt idx="19897">
                  <c:v>19872</c:v>
                </c:pt>
                <c:pt idx="19898">
                  <c:v>19873</c:v>
                </c:pt>
                <c:pt idx="19899">
                  <c:v>19874</c:v>
                </c:pt>
                <c:pt idx="19900">
                  <c:v>19875</c:v>
                </c:pt>
                <c:pt idx="19901">
                  <c:v>19876</c:v>
                </c:pt>
                <c:pt idx="19902">
                  <c:v>19877</c:v>
                </c:pt>
                <c:pt idx="19903">
                  <c:v>19878</c:v>
                </c:pt>
                <c:pt idx="19904">
                  <c:v>19879</c:v>
                </c:pt>
                <c:pt idx="19905">
                  <c:v>19880</c:v>
                </c:pt>
                <c:pt idx="19906">
                  <c:v>19881</c:v>
                </c:pt>
                <c:pt idx="19907">
                  <c:v>19882</c:v>
                </c:pt>
                <c:pt idx="19908">
                  <c:v>19883</c:v>
                </c:pt>
                <c:pt idx="19909">
                  <c:v>19884</c:v>
                </c:pt>
                <c:pt idx="19910">
                  <c:v>19885</c:v>
                </c:pt>
                <c:pt idx="19911">
                  <c:v>19886</c:v>
                </c:pt>
                <c:pt idx="19912">
                  <c:v>19887</c:v>
                </c:pt>
                <c:pt idx="19913">
                  <c:v>19888</c:v>
                </c:pt>
                <c:pt idx="19914">
                  <c:v>19889</c:v>
                </c:pt>
                <c:pt idx="19915">
                  <c:v>19890</c:v>
                </c:pt>
                <c:pt idx="19916">
                  <c:v>19891</c:v>
                </c:pt>
                <c:pt idx="19917">
                  <c:v>19892</c:v>
                </c:pt>
                <c:pt idx="19918">
                  <c:v>19893</c:v>
                </c:pt>
                <c:pt idx="19919">
                  <c:v>19894</c:v>
                </c:pt>
                <c:pt idx="19920">
                  <c:v>19895</c:v>
                </c:pt>
                <c:pt idx="19921">
                  <c:v>19896</c:v>
                </c:pt>
                <c:pt idx="19922">
                  <c:v>19897</c:v>
                </c:pt>
                <c:pt idx="19923">
                  <c:v>19898</c:v>
                </c:pt>
                <c:pt idx="19924">
                  <c:v>19899</c:v>
                </c:pt>
                <c:pt idx="19925">
                  <c:v>19900</c:v>
                </c:pt>
                <c:pt idx="19926">
                  <c:v>19901</c:v>
                </c:pt>
                <c:pt idx="19927">
                  <c:v>19902</c:v>
                </c:pt>
                <c:pt idx="19928">
                  <c:v>19903</c:v>
                </c:pt>
                <c:pt idx="19929">
                  <c:v>19904</c:v>
                </c:pt>
                <c:pt idx="19930">
                  <c:v>19905</c:v>
                </c:pt>
                <c:pt idx="19931">
                  <c:v>19906</c:v>
                </c:pt>
                <c:pt idx="19932">
                  <c:v>19907</c:v>
                </c:pt>
                <c:pt idx="19933">
                  <c:v>19908</c:v>
                </c:pt>
                <c:pt idx="19934">
                  <c:v>19909</c:v>
                </c:pt>
                <c:pt idx="19935">
                  <c:v>19910</c:v>
                </c:pt>
                <c:pt idx="19936">
                  <c:v>19911</c:v>
                </c:pt>
                <c:pt idx="19937">
                  <c:v>19912</c:v>
                </c:pt>
                <c:pt idx="19938">
                  <c:v>19913</c:v>
                </c:pt>
                <c:pt idx="19939">
                  <c:v>19914</c:v>
                </c:pt>
                <c:pt idx="19940">
                  <c:v>19915</c:v>
                </c:pt>
                <c:pt idx="19941">
                  <c:v>19916</c:v>
                </c:pt>
                <c:pt idx="19942">
                  <c:v>19917</c:v>
                </c:pt>
                <c:pt idx="19943">
                  <c:v>19918</c:v>
                </c:pt>
                <c:pt idx="19944">
                  <c:v>19919</c:v>
                </c:pt>
                <c:pt idx="19945">
                  <c:v>19920</c:v>
                </c:pt>
                <c:pt idx="19946">
                  <c:v>19921</c:v>
                </c:pt>
                <c:pt idx="19947">
                  <c:v>19922</c:v>
                </c:pt>
                <c:pt idx="19948">
                  <c:v>19923</c:v>
                </c:pt>
                <c:pt idx="19949">
                  <c:v>19924</c:v>
                </c:pt>
                <c:pt idx="19950">
                  <c:v>19925</c:v>
                </c:pt>
                <c:pt idx="19951">
                  <c:v>19926</c:v>
                </c:pt>
                <c:pt idx="19952">
                  <c:v>19927</c:v>
                </c:pt>
                <c:pt idx="19953">
                  <c:v>19928</c:v>
                </c:pt>
                <c:pt idx="19954">
                  <c:v>19929</c:v>
                </c:pt>
                <c:pt idx="19955">
                  <c:v>19930</c:v>
                </c:pt>
                <c:pt idx="19956">
                  <c:v>19931</c:v>
                </c:pt>
                <c:pt idx="19957">
                  <c:v>19932</c:v>
                </c:pt>
                <c:pt idx="19958">
                  <c:v>19933</c:v>
                </c:pt>
                <c:pt idx="19959">
                  <c:v>19934</c:v>
                </c:pt>
                <c:pt idx="19960">
                  <c:v>19935</c:v>
                </c:pt>
                <c:pt idx="19961">
                  <c:v>19936</c:v>
                </c:pt>
                <c:pt idx="19962">
                  <c:v>19937</c:v>
                </c:pt>
                <c:pt idx="19963">
                  <c:v>19938</c:v>
                </c:pt>
                <c:pt idx="19964">
                  <c:v>19939</c:v>
                </c:pt>
                <c:pt idx="19965">
                  <c:v>19940</c:v>
                </c:pt>
                <c:pt idx="19966">
                  <c:v>19941</c:v>
                </c:pt>
                <c:pt idx="19967">
                  <c:v>19942</c:v>
                </c:pt>
                <c:pt idx="19968">
                  <c:v>19943</c:v>
                </c:pt>
                <c:pt idx="19969">
                  <c:v>19944</c:v>
                </c:pt>
                <c:pt idx="19970">
                  <c:v>19945</c:v>
                </c:pt>
                <c:pt idx="19971">
                  <c:v>19946</c:v>
                </c:pt>
                <c:pt idx="19972">
                  <c:v>19947</c:v>
                </c:pt>
                <c:pt idx="19973">
                  <c:v>19948</c:v>
                </c:pt>
                <c:pt idx="19974">
                  <c:v>19949</c:v>
                </c:pt>
                <c:pt idx="19975">
                  <c:v>19950</c:v>
                </c:pt>
                <c:pt idx="19976">
                  <c:v>19951</c:v>
                </c:pt>
                <c:pt idx="19977">
                  <c:v>19952</c:v>
                </c:pt>
                <c:pt idx="19978">
                  <c:v>19953</c:v>
                </c:pt>
                <c:pt idx="19979">
                  <c:v>19954</c:v>
                </c:pt>
                <c:pt idx="19980">
                  <c:v>19955</c:v>
                </c:pt>
                <c:pt idx="19981">
                  <c:v>19956</c:v>
                </c:pt>
                <c:pt idx="19982">
                  <c:v>19957</c:v>
                </c:pt>
                <c:pt idx="19983">
                  <c:v>19958</c:v>
                </c:pt>
                <c:pt idx="19984">
                  <c:v>19959</c:v>
                </c:pt>
                <c:pt idx="19985">
                  <c:v>19960</c:v>
                </c:pt>
                <c:pt idx="19986">
                  <c:v>19961</c:v>
                </c:pt>
                <c:pt idx="19987">
                  <c:v>19962</c:v>
                </c:pt>
                <c:pt idx="19988">
                  <c:v>19963</c:v>
                </c:pt>
                <c:pt idx="19989">
                  <c:v>19964</c:v>
                </c:pt>
                <c:pt idx="19990">
                  <c:v>19965</c:v>
                </c:pt>
                <c:pt idx="19991">
                  <c:v>19966</c:v>
                </c:pt>
                <c:pt idx="19992">
                  <c:v>19967</c:v>
                </c:pt>
                <c:pt idx="19993">
                  <c:v>19968</c:v>
                </c:pt>
                <c:pt idx="19994">
                  <c:v>19969</c:v>
                </c:pt>
                <c:pt idx="19995">
                  <c:v>19970</c:v>
                </c:pt>
                <c:pt idx="19996">
                  <c:v>19971</c:v>
                </c:pt>
                <c:pt idx="19997">
                  <c:v>19972</c:v>
                </c:pt>
                <c:pt idx="19998">
                  <c:v>19973</c:v>
                </c:pt>
                <c:pt idx="19999">
                  <c:v>19974</c:v>
                </c:pt>
                <c:pt idx="20000">
                  <c:v>19975</c:v>
                </c:pt>
                <c:pt idx="20001">
                  <c:v>19976</c:v>
                </c:pt>
              </c:numCache>
            </c:numRef>
          </c:xVal>
          <c:yVal>
            <c:numRef>
              <c:f>ilc50lW!$C$2:$C$20003</c:f>
              <c:numCache>
                <c:formatCode>0.00E+00</c:formatCode>
                <c:ptCount val="20002"/>
                <c:pt idx="0">
                  <c:v>-2.7919106100000101E-5</c:v>
                </c:pt>
                <c:pt idx="1">
                  <c:v>-9.0479223900000047E-5</c:v>
                </c:pt>
                <c:pt idx="2">
                  <c:v>-2.2964314700000052E-4</c:v>
                </c:pt>
                <c:pt idx="3">
                  <c:v>-5.6878446000000013E-4</c:v>
                </c:pt>
                <c:pt idx="4">
                  <c:v>-1.3494454800000021E-3</c:v>
                </c:pt>
                <c:pt idx="5">
                  <c:v>-3.0821792200000052E-3</c:v>
                </c:pt>
                <c:pt idx="6">
                  <c:v>-6.7639090700000034E-3</c:v>
                </c:pt>
                <c:pt idx="7">
                  <c:v>-1.4265495700000005E-2</c:v>
                </c:pt>
                <c:pt idx="8">
                  <c:v>-2.89080608E-2</c:v>
                </c:pt>
                <c:pt idx="9">
                  <c:v>-5.6284497500000023E-2</c:v>
                </c:pt>
                <c:pt idx="10">
                  <c:v>-0.10528601700000002</c:v>
                </c:pt>
                <c:pt idx="11">
                  <c:v>-0.18921320100000064</c:v>
                </c:pt>
                <c:pt idx="12">
                  <c:v>-0.32666962700000091</c:v>
                </c:pt>
                <c:pt idx="13">
                  <c:v>-0.54177164200000183</c:v>
                </c:pt>
                <c:pt idx="14">
                  <c:v>-0.86306070099999999</c:v>
                </c:pt>
                <c:pt idx="15">
                  <c:v>-1.3205163899999999</c:v>
                </c:pt>
                <c:pt idx="16">
                  <c:v>-1.9403205100000001</c:v>
                </c:pt>
                <c:pt idx="17">
                  <c:v>-2.7375861000000001</c:v>
                </c:pt>
                <c:pt idx="18">
                  <c:v>-3.7080690700000001</c:v>
                </c:pt>
                <c:pt idx="19">
                  <c:v>-4.8207297999999996</c:v>
                </c:pt>
                <c:pt idx="20">
                  <c:v>-6.0135761099999945</c:v>
                </c:pt>
                <c:pt idx="21">
                  <c:v>-7.1951198599999753</c:v>
                </c:pt>
                <c:pt idx="22">
                  <c:v>-8.252830830000029</c:v>
                </c:pt>
                <c:pt idx="23">
                  <c:v>-9.0682356899999998</c:v>
                </c:pt>
                <c:pt idx="24">
                  <c:v>-9.5362336400000007</c:v>
                </c:pt>
                <c:pt idx="25">
                  <c:v>-9.5845094600000014</c:v>
                </c:pt>
                <c:pt idx="26">
                  <c:v>-9.188276789999998</c:v>
                </c:pt>
                <c:pt idx="27">
                  <c:v>-8.3764095900000353</c:v>
                </c:pt>
                <c:pt idx="28">
                  <c:v>-7.22714342</c:v>
                </c:pt>
                <c:pt idx="29">
                  <c:v>-5.8543110899999888</c:v>
                </c:pt>
                <c:pt idx="30">
                  <c:v>-4.3875657800000001</c:v>
                </c:pt>
                <c:pt idx="31">
                  <c:v>-2.9514256199999944</c:v>
                </c:pt>
                <c:pt idx="32">
                  <c:v>-1.6478403099999999</c:v>
                </c:pt>
                <c:pt idx="33">
                  <c:v>-0.54551604399999842</c:v>
                </c:pt>
                <c:pt idx="34">
                  <c:v>0.32291574900000097</c:v>
                </c:pt>
                <c:pt idx="35">
                  <c:v>0.95689603900000064</c:v>
                </c:pt>
                <c:pt idx="36">
                  <c:v>1.3794938799999998</c:v>
                </c:pt>
                <c:pt idx="37">
                  <c:v>1.62735914</c:v>
                </c:pt>
                <c:pt idx="38">
                  <c:v>1.7415234799999975</c:v>
                </c:pt>
                <c:pt idx="39">
                  <c:v>1.7606098899999998</c:v>
                </c:pt>
                <c:pt idx="40">
                  <c:v>1.7170222099999972</c:v>
                </c:pt>
                <c:pt idx="41">
                  <c:v>1.6358605799999999</c:v>
                </c:pt>
                <c:pt idx="42">
                  <c:v>1.5357920899999973</c:v>
                </c:pt>
                <c:pt idx="43">
                  <c:v>1.4308935999999968</c:v>
                </c:pt>
                <c:pt idx="44">
                  <c:v>1.3325384</c:v>
                </c:pt>
                <c:pt idx="45">
                  <c:v>1.2506276899999973</c:v>
                </c:pt>
                <c:pt idx="46">
                  <c:v>1.1938224799999999</c:v>
                </c:pt>
                <c:pt idx="47">
                  <c:v>1.1688226499999999</c:v>
                </c:pt>
                <c:pt idx="48">
                  <c:v>1.1790880500000001</c:v>
                </c:pt>
                <c:pt idx="49">
                  <c:v>1.223607359999997</c:v>
                </c:pt>
                <c:pt idx="50">
                  <c:v>1.2963287299999999</c:v>
                </c:pt>
                <c:pt idx="51">
                  <c:v>1.3866726</c:v>
                </c:pt>
                <c:pt idx="52">
                  <c:v>1.481123819999997</c:v>
                </c:pt>
                <c:pt idx="53">
                  <c:v>1.5657223399999998</c:v>
                </c:pt>
                <c:pt idx="54">
                  <c:v>1.6286704599999999</c:v>
                </c:pt>
                <c:pt idx="55">
                  <c:v>1.6624172100000001</c:v>
                </c:pt>
                <c:pt idx="56">
                  <c:v>1.6647352799999999</c:v>
                </c:pt>
                <c:pt idx="57">
                  <c:v>1.6384504900000001</c:v>
                </c:pt>
                <c:pt idx="58">
                  <c:v>1.59004327</c:v>
                </c:pt>
                <c:pt idx="59">
                  <c:v>1.5275562499999973</c:v>
                </c:pt>
                <c:pt idx="60">
                  <c:v>1.4584755899999999</c:v>
                </c:pt>
                <c:pt idx="61">
                  <c:v>1.38816867</c:v>
                </c:pt>
                <c:pt idx="62">
                  <c:v>1.3192768699999999</c:v>
                </c:pt>
                <c:pt idx="63">
                  <c:v>1.25212276</c:v>
                </c:pt>
                <c:pt idx="64">
                  <c:v>1.1858959899999999</c:v>
                </c:pt>
                <c:pt idx="65">
                  <c:v>1.1201463</c:v>
                </c:pt>
                <c:pt idx="66">
                  <c:v>1.05605185</c:v>
                </c:pt>
                <c:pt idx="67">
                  <c:v>0.99701436899999818</c:v>
                </c:pt>
                <c:pt idx="68">
                  <c:v>0.94835759100000006</c:v>
                </c:pt>
                <c:pt idx="69">
                  <c:v>0.91617585100000065</c:v>
                </c:pt>
                <c:pt idx="70">
                  <c:v>0.90564351800000065</c:v>
                </c:pt>
                <c:pt idx="71">
                  <c:v>0.91926069899999996</c:v>
                </c:pt>
                <c:pt idx="72">
                  <c:v>0.95555094200000001</c:v>
                </c:pt>
                <c:pt idx="73">
                  <c:v>1.0086177999999999</c:v>
                </c:pt>
                <c:pt idx="74">
                  <c:v>1.0687538000000001</c:v>
                </c:pt>
                <c:pt idx="75">
                  <c:v>1.12402347</c:v>
                </c:pt>
                <c:pt idx="76">
                  <c:v>1.1624931999999999</c:v>
                </c:pt>
                <c:pt idx="77">
                  <c:v>1.1746103200000029</c:v>
                </c:pt>
                <c:pt idx="78">
                  <c:v>1.1551904099999999</c:v>
                </c:pt>
                <c:pt idx="79">
                  <c:v>1.10455474</c:v>
                </c:pt>
                <c:pt idx="80">
                  <c:v>1.02855275</c:v>
                </c:pt>
                <c:pt idx="81">
                  <c:v>0.93745160900000002</c:v>
                </c:pt>
                <c:pt idx="82">
                  <c:v>0.8439258620000023</c:v>
                </c:pt>
                <c:pt idx="83">
                  <c:v>0.76057161600000289</c:v>
                </c:pt>
                <c:pt idx="84">
                  <c:v>0.69747085400000064</c:v>
                </c:pt>
                <c:pt idx="85">
                  <c:v>0.66031330700000002</c:v>
                </c:pt>
                <c:pt idx="86">
                  <c:v>0.64945937400000064</c:v>
                </c:pt>
                <c:pt idx="87">
                  <c:v>0.66011812400000003</c:v>
                </c:pt>
                <c:pt idx="88">
                  <c:v>0.6835702259999995</c:v>
                </c:pt>
                <c:pt idx="89">
                  <c:v>0.70913995600000146</c:v>
                </c:pt>
                <c:pt idx="90">
                  <c:v>0.72646849899999999</c:v>
                </c:pt>
                <c:pt idx="91">
                  <c:v>0.7275949819999995</c:v>
                </c:pt>
                <c:pt idx="92">
                  <c:v>0.70842391900000001</c:v>
                </c:pt>
                <c:pt idx="93">
                  <c:v>0.669319781</c:v>
                </c:pt>
                <c:pt idx="94">
                  <c:v>0.61478147500000146</c:v>
                </c:pt>
                <c:pt idx="95">
                  <c:v>0.55234849700000133</c:v>
                </c:pt>
                <c:pt idx="96">
                  <c:v>0.49103537700000038</c:v>
                </c:pt>
                <c:pt idx="97">
                  <c:v>0.43964529600000002</c:v>
                </c:pt>
                <c:pt idx="98">
                  <c:v>0.40528337500000067</c:v>
                </c:pt>
                <c:pt idx="99">
                  <c:v>0.39229513700000002</c:v>
                </c:pt>
                <c:pt idx="100">
                  <c:v>0.40173548799999997</c:v>
                </c:pt>
                <c:pt idx="101">
                  <c:v>0.43136427600000127</c:v>
                </c:pt>
                <c:pt idx="102">
                  <c:v>0.47609058500000073</c:v>
                </c:pt>
                <c:pt idx="103">
                  <c:v>0.52875426999999997</c:v>
                </c:pt>
                <c:pt idx="104">
                  <c:v>0.58113083999999959</c:v>
                </c:pt>
                <c:pt idx="105">
                  <c:v>0.62505077300000145</c:v>
                </c:pt>
                <c:pt idx="106">
                  <c:v>0.65352418400000001</c:v>
                </c:pt>
                <c:pt idx="107">
                  <c:v>0.6617477760000029</c:v>
                </c:pt>
                <c:pt idx="108">
                  <c:v>0.64785804100000133</c:v>
                </c:pt>
                <c:pt idx="109">
                  <c:v>0.61329738499999997</c:v>
                </c:pt>
                <c:pt idx="110">
                  <c:v>0.56269914200000182</c:v>
                </c:pt>
                <c:pt idx="111">
                  <c:v>0.50327280299999999</c:v>
                </c:pt>
                <c:pt idx="112">
                  <c:v>0.44377069500000038</c:v>
                </c:pt>
                <c:pt idx="113">
                  <c:v>0.39320985700000038</c:v>
                </c:pt>
                <c:pt idx="114">
                  <c:v>0.35957779800000073</c:v>
                </c:pt>
                <c:pt idx="115">
                  <c:v>0.34874737200000011</c:v>
                </c:pt>
                <c:pt idx="116">
                  <c:v>0.36376611700000067</c:v>
                </c:pt>
                <c:pt idx="117">
                  <c:v>0.40458958200000072</c:v>
                </c:pt>
                <c:pt idx="118">
                  <c:v>0.46823292800000005</c:v>
                </c:pt>
                <c:pt idx="119">
                  <c:v>0.54924653899999998</c:v>
                </c:pt>
                <c:pt idx="120">
                  <c:v>0.64039753500000063</c:v>
                </c:pt>
                <c:pt idx="121">
                  <c:v>0.73344967200000266</c:v>
                </c:pt>
                <c:pt idx="122">
                  <c:v>0.81996461899999995</c:v>
                </c:pt>
                <c:pt idx="123">
                  <c:v>0.89207244800000018</c:v>
                </c:pt>
                <c:pt idx="124">
                  <c:v>0.94317079500000001</c:v>
                </c:pt>
                <c:pt idx="125">
                  <c:v>0.96850870200000005</c:v>
                </c:pt>
                <c:pt idx="126">
                  <c:v>0.96560661400000181</c:v>
                </c:pt>
                <c:pt idx="127">
                  <c:v>0.93447022199999996</c:v>
                </c:pt>
                <c:pt idx="128">
                  <c:v>0.87757787899999995</c:v>
                </c:pt>
                <c:pt idx="129">
                  <c:v>0.79965156400000004</c:v>
                </c:pt>
                <c:pt idx="130">
                  <c:v>0.70724948300000146</c:v>
                </c:pt>
                <c:pt idx="131">
                  <c:v>0.6082303</c:v>
                </c:pt>
                <c:pt idx="132">
                  <c:v>0.51113524200000005</c:v>
                </c:pt>
                <c:pt idx="133">
                  <c:v>0.42451904499999998</c:v>
                </c:pt>
                <c:pt idx="134">
                  <c:v>0.356250434</c:v>
                </c:pt>
                <c:pt idx="135">
                  <c:v>0.31280383400000067</c:v>
                </c:pt>
                <c:pt idx="136">
                  <c:v>0.29858435800000038</c:v>
                </c:pt>
                <c:pt idx="137">
                  <c:v>0.31535613500000115</c:v>
                </c:pt>
                <c:pt idx="138">
                  <c:v>0.36187003200000073</c:v>
                </c:pt>
                <c:pt idx="139">
                  <c:v>0.43379203300000002</c:v>
                </c:pt>
                <c:pt idx="140">
                  <c:v>0.5240105429999995</c:v>
                </c:pt>
                <c:pt idx="141">
                  <c:v>0.62334527300000231</c:v>
                </c:pt>
                <c:pt idx="142">
                  <c:v>0.72160496100000004</c:v>
                </c:pt>
                <c:pt idx="143">
                  <c:v>0.80885947400000169</c:v>
                </c:pt>
                <c:pt idx="144">
                  <c:v>0.87672821900000231</c:v>
                </c:pt>
                <c:pt idx="145">
                  <c:v>0.91945843599999999</c:v>
                </c:pt>
                <c:pt idx="146">
                  <c:v>0.93459058699999997</c:v>
                </c:pt>
                <c:pt idx="147">
                  <c:v>0.92308227600000003</c:v>
                </c:pt>
                <c:pt idx="148">
                  <c:v>0.88887642000000022</c:v>
                </c:pt>
                <c:pt idx="149">
                  <c:v>0.83802222900000001</c:v>
                </c:pt>
                <c:pt idx="150">
                  <c:v>0.77755816099999953</c:v>
                </c:pt>
                <c:pt idx="151">
                  <c:v>0.71441012599999842</c:v>
                </c:pt>
                <c:pt idx="152">
                  <c:v>0.65453344999999996</c:v>
                </c:pt>
                <c:pt idx="153">
                  <c:v>0.60243754499999957</c:v>
                </c:pt>
                <c:pt idx="154">
                  <c:v>0.56110928400000004</c:v>
                </c:pt>
                <c:pt idx="155">
                  <c:v>0.53223304599999854</c:v>
                </c:pt>
                <c:pt idx="156">
                  <c:v>0.51653433099999957</c:v>
                </c:pt>
                <c:pt idx="157">
                  <c:v>0.51406849999999948</c:v>
                </c:pt>
                <c:pt idx="158">
                  <c:v>0.52433550499999959</c:v>
                </c:pt>
                <c:pt idx="159">
                  <c:v>0.5461963439999995</c:v>
                </c:pt>
                <c:pt idx="160">
                  <c:v>0.57766461100000133</c:v>
                </c:pt>
                <c:pt idx="161">
                  <c:v>0.61570816399999995</c:v>
                </c:pt>
                <c:pt idx="162">
                  <c:v>0.65620529000000183</c:v>
                </c:pt>
                <c:pt idx="163">
                  <c:v>0.69415354200000023</c:v>
                </c:pt>
                <c:pt idx="164">
                  <c:v>0.72415021400000146</c:v>
                </c:pt>
                <c:pt idx="165">
                  <c:v>0.74107565700000266</c:v>
                </c:pt>
                <c:pt idx="166">
                  <c:v>0.74084523400000302</c:v>
                </c:pt>
                <c:pt idx="167">
                  <c:v>0.72106828300000003</c:v>
                </c:pt>
                <c:pt idx="168">
                  <c:v>0.68147234999999828</c:v>
                </c:pt>
                <c:pt idx="169">
                  <c:v>0.62400722900000005</c:v>
                </c:pt>
                <c:pt idx="170">
                  <c:v>0.55261982200000181</c:v>
                </c:pt>
                <c:pt idx="171">
                  <c:v>0.47276116499999998</c:v>
                </c:pt>
                <c:pt idx="172">
                  <c:v>0.39073456800000073</c:v>
                </c:pt>
                <c:pt idx="173">
                  <c:v>0.31300536300000104</c:v>
                </c:pt>
                <c:pt idx="174">
                  <c:v>0.24557230699999999</c:v>
                </c:pt>
                <c:pt idx="175">
                  <c:v>0.19345910400000021</c:v>
                </c:pt>
                <c:pt idx="176">
                  <c:v>0.16034366899999997</c:v>
                </c:pt>
                <c:pt idx="177">
                  <c:v>0.14831662700000001</c:v>
                </c:pt>
                <c:pt idx="178">
                  <c:v>0.15775717900000033</c:v>
                </c:pt>
                <c:pt idx="179">
                  <c:v>0.18732610699999999</c:v>
                </c:pt>
                <c:pt idx="180">
                  <c:v>0.23409091000000001</c:v>
                </c:pt>
                <c:pt idx="181">
                  <c:v>0.29379885700000002</c:v>
                </c:pt>
                <c:pt idx="182">
                  <c:v>0.36129450400000002</c:v>
                </c:pt>
                <c:pt idx="183">
                  <c:v>0.43104024000000002</c:v>
                </c:pt>
                <c:pt idx="184">
                  <c:v>0.49766013300000073</c:v>
                </c:pt>
                <c:pt idx="185">
                  <c:v>0.55640625999999949</c:v>
                </c:pt>
                <c:pt idx="186">
                  <c:v>0.60345977100000003</c:v>
                </c:pt>
                <c:pt idx="187">
                  <c:v>0.63602553500000181</c:v>
                </c:pt>
                <c:pt idx="188">
                  <c:v>0.65224768100000063</c:v>
                </c:pt>
                <c:pt idx="189">
                  <c:v>0.65103551500000145</c:v>
                </c:pt>
                <c:pt idx="190">
                  <c:v>0.63192151800000196</c:v>
                </c:pt>
                <c:pt idx="191">
                  <c:v>0.59505592600000023</c:v>
                </c:pt>
                <c:pt idx="192">
                  <c:v>0.541380376</c:v>
                </c:pt>
                <c:pt idx="193">
                  <c:v>0.47293413000000001</c:v>
                </c:pt>
                <c:pt idx="194">
                  <c:v>0.39316556500000127</c:v>
                </c:pt>
                <c:pt idx="195">
                  <c:v>0.30707974200000032</c:v>
                </c:pt>
                <c:pt idx="196">
                  <c:v>0.22107204100000005</c:v>
                </c:pt>
                <c:pt idx="197">
                  <c:v>0.14237602899999988</c:v>
                </c:pt>
                <c:pt idx="198">
                  <c:v>7.8170241500000001E-2</c:v>
                </c:pt>
                <c:pt idx="199">
                  <c:v>3.450552770000001E-2</c:v>
                </c:pt>
                <c:pt idx="200">
                  <c:v>1.5293058700000009E-2</c:v>
                </c:pt>
                <c:pt idx="201">
                  <c:v>2.1602938600000076E-2</c:v>
                </c:pt>
                <c:pt idx="202">
                  <c:v>5.1458354299999946E-2</c:v>
                </c:pt>
                <c:pt idx="203">
                  <c:v>0.10018732399999998</c:v>
                </c:pt>
                <c:pt idx="204">
                  <c:v>0.16125206600000005</c:v>
                </c:pt>
                <c:pt idx="205">
                  <c:v>0.22735841300000006</c:v>
                </c:pt>
                <c:pt idx="206">
                  <c:v>0.29159086100000098</c:v>
                </c:pt>
                <c:pt idx="207">
                  <c:v>0.34833508800000018</c:v>
                </c:pt>
                <c:pt idx="208">
                  <c:v>0.39382774500000151</c:v>
                </c:pt>
                <c:pt idx="209">
                  <c:v>0.42628121300000038</c:v>
                </c:pt>
                <c:pt idx="210">
                  <c:v>0.4456331810000001</c:v>
                </c:pt>
                <c:pt idx="211">
                  <c:v>0.45303849899999998</c:v>
                </c:pt>
                <c:pt idx="212">
                  <c:v>0.450247587</c:v>
                </c:pt>
                <c:pt idx="213">
                  <c:v>0.43900858000000115</c:v>
                </c:pt>
                <c:pt idx="214">
                  <c:v>0.42060605400000001</c:v>
                </c:pt>
                <c:pt idx="215">
                  <c:v>0.39561870200000127</c:v>
                </c:pt>
                <c:pt idx="216">
                  <c:v>0.36394523000000001</c:v>
                </c:pt>
                <c:pt idx="217">
                  <c:v>0.32510589100000098</c:v>
                </c:pt>
                <c:pt idx="218">
                  <c:v>0.27877235</c:v>
                </c:pt>
                <c:pt idx="219">
                  <c:v>0.22541447400000042</c:v>
                </c:pt>
                <c:pt idx="220">
                  <c:v>0.16689681400000006</c:v>
                </c:pt>
                <c:pt idx="221">
                  <c:v>0.10683498600000002</c:v>
                </c:pt>
                <c:pt idx="222">
                  <c:v>5.0552594500000034E-2</c:v>
                </c:pt>
                <c:pt idx="223">
                  <c:v>4.5650357000000001E-3</c:v>
                </c:pt>
                <c:pt idx="224">
                  <c:v>-2.4360802799999998E-2</c:v>
                </c:pt>
                <c:pt idx="225">
                  <c:v>-3.0398655199999989E-2</c:v>
                </c:pt>
                <c:pt idx="226">
                  <c:v>-9.8502031000000066E-3</c:v>
                </c:pt>
                <c:pt idx="227">
                  <c:v>3.7945494700000013E-2</c:v>
                </c:pt>
                <c:pt idx="228">
                  <c:v>0.11019651200000009</c:v>
                </c:pt>
                <c:pt idx="229">
                  <c:v>0.20084047099999999</c:v>
                </c:pt>
                <c:pt idx="230">
                  <c:v>0.30129507500000002</c:v>
                </c:pt>
                <c:pt idx="231">
                  <c:v>0.4016273610000009</c:v>
                </c:pt>
                <c:pt idx="232">
                  <c:v>0.4919147610000017</c:v>
                </c:pt>
                <c:pt idx="233">
                  <c:v>0.56354844900000001</c:v>
                </c:pt>
                <c:pt idx="234">
                  <c:v>0.61025974400000005</c:v>
                </c:pt>
                <c:pt idx="235">
                  <c:v>0.62872046700000195</c:v>
                </c:pt>
                <c:pt idx="236">
                  <c:v>0.61866065400000181</c:v>
                </c:pt>
                <c:pt idx="237">
                  <c:v>0.58254204999999837</c:v>
                </c:pt>
                <c:pt idx="238">
                  <c:v>0.52490439600000005</c:v>
                </c:pt>
                <c:pt idx="239">
                  <c:v>0.45154849900000038</c:v>
                </c:pt>
                <c:pt idx="240">
                  <c:v>0.36872597400000073</c:v>
                </c:pt>
                <c:pt idx="241">
                  <c:v>0.28247160800000032</c:v>
                </c:pt>
                <c:pt idx="242">
                  <c:v>0.19815209900000005</c:v>
                </c:pt>
                <c:pt idx="243">
                  <c:v>0.12023470800000025</c:v>
                </c:pt>
                <c:pt idx="244">
                  <c:v>5.2222721800000177E-2</c:v>
                </c:pt>
                <c:pt idx="245">
                  <c:v>-3.3224367700000063E-3</c:v>
                </c:pt>
                <c:pt idx="246">
                  <c:v>-4.4745636300000113E-2</c:v>
                </c:pt>
                <c:pt idx="247">
                  <c:v>-7.1290185199999995E-2</c:v>
                </c:pt>
                <c:pt idx="248">
                  <c:v>-8.3119389900000062E-2</c:v>
                </c:pt>
                <c:pt idx="249">
                  <c:v>-8.1339518500000013E-2</c:v>
                </c:pt>
                <c:pt idx="250">
                  <c:v>-6.7986574800000199E-2</c:v>
                </c:pt>
                <c:pt idx="251">
                  <c:v>-4.5948762999999955E-2</c:v>
                </c:pt>
                <c:pt idx="252">
                  <c:v>-1.8816184000000027E-2</c:v>
                </c:pt>
                <c:pt idx="253">
                  <c:v>9.33236816E-3</c:v>
                </c:pt>
                <c:pt idx="254">
                  <c:v>3.4185903500000052E-2</c:v>
                </c:pt>
                <c:pt idx="255">
                  <c:v>5.1481134599999985E-2</c:v>
                </c:pt>
                <c:pt idx="256">
                  <c:v>5.7290636300000163E-2</c:v>
                </c:pt>
                <c:pt idx="257">
                  <c:v>4.8307158499999878E-2</c:v>
                </c:pt>
                <c:pt idx="258">
                  <c:v>2.2109299900000011E-2</c:v>
                </c:pt>
                <c:pt idx="259">
                  <c:v>-2.2612368100000012E-2</c:v>
                </c:pt>
                <c:pt idx="260">
                  <c:v>-8.5894493000000363E-2</c:v>
                </c:pt>
                <c:pt idx="261">
                  <c:v>-0.16643013300000048</c:v>
                </c:pt>
                <c:pt idx="262">
                  <c:v>-0.26160486000000038</c:v>
                </c:pt>
                <c:pt idx="263">
                  <c:v>-0.36764354700000001</c:v>
                </c:pt>
                <c:pt idx="264">
                  <c:v>-0.47985768700000098</c:v>
                </c:pt>
                <c:pt idx="265">
                  <c:v>-0.59297190200000061</c:v>
                </c:pt>
                <c:pt idx="266">
                  <c:v>-0.70150128499999997</c:v>
                </c:pt>
                <c:pt idx="267">
                  <c:v>-0.80014718200000001</c:v>
                </c:pt>
                <c:pt idx="268">
                  <c:v>-0.88417756899999889</c:v>
                </c:pt>
                <c:pt idx="269">
                  <c:v>-0.94975942900000065</c:v>
                </c:pt>
                <c:pt idx="270">
                  <c:v>-0.99421535299999997</c:v>
                </c:pt>
                <c:pt idx="271">
                  <c:v>-1.0161869100000001</c:v>
                </c:pt>
                <c:pt idx="272">
                  <c:v>-1.0157034699999998</c:v>
                </c:pt>
                <c:pt idx="273">
                  <c:v>-0.99417130600000003</c:v>
                </c:pt>
                <c:pt idx="274">
                  <c:v>-0.95430568000000005</c:v>
                </c:pt>
                <c:pt idx="275">
                  <c:v>-0.90002137599999998</c:v>
                </c:pt>
                <c:pt idx="276">
                  <c:v>-0.8362758330000023</c:v>
                </c:pt>
                <c:pt idx="277">
                  <c:v>-0.76883393100000064</c:v>
                </c:pt>
                <c:pt idx="278">
                  <c:v>-0.70391065800000063</c:v>
                </c:pt>
                <c:pt idx="279">
                  <c:v>-0.64766206400000004</c:v>
                </c:pt>
                <c:pt idx="280">
                  <c:v>-0.60554017300000063</c:v>
                </c:pt>
                <c:pt idx="281">
                  <c:v>-0.58159220999999839</c:v>
                </c:pt>
                <c:pt idx="282">
                  <c:v>-0.57784265300000182</c:v>
                </c:pt>
                <c:pt idx="283">
                  <c:v>-0.59391963700000061</c:v>
                </c:pt>
                <c:pt idx="284">
                  <c:v>-0.62705605300000145</c:v>
                </c:pt>
                <c:pt idx="285">
                  <c:v>-0.67251183100000145</c:v>
                </c:pt>
                <c:pt idx="286">
                  <c:v>-0.7243515619999995</c:v>
                </c:pt>
                <c:pt idx="287">
                  <c:v>-0.7764086790000011</c:v>
                </c:pt>
                <c:pt idx="288">
                  <c:v>-0.82321158099999958</c:v>
                </c:pt>
                <c:pt idx="289">
                  <c:v>-0.86066088100000004</c:v>
                </c:pt>
                <c:pt idx="290">
                  <c:v>-0.88632695899999958</c:v>
                </c:pt>
                <c:pt idx="291">
                  <c:v>-0.89935577700000024</c:v>
                </c:pt>
                <c:pt idx="292">
                  <c:v>-0.90008608699999959</c:v>
                </c:pt>
                <c:pt idx="293">
                  <c:v>-0.88955230199999813</c:v>
                </c:pt>
                <c:pt idx="294">
                  <c:v>-0.86905142200000196</c:v>
                </c:pt>
                <c:pt idx="295">
                  <c:v>-0.83989283300000195</c:v>
                </c:pt>
                <c:pt idx="296">
                  <c:v>-0.80335447900000001</c:v>
                </c:pt>
                <c:pt idx="297">
                  <c:v>-0.76077933100000195</c:v>
                </c:pt>
                <c:pt idx="298">
                  <c:v>-0.71369821300000302</c:v>
                </c:pt>
                <c:pt idx="299">
                  <c:v>-0.66387516800000146</c:v>
                </c:pt>
                <c:pt idx="300">
                  <c:v>-0.61323026300000005</c:v>
                </c:pt>
                <c:pt idx="301">
                  <c:v>-0.5636708510000018</c:v>
                </c:pt>
                <c:pt idx="302">
                  <c:v>-0.51691812399999959</c:v>
                </c:pt>
                <c:pt idx="303">
                  <c:v>-0.47442436800000126</c:v>
                </c:pt>
                <c:pt idx="304">
                  <c:v>-0.43743274500000073</c:v>
                </c:pt>
                <c:pt idx="305">
                  <c:v>-0.407155816</c:v>
                </c:pt>
                <c:pt idx="306">
                  <c:v>-0.38497688800000157</c:v>
                </c:pt>
                <c:pt idx="307">
                  <c:v>-0.37254537000000032</c:v>
                </c:pt>
                <c:pt idx="308">
                  <c:v>-0.37166136800000038</c:v>
                </c:pt>
                <c:pt idx="309">
                  <c:v>-0.38392049000000139</c:v>
                </c:pt>
                <c:pt idx="310">
                  <c:v>-0.41018736900000091</c:v>
                </c:pt>
                <c:pt idx="311">
                  <c:v>-0.45004750000000004</c:v>
                </c:pt>
                <c:pt idx="312">
                  <c:v>-0.50141713199999816</c:v>
                </c:pt>
                <c:pt idx="313">
                  <c:v>-0.56045849299999995</c:v>
                </c:pt>
                <c:pt idx="314">
                  <c:v>-0.621863681</c:v>
                </c:pt>
                <c:pt idx="315">
                  <c:v>-0.67946644</c:v>
                </c:pt>
                <c:pt idx="316">
                  <c:v>-0.72705285500000005</c:v>
                </c:pt>
                <c:pt idx="317">
                  <c:v>-0.75919879300000181</c:v>
                </c:pt>
                <c:pt idx="318">
                  <c:v>-0.77197171000000187</c:v>
                </c:pt>
                <c:pt idx="319">
                  <c:v>-0.76338511899999995</c:v>
                </c:pt>
                <c:pt idx="320">
                  <c:v>-0.73356199799999999</c:v>
                </c:pt>
                <c:pt idx="321">
                  <c:v>-0.68462459400000064</c:v>
                </c:pt>
                <c:pt idx="322">
                  <c:v>-0.62036610399999959</c:v>
                </c:pt>
                <c:pt idx="323">
                  <c:v>-0.54577246999999951</c:v>
                </c:pt>
                <c:pt idx="324">
                  <c:v>-0.46645968600000032</c:v>
                </c:pt>
                <c:pt idx="325">
                  <c:v>-0.38808514400000038</c:v>
                </c:pt>
                <c:pt idx="326">
                  <c:v>-0.31578765500000067</c:v>
                </c:pt>
                <c:pt idx="327">
                  <c:v>-0.25371011300000001</c:v>
                </c:pt>
                <c:pt idx="328">
                  <c:v>-0.20465555399999988</c:v>
                </c:pt>
                <c:pt idx="329">
                  <c:v>-0.16991550600000024</c:v>
                </c:pt>
                <c:pt idx="330">
                  <c:v>-0.14928701400000033</c:v>
                </c:pt>
                <c:pt idx="331">
                  <c:v>-0.14126638400000058</c:v>
                </c:pt>
                <c:pt idx="332">
                  <c:v>-0.14338042000000001</c:v>
                </c:pt>
                <c:pt idx="333">
                  <c:v>-0.15259806300000042</c:v>
                </c:pt>
                <c:pt idx="334">
                  <c:v>-0.16575900600000004</c:v>
                </c:pt>
                <c:pt idx="335">
                  <c:v>-0.17996109500000051</c:v>
                </c:pt>
                <c:pt idx="336">
                  <c:v>-0.19286042200000006</c:v>
                </c:pt>
                <c:pt idx="337">
                  <c:v>-0.20285489000000001</c:v>
                </c:pt>
                <c:pt idx="338">
                  <c:v>-0.20913991700000001</c:v>
                </c:pt>
                <c:pt idx="339">
                  <c:v>-0.21164403400000042</c:v>
                </c:pt>
                <c:pt idx="340">
                  <c:v>-0.21086925400000042</c:v>
                </c:pt>
                <c:pt idx="341">
                  <c:v>-0.20767437599999997</c:v>
                </c:pt>
                <c:pt idx="342">
                  <c:v>-0.20304421700000036</c:v>
                </c:pt>
                <c:pt idx="343">
                  <c:v>-0.19788324600000021</c:v>
                </c:pt>
                <c:pt idx="344">
                  <c:v>-0.19286000500000006</c:v>
                </c:pt>
                <c:pt idx="345">
                  <c:v>-0.18831445500000052</c:v>
                </c:pt>
                <c:pt idx="346">
                  <c:v>-0.18422938200000064</c:v>
                </c:pt>
                <c:pt idx="347">
                  <c:v>-0.18026158500000036</c:v>
                </c:pt>
                <c:pt idx="348">
                  <c:v>-0.17582688199999999</c:v>
                </c:pt>
                <c:pt idx="349">
                  <c:v>-0.17022994599999999</c:v>
                </c:pt>
                <c:pt idx="350">
                  <c:v>-0.16282179599999988</c:v>
                </c:pt>
                <c:pt idx="351">
                  <c:v>-0.15315530099999999</c:v>
                </c:pt>
                <c:pt idx="352">
                  <c:v>-0.14109915400000042</c:v>
                </c:pt>
                <c:pt idx="353">
                  <c:v>-0.12687257599999954</c:v>
                </c:pt>
                <c:pt idx="354">
                  <c:v>-0.11098171599999998</c:v>
                </c:pt>
                <c:pt idx="355">
                  <c:v>-9.4072797100000008E-2</c:v>
                </c:pt>
                <c:pt idx="356">
                  <c:v>-7.6753567600000031E-2</c:v>
                </c:pt>
                <c:pt idx="357">
                  <c:v>-5.9456570000000146E-2</c:v>
                </c:pt>
                <c:pt idx="358">
                  <c:v>-4.2409685000000023E-2</c:v>
                </c:pt>
                <c:pt idx="359">
                  <c:v>-2.5740111400000012E-2</c:v>
                </c:pt>
                <c:pt idx="360">
                  <c:v>-9.6792250700000037E-3</c:v>
                </c:pt>
                <c:pt idx="361">
                  <c:v>5.2167569000000115E-3</c:v>
                </c:pt>
                <c:pt idx="362">
                  <c:v>1.7938219600000006E-2</c:v>
                </c:pt>
                <c:pt idx="363">
                  <c:v>2.7071761400000102E-2</c:v>
                </c:pt>
                <c:pt idx="364">
                  <c:v>3.1053308000000095E-2</c:v>
                </c:pt>
                <c:pt idx="365">
                  <c:v>2.8571828100000012E-2</c:v>
                </c:pt>
                <c:pt idx="366">
                  <c:v>1.9006976200000036E-2</c:v>
                </c:pt>
                <c:pt idx="367">
                  <c:v>2.7595922200000077E-3</c:v>
                </c:pt>
                <c:pt idx="368">
                  <c:v>-1.8639711500000003E-2</c:v>
                </c:pt>
                <c:pt idx="369">
                  <c:v>-4.2692285600000032E-2</c:v>
                </c:pt>
                <c:pt idx="370">
                  <c:v>-6.6329554499999985E-2</c:v>
                </c:pt>
                <c:pt idx="371">
                  <c:v>-8.6444316000000021E-2</c:v>
                </c:pt>
                <c:pt idx="372">
                  <c:v>-0.100418172</c:v>
                </c:pt>
                <c:pt idx="373">
                  <c:v>-0.106518049</c:v>
                </c:pt>
                <c:pt idx="374">
                  <c:v>-0.10408112000000012</c:v>
                </c:pt>
                <c:pt idx="375">
                  <c:v>-9.3471881300000045E-2</c:v>
                </c:pt>
                <c:pt idx="376">
                  <c:v>-7.5856246299999999E-2</c:v>
                </c:pt>
                <c:pt idx="377">
                  <c:v>-5.2877992400000032E-2</c:v>
                </c:pt>
                <c:pt idx="378">
                  <c:v>-2.6333774500000073E-2</c:v>
                </c:pt>
                <c:pt idx="379">
                  <c:v>2.0743481999999998E-3</c:v>
                </c:pt>
                <c:pt idx="380">
                  <c:v>3.086614490000001E-2</c:v>
                </c:pt>
                <c:pt idx="381">
                  <c:v>5.8788873700000001E-2</c:v>
                </c:pt>
                <c:pt idx="382">
                  <c:v>8.4735110600000066E-2</c:v>
                </c:pt>
                <c:pt idx="383">
                  <c:v>0.10762641300000018</c:v>
                </c:pt>
                <c:pt idx="384">
                  <c:v>0.12631924200000033</c:v>
                </c:pt>
                <c:pt idx="385">
                  <c:v>0.13957725300000001</c:v>
                </c:pt>
                <c:pt idx="386">
                  <c:v>0.14613316300000001</c:v>
                </c:pt>
                <c:pt idx="387">
                  <c:v>0.14483927499999999</c:v>
                </c:pt>
                <c:pt idx="388">
                  <c:v>0.134883422</c:v>
                </c:pt>
                <c:pt idx="389">
                  <c:v>0.11602779000000006</c:v>
                </c:pt>
                <c:pt idx="390">
                  <c:v>8.8815192700000378E-2</c:v>
                </c:pt>
                <c:pt idx="391">
                  <c:v>5.4682985900000161E-2</c:v>
                </c:pt>
                <c:pt idx="392">
                  <c:v>1.5933372500000001E-2</c:v>
                </c:pt>
                <c:pt idx="393">
                  <c:v>-2.446762240000001E-2</c:v>
                </c:pt>
                <c:pt idx="394">
                  <c:v>-6.3252463900000083E-2</c:v>
                </c:pt>
                <c:pt idx="395">
                  <c:v>-9.732146010000027E-2</c:v>
                </c:pt>
                <c:pt idx="396">
                  <c:v>-0.12422598500000027</c:v>
                </c:pt>
                <c:pt idx="397">
                  <c:v>-0.142553912</c:v>
                </c:pt>
                <c:pt idx="398">
                  <c:v>-0.15211746100000043</c:v>
                </c:pt>
                <c:pt idx="399">
                  <c:v>-0.15388705300000033</c:v>
                </c:pt>
                <c:pt idx="400">
                  <c:v>-0.14968024599999999</c:v>
                </c:pt>
                <c:pt idx="401">
                  <c:v>-0.141683797</c:v>
                </c:pt>
                <c:pt idx="402">
                  <c:v>-0.13193620500000036</c:v>
                </c:pt>
                <c:pt idx="403">
                  <c:v>-0.121909956</c:v>
                </c:pt>
                <c:pt idx="404">
                  <c:v>-0.11230101300000001</c:v>
                </c:pt>
                <c:pt idx="405">
                  <c:v>-0.103067489</c:v>
                </c:pt>
                <c:pt idx="406">
                  <c:v>-9.3680458800000227E-2</c:v>
                </c:pt>
                <c:pt idx="407">
                  <c:v>-8.34856073E-2</c:v>
                </c:pt>
                <c:pt idx="408">
                  <c:v>-7.2047230900000134E-2</c:v>
                </c:pt>
                <c:pt idx="409">
                  <c:v>-5.9365567400000034E-2</c:v>
                </c:pt>
                <c:pt idx="410">
                  <c:v>-4.5915248199999946E-2</c:v>
                </c:pt>
                <c:pt idx="411">
                  <c:v>-3.2524278200000006E-2</c:v>
                </c:pt>
                <c:pt idx="412">
                  <c:v>-2.0169432999999997E-2</c:v>
                </c:pt>
                <c:pt idx="413">
                  <c:v>-9.7838978700000249E-3</c:v>
                </c:pt>
                <c:pt idx="414">
                  <c:v>-2.1500103000000052E-3</c:v>
                </c:pt>
                <c:pt idx="415">
                  <c:v>2.1031112100000152E-3</c:v>
                </c:pt>
                <c:pt idx="416">
                  <c:v>2.4352870400000011E-3</c:v>
                </c:pt>
                <c:pt idx="417">
                  <c:v>-1.6621229200000079E-3</c:v>
                </c:pt>
                <c:pt idx="418">
                  <c:v>-1.0645970400000001E-2</c:v>
                </c:pt>
                <c:pt idx="419">
                  <c:v>-2.4792951299999987E-2</c:v>
                </c:pt>
                <c:pt idx="420">
                  <c:v>-4.3991899500000001E-2</c:v>
                </c:pt>
                <c:pt idx="421">
                  <c:v>-6.7536887900000175E-2</c:v>
                </c:pt>
                <c:pt idx="422">
                  <c:v>-9.402039130000038E-2</c:v>
                </c:pt>
                <c:pt idx="423">
                  <c:v>-0.121402413</c:v>
                </c:pt>
                <c:pt idx="424">
                  <c:v>-0.14727274700000001</c:v>
                </c:pt>
                <c:pt idx="425">
                  <c:v>-0.16925192900000005</c:v>
                </c:pt>
                <c:pt idx="426">
                  <c:v>-0.18541892300000049</c:v>
                </c:pt>
                <c:pt idx="427">
                  <c:v>-0.19463381799999988</c:v>
                </c:pt>
                <c:pt idx="428">
                  <c:v>-0.19665132199999988</c:v>
                </c:pt>
                <c:pt idx="429">
                  <c:v>-0.19198777300000006</c:v>
                </c:pt>
                <c:pt idx="430">
                  <c:v>-0.18158681400000001</c:v>
                </c:pt>
                <c:pt idx="431">
                  <c:v>-0.16639820000000038</c:v>
                </c:pt>
                <c:pt idx="432">
                  <c:v>-0.14701429500000052</c:v>
                </c:pt>
                <c:pt idx="433">
                  <c:v>-0.12348907000000002</c:v>
                </c:pt>
                <c:pt idx="434">
                  <c:v>-9.5401503800000009E-2</c:v>
                </c:pt>
                <c:pt idx="435">
                  <c:v>-6.2142419100000033E-2</c:v>
                </c:pt>
                <c:pt idx="436">
                  <c:v>-2.3329700799999999E-2</c:v>
                </c:pt>
                <c:pt idx="437">
                  <c:v>2.0782150899999997E-2</c:v>
                </c:pt>
                <c:pt idx="438">
                  <c:v>6.902624559999998E-2</c:v>
                </c:pt>
                <c:pt idx="439">
                  <c:v>0.11926421200000024</c:v>
                </c:pt>
                <c:pt idx="440">
                  <c:v>0.16856169700000009</c:v>
                </c:pt>
                <c:pt idx="441">
                  <c:v>0.21355527199999999</c:v>
                </c:pt>
                <c:pt idx="442">
                  <c:v>0.25092835300000038</c:v>
                </c:pt>
                <c:pt idx="443">
                  <c:v>0.27790217600000067</c:v>
                </c:pt>
                <c:pt idx="444">
                  <c:v>0.29265914199999998</c:v>
                </c:pt>
                <c:pt idx="445">
                  <c:v>0.29463828500000067</c:v>
                </c:pt>
                <c:pt idx="446">
                  <c:v>0.28466595099999997</c:v>
                </c:pt>
                <c:pt idx="447">
                  <c:v>0.26490468100000097</c:v>
                </c:pt>
                <c:pt idx="448">
                  <c:v>0.238622004</c:v>
                </c:pt>
                <c:pt idx="449">
                  <c:v>0.20980162699999988</c:v>
                </c:pt>
                <c:pt idx="450">
                  <c:v>0.18264459299999999</c:v>
                </c:pt>
                <c:pt idx="451">
                  <c:v>0.16103222300000006</c:v>
                </c:pt>
                <c:pt idx="452">
                  <c:v>0.14803724900000045</c:v>
                </c:pt>
                <c:pt idx="453">
                  <c:v>0.14556508500000048</c:v>
                </c:pt>
                <c:pt idx="454">
                  <c:v>0.15418156399999997</c:v>
                </c:pt>
                <c:pt idx="455">
                  <c:v>0.17314263999999999</c:v>
                </c:pt>
                <c:pt idx="456">
                  <c:v>0.200598576</c:v>
                </c:pt>
                <c:pt idx="457">
                  <c:v>0.23391336400000048</c:v>
                </c:pt>
                <c:pt idx="458">
                  <c:v>0.270030455</c:v>
                </c:pt>
                <c:pt idx="459">
                  <c:v>0.30582678700000193</c:v>
                </c:pt>
                <c:pt idx="460">
                  <c:v>0.33842073800000133</c:v>
                </c:pt>
                <c:pt idx="461">
                  <c:v>0.36542348700000116</c:v>
                </c:pt>
                <c:pt idx="462">
                  <c:v>0.38513826300000098</c:v>
                </c:pt>
                <c:pt idx="463">
                  <c:v>0.39671273400000073</c:v>
                </c:pt>
                <c:pt idx="464">
                  <c:v>0.40024114599999999</c:v>
                </c:pt>
                <c:pt idx="465">
                  <c:v>0.39680148000000115</c:v>
                </c:pt>
                <c:pt idx="466">
                  <c:v>0.38840673000000098</c:v>
                </c:pt>
                <c:pt idx="467">
                  <c:v>0.37785229400000098</c:v>
                </c:pt>
                <c:pt idx="468">
                  <c:v>0.36845290600000091</c:v>
                </c:pt>
                <c:pt idx="469">
                  <c:v>0.36367922500000038</c:v>
                </c:pt>
                <c:pt idx="470">
                  <c:v>0.3667224820000009</c:v>
                </c:pt>
                <c:pt idx="471">
                  <c:v>0.38003240000000038</c:v>
                </c:pt>
                <c:pt idx="472">
                  <c:v>0.40488834500000115</c:v>
                </c:pt>
                <c:pt idx="473">
                  <c:v>0.44107366800000031</c:v>
                </c:pt>
                <c:pt idx="474">
                  <c:v>0.48672461000000067</c:v>
                </c:pt>
                <c:pt idx="475">
                  <c:v>0.53841271399999957</c:v>
                </c:pt>
                <c:pt idx="476">
                  <c:v>0.59149009200000024</c:v>
                </c:pt>
                <c:pt idx="477">
                  <c:v>0.64068009600000231</c:v>
                </c:pt>
                <c:pt idx="478">
                  <c:v>0.68084031900000064</c:v>
                </c:pt>
                <c:pt idx="479">
                  <c:v>0.70777468600000182</c:v>
                </c:pt>
                <c:pt idx="480">
                  <c:v>0.71894342900000063</c:v>
                </c:pt>
                <c:pt idx="481">
                  <c:v>0.71392617400000002</c:v>
                </c:pt>
                <c:pt idx="482">
                  <c:v>0.69453683800000021</c:v>
                </c:pt>
                <c:pt idx="483">
                  <c:v>0.6645596020000023</c:v>
                </c:pt>
                <c:pt idx="484">
                  <c:v>0.62915447100000133</c:v>
                </c:pt>
                <c:pt idx="485">
                  <c:v>0.59404768499999949</c:v>
                </c:pt>
                <c:pt idx="486">
                  <c:v>0.56466092099999998</c:v>
                </c:pt>
                <c:pt idx="487">
                  <c:v>0.54533672399999866</c:v>
                </c:pt>
                <c:pt idx="488">
                  <c:v>0.53879041700000196</c:v>
                </c:pt>
                <c:pt idx="489">
                  <c:v>0.54586859200000004</c:v>
                </c:pt>
                <c:pt idx="490">
                  <c:v>0.56563342599999999</c:v>
                </c:pt>
                <c:pt idx="491">
                  <c:v>0.5957306959999995</c:v>
                </c:pt>
                <c:pt idx="492">
                  <c:v>0.63294651100000132</c:v>
                </c:pt>
                <c:pt idx="493">
                  <c:v>0.67382244400000146</c:v>
                </c:pt>
                <c:pt idx="494">
                  <c:v>0.71519111300000182</c:v>
                </c:pt>
                <c:pt idx="495">
                  <c:v>0.75452006300000063</c:v>
                </c:pt>
                <c:pt idx="496">
                  <c:v>0.79000918600000003</c:v>
                </c:pt>
                <c:pt idx="497">
                  <c:v>0.8204617869999995</c:v>
                </c:pt>
                <c:pt idx="498">
                  <c:v>0.845018151</c:v>
                </c:pt>
                <c:pt idx="499">
                  <c:v>0.86287928500000133</c:v>
                </c:pt>
                <c:pt idx="500">
                  <c:v>0.87314253100000061</c:v>
                </c:pt>
                <c:pt idx="501">
                  <c:v>0.87482052700000146</c:v>
                </c:pt>
                <c:pt idx="502">
                  <c:v>0.86704058399999995</c:v>
                </c:pt>
                <c:pt idx="503">
                  <c:v>0.84935147500000063</c:v>
                </c:pt>
                <c:pt idx="504">
                  <c:v>0.82202503500000146</c:v>
                </c:pt>
                <c:pt idx="505">
                  <c:v>0.78624228399999996</c:v>
                </c:pt>
                <c:pt idx="506">
                  <c:v>0.74409341600000289</c:v>
                </c:pt>
                <c:pt idx="507">
                  <c:v>0.69837929100000062</c:v>
                </c:pt>
                <c:pt idx="508">
                  <c:v>0.65225655599999999</c:v>
                </c:pt>
                <c:pt idx="509">
                  <c:v>0.60880235199999999</c:v>
                </c:pt>
                <c:pt idx="510">
                  <c:v>0.57058271999999854</c:v>
                </c:pt>
                <c:pt idx="511">
                  <c:v>0.53929572599999998</c:v>
                </c:pt>
                <c:pt idx="512">
                  <c:v>0.51553695499999819</c:v>
                </c:pt>
                <c:pt idx="513">
                  <c:v>0.49871254900000073</c:v>
                </c:pt>
                <c:pt idx="514">
                  <c:v>0.48710884400000032</c:v>
                </c:pt>
                <c:pt idx="515">
                  <c:v>0.47811609800000032</c:v>
                </c:pt>
                <c:pt idx="516">
                  <c:v>0.46859150800000005</c:v>
                </c:pt>
                <c:pt idx="517">
                  <c:v>0.45532799300000115</c:v>
                </c:pt>
                <c:pt idx="518">
                  <c:v>0.43556997500000133</c:v>
                </c:pt>
                <c:pt idx="519">
                  <c:v>0.40749133900000001</c:v>
                </c:pt>
                <c:pt idx="520">
                  <c:v>0.37053599800000031</c:v>
                </c:pt>
                <c:pt idx="521">
                  <c:v>0.32553075700000073</c:v>
                </c:pt>
                <c:pt idx="522">
                  <c:v>0.27452031100000091</c:v>
                </c:pt>
                <c:pt idx="523">
                  <c:v>0.22033991300000005</c:v>
                </c:pt>
                <c:pt idx="524">
                  <c:v>0.16601541700000039</c:v>
                </c:pt>
                <c:pt idx="525">
                  <c:v>0.11413825300000006</c:v>
                </c:pt>
                <c:pt idx="526">
                  <c:v>6.6381127200000029E-2</c:v>
                </c:pt>
                <c:pt idx="527">
                  <c:v>2.3287015400000086E-2</c:v>
                </c:pt>
                <c:pt idx="528">
                  <c:v>-1.5614308700000004E-2</c:v>
                </c:pt>
                <c:pt idx="529">
                  <c:v>-5.1407916599999985E-2</c:v>
                </c:pt>
                <c:pt idx="530">
                  <c:v>-8.5247557899999993E-2</c:v>
                </c:pt>
                <c:pt idx="531">
                  <c:v>-0.11784183899999998</c:v>
                </c:pt>
                <c:pt idx="532">
                  <c:v>-0.14913976300000001</c:v>
                </c:pt>
                <c:pt idx="533">
                  <c:v>-0.17831346300000042</c:v>
                </c:pt>
                <c:pt idx="534">
                  <c:v>-0.20403446000000036</c:v>
                </c:pt>
                <c:pt idx="535">
                  <c:v>-0.22494132000000042</c:v>
                </c:pt>
                <c:pt idx="536">
                  <c:v>-0.240135077</c:v>
                </c:pt>
                <c:pt idx="537">
                  <c:v>-0.24953447200000042</c:v>
                </c:pt>
                <c:pt idx="538">
                  <c:v>-0.25397606000000073</c:v>
                </c:pt>
                <c:pt idx="539">
                  <c:v>-0.25503484300000001</c:v>
                </c:pt>
                <c:pt idx="540">
                  <c:v>-0.25463601599999997</c:v>
                </c:pt>
                <c:pt idx="541">
                  <c:v>-0.25459385599999995</c:v>
                </c:pt>
                <c:pt idx="542">
                  <c:v>-0.256228122</c:v>
                </c:pt>
                <c:pt idx="543">
                  <c:v>-0.26016827700000072</c:v>
                </c:pt>
                <c:pt idx="544">
                  <c:v>-0.2663785790000015</c:v>
                </c:pt>
                <c:pt idx="545">
                  <c:v>-0.27435367000000038</c:v>
                </c:pt>
                <c:pt idx="546">
                  <c:v>-0.28337694300000127</c:v>
                </c:pt>
                <c:pt idx="547">
                  <c:v>-0.29272355800000005</c:v>
                </c:pt>
                <c:pt idx="548">
                  <c:v>-0.30172874400000038</c:v>
                </c:pt>
                <c:pt idx="549">
                  <c:v>-0.30971242400000032</c:v>
                </c:pt>
                <c:pt idx="550">
                  <c:v>-0.31582334000000073</c:v>
                </c:pt>
                <c:pt idx="551">
                  <c:v>-0.31890994700000103</c:v>
                </c:pt>
                <c:pt idx="552">
                  <c:v>-0.31752264800000091</c:v>
                </c:pt>
                <c:pt idx="553">
                  <c:v>-0.31010394500000038</c:v>
                </c:pt>
                <c:pt idx="554">
                  <c:v>-0.29534878900000133</c:v>
                </c:pt>
                <c:pt idx="555">
                  <c:v>-0.27264595000000003</c:v>
                </c:pt>
                <c:pt idx="556">
                  <c:v>-0.24246926600000052</c:v>
                </c:pt>
                <c:pt idx="557">
                  <c:v>-0.20659026699999999</c:v>
                </c:pt>
                <c:pt idx="558">
                  <c:v>-0.16802852499999987</c:v>
                </c:pt>
                <c:pt idx="559">
                  <c:v>-0.13072578900000001</c:v>
                </c:pt>
                <c:pt idx="560">
                  <c:v>-9.9001070900000224E-2</c:v>
                </c:pt>
                <c:pt idx="561">
                  <c:v>-7.6893884600000031E-2</c:v>
                </c:pt>
                <c:pt idx="562">
                  <c:v>-6.7520909099999998E-2</c:v>
                </c:pt>
                <c:pt idx="563">
                  <c:v>-7.2558657700000029E-2</c:v>
                </c:pt>
                <c:pt idx="564">
                  <c:v>-9.193209740000001E-2</c:v>
                </c:pt>
                <c:pt idx="565">
                  <c:v>-0.12374914900000017</c:v>
                </c:pt>
                <c:pt idx="566">
                  <c:v>-0.16448368600000021</c:v>
                </c:pt>
                <c:pt idx="567">
                  <c:v>-0.20937889700000001</c:v>
                </c:pt>
                <c:pt idx="568">
                  <c:v>-0.25301851100000067</c:v>
                </c:pt>
                <c:pt idx="569">
                  <c:v>-0.28999292000000032</c:v>
                </c:pt>
                <c:pt idx="570">
                  <c:v>-0.31557117100000115</c:v>
                </c:pt>
                <c:pt idx="571">
                  <c:v>-0.32628363600000032</c:v>
                </c:pt>
                <c:pt idx="572">
                  <c:v>-0.32032935400000073</c:v>
                </c:pt>
                <c:pt idx="573">
                  <c:v>-0.29774871900000038</c:v>
                </c:pt>
                <c:pt idx="574">
                  <c:v>-0.26034312500000001</c:v>
                </c:pt>
                <c:pt idx="575">
                  <c:v>-0.21136949700000052</c:v>
                </c:pt>
                <c:pt idx="576">
                  <c:v>-0.15507773200000033</c:v>
                </c:pt>
                <c:pt idx="577">
                  <c:v>-9.6181662800000012E-2</c:v>
                </c:pt>
                <c:pt idx="578">
                  <c:v>-3.9354087100000004E-2</c:v>
                </c:pt>
                <c:pt idx="579">
                  <c:v>1.1185395500000007E-2</c:v>
                </c:pt>
                <c:pt idx="580">
                  <c:v>5.1956464700000024E-2</c:v>
                </c:pt>
                <c:pt idx="581">
                  <c:v>8.0382597099999994E-2</c:v>
                </c:pt>
                <c:pt idx="582">
                  <c:v>9.486699510000049E-2</c:v>
                </c:pt>
                <c:pt idx="583">
                  <c:v>9.4823521100000266E-2</c:v>
                </c:pt>
                <c:pt idx="584">
                  <c:v>8.0696044400000208E-2</c:v>
                </c:pt>
                <c:pt idx="585">
                  <c:v>5.3973228499999956E-2</c:v>
                </c:pt>
                <c:pt idx="586">
                  <c:v>1.7175073900000008E-2</c:v>
                </c:pt>
                <c:pt idx="587">
                  <c:v>-2.6233856000000066E-2</c:v>
                </c:pt>
                <c:pt idx="588">
                  <c:v>-7.2050816399999995E-2</c:v>
                </c:pt>
                <c:pt idx="589">
                  <c:v>-0.1156847730000002</c:v>
                </c:pt>
                <c:pt idx="590">
                  <c:v>-0.15263410899999999</c:v>
                </c:pt>
                <c:pt idx="591">
                  <c:v>-0.17903338400000052</c:v>
                </c:pt>
                <c:pt idx="592">
                  <c:v>-0.19217939900000006</c:v>
                </c:pt>
                <c:pt idx="593">
                  <c:v>-0.19093818800000048</c:v>
                </c:pt>
                <c:pt idx="594">
                  <c:v>-0.17595172100000001</c:v>
                </c:pt>
                <c:pt idx="595">
                  <c:v>-0.14959913500000058</c:v>
                </c:pt>
                <c:pt idx="596">
                  <c:v>-0.11571143300000003</c:v>
                </c:pt>
                <c:pt idx="597">
                  <c:v>-7.9079264799999993E-2</c:v>
                </c:pt>
                <c:pt idx="598">
                  <c:v>-4.4824059800000024E-2</c:v>
                </c:pt>
                <c:pt idx="599">
                  <c:v>-1.7721091300000043E-2</c:v>
                </c:pt>
                <c:pt idx="600">
                  <c:v>-1.5695870900000021E-3</c:v>
                </c:pt>
                <c:pt idx="601">
                  <c:v>1.2995828100000005E-3</c:v>
                </c:pt>
                <c:pt idx="602">
                  <c:v>-9.6950343600000384E-3</c:v>
                </c:pt>
                <c:pt idx="603">
                  <c:v>-3.3359695100000003E-2</c:v>
                </c:pt>
                <c:pt idx="604">
                  <c:v>-6.6958336600000001E-2</c:v>
                </c:pt>
                <c:pt idx="605">
                  <c:v>-0.10666224800000031</c:v>
                </c:pt>
                <c:pt idx="606">
                  <c:v>-0.14813464700000001</c:v>
                </c:pt>
                <c:pt idx="607">
                  <c:v>-0.18714453900000036</c:v>
                </c:pt>
                <c:pt idx="608">
                  <c:v>-0.22010476899999987</c:v>
                </c:pt>
                <c:pt idx="609">
                  <c:v>-0.24445349400000058</c:v>
                </c:pt>
                <c:pt idx="610">
                  <c:v>-0.25883847600000032</c:v>
                </c:pt>
                <c:pt idx="611">
                  <c:v>-0.26310688800000032</c:v>
                </c:pt>
                <c:pt idx="612">
                  <c:v>-0.25813908099999999</c:v>
                </c:pt>
                <c:pt idx="613">
                  <c:v>-0.24558506199999999</c:v>
                </c:pt>
                <c:pt idx="614">
                  <c:v>-0.22756581200000006</c:v>
                </c:pt>
                <c:pt idx="615">
                  <c:v>-0.20639191600000001</c:v>
                </c:pt>
                <c:pt idx="616">
                  <c:v>-0.18433422499999999</c:v>
                </c:pt>
                <c:pt idx="617">
                  <c:v>-0.16346109700000042</c:v>
                </c:pt>
                <c:pt idx="618">
                  <c:v>-0.14553838900000052</c:v>
                </c:pt>
                <c:pt idx="619">
                  <c:v>-0.131975118</c:v>
                </c:pt>
                <c:pt idx="620">
                  <c:v>-0.12379233400000018</c:v>
                </c:pt>
                <c:pt idx="621">
                  <c:v>-0.12159665600000029</c:v>
                </c:pt>
                <c:pt idx="622">
                  <c:v>-0.125551318</c:v>
                </c:pt>
                <c:pt idx="623">
                  <c:v>-0.13535216899999997</c:v>
                </c:pt>
                <c:pt idx="624">
                  <c:v>-0.15022733300000052</c:v>
                </c:pt>
                <c:pt idx="625">
                  <c:v>-0.16898083300000039</c:v>
                </c:pt>
                <c:pt idx="626">
                  <c:v>-0.19008984700000006</c:v>
                </c:pt>
                <c:pt idx="627">
                  <c:v>-0.21184672800000001</c:v>
                </c:pt>
                <c:pt idx="628">
                  <c:v>-0.23251987499999999</c:v>
                </c:pt>
                <c:pt idx="629">
                  <c:v>-0.250501166</c:v>
                </c:pt>
                <c:pt idx="630">
                  <c:v>-0.26441574099999998</c:v>
                </c:pt>
                <c:pt idx="631">
                  <c:v>-0.273189354</c:v>
                </c:pt>
                <c:pt idx="632">
                  <c:v>-0.276089152</c:v>
                </c:pt>
                <c:pt idx="633">
                  <c:v>-0.27276396500000066</c:v>
                </c:pt>
                <c:pt idx="634">
                  <c:v>-0.26330291400000067</c:v>
                </c:pt>
                <c:pt idx="635">
                  <c:v>-0.24830824400000048</c:v>
                </c:pt>
                <c:pt idx="636">
                  <c:v>-0.22895153800000009</c:v>
                </c:pt>
                <c:pt idx="637">
                  <c:v>-0.20696708000000064</c:v>
                </c:pt>
                <c:pt idx="638">
                  <c:v>-0.18454271600000033</c:v>
                </c:pt>
                <c:pt idx="639">
                  <c:v>-0.16409709000000042</c:v>
                </c:pt>
                <c:pt idx="640">
                  <c:v>-0.14797147399999999</c:v>
                </c:pt>
                <c:pt idx="641">
                  <c:v>-0.13809803100000048</c:v>
                </c:pt>
                <c:pt idx="642">
                  <c:v>-0.13571932300000036</c:v>
                </c:pt>
                <c:pt idx="643">
                  <c:v>-0.14122036900000001</c:v>
                </c:pt>
                <c:pt idx="644">
                  <c:v>-0.15410070000000001</c:v>
                </c:pt>
                <c:pt idx="645">
                  <c:v>-0.17307510800000001</c:v>
                </c:pt>
                <c:pt idx="646">
                  <c:v>-0.19626458400000021</c:v>
                </c:pt>
                <c:pt idx="647">
                  <c:v>-0.22143196700000006</c:v>
                </c:pt>
                <c:pt idx="648">
                  <c:v>-0.24622714000000048</c:v>
                </c:pt>
                <c:pt idx="649">
                  <c:v>-0.26842378300000103</c:v>
                </c:pt>
                <c:pt idx="650">
                  <c:v>-0.28614085099999997</c:v>
                </c:pt>
                <c:pt idx="651">
                  <c:v>-0.29804002500000032</c:v>
                </c:pt>
                <c:pt idx="652">
                  <c:v>-0.30347762600000067</c:v>
                </c:pt>
                <c:pt idx="653">
                  <c:v>-0.30257757900000115</c:v>
                </c:pt>
                <c:pt idx="654">
                  <c:v>-0.29619324299999999</c:v>
                </c:pt>
                <c:pt idx="655">
                  <c:v>-0.28574725599999995</c:v>
                </c:pt>
                <c:pt idx="656">
                  <c:v>-0.27297478700000127</c:v>
                </c:pt>
                <c:pt idx="657">
                  <c:v>-0.259631997</c:v>
                </c:pt>
                <c:pt idx="658">
                  <c:v>-0.24724949700000082</c:v>
                </c:pt>
                <c:pt idx="659">
                  <c:v>-0.23699790900000042</c:v>
                </c:pt>
                <c:pt idx="660">
                  <c:v>-0.22969063400000006</c:v>
                </c:pt>
                <c:pt idx="661">
                  <c:v>-0.22589327900000006</c:v>
                </c:pt>
                <c:pt idx="662">
                  <c:v>-0.22606338100000048</c:v>
                </c:pt>
                <c:pt idx="663">
                  <c:v>-0.230629744</c:v>
                </c:pt>
                <c:pt idx="664">
                  <c:v>-0.23994687700000036</c:v>
                </c:pt>
                <c:pt idx="665">
                  <c:v>-0.25411706000000001</c:v>
                </c:pt>
                <c:pt idx="666">
                  <c:v>-0.27273700399999995</c:v>
                </c:pt>
                <c:pt idx="667">
                  <c:v>-0.29467139700000067</c:v>
                </c:pt>
                <c:pt idx="668">
                  <c:v>-0.31796157100000133</c:v>
                </c:pt>
                <c:pt idx="669">
                  <c:v>-0.33994083500000127</c:v>
                </c:pt>
                <c:pt idx="670">
                  <c:v>-0.35756341800000002</c:v>
                </c:pt>
                <c:pt idx="671">
                  <c:v>-0.36788632500000157</c:v>
                </c:pt>
                <c:pt idx="672">
                  <c:v>-0.36859645900000032</c:v>
                </c:pt>
                <c:pt idx="673">
                  <c:v>-0.35846352500000073</c:v>
                </c:pt>
                <c:pt idx="674">
                  <c:v>-0.33762205200000073</c:v>
                </c:pt>
                <c:pt idx="675">
                  <c:v>-0.3076307910000009</c:v>
                </c:pt>
                <c:pt idx="676">
                  <c:v>-0.27130650000000073</c:v>
                </c:pt>
                <c:pt idx="677">
                  <c:v>-0.23236809300000033</c:v>
                </c:pt>
                <c:pt idx="678">
                  <c:v>-0.19494953400000048</c:v>
                </c:pt>
                <c:pt idx="679">
                  <c:v>-0.16304846700000042</c:v>
                </c:pt>
                <c:pt idx="680">
                  <c:v>-0.13997965300000001</c:v>
                </c:pt>
                <c:pt idx="681">
                  <c:v>-0.127903777</c:v>
                </c:pt>
                <c:pt idx="682">
                  <c:v>-0.12750191999999988</c:v>
                </c:pt>
                <c:pt idx="683">
                  <c:v>-0.13785799200000001</c:v>
                </c:pt>
                <c:pt idx="684">
                  <c:v>-0.15658855299999999</c:v>
                </c:pt>
                <c:pt idx="685">
                  <c:v>-0.18021978100000063</c:v>
                </c:pt>
                <c:pt idx="686">
                  <c:v>-0.20476028900000048</c:v>
                </c:pt>
                <c:pt idx="687">
                  <c:v>-0.22637017599999987</c:v>
                </c:pt>
                <c:pt idx="688">
                  <c:v>-0.2419971350000007</c:v>
                </c:pt>
                <c:pt idx="689">
                  <c:v>-0.24985189599999999</c:v>
                </c:pt>
                <c:pt idx="690">
                  <c:v>-0.24962958699999999</c:v>
                </c:pt>
                <c:pt idx="691">
                  <c:v>-0.24244163400000052</c:v>
                </c:pt>
                <c:pt idx="692">
                  <c:v>-0.23048750500000001</c:v>
                </c:pt>
                <c:pt idx="693">
                  <c:v>-0.21654963800000052</c:v>
                </c:pt>
                <c:pt idx="694">
                  <c:v>-0.20342575500000001</c:v>
                </c:pt>
                <c:pt idx="695">
                  <c:v>-0.19341573700000048</c:v>
                </c:pt>
                <c:pt idx="696">
                  <c:v>-0.18795785800000042</c:v>
                </c:pt>
                <c:pt idx="697">
                  <c:v>-0.18746952300000036</c:v>
                </c:pt>
                <c:pt idx="698">
                  <c:v>-0.19140168400000021</c:v>
                </c:pt>
                <c:pt idx="699">
                  <c:v>-0.19847402200000006</c:v>
                </c:pt>
                <c:pt idx="700">
                  <c:v>-0.207026607</c:v>
                </c:pt>
                <c:pt idx="701">
                  <c:v>-0.21540766500000033</c:v>
                </c:pt>
                <c:pt idx="702">
                  <c:v>-0.22231796500000006</c:v>
                </c:pt>
                <c:pt idx="703">
                  <c:v>-0.22704849700000052</c:v>
                </c:pt>
                <c:pt idx="704">
                  <c:v>-0.22957384000000006</c:v>
                </c:pt>
                <c:pt idx="705">
                  <c:v>-0.23049306899999999</c:v>
                </c:pt>
                <c:pt idx="706">
                  <c:v>-0.23083747399999999</c:v>
                </c:pt>
                <c:pt idx="707">
                  <c:v>-0.23178633800000042</c:v>
                </c:pt>
                <c:pt idx="708">
                  <c:v>-0.23434641700000036</c:v>
                </c:pt>
                <c:pt idx="709">
                  <c:v>-0.23905769900000001</c:v>
                </c:pt>
                <c:pt idx="710">
                  <c:v>-0.24578701000000036</c:v>
                </c:pt>
                <c:pt idx="711">
                  <c:v>-0.25366096600000032</c:v>
                </c:pt>
                <c:pt idx="712">
                  <c:v>-0.26116831300000032</c:v>
                </c:pt>
                <c:pt idx="713">
                  <c:v>-0.2664286510000009</c:v>
                </c:pt>
                <c:pt idx="714">
                  <c:v>-0.26758350600000008</c:v>
                </c:pt>
                <c:pt idx="715">
                  <c:v>-0.26322733599999998</c:v>
                </c:pt>
                <c:pt idx="716">
                  <c:v>-0.25277360599999998</c:v>
                </c:pt>
                <c:pt idx="717">
                  <c:v>-0.23665598199999999</c:v>
                </c:pt>
                <c:pt idx="718">
                  <c:v>-0.216300822</c:v>
                </c:pt>
                <c:pt idx="719">
                  <c:v>-0.19386822000000006</c:v>
                </c:pt>
                <c:pt idx="720">
                  <c:v>-0.17182620100000001</c:v>
                </c:pt>
                <c:pt idx="721">
                  <c:v>-0.15247315300000036</c:v>
                </c:pt>
                <c:pt idx="722">
                  <c:v>-0.13753853399999999</c:v>
                </c:pt>
                <c:pt idx="723">
                  <c:v>-0.12796500299999999</c:v>
                </c:pt>
                <c:pt idx="724">
                  <c:v>-0.12391442599999999</c:v>
                </c:pt>
                <c:pt idx="725">
                  <c:v>-0.12496695200000021</c:v>
                </c:pt>
                <c:pt idx="726">
                  <c:v>-0.13042247900000001</c:v>
                </c:pt>
                <c:pt idx="727">
                  <c:v>-0.139587822</c:v>
                </c:pt>
                <c:pt idx="728">
                  <c:v>-0.15194779800000063</c:v>
                </c:pt>
                <c:pt idx="729">
                  <c:v>-0.16716816600000006</c:v>
                </c:pt>
                <c:pt idx="730">
                  <c:v>-0.18494332400000052</c:v>
                </c:pt>
                <c:pt idx="731">
                  <c:v>-0.20475797000000001</c:v>
                </c:pt>
                <c:pt idx="732">
                  <c:v>-0.22566031700000005</c:v>
                </c:pt>
                <c:pt idx="733">
                  <c:v>-0.24613842300000024</c:v>
                </c:pt>
                <c:pt idx="734">
                  <c:v>-0.26415577699999998</c:v>
                </c:pt>
                <c:pt idx="735">
                  <c:v>-0.27735175499999998</c:v>
                </c:pt>
                <c:pt idx="736">
                  <c:v>-0.28336520100000073</c:v>
                </c:pt>
                <c:pt idx="737">
                  <c:v>-0.28020947800000001</c:v>
                </c:pt>
                <c:pt idx="738">
                  <c:v>-0.26661916100000038</c:v>
                </c:pt>
                <c:pt idx="739">
                  <c:v>-0.24229867599999999</c:v>
                </c:pt>
                <c:pt idx="740">
                  <c:v>-0.20802387899999997</c:v>
                </c:pt>
                <c:pt idx="741">
                  <c:v>-0.16557150099999987</c:v>
                </c:pt>
                <c:pt idx="742">
                  <c:v>-0.11747614000000024</c:v>
                </c:pt>
                <c:pt idx="743">
                  <c:v>-6.6641527899999997E-2</c:v>
                </c:pt>
                <c:pt idx="744">
                  <c:v>-1.5862366400000001E-2</c:v>
                </c:pt>
                <c:pt idx="745">
                  <c:v>3.2658664900000002E-2</c:v>
                </c:pt>
                <c:pt idx="746">
                  <c:v>7.7696268499999999E-2</c:v>
                </c:pt>
                <c:pt idx="747">
                  <c:v>0.1191913510000002</c:v>
                </c:pt>
                <c:pt idx="748">
                  <c:v>0.15817768199999999</c:v>
                </c:pt>
                <c:pt idx="749">
                  <c:v>0.19644184500000042</c:v>
                </c:pt>
                <c:pt idx="750">
                  <c:v>0.23598612099999999</c:v>
                </c:pt>
                <c:pt idx="751">
                  <c:v>0.27842701300000067</c:v>
                </c:pt>
                <c:pt idx="752">
                  <c:v>0.32449050100000115</c:v>
                </c:pt>
                <c:pt idx="753">
                  <c:v>0.37374516200000002</c:v>
                </c:pt>
                <c:pt idx="754">
                  <c:v>0.42464936400000008</c:v>
                </c:pt>
                <c:pt idx="755">
                  <c:v>0.47489704600000004</c:v>
                </c:pt>
                <c:pt idx="756">
                  <c:v>0.52195828499999997</c:v>
                </c:pt>
                <c:pt idx="757">
                  <c:v>0.56365557900000063</c:v>
                </c:pt>
                <c:pt idx="758">
                  <c:v>0.59861232199999836</c:v>
                </c:pt>
                <c:pt idx="759">
                  <c:v>0.62645556099999999</c:v>
                </c:pt>
                <c:pt idx="760">
                  <c:v>0.6477346400000018</c:v>
                </c:pt>
                <c:pt idx="761">
                  <c:v>0.66360347900000183</c:v>
                </c:pt>
                <c:pt idx="762">
                  <c:v>0.67537936899999995</c:v>
                </c:pt>
                <c:pt idx="763">
                  <c:v>0.6841166780000002</c:v>
                </c:pt>
                <c:pt idx="764">
                  <c:v>0.69031608899999874</c:v>
                </c:pt>
                <c:pt idx="765">
                  <c:v>0.6938383700000007</c:v>
                </c:pt>
                <c:pt idx="766">
                  <c:v>0.6940263570000007</c:v>
                </c:pt>
                <c:pt idx="767">
                  <c:v>0.68998014200000024</c:v>
                </c:pt>
                <c:pt idx="768">
                  <c:v>0.68089418800000023</c:v>
                </c:pt>
                <c:pt idx="769">
                  <c:v>0.6663582270000018</c:v>
                </c:pt>
                <c:pt idx="770">
                  <c:v>0.64654417099999995</c:v>
                </c:pt>
                <c:pt idx="771">
                  <c:v>0.62223951700000146</c:v>
                </c:pt>
                <c:pt idx="772">
                  <c:v>0.59473149300000061</c:v>
                </c:pt>
                <c:pt idx="773">
                  <c:v>0.56558443000000003</c:v>
                </c:pt>
                <c:pt idx="774">
                  <c:v>0.53637663899999999</c:v>
                </c:pt>
                <c:pt idx="775">
                  <c:v>0.5084675659999971</c:v>
                </c:pt>
                <c:pt idx="776">
                  <c:v>0.48285215400000031</c:v>
                </c:pt>
                <c:pt idx="777">
                  <c:v>0.46013016800000001</c:v>
                </c:pt>
                <c:pt idx="778">
                  <c:v>0.4405812290000003</c:v>
                </c:pt>
                <c:pt idx="779">
                  <c:v>0.42430192100000103</c:v>
                </c:pt>
                <c:pt idx="780">
                  <c:v>0.4113409940000009</c:v>
                </c:pt>
                <c:pt idx="781">
                  <c:v>0.40176994000000005</c:v>
                </c:pt>
                <c:pt idx="782">
                  <c:v>0.3956507870000015</c:v>
                </c:pt>
                <c:pt idx="783">
                  <c:v>0.39290393300000115</c:v>
                </c:pt>
                <c:pt idx="784">
                  <c:v>0.39312369800000091</c:v>
                </c:pt>
                <c:pt idx="785">
                  <c:v>0.39542106300000157</c:v>
                </c:pt>
                <c:pt idx="786">
                  <c:v>0.3983776920000015</c:v>
                </c:pt>
                <c:pt idx="787">
                  <c:v>0.400167826</c:v>
                </c:pt>
                <c:pt idx="788">
                  <c:v>0.39885218800000127</c:v>
                </c:pt>
                <c:pt idx="789">
                  <c:v>0.39278635200000073</c:v>
                </c:pt>
                <c:pt idx="790">
                  <c:v>0.38103650100000103</c:v>
                </c:pt>
                <c:pt idx="791">
                  <c:v>0.36367729300000073</c:v>
                </c:pt>
                <c:pt idx="792">
                  <c:v>0.34186807000000097</c:v>
                </c:pt>
                <c:pt idx="793">
                  <c:v>0.3176608830000015</c:v>
                </c:pt>
                <c:pt idx="794">
                  <c:v>0.29357013300000073</c:v>
                </c:pt>
                <c:pt idx="795">
                  <c:v>0.27200432100000038</c:v>
                </c:pt>
                <c:pt idx="796">
                  <c:v>0.25470265600000003</c:v>
                </c:pt>
                <c:pt idx="797">
                  <c:v>0.24231995400000039</c:v>
                </c:pt>
                <c:pt idx="798">
                  <c:v>0.23426324600000042</c:v>
                </c:pt>
                <c:pt idx="799">
                  <c:v>0.22881574000000021</c:v>
                </c:pt>
                <c:pt idx="800">
                  <c:v>0.22351026900000009</c:v>
                </c:pt>
                <c:pt idx="801">
                  <c:v>0.21565678099999999</c:v>
                </c:pt>
                <c:pt idx="802">
                  <c:v>0.20290076900000001</c:v>
                </c:pt>
                <c:pt idx="803">
                  <c:v>0.18369515900000033</c:v>
                </c:pt>
                <c:pt idx="804">
                  <c:v>0.15760004200000033</c:v>
                </c:pt>
                <c:pt idx="805">
                  <c:v>0.125369702</c:v>
                </c:pt>
                <c:pt idx="806">
                  <c:v>8.8832524200000068E-2</c:v>
                </c:pt>
                <c:pt idx="807">
                  <c:v>5.0605908999999956E-2</c:v>
                </c:pt>
                <c:pt idx="808">
                  <c:v>1.37099031E-2</c:v>
                </c:pt>
                <c:pt idx="809">
                  <c:v>-1.8849895600000052E-2</c:v>
                </c:pt>
                <c:pt idx="810">
                  <c:v>-4.4464410100000164E-2</c:v>
                </c:pt>
                <c:pt idx="811">
                  <c:v>-6.1216167600000003E-2</c:v>
                </c:pt>
                <c:pt idx="812">
                  <c:v>-6.8054365500000005E-2</c:v>
                </c:pt>
                <c:pt idx="813">
                  <c:v>-6.4837512300000039E-2</c:v>
                </c:pt>
                <c:pt idx="814">
                  <c:v>-5.2251361800000014E-2</c:v>
                </c:pt>
                <c:pt idx="815">
                  <c:v>-3.1627996800000016E-2</c:v>
                </c:pt>
                <c:pt idx="816">
                  <c:v>-4.7060977500000137E-3</c:v>
                </c:pt>
                <c:pt idx="817">
                  <c:v>2.6618594199999998E-2</c:v>
                </c:pt>
                <c:pt idx="818">
                  <c:v>6.0502711300000143E-2</c:v>
                </c:pt>
                <c:pt idx="819">
                  <c:v>9.5284306800000065E-2</c:v>
                </c:pt>
                <c:pt idx="820">
                  <c:v>0.12951194899999999</c:v>
                </c:pt>
                <c:pt idx="821">
                  <c:v>0.16188269599999988</c:v>
                </c:pt>
                <c:pt idx="822">
                  <c:v>0.19112726899999988</c:v>
                </c:pt>
                <c:pt idx="823">
                  <c:v>0.21590160999999999</c:v>
                </c:pt>
                <c:pt idx="824">
                  <c:v>0.23474676000000036</c:v>
                </c:pt>
                <c:pt idx="825">
                  <c:v>0.24615988000000033</c:v>
                </c:pt>
                <c:pt idx="826">
                  <c:v>0.24878172900000001</c:v>
                </c:pt>
                <c:pt idx="827">
                  <c:v>0.24166153500000001</c:v>
                </c:pt>
                <c:pt idx="828">
                  <c:v>0.22452622000000005</c:v>
                </c:pt>
                <c:pt idx="829">
                  <c:v>0.19797044400000038</c:v>
                </c:pt>
                <c:pt idx="830">
                  <c:v>0.16350155000000005</c:v>
                </c:pt>
                <c:pt idx="831">
                  <c:v>0.12341368500000002</c:v>
                </c:pt>
                <c:pt idx="832">
                  <c:v>8.0513829600000045E-2</c:v>
                </c:pt>
                <c:pt idx="833">
                  <c:v>3.7762935900000016E-2</c:v>
                </c:pt>
                <c:pt idx="834">
                  <c:v>-2.0851750400000058E-3</c:v>
                </c:pt>
                <c:pt idx="835">
                  <c:v>-3.6771540400000108E-2</c:v>
                </c:pt>
                <c:pt idx="836">
                  <c:v>-6.469888220000003E-2</c:v>
                </c:pt>
                <c:pt idx="837">
                  <c:v>-8.4967368800000345E-2</c:v>
                </c:pt>
                <c:pt idx="838">
                  <c:v>-9.7303474599999995E-2</c:v>
                </c:pt>
                <c:pt idx="839">
                  <c:v>-0.101928665</c:v>
                </c:pt>
                <c:pt idx="840">
                  <c:v>-9.9419707999999996E-2</c:v>
                </c:pt>
                <c:pt idx="841">
                  <c:v>-9.060084050000039E-2</c:v>
                </c:pt>
                <c:pt idx="842">
                  <c:v>-7.6485415000000029E-2</c:v>
                </c:pt>
                <c:pt idx="843">
                  <c:v>-5.8259480699999887E-2</c:v>
                </c:pt>
                <c:pt idx="844">
                  <c:v>-3.7280504900000011E-2</c:v>
                </c:pt>
                <c:pt idx="845">
                  <c:v>-1.5057823300000005E-2</c:v>
                </c:pt>
                <c:pt idx="846">
                  <c:v>6.8110229500000126E-3</c:v>
                </c:pt>
                <c:pt idx="847">
                  <c:v>2.675528730000001E-2</c:v>
                </c:pt>
                <c:pt idx="848">
                  <c:v>4.3382424000000197E-2</c:v>
                </c:pt>
                <c:pt idx="849">
                  <c:v>5.5634615499999977E-2</c:v>
                </c:pt>
                <c:pt idx="850">
                  <c:v>6.2915721100000113E-2</c:v>
                </c:pt>
                <c:pt idx="851">
                  <c:v>6.5163739600000034E-2</c:v>
                </c:pt>
                <c:pt idx="852">
                  <c:v>6.286065250000003E-2</c:v>
                </c:pt>
                <c:pt idx="853">
                  <c:v>5.6986551900000113E-2</c:v>
                </c:pt>
                <c:pt idx="854">
                  <c:v>4.8930751500000022E-2</c:v>
                </c:pt>
                <c:pt idx="855">
                  <c:v>4.0367544200000022E-2</c:v>
                </c:pt>
                <c:pt idx="856">
                  <c:v>3.3094792400000031E-2</c:v>
                </c:pt>
                <c:pt idx="857">
                  <c:v>2.8828744599999997E-2</c:v>
                </c:pt>
                <c:pt idx="858">
                  <c:v>2.8956913600000009E-2</c:v>
                </c:pt>
                <c:pt idx="859">
                  <c:v>3.4273040800000085E-2</c:v>
                </c:pt>
                <c:pt idx="860">
                  <c:v>4.474535219999988E-2</c:v>
                </c:pt>
                <c:pt idx="861">
                  <c:v>5.9386320500000166E-2</c:v>
                </c:pt>
                <c:pt idx="862">
                  <c:v>7.6286276900000033E-2</c:v>
                </c:pt>
                <c:pt idx="863">
                  <c:v>9.2839697200000015E-2</c:v>
                </c:pt>
                <c:pt idx="864">
                  <c:v>0.10614010300000012</c:v>
                </c:pt>
                <c:pt idx="865">
                  <c:v>0.11346701899999995</c:v>
                </c:pt>
                <c:pt idx="866">
                  <c:v>0.11275789499999986</c:v>
                </c:pt>
                <c:pt idx="867">
                  <c:v>0.10296211800000002</c:v>
                </c:pt>
                <c:pt idx="868">
                  <c:v>8.4212119599999996E-2</c:v>
                </c:pt>
                <c:pt idx="869">
                  <c:v>5.7801588199999997E-2</c:v>
                </c:pt>
                <c:pt idx="870">
                  <c:v>2.6009774000000051E-2</c:v>
                </c:pt>
                <c:pt idx="871">
                  <c:v>-8.1644821000000228E-3</c:v>
                </c:pt>
                <c:pt idx="872">
                  <c:v>-4.1301214900000126E-2</c:v>
                </c:pt>
                <c:pt idx="873">
                  <c:v>-6.9860186199999993E-2</c:v>
                </c:pt>
                <c:pt idx="874">
                  <c:v>-9.0483761799999993E-2</c:v>
                </c:pt>
                <c:pt idx="875">
                  <c:v>-0.10031559299999998</c:v>
                </c:pt>
                <c:pt idx="876">
                  <c:v>-9.7338288199999998E-2</c:v>
                </c:pt>
                <c:pt idx="877">
                  <c:v>-8.0702497000000026E-2</c:v>
                </c:pt>
                <c:pt idx="878">
                  <c:v>-5.0985700299999985E-2</c:v>
                </c:pt>
                <c:pt idx="879">
                  <c:v>-1.0300022700000001E-2</c:v>
                </c:pt>
                <c:pt idx="880">
                  <c:v>3.7822421299999999E-2</c:v>
                </c:pt>
                <c:pt idx="881">
                  <c:v>8.8797643000000342E-2</c:v>
                </c:pt>
                <c:pt idx="882">
                  <c:v>0.137581274</c:v>
                </c:pt>
                <c:pt idx="883">
                  <c:v>0.17939068899999999</c:v>
                </c:pt>
                <c:pt idx="884">
                  <c:v>0.21042044500000048</c:v>
                </c:pt>
                <c:pt idx="885">
                  <c:v>0.22840342700000021</c:v>
                </c:pt>
                <c:pt idx="886">
                  <c:v>0.23289915000000036</c:v>
                </c:pt>
                <c:pt idx="887">
                  <c:v>0.22525028800000024</c:v>
                </c:pt>
                <c:pt idx="888">
                  <c:v>0.20822355100000001</c:v>
                </c:pt>
                <c:pt idx="889">
                  <c:v>0.18542197299999999</c:v>
                </c:pt>
                <c:pt idx="890">
                  <c:v>0.16060415300000006</c:v>
                </c:pt>
                <c:pt idx="891">
                  <c:v>0.13705938800000042</c:v>
                </c:pt>
                <c:pt idx="892">
                  <c:v>0.11716388400000009</c:v>
                </c:pt>
                <c:pt idx="893">
                  <c:v>0.102189736</c:v>
                </c:pt>
                <c:pt idx="894">
                  <c:v>9.2370281599999993E-2</c:v>
                </c:pt>
                <c:pt idx="895">
                  <c:v>8.7160843900000048E-2</c:v>
                </c:pt>
                <c:pt idx="896">
                  <c:v>8.5590969800000305E-2</c:v>
                </c:pt>
                <c:pt idx="897">
                  <c:v>8.6594686900000065E-2</c:v>
                </c:pt>
                <c:pt idx="898">
                  <c:v>8.9230949400000065E-2</c:v>
                </c:pt>
                <c:pt idx="899">
                  <c:v>9.2757305000000317E-2</c:v>
                </c:pt>
                <c:pt idx="900">
                  <c:v>9.6577578500000247E-2</c:v>
                </c:pt>
                <c:pt idx="901">
                  <c:v>0.100128302</c:v>
                </c:pt>
                <c:pt idx="902">
                  <c:v>0.10278307800000012</c:v>
                </c:pt>
                <c:pt idx="903">
                  <c:v>0.103834966</c:v>
                </c:pt>
                <c:pt idx="904">
                  <c:v>0.10257398099999999</c:v>
                </c:pt>
                <c:pt idx="905">
                  <c:v>9.8429318200000046E-2</c:v>
                </c:pt>
                <c:pt idx="906">
                  <c:v>9.1115533400000018E-2</c:v>
                </c:pt>
                <c:pt idx="907">
                  <c:v>8.0720990600000264E-2</c:v>
                </c:pt>
                <c:pt idx="908">
                  <c:v>6.7703906700000024E-2</c:v>
                </c:pt>
                <c:pt idx="909">
                  <c:v>5.2802093600000134E-2</c:v>
                </c:pt>
                <c:pt idx="910">
                  <c:v>3.6896836100000011E-2</c:v>
                </c:pt>
                <c:pt idx="911">
                  <c:v>2.0882155600000011E-2</c:v>
                </c:pt>
                <c:pt idx="912">
                  <c:v>5.5746853699999996E-3</c:v>
                </c:pt>
                <c:pt idx="913">
                  <c:v>-8.3324883700000366E-3</c:v>
                </c:pt>
                <c:pt idx="914">
                  <c:v>-2.0297729800000001E-2</c:v>
                </c:pt>
                <c:pt idx="915">
                  <c:v>-2.9974985900000011E-2</c:v>
                </c:pt>
                <c:pt idx="916">
                  <c:v>-3.7290920500000088E-2</c:v>
                </c:pt>
                <c:pt idx="917">
                  <c:v>-4.2537619500000033E-2</c:v>
                </c:pt>
                <c:pt idx="918">
                  <c:v>-4.6431198199999899E-2</c:v>
                </c:pt>
                <c:pt idx="919">
                  <c:v>-5.0076229700000023E-2</c:v>
                </c:pt>
                <c:pt idx="920">
                  <c:v>-5.4797938500000191E-2</c:v>
                </c:pt>
                <c:pt idx="921">
                  <c:v>-6.1852948000000012E-2</c:v>
                </c:pt>
                <c:pt idx="922">
                  <c:v>-7.2084596700000031E-2</c:v>
                </c:pt>
                <c:pt idx="923">
                  <c:v>-8.5626248600000301E-2</c:v>
                </c:pt>
                <c:pt idx="924">
                  <c:v>-0.101757047</c:v>
                </c:pt>
                <c:pt idx="925">
                  <c:v>-0.11897482200000006</c:v>
                </c:pt>
                <c:pt idx="926">
                  <c:v>-0.13528349800000036</c:v>
                </c:pt>
                <c:pt idx="927">
                  <c:v>-0.14862272099999987</c:v>
                </c:pt>
                <c:pt idx="928">
                  <c:v>-0.15732040600000033</c:v>
                </c:pt>
                <c:pt idx="929">
                  <c:v>-0.16044155100000021</c:v>
                </c:pt>
                <c:pt idx="930">
                  <c:v>-0.1579414120000007</c:v>
                </c:pt>
                <c:pt idx="931">
                  <c:v>-0.15059445600000052</c:v>
                </c:pt>
                <c:pt idx="932">
                  <c:v>-0.13973956600000001</c:v>
                </c:pt>
                <c:pt idx="933">
                  <c:v>-0.12693422400000001</c:v>
                </c:pt>
                <c:pt idx="934">
                  <c:v>-0.11362956100000003</c:v>
                </c:pt>
                <c:pt idx="935">
                  <c:v>-0.10095999099999985</c:v>
                </c:pt>
                <c:pt idx="936">
                  <c:v>-8.9694666200000425E-2</c:v>
                </c:pt>
                <c:pt idx="937">
                  <c:v>-8.0339735200000012E-2</c:v>
                </c:pt>
                <c:pt idx="938">
                  <c:v>-7.3329368699999856E-2</c:v>
                </c:pt>
                <c:pt idx="939">
                  <c:v>-6.9216368700000003E-2</c:v>
                </c:pt>
                <c:pt idx="940">
                  <c:v>-6.8777526900000024E-2</c:v>
                </c:pt>
                <c:pt idx="941">
                  <c:v>-7.2981734300000031E-2</c:v>
                </c:pt>
                <c:pt idx="942">
                  <c:v>-8.2817773600000005E-2</c:v>
                </c:pt>
                <c:pt idx="943">
                  <c:v>-9.9027552200000313E-2</c:v>
                </c:pt>
                <c:pt idx="944">
                  <c:v>-0.12182382899999999</c:v>
                </c:pt>
                <c:pt idx="945">
                  <c:v>-0.15067998199999999</c:v>
                </c:pt>
                <c:pt idx="946">
                  <c:v>-0.18426154100000036</c:v>
                </c:pt>
                <c:pt idx="947">
                  <c:v>-0.22053167199999987</c:v>
                </c:pt>
                <c:pt idx="948">
                  <c:v>-0.25701765999999998</c:v>
                </c:pt>
                <c:pt idx="949">
                  <c:v>-0.29118479700000127</c:v>
                </c:pt>
                <c:pt idx="950">
                  <c:v>-0.32083580200000072</c:v>
                </c:pt>
                <c:pt idx="951">
                  <c:v>-0.3444446680000009</c:v>
                </c:pt>
                <c:pt idx="952">
                  <c:v>-0.3613464670000015</c:v>
                </c:pt>
                <c:pt idx="953">
                  <c:v>-0.37173724499999999</c:v>
                </c:pt>
                <c:pt idx="954">
                  <c:v>-0.37648514100000091</c:v>
                </c:pt>
                <c:pt idx="955">
                  <c:v>-0.37680472800000098</c:v>
                </c:pt>
                <c:pt idx="956">
                  <c:v>-0.37388670500000193</c:v>
                </c:pt>
                <c:pt idx="957">
                  <c:v>-0.36859081900000074</c:v>
                </c:pt>
                <c:pt idx="958">
                  <c:v>-0.36129260700000032</c:v>
                </c:pt>
                <c:pt idx="959">
                  <c:v>-0.35192548200000073</c:v>
                </c:pt>
                <c:pt idx="960">
                  <c:v>-0.34019418400000012</c:v>
                </c:pt>
                <c:pt idx="961">
                  <c:v>-0.3258767250000017</c:v>
                </c:pt>
                <c:pt idx="962">
                  <c:v>-0.30910138300000073</c:v>
                </c:pt>
                <c:pt idx="963">
                  <c:v>-0.29049625099999998</c:v>
                </c:pt>
                <c:pt idx="964">
                  <c:v>-0.27115848800000031</c:v>
                </c:pt>
                <c:pt idx="965">
                  <c:v>-0.25245892100000067</c:v>
                </c:pt>
                <c:pt idx="966">
                  <c:v>-0.23575878600000033</c:v>
                </c:pt>
                <c:pt idx="967">
                  <c:v>-0.22214506200000006</c:v>
                </c:pt>
                <c:pt idx="968">
                  <c:v>-0.21227809400000036</c:v>
                </c:pt>
                <c:pt idx="969">
                  <c:v>-0.20639737499999999</c:v>
                </c:pt>
                <c:pt idx="970">
                  <c:v>-0.20446871100000033</c:v>
                </c:pt>
                <c:pt idx="971">
                  <c:v>-0.20640321100000036</c:v>
                </c:pt>
                <c:pt idx="972">
                  <c:v>-0.21225585000000033</c:v>
                </c:pt>
                <c:pt idx="973">
                  <c:v>-0.22232518200000009</c:v>
                </c:pt>
                <c:pt idx="974">
                  <c:v>-0.23711709800000033</c:v>
                </c:pt>
                <c:pt idx="975">
                  <c:v>-0.25718665000000002</c:v>
                </c:pt>
                <c:pt idx="976">
                  <c:v>-0.28291405400000008</c:v>
                </c:pt>
                <c:pt idx="977">
                  <c:v>-0.31428947400000073</c:v>
                </c:pt>
                <c:pt idx="978">
                  <c:v>-0.35077226800000066</c:v>
                </c:pt>
                <c:pt idx="979">
                  <c:v>-0.39126101100000032</c:v>
                </c:pt>
                <c:pt idx="980">
                  <c:v>-0.43417410600000073</c:v>
                </c:pt>
                <c:pt idx="981">
                  <c:v>-0.47761093600000032</c:v>
                </c:pt>
                <c:pt idx="982">
                  <c:v>-0.519549127</c:v>
                </c:pt>
                <c:pt idx="983">
                  <c:v>-0.55803675999999958</c:v>
                </c:pt>
                <c:pt idx="984">
                  <c:v>-0.59135346799999888</c:v>
                </c:pt>
                <c:pt idx="985">
                  <c:v>-0.61813215999999949</c:v>
                </c:pt>
                <c:pt idx="986">
                  <c:v>-0.63744493300000182</c:v>
                </c:pt>
                <c:pt idx="987">
                  <c:v>-0.64885713000000145</c:v>
                </c:pt>
                <c:pt idx="988">
                  <c:v>-0.65244592400000145</c:v>
                </c:pt>
                <c:pt idx="989">
                  <c:v>-0.64877127500000242</c:v>
                </c:pt>
                <c:pt idx="990">
                  <c:v>-0.63878462300000183</c:v>
                </c:pt>
                <c:pt idx="991">
                  <c:v>-0.62366957599999995</c:v>
                </c:pt>
                <c:pt idx="992">
                  <c:v>-0.60462902500000182</c:v>
                </c:pt>
                <c:pt idx="993">
                  <c:v>-0.5826562190000002</c:v>
                </c:pt>
                <c:pt idx="994">
                  <c:v>-0.55834384800000003</c:v>
                </c:pt>
                <c:pt idx="995">
                  <c:v>-0.53178618799999866</c:v>
                </c:pt>
                <c:pt idx="996">
                  <c:v>-0.50260925999999995</c:v>
                </c:pt>
                <c:pt idx="997">
                  <c:v>-0.47012873800000032</c:v>
                </c:pt>
                <c:pt idx="998">
                  <c:v>-0.43359627100000098</c:v>
                </c:pt>
                <c:pt idx="999">
                  <c:v>-0.39246445000000091</c:v>
                </c:pt>
                <c:pt idx="1000">
                  <c:v>-0.34659347300000032</c:v>
                </c:pt>
                <c:pt idx="1001">
                  <c:v>-0.29634343400000002</c:v>
                </c:pt>
                <c:pt idx="1002">
                  <c:v>-0.24253665699999999</c:v>
                </c:pt>
                <c:pt idx="1003">
                  <c:v>-0.18632009199999999</c:v>
                </c:pt>
                <c:pt idx="1004">
                  <c:v>-0.12899016999999999</c:v>
                </c:pt>
                <c:pt idx="1005">
                  <c:v>-7.1848518299999956E-2</c:v>
                </c:pt>
                <c:pt idx="1006">
                  <c:v>-1.6134724100000011E-2</c:v>
                </c:pt>
                <c:pt idx="1007">
                  <c:v>3.6958725100000006E-2</c:v>
                </c:pt>
                <c:pt idx="1008">
                  <c:v>8.6226181599999993E-2</c:v>
                </c:pt>
                <c:pt idx="1009">
                  <c:v>0.13040410099999999</c:v>
                </c:pt>
                <c:pt idx="1010">
                  <c:v>0.16819883500000021</c:v>
                </c:pt>
                <c:pt idx="1011">
                  <c:v>0.19841392500000021</c:v>
                </c:pt>
                <c:pt idx="1012">
                  <c:v>0.22016017399999988</c:v>
                </c:pt>
                <c:pt idx="1013">
                  <c:v>0.23309247499999999</c:v>
                </c:pt>
                <c:pt idx="1014">
                  <c:v>0.23759673200000042</c:v>
                </c:pt>
                <c:pt idx="1015">
                  <c:v>0.23485550799999988</c:v>
                </c:pt>
                <c:pt idx="1016">
                  <c:v>0.22675150699999988</c:v>
                </c:pt>
                <c:pt idx="1017">
                  <c:v>0.21561276400000001</c:v>
                </c:pt>
                <c:pt idx="1018">
                  <c:v>0.20384845200000049</c:v>
                </c:pt>
                <c:pt idx="1019">
                  <c:v>0.19355678200000009</c:v>
                </c:pt>
                <c:pt idx="1020">
                  <c:v>0.18619633600000052</c:v>
                </c:pt>
                <c:pt idx="1021">
                  <c:v>0.18239723700000052</c:v>
                </c:pt>
                <c:pt idx="1022">
                  <c:v>0.18195306999999999</c:v>
                </c:pt>
                <c:pt idx="1023">
                  <c:v>0.18398765600000036</c:v>
                </c:pt>
                <c:pt idx="1024">
                  <c:v>0.18724761100000042</c:v>
                </c:pt>
                <c:pt idx="1025">
                  <c:v>0.19044478400000048</c:v>
                </c:pt>
                <c:pt idx="1026">
                  <c:v>0.19256820300000024</c:v>
                </c:pt>
                <c:pt idx="1027">
                  <c:v>0.19310177699999972</c:v>
                </c:pt>
                <c:pt idx="1028">
                  <c:v>0.19211390000000006</c:v>
                </c:pt>
                <c:pt idx="1029">
                  <c:v>0.19021610200000039</c:v>
                </c:pt>
                <c:pt idx="1030">
                  <c:v>0.18841222500000052</c:v>
                </c:pt>
                <c:pt idx="1031">
                  <c:v>0.18787414099999999</c:v>
                </c:pt>
                <c:pt idx="1032">
                  <c:v>0.18968637299999999</c:v>
                </c:pt>
                <c:pt idx="1033">
                  <c:v>0.19460383200000006</c:v>
                </c:pt>
                <c:pt idx="1034">
                  <c:v>0.20286610099999999</c:v>
                </c:pt>
                <c:pt idx="1035">
                  <c:v>0.21410563699999999</c:v>
                </c:pt>
                <c:pt idx="1036">
                  <c:v>0.22737276599999987</c:v>
                </c:pt>
                <c:pt idx="1037">
                  <c:v>0.241276514</c:v>
                </c:pt>
                <c:pt idx="1038">
                  <c:v>0.25421043599999998</c:v>
                </c:pt>
                <c:pt idx="1039">
                  <c:v>0.264607074</c:v>
                </c:pt>
                <c:pt idx="1040">
                  <c:v>0.27115531100000001</c:v>
                </c:pt>
                <c:pt idx="1041">
                  <c:v>0.27292736000000073</c:v>
                </c:pt>
                <c:pt idx="1042">
                  <c:v>0.26939430300000067</c:v>
                </c:pt>
                <c:pt idx="1043">
                  <c:v>0.26034948100000038</c:v>
                </c:pt>
                <c:pt idx="1044">
                  <c:v>0.24579112000000036</c:v>
                </c:pt>
                <c:pt idx="1045">
                  <c:v>0.22582694900000005</c:v>
                </c:pt>
                <c:pt idx="1046">
                  <c:v>0.20064975600000001</c:v>
                </c:pt>
                <c:pt idx="1047">
                  <c:v>0.17059885100000033</c:v>
                </c:pt>
                <c:pt idx="1048">
                  <c:v>0.13628327300000001</c:v>
                </c:pt>
                <c:pt idx="1049">
                  <c:v>9.8713726700000046E-2</c:v>
                </c:pt>
                <c:pt idx="1050">
                  <c:v>5.9380894600000143E-2</c:v>
                </c:pt>
                <c:pt idx="1051">
                  <c:v>2.0231944200000067E-2</c:v>
                </c:pt>
                <c:pt idx="1052">
                  <c:v>-1.6471521300000066E-2</c:v>
                </c:pt>
                <c:pt idx="1053">
                  <c:v>-4.8393929500000134E-2</c:v>
                </c:pt>
                <c:pt idx="1054">
                  <c:v>-7.3413005500000031E-2</c:v>
                </c:pt>
                <c:pt idx="1055">
                  <c:v>-8.9887654900000002E-2</c:v>
                </c:pt>
                <c:pt idx="1056">
                  <c:v>-9.6846007400000003E-2</c:v>
                </c:pt>
                <c:pt idx="1057">
                  <c:v>-9.4057693500000358E-2</c:v>
                </c:pt>
                <c:pt idx="1058">
                  <c:v>-8.1989776999999972E-2</c:v>
                </c:pt>
                <c:pt idx="1059">
                  <c:v>-6.1678895099999839E-2</c:v>
                </c:pt>
                <c:pt idx="1060">
                  <c:v>-3.4572583400000002E-2</c:v>
                </c:pt>
                <c:pt idx="1061">
                  <c:v>-2.3928637799999998E-3</c:v>
                </c:pt>
                <c:pt idx="1062">
                  <c:v>3.2946109500000015E-2</c:v>
                </c:pt>
                <c:pt idx="1063">
                  <c:v>6.9368880800000199E-2</c:v>
                </c:pt>
                <c:pt idx="1064">
                  <c:v>0.10465377900000017</c:v>
                </c:pt>
                <c:pt idx="1065">
                  <c:v>0.13648664699999999</c:v>
                </c:pt>
                <c:pt idx="1066">
                  <c:v>0.16260132599999988</c:v>
                </c:pt>
                <c:pt idx="1067">
                  <c:v>0.18102238700000042</c:v>
                </c:pt>
                <c:pt idx="1068">
                  <c:v>0.19037901599999987</c:v>
                </c:pt>
                <c:pt idx="1069">
                  <c:v>0.19021510700000024</c:v>
                </c:pt>
                <c:pt idx="1070">
                  <c:v>0.18119831300000036</c:v>
                </c:pt>
                <c:pt idx="1071">
                  <c:v>0.16514265100000006</c:v>
                </c:pt>
                <c:pt idx="1072">
                  <c:v>0.14480435899999999</c:v>
                </c:pt>
                <c:pt idx="1073">
                  <c:v>0.12347553000000012</c:v>
                </c:pt>
                <c:pt idx="1074">
                  <c:v>0.104461967</c:v>
                </c:pt>
                <c:pt idx="1075">
                  <c:v>9.0566386100000382E-2</c:v>
                </c:pt>
                <c:pt idx="1076">
                  <c:v>8.3692850500000374E-2</c:v>
                </c:pt>
                <c:pt idx="1077">
                  <c:v>8.4645841900000379E-2</c:v>
                </c:pt>
                <c:pt idx="1078">
                  <c:v>9.313425270000035E-2</c:v>
                </c:pt>
                <c:pt idx="1079">
                  <c:v>0.10793072800000018</c:v>
                </c:pt>
                <c:pt idx="1080">
                  <c:v>0.12710475599999987</c:v>
                </c:pt>
                <c:pt idx="1081">
                  <c:v>0.14825333200000052</c:v>
                </c:pt>
                <c:pt idx="1082">
                  <c:v>0.16869077499999988</c:v>
                </c:pt>
                <c:pt idx="1083">
                  <c:v>0.18560922799999999</c:v>
                </c:pt>
                <c:pt idx="1084">
                  <c:v>0.19625758200000021</c:v>
                </c:pt>
                <c:pt idx="1085">
                  <c:v>0.19819084100000006</c:v>
                </c:pt>
                <c:pt idx="1086">
                  <c:v>0.18960931100000036</c:v>
                </c:pt>
                <c:pt idx="1087">
                  <c:v>0.16975023800000039</c:v>
                </c:pt>
                <c:pt idx="1088">
                  <c:v>0.13923803900000042</c:v>
                </c:pt>
                <c:pt idx="1089">
                  <c:v>0.10027057800000012</c:v>
                </c:pt>
                <c:pt idx="1090">
                  <c:v>5.6535069599999876E-2</c:v>
                </c:pt>
                <c:pt idx="1091">
                  <c:v>1.2806789300000034E-2</c:v>
                </c:pt>
                <c:pt idx="1092">
                  <c:v>-2.5729585899999997E-2</c:v>
                </c:pt>
                <c:pt idx="1093">
                  <c:v>-5.4311540300000023E-2</c:v>
                </c:pt>
                <c:pt idx="1094">
                  <c:v>-6.9405991300000164E-2</c:v>
                </c:pt>
                <c:pt idx="1095">
                  <c:v>-6.9311774800000295E-2</c:v>
                </c:pt>
                <c:pt idx="1096">
                  <c:v>-5.4424271800000201E-2</c:v>
                </c:pt>
                <c:pt idx="1097">
                  <c:v>-2.7111797800000052E-2</c:v>
                </c:pt>
                <c:pt idx="1098">
                  <c:v>8.7545820500000374E-3</c:v>
                </c:pt>
                <c:pt idx="1099">
                  <c:v>4.8501119799999839E-2</c:v>
                </c:pt>
                <c:pt idx="1100">
                  <c:v>8.7425150800000018E-2</c:v>
                </c:pt>
                <c:pt idx="1101">
                  <c:v>0.12148797</c:v>
                </c:pt>
                <c:pt idx="1102">
                  <c:v>0.14780830200000036</c:v>
                </c:pt>
                <c:pt idx="1103">
                  <c:v>0.16489447700000009</c:v>
                </c:pt>
                <c:pt idx="1104">
                  <c:v>0.17261521399999999</c:v>
                </c:pt>
                <c:pt idx="1105">
                  <c:v>0.17196078800000036</c:v>
                </c:pt>
                <c:pt idx="1106">
                  <c:v>0.16468021399999988</c:v>
                </c:pt>
                <c:pt idx="1107">
                  <c:v>0.15289064299999999</c:v>
                </c:pt>
                <c:pt idx="1108">
                  <c:v>0.13874320800000042</c:v>
                </c:pt>
                <c:pt idx="1109">
                  <c:v>0.12419935500000009</c:v>
                </c:pt>
                <c:pt idx="1110">
                  <c:v>0.11093020200000006</c:v>
                </c:pt>
                <c:pt idx="1111">
                  <c:v>0.10031139399999985</c:v>
                </c:pt>
                <c:pt idx="1112">
                  <c:v>9.3457893600000314E-2</c:v>
                </c:pt>
                <c:pt idx="1113">
                  <c:v>9.1235551400000003E-2</c:v>
                </c:pt>
                <c:pt idx="1114">
                  <c:v>9.4203375400000205E-2</c:v>
                </c:pt>
                <c:pt idx="1115">
                  <c:v>0.102477344</c:v>
                </c:pt>
                <c:pt idx="1116">
                  <c:v>0.11555103000000003</c:v>
                </c:pt>
                <c:pt idx="1117">
                  <c:v>0.13214372799999988</c:v>
                </c:pt>
                <c:pt idx="1118">
                  <c:v>0.15015935499999999</c:v>
                </c:pt>
                <c:pt idx="1119">
                  <c:v>0.16682109000000006</c:v>
                </c:pt>
                <c:pt idx="1120">
                  <c:v>0.17900101900000001</c:v>
                </c:pt>
                <c:pt idx="1121">
                  <c:v>0.18370483200000048</c:v>
                </c:pt>
                <c:pt idx="1122">
                  <c:v>0.17861738400000052</c:v>
                </c:pt>
                <c:pt idx="1123">
                  <c:v>0.16258485500000006</c:v>
                </c:pt>
                <c:pt idx="1124">
                  <c:v>0.13591461699999999</c:v>
                </c:pt>
                <c:pt idx="1125">
                  <c:v>0.10041349799999998</c:v>
                </c:pt>
                <c:pt idx="1126">
                  <c:v>5.9147573500000022E-2</c:v>
                </c:pt>
                <c:pt idx="1127">
                  <c:v>1.59733141E-2</c:v>
                </c:pt>
                <c:pt idx="1128">
                  <c:v>-2.5057611000000011E-2</c:v>
                </c:pt>
                <c:pt idx="1129">
                  <c:v>-6.0293305399999955E-2</c:v>
                </c:pt>
                <c:pt idx="1130">
                  <c:v>-8.6957348200000353E-2</c:v>
                </c:pt>
                <c:pt idx="1131">
                  <c:v>-0.103422497</c:v>
                </c:pt>
                <c:pt idx="1132">
                  <c:v>-0.1092527440000003</c:v>
                </c:pt>
                <c:pt idx="1133">
                  <c:v>-0.10503944200000002</c:v>
                </c:pt>
                <c:pt idx="1134">
                  <c:v>-9.2101328100000268E-2</c:v>
                </c:pt>
                <c:pt idx="1135">
                  <c:v>-7.2140082899999999E-2</c:v>
                </c:pt>
                <c:pt idx="1136">
                  <c:v>-4.6939168599999782E-2</c:v>
                </c:pt>
                <c:pt idx="1137">
                  <c:v>-1.8168231800000007E-2</c:v>
                </c:pt>
                <c:pt idx="1138">
                  <c:v>1.2684099800000001E-2</c:v>
                </c:pt>
                <c:pt idx="1139">
                  <c:v>4.4266908100000023E-2</c:v>
                </c:pt>
                <c:pt idx="1140">
                  <c:v>7.526071049999998E-2</c:v>
                </c:pt>
                <c:pt idx="1141">
                  <c:v>0.10426815200000017</c:v>
                </c:pt>
                <c:pt idx="1142">
                  <c:v>0.12975616200000001</c:v>
                </c:pt>
                <c:pt idx="1143">
                  <c:v>0.15008431000000036</c:v>
                </c:pt>
                <c:pt idx="1144">
                  <c:v>0.16362870699999987</c:v>
                </c:pt>
                <c:pt idx="1145">
                  <c:v>0.16898679300000038</c:v>
                </c:pt>
                <c:pt idx="1146">
                  <c:v>0.16522846600000021</c:v>
                </c:pt>
                <c:pt idx="1147">
                  <c:v>0.15214615000000042</c:v>
                </c:pt>
                <c:pt idx="1148">
                  <c:v>0.13044984200000048</c:v>
                </c:pt>
                <c:pt idx="1149">
                  <c:v>0.101853103</c:v>
                </c:pt>
                <c:pt idx="1150">
                  <c:v>6.9005347999999994E-2</c:v>
                </c:pt>
                <c:pt idx="1151">
                  <c:v>3.5246685200000002E-2</c:v>
                </c:pt>
                <c:pt idx="1152">
                  <c:v>4.1967339100000105E-3</c:v>
                </c:pt>
                <c:pt idx="1153">
                  <c:v>-2.0767204299999998E-2</c:v>
                </c:pt>
                <c:pt idx="1154">
                  <c:v>-3.7046989100000011E-2</c:v>
                </c:pt>
                <c:pt idx="1155">
                  <c:v>-4.3257139299999879E-2</c:v>
                </c:pt>
                <c:pt idx="1156">
                  <c:v>-3.9443705700000095E-2</c:v>
                </c:pt>
                <c:pt idx="1157">
                  <c:v>-2.7020823900000001E-2</c:v>
                </c:pt>
                <c:pt idx="1158">
                  <c:v>-8.4276420600000249E-3</c:v>
                </c:pt>
                <c:pt idx="1159">
                  <c:v>1.3414884100000005E-2</c:v>
                </c:pt>
                <c:pt idx="1160">
                  <c:v>3.5709443900000006E-2</c:v>
                </c:pt>
                <c:pt idx="1161">
                  <c:v>5.6295338699999857E-2</c:v>
                </c:pt>
                <c:pt idx="1162">
                  <c:v>7.3946098299999999E-2</c:v>
                </c:pt>
                <c:pt idx="1163">
                  <c:v>8.8397943900000359E-2</c:v>
                </c:pt>
                <c:pt idx="1164">
                  <c:v>0.100138887</c:v>
                </c:pt>
                <c:pt idx="1165">
                  <c:v>0.11005552700000003</c:v>
                </c:pt>
                <c:pt idx="1166">
                  <c:v>0.11906333700000006</c:v>
                </c:pt>
                <c:pt idx="1167">
                  <c:v>0.12783088300000001</c:v>
                </c:pt>
                <c:pt idx="1168">
                  <c:v>0.13665940400000001</c:v>
                </c:pt>
                <c:pt idx="1169">
                  <c:v>0.14551830700000049</c:v>
                </c:pt>
                <c:pt idx="1170">
                  <c:v>0.154187775</c:v>
                </c:pt>
                <c:pt idx="1171">
                  <c:v>0.16243630300000045</c:v>
                </c:pt>
                <c:pt idx="1172">
                  <c:v>0.17016578600000001</c:v>
                </c:pt>
                <c:pt idx="1173">
                  <c:v>0.17748133700000052</c:v>
                </c:pt>
                <c:pt idx="1174">
                  <c:v>0.18467292199999988</c:v>
                </c:pt>
                <c:pt idx="1175">
                  <c:v>0.19212137899999987</c:v>
                </c:pt>
                <c:pt idx="1176">
                  <c:v>0.20015777599999987</c:v>
                </c:pt>
                <c:pt idx="1177">
                  <c:v>0.20891121900000043</c:v>
                </c:pt>
                <c:pt idx="1178">
                  <c:v>0.218180871</c:v>
                </c:pt>
                <c:pt idx="1179">
                  <c:v>0.22736502400000005</c:v>
                </c:pt>
                <c:pt idx="1180">
                  <c:v>0.235473716</c:v>
                </c:pt>
                <c:pt idx="1181">
                  <c:v>0.24124038700000069</c:v>
                </c:pt>
                <c:pt idx="1182">
                  <c:v>0.24333022900000001</c:v>
                </c:pt>
                <c:pt idx="1183">
                  <c:v>0.24061932200000033</c:v>
                </c:pt>
                <c:pt idx="1184">
                  <c:v>0.23249510400000042</c:v>
                </c:pt>
                <c:pt idx="1185">
                  <c:v>0.21911130800000042</c:v>
                </c:pt>
                <c:pt idx="1186">
                  <c:v>0.20152701100000001</c:v>
                </c:pt>
                <c:pt idx="1187">
                  <c:v>0.18167555099999988</c:v>
                </c:pt>
                <c:pt idx="1188">
                  <c:v>0.16214364900000006</c:v>
                </c:pt>
                <c:pt idx="1189">
                  <c:v>0.14578561900000001</c:v>
                </c:pt>
                <c:pt idx="1190">
                  <c:v>0.13524145400000048</c:v>
                </c:pt>
                <c:pt idx="1191">
                  <c:v>0.13245748200000051</c:v>
                </c:pt>
                <c:pt idx="1192">
                  <c:v>0.13831421399999999</c:v>
                </c:pt>
                <c:pt idx="1193">
                  <c:v>0.15244544600000082</c:v>
                </c:pt>
                <c:pt idx="1194">
                  <c:v>0.17329095700000033</c:v>
                </c:pt>
                <c:pt idx="1195">
                  <c:v>0.19837229700000006</c:v>
                </c:pt>
                <c:pt idx="1196">
                  <c:v>0.22473060300000006</c:v>
                </c:pt>
                <c:pt idx="1197">
                  <c:v>0.24942983300000052</c:v>
                </c:pt>
                <c:pt idx="1198">
                  <c:v>0.27001607400000038</c:v>
                </c:pt>
                <c:pt idx="1199">
                  <c:v>0.28483680200000067</c:v>
                </c:pt>
                <c:pt idx="1200">
                  <c:v>0.29316138100000066</c:v>
                </c:pt>
                <c:pt idx="1201">
                  <c:v>0.29509546900000067</c:v>
                </c:pt>
                <c:pt idx="1202">
                  <c:v>0.2913346760000009</c:v>
                </c:pt>
                <c:pt idx="1203">
                  <c:v>0.28284215499999998</c:v>
                </c:pt>
                <c:pt idx="1204">
                  <c:v>0.27054928900000008</c:v>
                </c:pt>
                <c:pt idx="1205">
                  <c:v>0.25516431899999997</c:v>
                </c:pt>
                <c:pt idx="1206">
                  <c:v>0.23713326000000001</c:v>
                </c:pt>
                <c:pt idx="1207">
                  <c:v>0.21674468500000052</c:v>
                </c:pt>
                <c:pt idx="1208">
                  <c:v>0.19432286899999987</c:v>
                </c:pt>
                <c:pt idx="1209">
                  <c:v>0.170425678</c:v>
                </c:pt>
                <c:pt idx="1210">
                  <c:v>0.14596450799999999</c:v>
                </c:pt>
                <c:pt idx="1211">
                  <c:v>0.12219159700000012</c:v>
                </c:pt>
                <c:pt idx="1212">
                  <c:v>0.10054376800000002</c:v>
                </c:pt>
                <c:pt idx="1213">
                  <c:v>8.2377829100000063E-2</c:v>
                </c:pt>
                <c:pt idx="1214">
                  <c:v>6.8667568700000001E-2</c:v>
                </c:pt>
                <c:pt idx="1215">
                  <c:v>5.9745028000000019E-2</c:v>
                </c:pt>
                <c:pt idx="1216">
                  <c:v>5.5159068800000002E-2</c:v>
                </c:pt>
                <c:pt idx="1217">
                  <c:v>5.3695485899999999E-2</c:v>
                </c:pt>
                <c:pt idx="1218">
                  <c:v>5.3563611100000158E-2</c:v>
                </c:pt>
                <c:pt idx="1219">
                  <c:v>5.2714341200000119E-2</c:v>
                </c:pt>
                <c:pt idx="1220">
                  <c:v>4.9222245099999985E-2</c:v>
                </c:pt>
                <c:pt idx="1221">
                  <c:v>4.1647059799999782E-2</c:v>
                </c:pt>
                <c:pt idx="1222">
                  <c:v>2.929120130000001E-2</c:v>
                </c:pt>
                <c:pt idx="1223">
                  <c:v>1.2289648499999998E-2</c:v>
                </c:pt>
                <c:pt idx="1224">
                  <c:v>-8.4955837900000351E-3</c:v>
                </c:pt>
                <c:pt idx="1225">
                  <c:v>-3.1759283100000001E-2</c:v>
                </c:pt>
                <c:pt idx="1226">
                  <c:v>-5.6153923100000024E-2</c:v>
                </c:pt>
                <c:pt idx="1227">
                  <c:v>-8.071442220000033E-2</c:v>
                </c:pt>
                <c:pt idx="1228">
                  <c:v>-0.10520301400000009</c:v>
                </c:pt>
                <c:pt idx="1229">
                  <c:v>-0.13028600100000001</c:v>
                </c:pt>
                <c:pt idx="1230">
                  <c:v>-0.15749299900000058</c:v>
                </c:pt>
                <c:pt idx="1231">
                  <c:v>-0.18896096700000042</c:v>
                </c:pt>
                <c:pt idx="1232">
                  <c:v>-0.22701644600000051</c:v>
                </c:pt>
                <c:pt idx="1233">
                  <c:v>-0.27368535300000002</c:v>
                </c:pt>
                <c:pt idx="1234">
                  <c:v>-0.33023155799999998</c:v>
                </c:pt>
                <c:pt idx="1235">
                  <c:v>-0.39681417600000152</c:v>
                </c:pt>
                <c:pt idx="1236">
                  <c:v>-0.47232320800000038</c:v>
                </c:pt>
                <c:pt idx="1237">
                  <c:v>-0.5544144009999995</c:v>
                </c:pt>
                <c:pt idx="1238">
                  <c:v>-0.63972761300000303</c:v>
                </c:pt>
                <c:pt idx="1239">
                  <c:v>-0.72424367300000181</c:v>
                </c:pt>
                <c:pt idx="1240">
                  <c:v>-0.80371602200000003</c:v>
                </c:pt>
                <c:pt idx="1241">
                  <c:v>-0.87410637099999999</c:v>
                </c:pt>
                <c:pt idx="1242">
                  <c:v>-0.93195768499999998</c:v>
                </c:pt>
                <c:pt idx="1243">
                  <c:v>-0.97465401900000148</c:v>
                </c:pt>
                <c:pt idx="1244">
                  <c:v>-1.0005425200000029</c:v>
                </c:pt>
                <c:pt idx="1245">
                  <c:v>-1.008925209999997</c:v>
                </c:pt>
                <c:pt idx="1246">
                  <c:v>-0.9999579159999995</c:v>
                </c:pt>
                <c:pt idx="1247">
                  <c:v>-0.9745112079999998</c:v>
                </c:pt>
                <c:pt idx="1248">
                  <c:v>-0.93404665700000145</c:v>
                </c:pt>
                <c:pt idx="1249">
                  <c:v>-0.88053977999999888</c:v>
                </c:pt>
                <c:pt idx="1250">
                  <c:v>-0.81644622899999997</c:v>
                </c:pt>
                <c:pt idx="1251">
                  <c:v>-0.74467491800000196</c:v>
                </c:pt>
                <c:pt idx="1252">
                  <c:v>-0.66851455800000004</c:v>
                </c:pt>
                <c:pt idx="1253">
                  <c:v>-0.59146860999999828</c:v>
                </c:pt>
                <c:pt idx="1254">
                  <c:v>-0.51698533700000004</c:v>
                </c:pt>
                <c:pt idx="1255">
                  <c:v>-0.44811280000000031</c:v>
                </c:pt>
                <c:pt idx="1256">
                  <c:v>-0.38714683300000091</c:v>
                </c:pt>
                <c:pt idx="1257">
                  <c:v>-0.3353570530000009</c:v>
                </c:pt>
                <c:pt idx="1258">
                  <c:v>-0.29286606800000098</c:v>
                </c:pt>
                <c:pt idx="1259">
                  <c:v>-0.25872290900000067</c:v>
                </c:pt>
                <c:pt idx="1260">
                  <c:v>-0.23116347000000001</c:v>
                </c:pt>
                <c:pt idx="1261">
                  <c:v>-0.20800520600000033</c:v>
                </c:pt>
                <c:pt idx="1262">
                  <c:v>-0.18709220800000048</c:v>
                </c:pt>
                <c:pt idx="1263">
                  <c:v>-0.16669764300000006</c:v>
                </c:pt>
                <c:pt idx="1264">
                  <c:v>-0.14580426799999999</c:v>
                </c:pt>
                <c:pt idx="1265">
                  <c:v>-0.12421449100000002</c:v>
                </c:pt>
                <c:pt idx="1266">
                  <c:v>-0.102481353</c:v>
                </c:pt>
                <c:pt idx="1267">
                  <c:v>-8.1689937300000001E-2</c:v>
                </c:pt>
                <c:pt idx="1268">
                  <c:v>-6.3146345000000006E-2</c:v>
                </c:pt>
                <c:pt idx="1269">
                  <c:v>-4.8044702699999851E-2</c:v>
                </c:pt>
                <c:pt idx="1270">
                  <c:v>-3.7179409400000016E-2</c:v>
                </c:pt>
                <c:pt idx="1271">
                  <c:v>-3.0754265700000012E-2</c:v>
                </c:pt>
                <c:pt idx="1272">
                  <c:v>-2.8317320200000003E-2</c:v>
                </c:pt>
                <c:pt idx="1273">
                  <c:v>-2.8825106600000011E-2</c:v>
                </c:pt>
                <c:pt idx="1274">
                  <c:v>-3.081755860000001E-2</c:v>
                </c:pt>
                <c:pt idx="1275">
                  <c:v>-3.2666114500000051E-2</c:v>
                </c:pt>
                <c:pt idx="1276">
                  <c:v>-3.2844624600000011E-2</c:v>
                </c:pt>
                <c:pt idx="1277">
                  <c:v>-3.0168354999999987E-2</c:v>
                </c:pt>
                <c:pt idx="1278">
                  <c:v>-2.3950687899999993E-2</c:v>
                </c:pt>
                <c:pt idx="1279">
                  <c:v>-1.404357430000004E-2</c:v>
                </c:pt>
                <c:pt idx="1280">
                  <c:v>-7.5512228500000244E-4</c:v>
                </c:pt>
                <c:pt idx="1281">
                  <c:v>1.5330102600000003E-2</c:v>
                </c:pt>
                <c:pt idx="1282">
                  <c:v>3.3574398300000002E-2</c:v>
                </c:pt>
                <c:pt idx="1283">
                  <c:v>5.3486562699999955E-2</c:v>
                </c:pt>
                <c:pt idx="1284">
                  <c:v>7.4837298500000024E-2</c:v>
                </c:pt>
                <c:pt idx="1285">
                  <c:v>9.7656330500000346E-2</c:v>
                </c:pt>
                <c:pt idx="1286">
                  <c:v>0.12211525000000024</c:v>
                </c:pt>
                <c:pt idx="1287">
                  <c:v>0.14833575800000001</c:v>
                </c:pt>
                <c:pt idx="1288">
                  <c:v>0.176184546</c:v>
                </c:pt>
                <c:pt idx="1289">
                  <c:v>0.20511737699999999</c:v>
                </c:pt>
                <c:pt idx="1290">
                  <c:v>0.23411664099999999</c:v>
                </c:pt>
                <c:pt idx="1291">
                  <c:v>0.26173780499999999</c:v>
                </c:pt>
                <c:pt idx="1292">
                  <c:v>0.28625152999999998</c:v>
                </c:pt>
                <c:pt idx="1293">
                  <c:v>0.30584860400000091</c:v>
                </c:pt>
                <c:pt idx="1294">
                  <c:v>0.31886788400000127</c:v>
                </c:pt>
                <c:pt idx="1295">
                  <c:v>0.32401037700000157</c:v>
                </c:pt>
                <c:pt idx="1296">
                  <c:v>0.32051235200000067</c:v>
                </c:pt>
                <c:pt idx="1297">
                  <c:v>0.3082608270000009</c:v>
                </c:pt>
                <c:pt idx="1298">
                  <c:v>0.28784298600000091</c:v>
                </c:pt>
                <c:pt idx="1299">
                  <c:v>0.26052786800000038</c:v>
                </c:pt>
                <c:pt idx="1300">
                  <c:v>0.22818341300000006</c:v>
                </c:pt>
                <c:pt idx="1301">
                  <c:v>0.19313564899999988</c:v>
                </c:pt>
                <c:pt idx="1302">
                  <c:v>0.15798054600000036</c:v>
                </c:pt>
                <c:pt idx="1303">
                  <c:v>0.12536144399999999</c:v>
                </c:pt>
                <c:pt idx="1304">
                  <c:v>9.7726574300000243E-2</c:v>
                </c:pt>
                <c:pt idx="1305">
                  <c:v>7.7083021500000182E-2</c:v>
                </c:pt>
                <c:pt idx="1306">
                  <c:v>6.4767368900000163E-2</c:v>
                </c:pt>
                <c:pt idx="1307">
                  <c:v>6.1259829599999809E-2</c:v>
                </c:pt>
                <c:pt idx="1308">
                  <c:v>6.6073831299999997E-2</c:v>
                </c:pt>
                <c:pt idx="1309">
                  <c:v>7.775293680000038E-2</c:v>
                </c:pt>
                <c:pt idx="1310">
                  <c:v>9.3996968600000466E-2</c:v>
                </c:pt>
                <c:pt idx="1311">
                  <c:v>0.11191765100000001</c:v>
                </c:pt>
                <c:pt idx="1312">
                  <c:v>0.12839678099999999</c:v>
                </c:pt>
                <c:pt idx="1313">
                  <c:v>0.14049397100000033</c:v>
                </c:pt>
                <c:pt idx="1314">
                  <c:v>0.145835879</c:v>
                </c:pt>
                <c:pt idx="1315">
                  <c:v>0.14292073000000033</c:v>
                </c:pt>
                <c:pt idx="1316">
                  <c:v>0.13129094299999999</c:v>
                </c:pt>
                <c:pt idx="1317">
                  <c:v>0.11155621900000003</c:v>
                </c:pt>
                <c:pt idx="1318">
                  <c:v>8.5279013000000015E-2</c:v>
                </c:pt>
                <c:pt idx="1319">
                  <c:v>5.4756613900000299E-2</c:v>
                </c:pt>
                <c:pt idx="1320">
                  <c:v>2.2743996400000088E-2</c:v>
                </c:pt>
                <c:pt idx="1321">
                  <c:v>-7.8414108900000112E-3</c:v>
                </c:pt>
                <c:pt idx="1322">
                  <c:v>-3.4201824500000012E-2</c:v>
                </c:pt>
                <c:pt idx="1323">
                  <c:v>-5.3908926300000014E-2</c:v>
                </c:pt>
                <c:pt idx="1324">
                  <c:v>-6.5110605100000024E-2</c:v>
                </c:pt>
                <c:pt idx="1325">
                  <c:v>-6.6687008500000006E-2</c:v>
                </c:pt>
                <c:pt idx="1326">
                  <c:v>-5.8347711400000023E-2</c:v>
                </c:pt>
                <c:pt idx="1327">
                  <c:v>-4.0659468299999849E-2</c:v>
                </c:pt>
                <c:pt idx="1328">
                  <c:v>-1.4995878500000007E-2</c:v>
                </c:pt>
                <c:pt idx="1329">
                  <c:v>1.6591725600000055E-2</c:v>
                </c:pt>
                <c:pt idx="1330">
                  <c:v>5.1570691500000022E-2</c:v>
                </c:pt>
                <c:pt idx="1331">
                  <c:v>8.7165216300000001E-2</c:v>
                </c:pt>
                <c:pt idx="1332">
                  <c:v>0.12060179000000017</c:v>
                </c:pt>
                <c:pt idx="1333">
                  <c:v>0.14932682799999997</c:v>
                </c:pt>
                <c:pt idx="1334">
                  <c:v>0.17117170199999987</c:v>
                </c:pt>
                <c:pt idx="1335">
                  <c:v>0.18445802100000036</c:v>
                </c:pt>
                <c:pt idx="1336">
                  <c:v>0.18805317099999999</c:v>
                </c:pt>
                <c:pt idx="1337">
                  <c:v>0.18139767800000001</c:v>
                </c:pt>
                <c:pt idx="1338">
                  <c:v>0.16452493100000021</c:v>
                </c:pt>
                <c:pt idx="1339">
                  <c:v>0.13808123600000033</c:v>
                </c:pt>
                <c:pt idx="1340">
                  <c:v>0.103336899</c:v>
                </c:pt>
                <c:pt idx="1341">
                  <c:v>6.2163680500000158E-2</c:v>
                </c:pt>
                <c:pt idx="1342">
                  <c:v>1.6950320000000043E-2</c:v>
                </c:pt>
                <c:pt idx="1343">
                  <c:v>-2.9560840200000001E-2</c:v>
                </c:pt>
                <c:pt idx="1344">
                  <c:v>-7.4510586200000103E-2</c:v>
                </c:pt>
                <c:pt idx="1345">
                  <c:v>-0.1152022400000003</c:v>
                </c:pt>
                <c:pt idx="1346">
                  <c:v>-0.149376658</c:v>
                </c:pt>
                <c:pt idx="1347">
                  <c:v>-0.17543487199999999</c:v>
                </c:pt>
                <c:pt idx="1348">
                  <c:v>-0.19257451099999973</c:v>
                </c:pt>
                <c:pt idx="1349">
                  <c:v>-0.20082846400000001</c:v>
                </c:pt>
                <c:pt idx="1350">
                  <c:v>-0.20101309900000036</c:v>
                </c:pt>
                <c:pt idx="1351">
                  <c:v>-0.19460155299999987</c:v>
                </c:pt>
                <c:pt idx="1352">
                  <c:v>-0.18353449900000052</c:v>
                </c:pt>
                <c:pt idx="1353">
                  <c:v>-0.16997468700000021</c:v>
                </c:pt>
                <c:pt idx="1354">
                  <c:v>-0.15601264700000042</c:v>
                </c:pt>
                <c:pt idx="1355">
                  <c:v>-0.14334490699999999</c:v>
                </c:pt>
                <c:pt idx="1356">
                  <c:v>-0.13297138600000033</c:v>
                </c:pt>
                <c:pt idx="1357">
                  <c:v>-0.12498154500000012</c:v>
                </c:pt>
                <c:pt idx="1358">
                  <c:v>-0.11850281200000003</c:v>
                </c:pt>
                <c:pt idx="1359">
                  <c:v>-0.11185915799999988</c:v>
                </c:pt>
                <c:pt idx="1360">
                  <c:v>-0.10293384899999999</c:v>
                </c:pt>
                <c:pt idx="1361">
                  <c:v>-8.9666247400000065E-2</c:v>
                </c:pt>
                <c:pt idx="1362">
                  <c:v>-7.0562438000000199E-2</c:v>
                </c:pt>
                <c:pt idx="1363">
                  <c:v>-4.5085088599999955E-2</c:v>
                </c:pt>
                <c:pt idx="1364">
                  <c:v>-1.3818695799999999E-2</c:v>
                </c:pt>
                <c:pt idx="1365">
                  <c:v>2.1626326500000011E-2</c:v>
                </c:pt>
                <c:pt idx="1366">
                  <c:v>5.8928487000000022E-2</c:v>
                </c:pt>
                <c:pt idx="1367">
                  <c:v>9.5484258399999994E-2</c:v>
                </c:pt>
                <c:pt idx="1368">
                  <c:v>0.12882363799999988</c:v>
                </c:pt>
                <c:pt idx="1369">
                  <c:v>0.15690802600000042</c:v>
                </c:pt>
                <c:pt idx="1370">
                  <c:v>0.17826271099999999</c:v>
                </c:pt>
                <c:pt idx="1371">
                  <c:v>0.19196187300000006</c:v>
                </c:pt>
                <c:pt idx="1372">
                  <c:v>0.19753402300000006</c:v>
                </c:pt>
                <c:pt idx="1373">
                  <c:v>0.19487076599999972</c:v>
                </c:pt>
                <c:pt idx="1374">
                  <c:v>0.18420006300000033</c:v>
                </c:pt>
                <c:pt idx="1375">
                  <c:v>0.16613884500000006</c:v>
                </c:pt>
                <c:pt idx="1376">
                  <c:v>0.14179037999999999</c:v>
                </c:pt>
                <c:pt idx="1377">
                  <c:v>0.11281883199999983</c:v>
                </c:pt>
                <c:pt idx="1378">
                  <c:v>8.1430471100000026E-2</c:v>
                </c:pt>
                <c:pt idx="1379">
                  <c:v>5.0218898900000024E-2</c:v>
                </c:pt>
                <c:pt idx="1380">
                  <c:v>2.1876983100000011E-2</c:v>
                </c:pt>
                <c:pt idx="1381">
                  <c:v>-1.1751436800000001E-3</c:v>
                </c:pt>
                <c:pt idx="1382">
                  <c:v>-1.7163857300000043E-2</c:v>
                </c:pt>
                <c:pt idx="1383">
                  <c:v>-2.5248631099999998E-2</c:v>
                </c:pt>
                <c:pt idx="1384">
                  <c:v>-2.5650395000000051E-2</c:v>
                </c:pt>
                <c:pt idx="1385">
                  <c:v>-1.9587637300000005E-2</c:v>
                </c:pt>
                <c:pt idx="1386">
                  <c:v>-9.0295380200000226E-3</c:v>
                </c:pt>
                <c:pt idx="1387">
                  <c:v>3.685801010000008E-3</c:v>
                </c:pt>
                <c:pt idx="1388">
                  <c:v>1.6293027600000023E-2</c:v>
                </c:pt>
                <c:pt idx="1389">
                  <c:v>2.7016656600000001E-2</c:v>
                </c:pt>
                <c:pt idx="1390">
                  <c:v>3.4885136000000087E-2</c:v>
                </c:pt>
                <c:pt idx="1391">
                  <c:v>3.9882883100000002E-2</c:v>
                </c:pt>
                <c:pt idx="1392">
                  <c:v>4.2913123800000154E-2</c:v>
                </c:pt>
                <c:pt idx="1393">
                  <c:v>4.557971829999985E-2</c:v>
                </c:pt>
                <c:pt idx="1394">
                  <c:v>4.9831002499999985E-2</c:v>
                </c:pt>
                <c:pt idx="1395">
                  <c:v>5.7537112699999955E-2</c:v>
                </c:pt>
                <c:pt idx="1396">
                  <c:v>7.0084714700000023E-2</c:v>
                </c:pt>
                <c:pt idx="1397">
                  <c:v>8.8068353500000335E-2</c:v>
                </c:pt>
                <c:pt idx="1398">
                  <c:v>0.11113381300000003</c:v>
                </c:pt>
                <c:pt idx="1399">
                  <c:v>0.13799454500000033</c:v>
                </c:pt>
                <c:pt idx="1400">
                  <c:v>0.16660585900000005</c:v>
                </c:pt>
                <c:pt idx="1401">
                  <c:v>0.19445254200000006</c:v>
                </c:pt>
                <c:pt idx="1402">
                  <c:v>0.21889086699999999</c:v>
                </c:pt>
                <c:pt idx="1403">
                  <c:v>0.23748469300000033</c:v>
                </c:pt>
                <c:pt idx="1404">
                  <c:v>0.24828577199999999</c:v>
                </c:pt>
                <c:pt idx="1405">
                  <c:v>0.25002437100000091</c:v>
                </c:pt>
                <c:pt idx="1406">
                  <c:v>0.24219311900000001</c:v>
                </c:pt>
                <c:pt idx="1407">
                  <c:v>0.22502499000000006</c:v>
                </c:pt>
                <c:pt idx="1408">
                  <c:v>0.19938332000000006</c:v>
                </c:pt>
                <c:pt idx="1409">
                  <c:v>0.16659591300000021</c:v>
                </c:pt>
                <c:pt idx="1410">
                  <c:v>0.128275789</c:v>
                </c:pt>
                <c:pt idx="1411">
                  <c:v>8.6170488600000011E-2</c:v>
                </c:pt>
                <c:pt idx="1412">
                  <c:v>4.2069392800000084E-2</c:v>
                </c:pt>
                <c:pt idx="1413">
                  <c:v>-2.2246982500000101E-3</c:v>
                </c:pt>
                <c:pt idx="1414">
                  <c:v>-4.4880769100000023E-2</c:v>
                </c:pt>
                <c:pt idx="1415">
                  <c:v>-8.4023296900000044E-2</c:v>
                </c:pt>
                <c:pt idx="1416">
                  <c:v>-0.1177613430000002</c:v>
                </c:pt>
                <c:pt idx="1417">
                  <c:v>-0.14429546700000048</c:v>
                </c:pt>
                <c:pt idx="1418">
                  <c:v>-0.16210463600000005</c:v>
                </c:pt>
                <c:pt idx="1419">
                  <c:v>-0.17017869199999988</c:v>
                </c:pt>
                <c:pt idx="1420">
                  <c:v>-0.16823457400000005</c:v>
                </c:pt>
                <c:pt idx="1421">
                  <c:v>-0.15684486900000033</c:v>
                </c:pt>
                <c:pt idx="1422">
                  <c:v>-0.13742147099999999</c:v>
                </c:pt>
                <c:pt idx="1423">
                  <c:v>-0.11203396600000003</c:v>
                </c:pt>
                <c:pt idx="1424">
                  <c:v>-8.3088411600000009E-2</c:v>
                </c:pt>
                <c:pt idx="1425">
                  <c:v>-5.2935541699999956E-2</c:v>
                </c:pt>
                <c:pt idx="1426">
                  <c:v>-2.3502985899999999E-2</c:v>
                </c:pt>
                <c:pt idx="1427">
                  <c:v>3.9560152899999999E-3</c:v>
                </c:pt>
                <c:pt idx="1428">
                  <c:v>2.8934629899999988E-2</c:v>
                </c:pt>
                <c:pt idx="1429">
                  <c:v>5.1552437300000128E-2</c:v>
                </c:pt>
                <c:pt idx="1430">
                  <c:v>7.2284938699999995E-2</c:v>
                </c:pt>
                <c:pt idx="1431">
                  <c:v>9.1625815300000427E-2</c:v>
                </c:pt>
                <c:pt idx="1432">
                  <c:v>0.10978192800000017</c:v>
                </c:pt>
                <c:pt idx="1433">
                  <c:v>0.126486606</c:v>
                </c:pt>
                <c:pt idx="1434">
                  <c:v>0.14098021599999999</c:v>
                </c:pt>
                <c:pt idx="1435">
                  <c:v>0.15215948200000048</c:v>
                </c:pt>
                <c:pt idx="1436">
                  <c:v>0.15885390899999999</c:v>
                </c:pt>
                <c:pt idx="1437">
                  <c:v>0.16015998300000006</c:v>
                </c:pt>
                <c:pt idx="1438">
                  <c:v>0.15575360199999999</c:v>
                </c:pt>
                <c:pt idx="1439">
                  <c:v>0.14610845700000033</c:v>
                </c:pt>
                <c:pt idx="1440">
                  <c:v>0.13256542900000001</c:v>
                </c:pt>
                <c:pt idx="1441">
                  <c:v>0.11722304800000029</c:v>
                </c:pt>
                <c:pt idx="1442">
                  <c:v>0.102651065</c:v>
                </c:pt>
                <c:pt idx="1443">
                  <c:v>9.1464555700000227E-2</c:v>
                </c:pt>
                <c:pt idx="1444">
                  <c:v>8.5832184400000011E-2</c:v>
                </c:pt>
                <c:pt idx="1445">
                  <c:v>8.7020641900000043E-2</c:v>
                </c:pt>
                <c:pt idx="1446">
                  <c:v>9.5084632800000041E-2</c:v>
                </c:pt>
                <c:pt idx="1447">
                  <c:v>0.1087920280000003</c:v>
                </c:pt>
                <c:pt idx="1448">
                  <c:v>0.12582550399999987</c:v>
                </c:pt>
                <c:pt idx="1449">
                  <c:v>0.14323685600000033</c:v>
                </c:pt>
                <c:pt idx="1450">
                  <c:v>0.15806514300000052</c:v>
                </c:pt>
                <c:pt idx="1451">
                  <c:v>0.16798676000000021</c:v>
                </c:pt>
                <c:pt idx="1452">
                  <c:v>0.17185636600000001</c:v>
                </c:pt>
                <c:pt idx="1453">
                  <c:v>0.17002409900000001</c:v>
                </c:pt>
                <c:pt idx="1454">
                  <c:v>0.16436689800000009</c:v>
                </c:pt>
                <c:pt idx="1455">
                  <c:v>0.15803196700000033</c:v>
                </c:pt>
                <c:pt idx="1456">
                  <c:v>0.15494390300000058</c:v>
                </c:pt>
                <c:pt idx="1457">
                  <c:v>0.15916392300000001</c:v>
                </c:pt>
                <c:pt idx="1458">
                  <c:v>0.17420649500000052</c:v>
                </c:pt>
                <c:pt idx="1459">
                  <c:v>0.20241952499999999</c:v>
                </c:pt>
                <c:pt idx="1460">
                  <c:v>0.24452230100000033</c:v>
                </c:pt>
                <c:pt idx="1461">
                  <c:v>0.29937339900000115</c:v>
                </c:pt>
                <c:pt idx="1462">
                  <c:v>0.36401040100000115</c:v>
                </c:pt>
                <c:pt idx="1463">
                  <c:v>0.4339641590000009</c:v>
                </c:pt>
                <c:pt idx="1464">
                  <c:v>0.50380677600000001</c:v>
                </c:pt>
                <c:pt idx="1465">
                  <c:v>0.56785087000000145</c:v>
                </c:pt>
                <c:pt idx="1466">
                  <c:v>0.62088792100000001</c:v>
                </c:pt>
                <c:pt idx="1467">
                  <c:v>0.65884337800000181</c:v>
                </c:pt>
                <c:pt idx="1468">
                  <c:v>0.67923945500000182</c:v>
                </c:pt>
                <c:pt idx="1469">
                  <c:v>0.68139320500000022</c:v>
                </c:pt>
                <c:pt idx="1470">
                  <c:v>0.66633017900000002</c:v>
                </c:pt>
                <c:pt idx="1471">
                  <c:v>0.63645332200000004</c:v>
                </c:pt>
                <c:pt idx="1472">
                  <c:v>0.5950558740000006</c:v>
                </c:pt>
                <c:pt idx="1473">
                  <c:v>0.54579276600000004</c:v>
                </c:pt>
                <c:pt idx="1474">
                  <c:v>0.49221927700000073</c:v>
                </c:pt>
                <c:pt idx="1475">
                  <c:v>0.43746830500000133</c:v>
                </c:pt>
                <c:pt idx="1476">
                  <c:v>0.38408111500000097</c:v>
                </c:pt>
                <c:pt idx="1477">
                  <c:v>0.33395183000000073</c:v>
                </c:pt>
                <c:pt idx="1478">
                  <c:v>0.28831503200000008</c:v>
                </c:pt>
                <c:pt idx="1479">
                  <c:v>0.24771347900000046</c:v>
                </c:pt>
                <c:pt idx="1480">
                  <c:v>0.21192512999999999</c:v>
                </c:pt>
                <c:pt idx="1481">
                  <c:v>0.17988636000000024</c:v>
                </c:pt>
                <c:pt idx="1482">
                  <c:v>0.149690819</c:v>
                </c:pt>
                <c:pt idx="1483">
                  <c:v>0.11874528600000023</c:v>
                </c:pt>
                <c:pt idx="1484">
                  <c:v>8.4120931500000065E-2</c:v>
                </c:pt>
                <c:pt idx="1485">
                  <c:v>4.3063374799999977E-2</c:v>
                </c:pt>
                <c:pt idx="1486">
                  <c:v>-6.4490796100000261E-3</c:v>
                </c:pt>
                <c:pt idx="1487">
                  <c:v>-6.5246821900000029E-2</c:v>
                </c:pt>
                <c:pt idx="1488">
                  <c:v>-0.13274077300000001</c:v>
                </c:pt>
                <c:pt idx="1489">
                  <c:v>-0.20698804400000048</c:v>
                </c:pt>
                <c:pt idx="1490">
                  <c:v>-0.28502482600000073</c:v>
                </c:pt>
                <c:pt idx="1491">
                  <c:v>-0.36336348600000073</c:v>
                </c:pt>
                <c:pt idx="1492">
                  <c:v>-0.43851577700000127</c:v>
                </c:pt>
                <c:pt idx="1493">
                  <c:v>-0.50741972999999818</c:v>
                </c:pt>
                <c:pt idx="1494">
                  <c:v>-0.56769993700000243</c:v>
                </c:pt>
                <c:pt idx="1495">
                  <c:v>-0.61775393000000145</c:v>
                </c:pt>
                <c:pt idx="1496">
                  <c:v>-0.65670626200000182</c:v>
                </c:pt>
                <c:pt idx="1497">
                  <c:v>-0.68429088600000065</c:v>
                </c:pt>
                <c:pt idx="1498">
                  <c:v>-0.70071552299999995</c:v>
                </c:pt>
                <c:pt idx="1499">
                  <c:v>-0.70654176800000001</c:v>
                </c:pt>
                <c:pt idx="1500">
                  <c:v>-0.7025945649999995</c:v>
                </c:pt>
                <c:pt idx="1501">
                  <c:v>-0.68990362900000024</c:v>
                </c:pt>
                <c:pt idx="1502">
                  <c:v>-0.6696754610000023</c:v>
                </c:pt>
                <c:pt idx="1503">
                  <c:v>-0.64329263000000181</c:v>
                </c:pt>
                <c:pt idx="1504">
                  <c:v>-0.61233146000000005</c:v>
                </c:pt>
                <c:pt idx="1505">
                  <c:v>-0.57857916499999951</c:v>
                </c:pt>
                <c:pt idx="1506">
                  <c:v>-0.54402349400000005</c:v>
                </c:pt>
                <c:pt idx="1507">
                  <c:v>-0.51078843200000146</c:v>
                </c:pt>
                <c:pt idx="1508">
                  <c:v>-0.48100175899999997</c:v>
                </c:pt>
                <c:pt idx="1509">
                  <c:v>-0.45660113799999996</c:v>
                </c:pt>
                <c:pt idx="1510">
                  <c:v>-0.43910683700000103</c:v>
                </c:pt>
                <c:pt idx="1511">
                  <c:v>-0.42940343900000066</c:v>
                </c:pt>
                <c:pt idx="1512">
                  <c:v>-0.42757544800000002</c:v>
                </c:pt>
                <c:pt idx="1513">
                  <c:v>-0.43283354800000001</c:v>
                </c:pt>
                <c:pt idx="1514">
                  <c:v>-0.44355409400000012</c:v>
                </c:pt>
                <c:pt idx="1515">
                  <c:v>-0.45743842600000001</c:v>
                </c:pt>
                <c:pt idx="1516">
                  <c:v>-0.47178242900000072</c:v>
                </c:pt>
                <c:pt idx="1517">
                  <c:v>-0.48382939300000127</c:v>
                </c:pt>
                <c:pt idx="1518">
                  <c:v>-0.49115878300000115</c:v>
                </c:pt>
                <c:pt idx="1519">
                  <c:v>-0.49204401300000067</c:v>
                </c:pt>
                <c:pt idx="1520">
                  <c:v>-0.485703312</c:v>
                </c:pt>
                <c:pt idx="1521">
                  <c:v>-0.47237877700000158</c:v>
                </c:pt>
                <c:pt idx="1522">
                  <c:v>-0.45321449400000002</c:v>
                </c:pt>
                <c:pt idx="1523">
                  <c:v>-0.42995942200000031</c:v>
                </c:pt>
                <c:pt idx="1524">
                  <c:v>-0.40457560600000031</c:v>
                </c:pt>
                <c:pt idx="1525">
                  <c:v>-0.37886491100000158</c:v>
                </c:pt>
                <c:pt idx="1526">
                  <c:v>-0.35422063700000073</c:v>
                </c:pt>
                <c:pt idx="1527">
                  <c:v>-0.33156103200000031</c:v>
                </c:pt>
                <c:pt idx="1528">
                  <c:v>-0.31142892900000152</c:v>
                </c:pt>
                <c:pt idx="1529">
                  <c:v>-0.29417608400000073</c:v>
                </c:pt>
                <c:pt idx="1530">
                  <c:v>-0.28012020500000073</c:v>
                </c:pt>
                <c:pt idx="1531">
                  <c:v>-0.26958214600000002</c:v>
                </c:pt>
                <c:pt idx="1532">
                  <c:v>-0.26277218200000002</c:v>
                </c:pt>
                <c:pt idx="1533">
                  <c:v>-0.25956989600000002</c:v>
                </c:pt>
                <c:pt idx="1534">
                  <c:v>-0.25929889099999998</c:v>
                </c:pt>
                <c:pt idx="1535">
                  <c:v>-0.26061152999999998</c:v>
                </c:pt>
                <c:pt idx="1536">
                  <c:v>-0.26156334399999998</c:v>
                </c:pt>
                <c:pt idx="1537">
                  <c:v>-0.25988792300000091</c:v>
                </c:pt>
                <c:pt idx="1538">
                  <c:v>-0.25341087400000073</c:v>
                </c:pt>
                <c:pt idx="1539">
                  <c:v>-0.24049150699999999</c:v>
                </c:pt>
                <c:pt idx="1540">
                  <c:v>-0.22037136599999987</c:v>
                </c:pt>
                <c:pt idx="1541">
                  <c:v>-0.19334030900000021</c:v>
                </c:pt>
                <c:pt idx="1542">
                  <c:v>-0.16068664099999988</c:v>
                </c:pt>
                <c:pt idx="1543">
                  <c:v>-0.12445865</c:v>
                </c:pt>
                <c:pt idx="1544">
                  <c:v>-8.7109602600000016E-2</c:v>
                </c:pt>
                <c:pt idx="1545">
                  <c:v>-5.1114107699999946E-2</c:v>
                </c:pt>
                <c:pt idx="1546">
                  <c:v>-1.8633283600000008E-2</c:v>
                </c:pt>
                <c:pt idx="1547">
                  <c:v>8.7224767900000045E-3</c:v>
                </c:pt>
                <c:pt idx="1548">
                  <c:v>3.0017260000000063E-2</c:v>
                </c:pt>
                <c:pt idx="1549">
                  <c:v>4.500837680000002E-2</c:v>
                </c:pt>
                <c:pt idx="1550">
                  <c:v>5.4078908599999975E-2</c:v>
                </c:pt>
                <c:pt idx="1551">
                  <c:v>5.8102560200000021E-2</c:v>
                </c:pt>
                <c:pt idx="1552">
                  <c:v>5.8255966699999856E-2</c:v>
                </c:pt>
                <c:pt idx="1553">
                  <c:v>5.5795190600000023E-2</c:v>
                </c:pt>
                <c:pt idx="1554">
                  <c:v>5.1825255099999863E-2</c:v>
                </c:pt>
                <c:pt idx="1555">
                  <c:v>4.7107061700000022E-2</c:v>
                </c:pt>
                <c:pt idx="1556">
                  <c:v>4.1954436300000023E-2</c:v>
                </c:pt>
                <c:pt idx="1557">
                  <c:v>3.6265323800000054E-2</c:v>
                </c:pt>
                <c:pt idx="1558">
                  <c:v>2.9698353899999998E-2</c:v>
                </c:pt>
                <c:pt idx="1559">
                  <c:v>2.1957153200000003E-2</c:v>
                </c:pt>
                <c:pt idx="1560">
                  <c:v>1.3099089300000005E-2</c:v>
                </c:pt>
                <c:pt idx="1561">
                  <c:v>3.7618787300000016E-3</c:v>
                </c:pt>
                <c:pt idx="1562">
                  <c:v>-4.7844930100000033E-3</c:v>
                </c:pt>
                <c:pt idx="1563">
                  <c:v>-1.0801583500000026E-2</c:v>
                </c:pt>
                <c:pt idx="1564">
                  <c:v>-1.2432701400000001E-2</c:v>
                </c:pt>
                <c:pt idx="1565">
                  <c:v>-8.1454500600000208E-3</c:v>
                </c:pt>
                <c:pt idx="1566">
                  <c:v>2.8619800100000052E-3</c:v>
                </c:pt>
                <c:pt idx="1567">
                  <c:v>2.04107041E-2</c:v>
                </c:pt>
                <c:pt idx="1568">
                  <c:v>4.332074219999988E-2</c:v>
                </c:pt>
                <c:pt idx="1569">
                  <c:v>6.9625387600000019E-2</c:v>
                </c:pt>
                <c:pt idx="1570">
                  <c:v>9.6960103200000022E-2</c:v>
                </c:pt>
                <c:pt idx="1571">
                  <c:v>0.12302258500000018</c:v>
                </c:pt>
                <c:pt idx="1572">
                  <c:v>0.14598796400000033</c:v>
                </c:pt>
                <c:pt idx="1573">
                  <c:v>0.16478184600000009</c:v>
                </c:pt>
                <c:pt idx="1574">
                  <c:v>0.17915487299999988</c:v>
                </c:pt>
                <c:pt idx="1575">
                  <c:v>0.18955484600000036</c:v>
                </c:pt>
                <c:pt idx="1576">
                  <c:v>0.19684304700000024</c:v>
                </c:pt>
                <c:pt idx="1577">
                  <c:v>0.20194015100000048</c:v>
                </c:pt>
                <c:pt idx="1578">
                  <c:v>0.205505563</c:v>
                </c:pt>
                <c:pt idx="1579">
                  <c:v>0.20774494700000048</c:v>
                </c:pt>
                <c:pt idx="1580">
                  <c:v>0.20840636000000048</c:v>
                </c:pt>
                <c:pt idx="1581">
                  <c:v>0.20696871300000036</c:v>
                </c:pt>
                <c:pt idx="1582">
                  <c:v>0.20296348800000064</c:v>
                </c:pt>
                <c:pt idx="1583">
                  <c:v>0.19632188500000006</c:v>
                </c:pt>
                <c:pt idx="1584">
                  <c:v>0.18761996300000036</c:v>
                </c:pt>
                <c:pt idx="1585">
                  <c:v>0.178116565</c:v>
                </c:pt>
                <c:pt idx="1586">
                  <c:v>0.16953928200000051</c:v>
                </c:pt>
                <c:pt idx="1587">
                  <c:v>0.16365518400000006</c:v>
                </c:pt>
                <c:pt idx="1588">
                  <c:v>0.16173999300000041</c:v>
                </c:pt>
                <c:pt idx="1589">
                  <c:v>0.16410436500000006</c:v>
                </c:pt>
                <c:pt idx="1590">
                  <c:v>0.16983200100000009</c:v>
                </c:pt>
                <c:pt idx="1591">
                  <c:v>0.176829879</c:v>
                </c:pt>
                <c:pt idx="1592">
                  <c:v>0.18220338600000058</c:v>
                </c:pt>
                <c:pt idx="1593">
                  <c:v>0.182874853</c:v>
                </c:pt>
                <c:pt idx="1594">
                  <c:v>0.17629249600000052</c:v>
                </c:pt>
                <c:pt idx="1595">
                  <c:v>0.16105148200000038</c:v>
                </c:pt>
                <c:pt idx="1596">
                  <c:v>0.13727328300000033</c:v>
                </c:pt>
                <c:pt idx="1597">
                  <c:v>0.10665576000000017</c:v>
                </c:pt>
                <c:pt idx="1598">
                  <c:v>7.2192717100000192E-2</c:v>
                </c:pt>
                <c:pt idx="1599">
                  <c:v>3.7640568800000052E-2</c:v>
                </c:pt>
                <c:pt idx="1600">
                  <c:v>6.8637937100000162E-3</c:v>
                </c:pt>
                <c:pt idx="1601">
                  <c:v>-1.6793490000000025E-2</c:v>
                </c:pt>
                <c:pt idx="1602">
                  <c:v>-3.0985421099999997E-2</c:v>
                </c:pt>
                <c:pt idx="1603">
                  <c:v>-3.4615345500000116E-2</c:v>
                </c:pt>
                <c:pt idx="1604">
                  <c:v>-2.7843525600000085E-2</c:v>
                </c:pt>
                <c:pt idx="1605">
                  <c:v>-1.18912831E-2</c:v>
                </c:pt>
                <c:pt idx="1606">
                  <c:v>1.1280853300000046E-2</c:v>
                </c:pt>
                <c:pt idx="1607">
                  <c:v>3.9328611899999998E-2</c:v>
                </c:pt>
                <c:pt idx="1608">
                  <c:v>6.9830200700000039E-2</c:v>
                </c:pt>
                <c:pt idx="1609">
                  <c:v>0.10049005100000002</c:v>
                </c:pt>
                <c:pt idx="1610">
                  <c:v>0.129226547</c:v>
                </c:pt>
                <c:pt idx="1611">
                  <c:v>0.15416837600000033</c:v>
                </c:pt>
                <c:pt idx="1612">
                  <c:v>0.173612022</c:v>
                </c:pt>
                <c:pt idx="1613">
                  <c:v>0.18600137799999999</c:v>
                </c:pt>
                <c:pt idx="1614">
                  <c:v>0.18997693800000048</c:v>
                </c:pt>
                <c:pt idx="1615">
                  <c:v>0.18451237600000042</c:v>
                </c:pt>
                <c:pt idx="1616">
                  <c:v>0.16911746700000024</c:v>
                </c:pt>
                <c:pt idx="1617">
                  <c:v>0.144050767</c:v>
                </c:pt>
                <c:pt idx="1618">
                  <c:v>0.11046763599999998</c:v>
                </c:pt>
                <c:pt idx="1619">
                  <c:v>7.0434167699999981E-2</c:v>
                </c:pt>
                <c:pt idx="1620">
                  <c:v>2.6767335600000056E-2</c:v>
                </c:pt>
                <c:pt idx="1621">
                  <c:v>-1.7291261700000008E-2</c:v>
                </c:pt>
                <c:pt idx="1622">
                  <c:v>-5.8511885499999888E-2</c:v>
                </c:pt>
                <c:pt idx="1623">
                  <c:v>-9.4131146600000062E-2</c:v>
                </c:pt>
                <c:pt idx="1624">
                  <c:v>-0.1222222080000003</c:v>
                </c:pt>
                <c:pt idx="1625">
                  <c:v>-0.14189840600000042</c:v>
                </c:pt>
                <c:pt idx="1626">
                  <c:v>-0.15331255499999999</c:v>
                </c:pt>
                <c:pt idx="1627">
                  <c:v>-0.15746724700000075</c:v>
                </c:pt>
                <c:pt idx="1628">
                  <c:v>-0.15589648900000069</c:v>
                </c:pt>
                <c:pt idx="1629">
                  <c:v>-0.15030439100000043</c:v>
                </c:pt>
                <c:pt idx="1630">
                  <c:v>-0.14224422400000036</c:v>
                </c:pt>
                <c:pt idx="1631">
                  <c:v>-0.132898565</c:v>
                </c:pt>
                <c:pt idx="1632">
                  <c:v>-0.122988719</c:v>
                </c:pt>
                <c:pt idx="1633">
                  <c:v>-0.11280820300000001</c:v>
                </c:pt>
                <c:pt idx="1634">
                  <c:v>-0.10235190899999998</c:v>
                </c:pt>
                <c:pt idx="1635">
                  <c:v>-9.1497940800000024E-2</c:v>
                </c:pt>
                <c:pt idx="1636">
                  <c:v>-8.0192599600000025E-2</c:v>
                </c:pt>
                <c:pt idx="1637">
                  <c:v>-6.8591258399999966E-2</c:v>
                </c:pt>
                <c:pt idx="1638">
                  <c:v>-5.7116386500000033E-2</c:v>
                </c:pt>
                <c:pt idx="1639">
                  <c:v>-4.6411900800000024E-2</c:v>
                </c:pt>
                <c:pt idx="1640">
                  <c:v>-3.7199945900000052E-2</c:v>
                </c:pt>
                <c:pt idx="1641">
                  <c:v>-3.0075912500000149E-2</c:v>
                </c:pt>
                <c:pt idx="1642">
                  <c:v>-2.5300927500000042E-2</c:v>
                </c:pt>
                <c:pt idx="1643">
                  <c:v>-2.2659066900000011E-2</c:v>
                </c:pt>
                <c:pt idx="1644">
                  <c:v>-2.1431773100000093E-2</c:v>
                </c:pt>
                <c:pt idx="1645">
                  <c:v>-2.0507564699999998E-2</c:v>
                </c:pt>
                <c:pt idx="1646">
                  <c:v>-1.8604069300000043E-2</c:v>
                </c:pt>
                <c:pt idx="1647">
                  <c:v>-1.4544386899999999E-2</c:v>
                </c:pt>
                <c:pt idx="1648">
                  <c:v>-7.5136211800000286E-3</c:v>
                </c:pt>
                <c:pt idx="1649">
                  <c:v>2.7703897300000091E-3</c:v>
                </c:pt>
                <c:pt idx="1650">
                  <c:v>1.6012369500000005E-2</c:v>
                </c:pt>
                <c:pt idx="1651">
                  <c:v>3.1425021000000011E-2</c:v>
                </c:pt>
                <c:pt idx="1652">
                  <c:v>4.7913728699999998E-2</c:v>
                </c:pt>
                <c:pt idx="1653">
                  <c:v>6.4307110600000023E-2</c:v>
                </c:pt>
                <c:pt idx="1654">
                  <c:v>7.9571133700000019E-2</c:v>
                </c:pt>
                <c:pt idx="1655">
                  <c:v>9.2952832200000043E-2</c:v>
                </c:pt>
                <c:pt idx="1656">
                  <c:v>0.10402238900000002</c:v>
                </c:pt>
                <c:pt idx="1657">
                  <c:v>0.11261291800000001</c:v>
                </c:pt>
                <c:pt idx="1658">
                  <c:v>0.11868984500000003</c:v>
                </c:pt>
                <c:pt idx="1659">
                  <c:v>0.12220448300000017</c:v>
                </c:pt>
                <c:pt idx="1660">
                  <c:v>0.12299222400000027</c:v>
                </c:pt>
                <c:pt idx="1661">
                  <c:v>0.12076077000000035</c:v>
                </c:pt>
                <c:pt idx="1662">
                  <c:v>0.11518183500000001</c:v>
                </c:pt>
                <c:pt idx="1663">
                  <c:v>0.10606332000000017</c:v>
                </c:pt>
                <c:pt idx="1664">
                  <c:v>9.3549534300000042E-2</c:v>
                </c:pt>
                <c:pt idx="1665">
                  <c:v>7.8285770800000029E-2</c:v>
                </c:pt>
                <c:pt idx="1666">
                  <c:v>6.1491789800000127E-2</c:v>
                </c:pt>
                <c:pt idx="1667">
                  <c:v>4.4910084100000164E-2</c:v>
                </c:pt>
                <c:pt idx="1668">
                  <c:v>3.0623947000000103E-2</c:v>
                </c:pt>
                <c:pt idx="1669">
                  <c:v>2.0766937100000001E-2</c:v>
                </c:pt>
                <c:pt idx="1670">
                  <c:v>1.7166959500000009E-2</c:v>
                </c:pt>
                <c:pt idx="1671">
                  <c:v>2.0985372800000086E-2</c:v>
                </c:pt>
                <c:pt idx="1672">
                  <c:v>3.2421454700000005E-2</c:v>
                </c:pt>
                <c:pt idx="1673">
                  <c:v>5.0551834499999976E-2</c:v>
                </c:pt>
                <c:pt idx="1674">
                  <c:v>7.3357140900000034E-2</c:v>
                </c:pt>
                <c:pt idx="1675">
                  <c:v>9.7951870500000246E-2</c:v>
                </c:pt>
                <c:pt idx="1676">
                  <c:v>0.12098478800000002</c:v>
                </c:pt>
                <c:pt idx="1677">
                  <c:v>0.13913187699999988</c:v>
                </c:pt>
                <c:pt idx="1678">
                  <c:v>0.14957831899999999</c:v>
                </c:pt>
                <c:pt idx="1679">
                  <c:v>0.15039196799999999</c:v>
                </c:pt>
                <c:pt idx="1680">
                  <c:v>0.14072920300000033</c:v>
                </c:pt>
                <c:pt idx="1681">
                  <c:v>0.12086701900000001</c:v>
                </c:pt>
                <c:pt idx="1682">
                  <c:v>9.2102372200000046E-2</c:v>
                </c:pt>
                <c:pt idx="1683">
                  <c:v>5.6582411800000197E-2</c:v>
                </c:pt>
                <c:pt idx="1684">
                  <c:v>1.7117717399999999E-2</c:v>
                </c:pt>
                <c:pt idx="1685">
                  <c:v>-2.3000949400000012E-2</c:v>
                </c:pt>
                <c:pt idx="1686">
                  <c:v>-6.0197120100000084E-2</c:v>
                </c:pt>
                <c:pt idx="1687">
                  <c:v>-9.0848400000000065E-2</c:v>
                </c:pt>
                <c:pt idx="1688">
                  <c:v>-0.1115942590000002</c:v>
                </c:pt>
                <c:pt idx="1689">
                  <c:v>-0.11970106400000009</c:v>
                </c:pt>
                <c:pt idx="1690">
                  <c:v>-0.11343196799999998</c:v>
                </c:pt>
                <c:pt idx="1691">
                  <c:v>-9.2338698000000025E-2</c:v>
                </c:pt>
                <c:pt idx="1692">
                  <c:v>-5.7390399500000133E-2</c:v>
                </c:pt>
                <c:pt idx="1693">
                  <c:v>-1.0883537500000005E-2</c:v>
                </c:pt>
                <c:pt idx="1694">
                  <c:v>4.3871234400000014E-2</c:v>
                </c:pt>
                <c:pt idx="1695">
                  <c:v>0.103030538</c:v>
                </c:pt>
                <c:pt idx="1696">
                  <c:v>0.16276777500000006</c:v>
                </c:pt>
                <c:pt idx="1697">
                  <c:v>0.21977234400000042</c:v>
                </c:pt>
                <c:pt idx="1698">
                  <c:v>0.27159627700000066</c:v>
                </c:pt>
                <c:pt idx="1699">
                  <c:v>0.31678968700000115</c:v>
                </c:pt>
                <c:pt idx="1700">
                  <c:v>0.3548266820000015</c:v>
                </c:pt>
                <c:pt idx="1701">
                  <c:v>0.38588120800000097</c:v>
                </c:pt>
                <c:pt idx="1702">
                  <c:v>0.41054933700000001</c:v>
                </c:pt>
                <c:pt idx="1703">
                  <c:v>0.42962135899999998</c:v>
                </c:pt>
                <c:pt idx="1704">
                  <c:v>0.44397715200000015</c:v>
                </c:pt>
                <c:pt idx="1705">
                  <c:v>0.454623322</c:v>
                </c:pt>
                <c:pt idx="1706">
                  <c:v>0.46282857600000127</c:v>
                </c:pt>
                <c:pt idx="1707">
                  <c:v>0.47026440100000066</c:v>
                </c:pt>
                <c:pt idx="1708">
                  <c:v>0.47904270700000073</c:v>
                </c:pt>
                <c:pt idx="1709">
                  <c:v>0.49156729800000032</c:v>
                </c:pt>
                <c:pt idx="1710">
                  <c:v>0.51017720700000002</c:v>
                </c:pt>
                <c:pt idx="1711">
                  <c:v>0.53663740300000062</c:v>
                </c:pt>
                <c:pt idx="1712">
                  <c:v>0.57160078000000003</c:v>
                </c:pt>
                <c:pt idx="1713">
                  <c:v>0.61419941600000305</c:v>
                </c:pt>
                <c:pt idx="1714">
                  <c:v>0.66190752800000063</c:v>
                </c:pt>
                <c:pt idx="1715">
                  <c:v>0.71075791200000182</c:v>
                </c:pt>
                <c:pt idx="1716">
                  <c:v>0.75590122200000243</c:v>
                </c:pt>
                <c:pt idx="1717">
                  <c:v>0.79240344200000001</c:v>
                </c:pt>
                <c:pt idx="1718">
                  <c:v>0.81610947100000064</c:v>
                </c:pt>
                <c:pt idx="1719">
                  <c:v>0.82437738799999949</c:v>
                </c:pt>
                <c:pt idx="1720">
                  <c:v>0.8165191549999995</c:v>
                </c:pt>
                <c:pt idx="1721">
                  <c:v>0.79385656699999996</c:v>
                </c:pt>
                <c:pt idx="1722">
                  <c:v>0.75939469500000145</c:v>
                </c:pt>
                <c:pt idx="1723">
                  <c:v>0.71720421599999995</c:v>
                </c:pt>
                <c:pt idx="1724">
                  <c:v>0.67166524600000255</c:v>
                </c:pt>
                <c:pt idx="1725">
                  <c:v>0.62674379400000146</c:v>
                </c:pt>
                <c:pt idx="1726">
                  <c:v>0.58544641400000019</c:v>
                </c:pt>
                <c:pt idx="1727">
                  <c:v>0.54953993000000001</c:v>
                </c:pt>
                <c:pt idx="1728">
                  <c:v>0.51954858899999956</c:v>
                </c:pt>
                <c:pt idx="1729">
                  <c:v>0.49497251000000098</c:v>
                </c:pt>
                <c:pt idx="1730">
                  <c:v>0.47462530500000066</c:v>
                </c:pt>
                <c:pt idx="1731">
                  <c:v>0.4569761170000009</c:v>
                </c:pt>
                <c:pt idx="1732">
                  <c:v>0.44040393800000016</c:v>
                </c:pt>
                <c:pt idx="1733">
                  <c:v>0.42332044500000116</c:v>
                </c:pt>
                <c:pt idx="1734">
                  <c:v>0.40417607000000066</c:v>
                </c:pt>
                <c:pt idx="1735">
                  <c:v>0.38141199500000145</c:v>
                </c:pt>
                <c:pt idx="1736">
                  <c:v>0.35344253000000031</c:v>
                </c:pt>
                <c:pt idx="1737">
                  <c:v>0.31873995000000005</c:v>
                </c:pt>
                <c:pt idx="1738">
                  <c:v>0.27605020700000032</c:v>
                </c:pt>
                <c:pt idx="1739">
                  <c:v>0.22470841700000024</c:v>
                </c:pt>
                <c:pt idx="1740">
                  <c:v>0.16496936500000048</c:v>
                </c:pt>
                <c:pt idx="1741">
                  <c:v>9.8241078500000245E-2</c:v>
                </c:pt>
                <c:pt idx="1742">
                  <c:v>2.711975580000001E-2</c:v>
                </c:pt>
                <c:pt idx="1743">
                  <c:v>-4.4829831000000084E-2</c:v>
                </c:pt>
                <c:pt idx="1744">
                  <c:v>-0.11353606700000003</c:v>
                </c:pt>
                <c:pt idx="1745">
                  <c:v>-0.17504242400000036</c:v>
                </c:pt>
                <c:pt idx="1746">
                  <c:v>-0.22615932200000005</c:v>
                </c:pt>
                <c:pt idx="1747">
                  <c:v>-0.26500193400000005</c:v>
                </c:pt>
                <c:pt idx="1748">
                  <c:v>-0.29129411200000005</c:v>
                </c:pt>
                <c:pt idx="1749">
                  <c:v>-0.30637347200000098</c:v>
                </c:pt>
                <c:pt idx="1750">
                  <c:v>-0.31289873800000073</c:v>
                </c:pt>
                <c:pt idx="1751">
                  <c:v>-0.3143243450000015</c:v>
                </c:pt>
                <c:pt idx="1752">
                  <c:v>-0.31425278700000098</c:v>
                </c:pt>
                <c:pt idx="1753">
                  <c:v>-0.31579311700000001</c:v>
                </c:pt>
                <c:pt idx="1754">
                  <c:v>-0.32104819100000115</c:v>
                </c:pt>
                <c:pt idx="1755">
                  <c:v>-0.33082321400000098</c:v>
                </c:pt>
                <c:pt idx="1756">
                  <c:v>-0.34460301500000012</c:v>
                </c:pt>
                <c:pt idx="1757">
                  <c:v>-0.36079340000000004</c:v>
                </c:pt>
                <c:pt idx="1758">
                  <c:v>-0.37716843800000038</c:v>
                </c:pt>
                <c:pt idx="1759">
                  <c:v>-0.39142361600000097</c:v>
                </c:pt>
                <c:pt idx="1760">
                  <c:v>-0.40171208100000066</c:v>
                </c:pt>
                <c:pt idx="1761">
                  <c:v>-0.40704497500000097</c:v>
                </c:pt>
                <c:pt idx="1762">
                  <c:v>-0.40746964100000038</c:v>
                </c:pt>
                <c:pt idx="1763">
                  <c:v>-0.40399429100000073</c:v>
                </c:pt>
                <c:pt idx="1764">
                  <c:v>-0.39829060500000091</c:v>
                </c:pt>
                <c:pt idx="1765">
                  <c:v>-0.39225999400000067</c:v>
                </c:pt>
                <c:pt idx="1766">
                  <c:v>-0.38757953500000097</c:v>
                </c:pt>
                <c:pt idx="1767">
                  <c:v>-0.38534069300000151</c:v>
                </c:pt>
                <c:pt idx="1768">
                  <c:v>-0.3858623270000015</c:v>
                </c:pt>
                <c:pt idx="1769">
                  <c:v>-0.38870778900000102</c:v>
                </c:pt>
                <c:pt idx="1770">
                  <c:v>-0.39288110800000098</c:v>
                </c:pt>
                <c:pt idx="1771">
                  <c:v>-0.39713537200000032</c:v>
                </c:pt>
                <c:pt idx="1772">
                  <c:v>-0.40030414200000008</c:v>
                </c:pt>
                <c:pt idx="1773">
                  <c:v>-0.40157110800000001</c:v>
                </c:pt>
                <c:pt idx="1774">
                  <c:v>-0.400618048</c:v>
                </c:pt>
                <c:pt idx="1775">
                  <c:v>-0.39762833300000133</c:v>
                </c:pt>
                <c:pt idx="1776">
                  <c:v>-0.39316338700000097</c:v>
                </c:pt>
                <c:pt idx="1777">
                  <c:v>-0.38796076200000157</c:v>
                </c:pt>
                <c:pt idx="1778">
                  <c:v>-0.38272030800000073</c:v>
                </c:pt>
                <c:pt idx="1779">
                  <c:v>-0.37794371900000073</c:v>
                </c:pt>
                <c:pt idx="1780">
                  <c:v>-0.37387143900000103</c:v>
                </c:pt>
                <c:pt idx="1781">
                  <c:v>-0.37052807800000115</c:v>
                </c:pt>
                <c:pt idx="1782">
                  <c:v>-0.3678519610000015</c:v>
                </c:pt>
                <c:pt idx="1783">
                  <c:v>-0.36585733400000031</c:v>
                </c:pt>
                <c:pt idx="1784">
                  <c:v>-0.36476894000000032</c:v>
                </c:pt>
                <c:pt idx="1785">
                  <c:v>-0.36507960900000103</c:v>
                </c:pt>
                <c:pt idx="1786">
                  <c:v>-0.36750761000000032</c:v>
                </c:pt>
                <c:pt idx="1787">
                  <c:v>-0.37286223900000115</c:v>
                </c:pt>
                <c:pt idx="1788">
                  <c:v>-0.38185055100000115</c:v>
                </c:pt>
                <c:pt idx="1789">
                  <c:v>-0.39486978700000158</c:v>
                </c:pt>
                <c:pt idx="1790">
                  <c:v>-0.4118287790000017</c:v>
                </c:pt>
                <c:pt idx="1791">
                  <c:v>-0.43203108899999998</c:v>
                </c:pt>
                <c:pt idx="1792">
                  <c:v>-0.45414107999999997</c:v>
                </c:pt>
                <c:pt idx="1793">
                  <c:v>-0.47624465600000004</c:v>
                </c:pt>
                <c:pt idx="1794">
                  <c:v>-0.49600810900000097</c:v>
                </c:pt>
                <c:pt idx="1795">
                  <c:v>-0.51092977399999995</c:v>
                </c:pt>
                <c:pt idx="1796">
                  <c:v>-0.51866563100000063</c:v>
                </c:pt>
                <c:pt idx="1797">
                  <c:v>-0.51739058599999843</c:v>
                </c:pt>
                <c:pt idx="1798">
                  <c:v>-0.50613824699999999</c:v>
                </c:pt>
                <c:pt idx="1799">
                  <c:v>-0.48505013400000002</c:v>
                </c:pt>
                <c:pt idx="1800">
                  <c:v>-0.45546973500000032</c:v>
                </c:pt>
                <c:pt idx="1801">
                  <c:v>-0.41984117500000073</c:v>
                </c:pt>
                <c:pt idx="1802">
                  <c:v>-0.38141120700000097</c:v>
                </c:pt>
                <c:pt idx="1803">
                  <c:v>-0.34377989700000078</c:v>
                </c:pt>
                <c:pt idx="1804">
                  <c:v>-0.31038425100000133</c:v>
                </c:pt>
                <c:pt idx="1805">
                  <c:v>-0.28401720700000038</c:v>
                </c:pt>
                <c:pt idx="1806">
                  <c:v>-0.26647635600000008</c:v>
                </c:pt>
                <c:pt idx="1807">
                  <c:v>-0.25840256700000103</c:v>
                </c:pt>
                <c:pt idx="1808">
                  <c:v>-0.2593196970000009</c:v>
                </c:pt>
                <c:pt idx="1809">
                  <c:v>-0.26783824000000001</c:v>
                </c:pt>
                <c:pt idx="1810">
                  <c:v>-0.28195185099999998</c:v>
                </c:pt>
                <c:pt idx="1811">
                  <c:v>-0.29934626200000097</c:v>
                </c:pt>
                <c:pt idx="1812">
                  <c:v>-0.31765506800000032</c:v>
                </c:pt>
                <c:pt idx="1813">
                  <c:v>-0.33462915000000032</c:v>
                </c:pt>
                <c:pt idx="1814">
                  <c:v>-0.34822511800000011</c:v>
                </c:pt>
                <c:pt idx="1815">
                  <c:v>-0.35664777100000067</c:v>
                </c:pt>
                <c:pt idx="1816">
                  <c:v>-0.35839452500000091</c:v>
                </c:pt>
                <c:pt idx="1817">
                  <c:v>-0.35234201200000032</c:v>
                </c:pt>
                <c:pt idx="1818">
                  <c:v>-0.33788775300000151</c:v>
                </c:pt>
                <c:pt idx="1819">
                  <c:v>-0.31512443600000073</c:v>
                </c:pt>
                <c:pt idx="1820">
                  <c:v>-0.284991826</c:v>
                </c:pt>
                <c:pt idx="1821">
                  <c:v>-0.24933518900000048</c:v>
                </c:pt>
                <c:pt idx="1822">
                  <c:v>-0.21080909600000036</c:v>
                </c:pt>
                <c:pt idx="1823">
                  <c:v>-0.17260015400000001</c:v>
                </c:pt>
                <c:pt idx="1824">
                  <c:v>-0.13799361499999999</c:v>
                </c:pt>
                <c:pt idx="1825">
                  <c:v>-0.109860517</c:v>
                </c:pt>
                <c:pt idx="1826">
                  <c:v>-9.0174914600000003E-2</c:v>
                </c:pt>
                <c:pt idx="1827">
                  <c:v>-7.967281230000002E-2</c:v>
                </c:pt>
                <c:pt idx="1828">
                  <c:v>-7.7733277400000203E-2</c:v>
                </c:pt>
                <c:pt idx="1829">
                  <c:v>-8.2506896900000321E-2</c:v>
                </c:pt>
                <c:pt idx="1830">
                  <c:v>-9.1257342900000427E-2</c:v>
                </c:pt>
                <c:pt idx="1831">
                  <c:v>-0.10083678900000002</c:v>
                </c:pt>
                <c:pt idx="1832">
                  <c:v>-0.10819678500000035</c:v>
                </c:pt>
                <c:pt idx="1833">
                  <c:v>-0.11084556800000001</c:v>
                </c:pt>
                <c:pt idx="1834">
                  <c:v>-0.10718902499999999</c:v>
                </c:pt>
                <c:pt idx="1835">
                  <c:v>-9.6722954600000022E-2</c:v>
                </c:pt>
                <c:pt idx="1836">
                  <c:v>-8.0068373700000264E-2</c:v>
                </c:pt>
                <c:pt idx="1837">
                  <c:v>-5.8855580400000003E-2</c:v>
                </c:pt>
                <c:pt idx="1838">
                  <c:v>-3.5472403400000012E-2</c:v>
                </c:pt>
                <c:pt idx="1839">
                  <c:v>-1.2704189900000025E-2</c:v>
                </c:pt>
                <c:pt idx="1840">
                  <c:v>6.6884129300000018E-3</c:v>
                </c:pt>
                <c:pt idx="1841">
                  <c:v>2.0387460299999997E-2</c:v>
                </c:pt>
                <c:pt idx="1842">
                  <c:v>2.6854080199999998E-2</c:v>
                </c:pt>
                <c:pt idx="1843">
                  <c:v>2.5515440299999997E-2</c:v>
                </c:pt>
                <c:pt idx="1844">
                  <c:v>1.6767386400000011E-2</c:v>
                </c:pt>
                <c:pt idx="1845">
                  <c:v>1.8071918500000004E-3</c:v>
                </c:pt>
                <c:pt idx="1846">
                  <c:v>-1.7641283400000006E-2</c:v>
                </c:pt>
                <c:pt idx="1847">
                  <c:v>-3.9621008400000081E-2</c:v>
                </c:pt>
                <c:pt idx="1848">
                  <c:v>-6.2170302599999873E-2</c:v>
                </c:pt>
                <c:pt idx="1849">
                  <c:v>-8.3440610000000012E-2</c:v>
                </c:pt>
                <c:pt idx="1850">
                  <c:v>-0.101711469</c:v>
                </c:pt>
                <c:pt idx="1851">
                  <c:v>-0.11535758599999986</c:v>
                </c:pt>
                <c:pt idx="1852">
                  <c:v>-0.12284442600000002</c:v>
                </c:pt>
                <c:pt idx="1853">
                  <c:v>-0.122814469</c:v>
                </c:pt>
                <c:pt idx="1854">
                  <c:v>-0.11428141500000003</c:v>
                </c:pt>
                <c:pt idx="1855">
                  <c:v>-9.6893572200000028E-2</c:v>
                </c:pt>
                <c:pt idx="1856">
                  <c:v>-7.1181986200000019E-2</c:v>
                </c:pt>
                <c:pt idx="1857">
                  <c:v>-3.8695423300000004E-2</c:v>
                </c:pt>
                <c:pt idx="1858">
                  <c:v>-1.9482493000000051E-3</c:v>
                </c:pt>
                <c:pt idx="1859">
                  <c:v>3.5840350700000016E-2</c:v>
                </c:pt>
                <c:pt idx="1860">
                  <c:v>7.117277410000003E-2</c:v>
                </c:pt>
                <c:pt idx="1861">
                  <c:v>0.10077235900000002</c:v>
                </c:pt>
                <c:pt idx="1862">
                  <c:v>0.12204352700000012</c:v>
                </c:pt>
                <c:pt idx="1863">
                  <c:v>0.13339662799999988</c:v>
                </c:pt>
                <c:pt idx="1864">
                  <c:v>0.13438636600000001</c:v>
                </c:pt>
                <c:pt idx="1865">
                  <c:v>0.125665996</c:v>
                </c:pt>
                <c:pt idx="1866">
                  <c:v>0.10880257400000012</c:v>
                </c:pt>
                <c:pt idx="1867">
                  <c:v>8.6018404800000003E-2</c:v>
                </c:pt>
                <c:pt idx="1868">
                  <c:v>5.9917665600000114E-2</c:v>
                </c:pt>
                <c:pt idx="1869">
                  <c:v>3.3232171300000002E-2</c:v>
                </c:pt>
                <c:pt idx="1870">
                  <c:v>8.5925304700000347E-3</c:v>
                </c:pt>
                <c:pt idx="1871">
                  <c:v>-1.1685926600000021E-2</c:v>
                </c:pt>
                <c:pt idx="1872">
                  <c:v>-2.5810246300000009E-2</c:v>
                </c:pt>
                <c:pt idx="1873">
                  <c:v>-3.2699627100000052E-2</c:v>
                </c:pt>
                <c:pt idx="1874">
                  <c:v>-3.2125881100000003E-2</c:v>
                </c:pt>
                <c:pt idx="1875">
                  <c:v>-2.4757838100000002E-2</c:v>
                </c:pt>
                <c:pt idx="1876">
                  <c:v>-1.2071639E-2</c:v>
                </c:pt>
                <c:pt idx="1877">
                  <c:v>3.8804688400000012E-3</c:v>
                </c:pt>
                <c:pt idx="1878">
                  <c:v>2.0807544500000042E-2</c:v>
                </c:pt>
                <c:pt idx="1879">
                  <c:v>3.6549143200000016E-2</c:v>
                </c:pt>
                <c:pt idx="1880">
                  <c:v>4.9386670200000211E-2</c:v>
                </c:pt>
                <c:pt idx="1881">
                  <c:v>5.8221767399999888E-2</c:v>
                </c:pt>
                <c:pt idx="1882">
                  <c:v>6.2588241000000031E-2</c:v>
                </c:pt>
                <c:pt idx="1883">
                  <c:v>6.2517478500000029E-2</c:v>
                </c:pt>
                <c:pt idx="1884">
                  <c:v>5.8321470200000024E-2</c:v>
                </c:pt>
                <c:pt idx="1885">
                  <c:v>5.0376386600000024E-2</c:v>
                </c:pt>
                <c:pt idx="1886">
                  <c:v>3.8978270600000052E-2</c:v>
                </c:pt>
                <c:pt idx="1887">
                  <c:v>2.4307461099999997E-2</c:v>
                </c:pt>
                <c:pt idx="1888">
                  <c:v>6.494780030000002E-3</c:v>
                </c:pt>
                <c:pt idx="1889">
                  <c:v>-1.4252140599999998E-2</c:v>
                </c:pt>
                <c:pt idx="1890">
                  <c:v>-3.7519176700000052E-2</c:v>
                </c:pt>
                <c:pt idx="1891">
                  <c:v>-6.2601289199999979E-2</c:v>
                </c:pt>
                <c:pt idx="1892">
                  <c:v>-8.8489535500000008E-2</c:v>
                </c:pt>
                <c:pt idx="1893">
                  <c:v>-0.11393042300000003</c:v>
                </c:pt>
                <c:pt idx="1894">
                  <c:v>-0.137539671</c:v>
                </c:pt>
                <c:pt idx="1895">
                  <c:v>-0.15794595300000069</c:v>
                </c:pt>
                <c:pt idx="1896">
                  <c:v>-0.17394262199999999</c:v>
                </c:pt>
                <c:pt idx="1897">
                  <c:v>-0.18463185200000001</c:v>
                </c:pt>
                <c:pt idx="1898">
                  <c:v>-0.18954916700000052</c:v>
                </c:pt>
                <c:pt idx="1899">
                  <c:v>-0.18875383500000043</c:v>
                </c:pt>
                <c:pt idx="1900">
                  <c:v>-0.18286668200000036</c:v>
                </c:pt>
                <c:pt idx="1901">
                  <c:v>-0.173036678</c:v>
                </c:pt>
                <c:pt idx="1902">
                  <c:v>-0.16082698800000006</c:v>
                </c:pt>
                <c:pt idx="1903">
                  <c:v>-0.148028822</c:v>
                </c:pt>
                <c:pt idx="1904">
                  <c:v>-0.13642999500000033</c:v>
                </c:pt>
                <c:pt idx="1905">
                  <c:v>-0.12757957399999967</c:v>
                </c:pt>
                <c:pt idx="1906">
                  <c:v>-0.12259084700000017</c:v>
                </c:pt>
                <c:pt idx="1907">
                  <c:v>-0.12201155700000002</c:v>
                </c:pt>
                <c:pt idx="1908">
                  <c:v>-0.12576945200000036</c:v>
                </c:pt>
                <c:pt idx="1909">
                  <c:v>-0.13318356299999987</c:v>
                </c:pt>
                <c:pt idx="1910">
                  <c:v>-0.143025712</c:v>
                </c:pt>
                <c:pt idx="1911">
                  <c:v>-0.15362226400000001</c:v>
                </c:pt>
                <c:pt idx="1912">
                  <c:v>-0.16300117500000005</c:v>
                </c:pt>
                <c:pt idx="1913">
                  <c:v>-0.16909986500000021</c:v>
                </c:pt>
                <c:pt idx="1914">
                  <c:v>-0.17004526300000036</c:v>
                </c:pt>
                <c:pt idx="1915">
                  <c:v>-0.16449427500000038</c:v>
                </c:pt>
                <c:pt idx="1916">
                  <c:v>-0.15198515200000048</c:v>
                </c:pt>
                <c:pt idx="1917">
                  <c:v>-0.13321630700000042</c:v>
                </c:pt>
                <c:pt idx="1918">
                  <c:v>-0.11015555700000003</c:v>
                </c:pt>
                <c:pt idx="1919">
                  <c:v>-8.590338660000002E-2</c:v>
                </c:pt>
                <c:pt idx="1920">
                  <c:v>-6.4288521100000023E-2</c:v>
                </c:pt>
                <c:pt idx="1921">
                  <c:v>-4.9248720599999955E-2</c:v>
                </c:pt>
                <c:pt idx="1922">
                  <c:v>-4.4119111500000023E-2</c:v>
                </c:pt>
                <c:pt idx="1923">
                  <c:v>-5.0989426599999985E-2</c:v>
                </c:pt>
                <c:pt idx="1924">
                  <c:v>-7.0282625600000023E-2</c:v>
                </c:pt>
                <c:pt idx="1925">
                  <c:v>-0.10065270900000002</c:v>
                </c:pt>
                <c:pt idx="1926">
                  <c:v>-0.13921797000000033</c:v>
                </c:pt>
                <c:pt idx="1927">
                  <c:v>-0.18205889100000036</c:v>
                </c:pt>
                <c:pt idx="1928">
                  <c:v>-0.22485059799999987</c:v>
                </c:pt>
                <c:pt idx="1929">
                  <c:v>-0.26348256500000133</c:v>
                </c:pt>
                <c:pt idx="1930">
                  <c:v>-0.29454400300000066</c:v>
                </c:pt>
                <c:pt idx="1931">
                  <c:v>-0.31561068800000097</c:v>
                </c:pt>
                <c:pt idx="1932">
                  <c:v>-0.32533011000000073</c:v>
                </c:pt>
                <c:pt idx="1933">
                  <c:v>-0.32335037000000133</c:v>
                </c:pt>
                <c:pt idx="1934">
                  <c:v>-0.31015771600000008</c:v>
                </c:pt>
                <c:pt idx="1935">
                  <c:v>-0.28688037500000152</c:v>
                </c:pt>
                <c:pt idx="1936">
                  <c:v>-0.25509464399999998</c:v>
                </c:pt>
                <c:pt idx="1937">
                  <c:v>-0.21664467200000001</c:v>
                </c:pt>
                <c:pt idx="1938">
                  <c:v>-0.17347519000000036</c:v>
                </c:pt>
                <c:pt idx="1939">
                  <c:v>-0.12747594800000001</c:v>
                </c:pt>
                <c:pt idx="1940">
                  <c:v>-8.0344118900000025E-2</c:v>
                </c:pt>
                <c:pt idx="1941">
                  <c:v>-3.3477759000000017E-2</c:v>
                </c:pt>
                <c:pt idx="1942">
                  <c:v>1.2086951199999999E-2</c:v>
                </c:pt>
                <c:pt idx="1943">
                  <c:v>5.5689545599999786E-2</c:v>
                </c:pt>
                <c:pt idx="1944">
                  <c:v>9.701767159999998E-2</c:v>
                </c:pt>
                <c:pt idx="1945">
                  <c:v>0.13605438900000033</c:v>
                </c:pt>
                <c:pt idx="1946">
                  <c:v>0.17301851100000001</c:v>
                </c:pt>
                <c:pt idx="1947">
                  <c:v>0.20830960200000001</c:v>
                </c:pt>
                <c:pt idx="1948">
                  <c:v>0.24245924100000052</c:v>
                </c:pt>
                <c:pt idx="1949">
                  <c:v>0.27608174400000002</c:v>
                </c:pt>
                <c:pt idx="1950">
                  <c:v>0.3098142690000017</c:v>
                </c:pt>
                <c:pt idx="1951">
                  <c:v>0.3442408880000003</c:v>
                </c:pt>
                <c:pt idx="1952">
                  <c:v>0.3798027840000015</c:v>
                </c:pt>
                <c:pt idx="1953">
                  <c:v>0.41670556300000067</c:v>
                </c:pt>
                <c:pt idx="1954">
                  <c:v>0.45483892900000067</c:v>
                </c:pt>
                <c:pt idx="1955">
                  <c:v>0.49372289900000127</c:v>
                </c:pt>
                <c:pt idx="1956">
                  <c:v>0.53249160500000003</c:v>
                </c:pt>
                <c:pt idx="1957">
                  <c:v>0.56992095400000065</c:v>
                </c:pt>
                <c:pt idx="1958">
                  <c:v>0.60450339399999997</c:v>
                </c:pt>
                <c:pt idx="1959">
                  <c:v>0.63457156199999998</c:v>
                </c:pt>
                <c:pt idx="1960">
                  <c:v>0.65847088499999995</c:v>
                </c:pt>
                <c:pt idx="1961">
                  <c:v>0.67477413600000302</c:v>
                </c:pt>
                <c:pt idx="1962">
                  <c:v>0.68251926800000018</c:v>
                </c:pt>
                <c:pt idx="1963">
                  <c:v>0.68143782300000022</c:v>
                </c:pt>
                <c:pt idx="1964">
                  <c:v>0.67212909600000315</c:v>
                </c:pt>
                <c:pt idx="1965">
                  <c:v>0.65613357300000064</c:v>
                </c:pt>
                <c:pt idx="1966">
                  <c:v>0.63586911100000065</c:v>
                </c:pt>
                <c:pt idx="1967">
                  <c:v>0.61441845500000003</c:v>
                </c:pt>
                <c:pt idx="1968">
                  <c:v>0.59518940700000023</c:v>
                </c:pt>
                <c:pt idx="1969">
                  <c:v>0.58150014699999875</c:v>
                </c:pt>
                <c:pt idx="1970">
                  <c:v>0.5761632719999995</c:v>
                </c:pt>
                <c:pt idx="1971">
                  <c:v>0.58114259299999949</c:v>
                </c:pt>
                <c:pt idx="1972">
                  <c:v>0.59733909700000021</c:v>
                </c:pt>
                <c:pt idx="1973">
                  <c:v>0.62452917600000146</c:v>
                </c:pt>
                <c:pt idx="1974">
                  <c:v>0.66144310900000003</c:v>
                </c:pt>
                <c:pt idx="1975">
                  <c:v>0.70594428400000064</c:v>
                </c:pt>
                <c:pt idx="1976">
                  <c:v>0.75525876400000003</c:v>
                </c:pt>
                <c:pt idx="1977">
                  <c:v>0.80621429200000005</c:v>
                </c:pt>
                <c:pt idx="1978">
                  <c:v>0.85546758899999842</c:v>
                </c:pt>
                <c:pt idx="1979">
                  <c:v>0.89972148300000065</c:v>
                </c:pt>
                <c:pt idx="1980">
                  <c:v>0.93594488499999995</c:v>
                </c:pt>
                <c:pt idx="1981">
                  <c:v>0.96160586700000195</c:v>
                </c:pt>
                <c:pt idx="1982">
                  <c:v>0.97491175400000063</c:v>
                </c:pt>
                <c:pt idx="1983">
                  <c:v>0.97502668099999978</c:v>
                </c:pt>
                <c:pt idx="1984">
                  <c:v>0.96222138700000004</c:v>
                </c:pt>
                <c:pt idx="1985">
                  <c:v>0.93790765499999995</c:v>
                </c:pt>
                <c:pt idx="1986">
                  <c:v>0.90452457399999997</c:v>
                </c:pt>
                <c:pt idx="1987">
                  <c:v>0.86527063000000182</c:v>
                </c:pt>
                <c:pt idx="1988">
                  <c:v>0.82370631200000133</c:v>
                </c:pt>
                <c:pt idx="1989">
                  <c:v>0.783278845</c:v>
                </c:pt>
                <c:pt idx="1990">
                  <c:v>0.74683814599999998</c:v>
                </c:pt>
                <c:pt idx="1991">
                  <c:v>0.71621903300000145</c:v>
                </c:pt>
                <c:pt idx="1992">
                  <c:v>0.6919607370000006</c:v>
                </c:pt>
                <c:pt idx="1993">
                  <c:v>0.67322103000000266</c:v>
                </c:pt>
                <c:pt idx="1994">
                  <c:v>0.65791766900000004</c:v>
                </c:pt>
                <c:pt idx="1995">
                  <c:v>0.64309558100000064</c:v>
                </c:pt>
                <c:pt idx="1996">
                  <c:v>0.62547416300000003</c:v>
                </c:pt>
                <c:pt idx="1997">
                  <c:v>0.60208435999999999</c:v>
                </c:pt>
                <c:pt idx="1998">
                  <c:v>0.57087189500000146</c:v>
                </c:pt>
                <c:pt idx="1999">
                  <c:v>0.53113507900000001</c:v>
                </c:pt>
                <c:pt idx="2000">
                  <c:v>0.48369387900000038</c:v>
                </c:pt>
                <c:pt idx="2001">
                  <c:v>0.43074765100000001</c:v>
                </c:pt>
                <c:pt idx="2002">
                  <c:v>0.37545893300000127</c:v>
                </c:pt>
                <c:pt idx="2003">
                  <c:v>0.32137282400000133</c:v>
                </c:pt>
                <c:pt idx="2004">
                  <c:v>0.27181970500000091</c:v>
                </c:pt>
                <c:pt idx="2005">
                  <c:v>0.22944148500000075</c:v>
                </c:pt>
                <c:pt idx="2006">
                  <c:v>0.19592991100000021</c:v>
                </c:pt>
                <c:pt idx="2007">
                  <c:v>0.17199085200000036</c:v>
                </c:pt>
                <c:pt idx="2008">
                  <c:v>0.15747933600000064</c:v>
                </c:pt>
                <c:pt idx="2009">
                  <c:v>0.15161097200000001</c:v>
                </c:pt>
                <c:pt idx="2010">
                  <c:v>0.15315824200000036</c:v>
                </c:pt>
                <c:pt idx="2011">
                  <c:v>0.16057585399999988</c:v>
                </c:pt>
                <c:pt idx="2012">
                  <c:v>0.17205093900000001</c:v>
                </c:pt>
                <c:pt idx="2013">
                  <c:v>0.18551781800000036</c:v>
                </c:pt>
                <c:pt idx="2014">
                  <c:v>0.19869577599999988</c:v>
                </c:pt>
                <c:pt idx="2015">
                  <c:v>0.20919829400000042</c:v>
                </c:pt>
                <c:pt idx="2016">
                  <c:v>0.21472943900000058</c:v>
                </c:pt>
                <c:pt idx="2017">
                  <c:v>0.21334465300000033</c:v>
                </c:pt>
                <c:pt idx="2018">
                  <c:v>0.203721558</c:v>
                </c:pt>
                <c:pt idx="2019">
                  <c:v>0.18537424399999999</c:v>
                </c:pt>
                <c:pt idx="2020">
                  <c:v>0.15875640000000052</c:v>
                </c:pt>
                <c:pt idx="2021">
                  <c:v>0.12522565299999988</c:v>
                </c:pt>
                <c:pt idx="2022">
                  <c:v>8.6876236799999992E-2</c:v>
                </c:pt>
                <c:pt idx="2023">
                  <c:v>4.6276351299999879E-2</c:v>
                </c:pt>
                <c:pt idx="2024">
                  <c:v>6.1624308499999862E-3</c:v>
                </c:pt>
                <c:pt idx="2025">
                  <c:v>-3.085709020000001E-2</c:v>
                </c:pt>
                <c:pt idx="2026">
                  <c:v>-6.2549469199999985E-2</c:v>
                </c:pt>
                <c:pt idx="2027">
                  <c:v>-8.7237791200000012E-2</c:v>
                </c:pt>
                <c:pt idx="2028">
                  <c:v>-0.103913308</c:v>
                </c:pt>
                <c:pt idx="2029">
                  <c:v>-0.11229089100000003</c:v>
                </c:pt>
                <c:pt idx="2030">
                  <c:v>-0.11281861699999986</c:v>
                </c:pt>
                <c:pt idx="2031">
                  <c:v>-0.10664468400000018</c:v>
                </c:pt>
                <c:pt idx="2032">
                  <c:v>-9.5536450200000247E-2</c:v>
                </c:pt>
                <c:pt idx="2033">
                  <c:v>-8.1741247199999992E-2</c:v>
                </c:pt>
                <c:pt idx="2034">
                  <c:v>-6.7783646800000208E-2</c:v>
                </c:pt>
                <c:pt idx="2035">
                  <c:v>-5.6209608499999848E-2</c:v>
                </c:pt>
                <c:pt idx="2036">
                  <c:v>-4.9306129100000144E-2</c:v>
                </c:pt>
                <c:pt idx="2037">
                  <c:v>-4.8838743099999957E-2</c:v>
                </c:pt>
                <c:pt idx="2038">
                  <c:v>-5.5852543200000014E-2</c:v>
                </c:pt>
                <c:pt idx="2039">
                  <c:v>-7.0573351800000031E-2</c:v>
                </c:pt>
                <c:pt idx="2040">
                  <c:v>-9.2425855700000267E-2</c:v>
                </c:pt>
                <c:pt idx="2041">
                  <c:v>-0.12016212500000024</c:v>
                </c:pt>
                <c:pt idx="2042">
                  <c:v>-0.15207303899999999</c:v>
                </c:pt>
                <c:pt idx="2043">
                  <c:v>-0.18624144700000075</c:v>
                </c:pt>
                <c:pt idx="2044">
                  <c:v>-0.22079127900000006</c:v>
                </c:pt>
                <c:pt idx="2045">
                  <c:v>-0.25409089299999998</c:v>
                </c:pt>
                <c:pt idx="2046">
                  <c:v>-0.28488230400000097</c:v>
                </c:pt>
                <c:pt idx="2047">
                  <c:v>-0.31232680200000157</c:v>
                </c:pt>
                <c:pt idx="2048">
                  <c:v>-0.33597717200000127</c:v>
                </c:pt>
                <c:pt idx="2049">
                  <c:v>-0.35570343100000001</c:v>
                </c:pt>
                <c:pt idx="2050">
                  <c:v>-0.37160534299999998</c:v>
                </c:pt>
                <c:pt idx="2051">
                  <c:v>-0.38393995200000008</c:v>
                </c:pt>
                <c:pt idx="2052">
                  <c:v>-0.39307775300000097</c:v>
                </c:pt>
                <c:pt idx="2053">
                  <c:v>-0.39948196000000152</c:v>
                </c:pt>
                <c:pt idx="2054">
                  <c:v>-0.40369031800000005</c:v>
                </c:pt>
                <c:pt idx="2055">
                  <c:v>-0.40627399600000008</c:v>
                </c:pt>
                <c:pt idx="2056">
                  <c:v>-0.40775894899999998</c:v>
                </c:pt>
                <c:pt idx="2057">
                  <c:v>-0.40851559800000031</c:v>
                </c:pt>
                <c:pt idx="2058">
                  <c:v>-0.40864357800000001</c:v>
                </c:pt>
                <c:pt idx="2059">
                  <c:v>-0.40789292200000032</c:v>
                </c:pt>
                <c:pt idx="2060">
                  <c:v>-0.40566307800000001</c:v>
                </c:pt>
                <c:pt idx="2061">
                  <c:v>-0.40110438300000073</c:v>
                </c:pt>
                <c:pt idx="2062">
                  <c:v>-0.39331632500000152</c:v>
                </c:pt>
                <c:pt idx="2063">
                  <c:v>-0.38160485800000032</c:v>
                </c:pt>
                <c:pt idx="2064">
                  <c:v>-0.36573821299999998</c:v>
                </c:pt>
                <c:pt idx="2065">
                  <c:v>-0.34613370400000015</c:v>
                </c:pt>
                <c:pt idx="2066">
                  <c:v>-0.32392090800000151</c:v>
                </c:pt>
                <c:pt idx="2067">
                  <c:v>-0.30085725200000002</c:v>
                </c:pt>
                <c:pt idx="2068">
                  <c:v>-0.27910795400000005</c:v>
                </c:pt>
                <c:pt idx="2069">
                  <c:v>-0.26093367299999998</c:v>
                </c:pt>
                <c:pt idx="2070">
                  <c:v>-0.2483493900000007</c:v>
                </c:pt>
                <c:pt idx="2071">
                  <c:v>-0.24282219599999999</c:v>
                </c:pt>
                <c:pt idx="2072">
                  <c:v>-0.24506466299999999</c:v>
                </c:pt>
                <c:pt idx="2073">
                  <c:v>-0.254957343</c:v>
                </c:pt>
                <c:pt idx="2074">
                  <c:v>-0.27160605000000004</c:v>
                </c:pt>
                <c:pt idx="2075">
                  <c:v>-0.29351192000000031</c:v>
                </c:pt>
                <c:pt idx="2076">
                  <c:v>-0.31880968300000151</c:v>
                </c:pt>
                <c:pt idx="2077">
                  <c:v>-0.3455174950000009</c:v>
                </c:pt>
                <c:pt idx="2078">
                  <c:v>-0.37174348899999998</c:v>
                </c:pt>
                <c:pt idx="2079">
                  <c:v>-0.39581195200000091</c:v>
                </c:pt>
                <c:pt idx="2080">
                  <c:v>-0.41630032200000067</c:v>
                </c:pt>
                <c:pt idx="2081">
                  <c:v>-0.43200980800000038</c:v>
                </c:pt>
                <c:pt idx="2082">
                  <c:v>-0.44191581900000032</c:v>
                </c:pt>
                <c:pt idx="2083">
                  <c:v>-0.4451487170000003</c:v>
                </c:pt>
                <c:pt idx="2084">
                  <c:v>-0.44103996900000031</c:v>
                </c:pt>
                <c:pt idx="2085">
                  <c:v>-0.42923651699999998</c:v>
                </c:pt>
                <c:pt idx="2086">
                  <c:v>-0.40985004100000066</c:v>
                </c:pt>
                <c:pt idx="2087">
                  <c:v>-0.38358424500000116</c:v>
                </c:pt>
                <c:pt idx="2088">
                  <c:v>-0.35178011600000031</c:v>
                </c:pt>
                <c:pt idx="2089">
                  <c:v>-0.31634094200000074</c:v>
                </c:pt>
                <c:pt idx="2090">
                  <c:v>-0.27953514399999996</c:v>
                </c:pt>
                <c:pt idx="2091">
                  <c:v>-0.24371201200000042</c:v>
                </c:pt>
                <c:pt idx="2092">
                  <c:v>-0.21099299500000052</c:v>
                </c:pt>
                <c:pt idx="2093">
                  <c:v>-0.18300584400000036</c:v>
                </c:pt>
                <c:pt idx="2094">
                  <c:v>-0.16071313900000048</c:v>
                </c:pt>
                <c:pt idx="2095">
                  <c:v>-0.14435983499999999</c:v>
                </c:pt>
                <c:pt idx="2096">
                  <c:v>-0.133535652</c:v>
                </c:pt>
                <c:pt idx="2097">
                  <c:v>-0.12732776799999987</c:v>
                </c:pt>
                <c:pt idx="2098">
                  <c:v>-0.124529468</c:v>
                </c:pt>
                <c:pt idx="2099">
                  <c:v>-0.12387162500000012</c:v>
                </c:pt>
                <c:pt idx="2100">
                  <c:v>-0.124247408</c:v>
                </c:pt>
                <c:pt idx="2101">
                  <c:v>-0.12490275900000017</c:v>
                </c:pt>
                <c:pt idx="2102">
                  <c:v>-0.125564176</c:v>
                </c:pt>
                <c:pt idx="2103">
                  <c:v>-0.126473427</c:v>
                </c:pt>
                <c:pt idx="2104">
                  <c:v>-0.12830638200000033</c:v>
                </c:pt>
                <c:pt idx="2105">
                  <c:v>-0.13197208899999999</c:v>
                </c:pt>
                <c:pt idx="2106">
                  <c:v>-0.13831998400000042</c:v>
                </c:pt>
                <c:pt idx="2107">
                  <c:v>-0.14781742600000036</c:v>
                </c:pt>
                <c:pt idx="2108">
                  <c:v>-0.16028426400000009</c:v>
                </c:pt>
                <c:pt idx="2109">
                  <c:v>-0.174771922</c:v>
                </c:pt>
                <c:pt idx="2110">
                  <c:v>-0.18964331300000042</c:v>
                </c:pt>
                <c:pt idx="2111">
                  <c:v>-0.20285430300000001</c:v>
                </c:pt>
                <c:pt idx="2112">
                  <c:v>-0.21237479300000001</c:v>
                </c:pt>
                <c:pt idx="2113">
                  <c:v>-0.21664061500000001</c:v>
                </c:pt>
                <c:pt idx="2114">
                  <c:v>-0.21491307500000043</c:v>
                </c:pt>
                <c:pt idx="2115">
                  <c:v>-0.20744887000000042</c:v>
                </c:pt>
                <c:pt idx="2116">
                  <c:v>-0.19543996300000024</c:v>
                </c:pt>
                <c:pt idx="2117">
                  <c:v>-0.18075049800000043</c:v>
                </c:pt>
                <c:pt idx="2118">
                  <c:v>-0.16553095600000006</c:v>
                </c:pt>
                <c:pt idx="2119">
                  <c:v>-0.15181455699999999</c:v>
                </c:pt>
                <c:pt idx="2120">
                  <c:v>-0.141190698</c:v>
                </c:pt>
                <c:pt idx="2121">
                  <c:v>-0.134613601</c:v>
                </c:pt>
                <c:pt idx="2122">
                  <c:v>-0.132359322</c:v>
                </c:pt>
                <c:pt idx="2123">
                  <c:v>-0.13410301999999988</c:v>
                </c:pt>
                <c:pt idx="2124">
                  <c:v>-0.13906674299999999</c:v>
                </c:pt>
                <c:pt idx="2125">
                  <c:v>-0.14618490200000001</c:v>
                </c:pt>
                <c:pt idx="2126">
                  <c:v>-0.15424646900000064</c:v>
                </c:pt>
                <c:pt idx="2127">
                  <c:v>-0.16199472100000006</c:v>
                </c:pt>
                <c:pt idx="2128">
                  <c:v>-0.16818928500000024</c:v>
                </c:pt>
                <c:pt idx="2129">
                  <c:v>-0.17165422</c:v>
                </c:pt>
                <c:pt idx="2130">
                  <c:v>-0.17134429400000042</c:v>
                </c:pt>
                <c:pt idx="2131">
                  <c:v>-0.16645842500000024</c:v>
                </c:pt>
                <c:pt idx="2132">
                  <c:v>-0.15661095799999999</c:v>
                </c:pt>
                <c:pt idx="2133">
                  <c:v>-0.14204183300000042</c:v>
                </c:pt>
                <c:pt idx="2134">
                  <c:v>-0.123813517</c:v>
                </c:pt>
                <c:pt idx="2135">
                  <c:v>-0.10391881299999985</c:v>
                </c:pt>
                <c:pt idx="2136">
                  <c:v>-8.5220710000000033E-2</c:v>
                </c:pt>
                <c:pt idx="2137">
                  <c:v>-7.117259820000002E-2</c:v>
                </c:pt>
                <c:pt idx="2138">
                  <c:v>-6.5321873599999969E-2</c:v>
                </c:pt>
                <c:pt idx="2139">
                  <c:v>-7.0668237800000228E-2</c:v>
                </c:pt>
                <c:pt idx="2140">
                  <c:v>-8.9008162100000399E-2</c:v>
                </c:pt>
                <c:pt idx="2141">
                  <c:v>-0.12042820000000012</c:v>
                </c:pt>
                <c:pt idx="2142">
                  <c:v>-0.16309581800000006</c:v>
                </c:pt>
                <c:pt idx="2143">
                  <c:v>-0.21343306300000042</c:v>
                </c:pt>
                <c:pt idx="2144">
                  <c:v>-0.26666721599999998</c:v>
                </c:pt>
                <c:pt idx="2145">
                  <c:v>-0.3176556930000009</c:v>
                </c:pt>
                <c:pt idx="2146">
                  <c:v>-0.36180849800000098</c:v>
                </c:pt>
                <c:pt idx="2147">
                  <c:v>-0.39590492100000152</c:v>
                </c:pt>
                <c:pt idx="2148">
                  <c:v>-0.41862816000000103</c:v>
                </c:pt>
                <c:pt idx="2149">
                  <c:v>-0.43071532499999998</c:v>
                </c:pt>
                <c:pt idx="2150">
                  <c:v>-0.43471587300000097</c:v>
                </c:pt>
                <c:pt idx="2151">
                  <c:v>-0.43444154000000001</c:v>
                </c:pt>
                <c:pt idx="2152">
                  <c:v>-0.43424983900000008</c:v>
                </c:pt>
                <c:pt idx="2153">
                  <c:v>-0.43831647000000151</c:v>
                </c:pt>
                <c:pt idx="2154">
                  <c:v>-0.45002282200000032</c:v>
                </c:pt>
                <c:pt idx="2155">
                  <c:v>-0.47152900000000031</c:v>
                </c:pt>
                <c:pt idx="2156">
                  <c:v>-0.50354444399999998</c:v>
                </c:pt>
                <c:pt idx="2157">
                  <c:v>-0.54526772199999818</c:v>
                </c:pt>
                <c:pt idx="2158">
                  <c:v>-0.59445584799999951</c:v>
                </c:pt>
                <c:pt idx="2159">
                  <c:v>-0.64759692899999999</c:v>
                </c:pt>
                <c:pt idx="2160">
                  <c:v>-0.70018230099999956</c:v>
                </c:pt>
                <c:pt idx="2161">
                  <c:v>-0.74708881100000146</c:v>
                </c:pt>
                <c:pt idx="2162">
                  <c:v>-0.78307585500000065</c:v>
                </c:pt>
                <c:pt idx="2163">
                  <c:v>-0.80337483899999995</c:v>
                </c:pt>
                <c:pt idx="2164">
                  <c:v>-0.804308986</c:v>
                </c:pt>
                <c:pt idx="2165">
                  <c:v>-0.78384899200000169</c:v>
                </c:pt>
                <c:pt idx="2166">
                  <c:v>-0.7420005760000018</c:v>
                </c:pt>
                <c:pt idx="2167">
                  <c:v>-0.6809382280000007</c:v>
                </c:pt>
                <c:pt idx="2168">
                  <c:v>-0.60484378200000133</c:v>
                </c:pt>
                <c:pt idx="2169">
                  <c:v>-0.51946590199999843</c:v>
                </c:pt>
                <c:pt idx="2170">
                  <c:v>-0.43146917500000115</c:v>
                </c:pt>
                <c:pt idx="2171">
                  <c:v>-0.3476752920000003</c:v>
                </c:pt>
                <c:pt idx="2172">
                  <c:v>-0.27430768900000091</c:v>
                </c:pt>
                <c:pt idx="2173">
                  <c:v>-0.21633916300000036</c:v>
                </c:pt>
                <c:pt idx="2174">
                  <c:v>-0.17701725300000049</c:v>
                </c:pt>
                <c:pt idx="2175">
                  <c:v>-0.15761240500000048</c:v>
                </c:pt>
                <c:pt idx="2176">
                  <c:v>-0.15740633400000076</c:v>
                </c:pt>
                <c:pt idx="2177">
                  <c:v>-0.17391147400000048</c:v>
                </c:pt>
                <c:pt idx="2178">
                  <c:v>-0.20328472</c:v>
                </c:pt>
                <c:pt idx="2179">
                  <c:v>-0.24087061499999987</c:v>
                </c:pt>
                <c:pt idx="2180">
                  <c:v>-0.28178724400000005</c:v>
                </c:pt>
                <c:pt idx="2181">
                  <c:v>-0.32145955300000073</c:v>
                </c:pt>
                <c:pt idx="2182">
                  <c:v>-0.35601702700000032</c:v>
                </c:pt>
                <c:pt idx="2183">
                  <c:v>-0.38250874300000115</c:v>
                </c:pt>
                <c:pt idx="2184">
                  <c:v>-0.39893893800000091</c:v>
                </c:pt>
                <c:pt idx="2185">
                  <c:v>-0.40417570700000038</c:v>
                </c:pt>
                <c:pt idx="2186">
                  <c:v>-0.39781426800000158</c:v>
                </c:pt>
                <c:pt idx="2187">
                  <c:v>-0.38007478900000152</c:v>
                </c:pt>
                <c:pt idx="2188">
                  <c:v>-0.35178058800000073</c:v>
                </c:pt>
                <c:pt idx="2189">
                  <c:v>-0.3144091700000009</c:v>
                </c:pt>
                <c:pt idx="2190">
                  <c:v>-0.27015854099999997</c:v>
                </c:pt>
                <c:pt idx="2191">
                  <c:v>-0.22194325900000042</c:v>
                </c:pt>
                <c:pt idx="2192">
                  <c:v>-0.17324308600000052</c:v>
                </c:pt>
                <c:pt idx="2193">
                  <c:v>-0.12776963499999999</c:v>
                </c:pt>
                <c:pt idx="2194">
                  <c:v>-8.8981264100000027E-2</c:v>
                </c:pt>
                <c:pt idx="2195">
                  <c:v>-5.9537615700000032E-2</c:v>
                </c:pt>
                <c:pt idx="2196">
                  <c:v>-4.0822853899999997E-2</c:v>
                </c:pt>
                <c:pt idx="2197">
                  <c:v>-3.26656263E-2</c:v>
                </c:pt>
                <c:pt idx="2198">
                  <c:v>-3.3343620500000011E-2</c:v>
                </c:pt>
                <c:pt idx="2199">
                  <c:v>-3.9893305300000056E-2</c:v>
                </c:pt>
                <c:pt idx="2200">
                  <c:v>-4.8668099700000002E-2</c:v>
                </c:pt>
                <c:pt idx="2201">
                  <c:v>-5.6028398599999862E-2</c:v>
                </c:pt>
                <c:pt idx="2202">
                  <c:v>-5.9018942700000014E-2</c:v>
                </c:pt>
                <c:pt idx="2203">
                  <c:v>-5.5896724100000211E-2</c:v>
                </c:pt>
                <c:pt idx="2204">
                  <c:v>-4.6412403500000032E-2</c:v>
                </c:pt>
                <c:pt idx="2205">
                  <c:v>-3.1807786100000041E-2</c:v>
                </c:pt>
                <c:pt idx="2206">
                  <c:v>-1.4552349499999999E-2</c:v>
                </c:pt>
                <c:pt idx="2207">
                  <c:v>2.1118758299999998E-3</c:v>
                </c:pt>
                <c:pt idx="2208">
                  <c:v>1.4723058700000026E-2</c:v>
                </c:pt>
                <c:pt idx="2209">
                  <c:v>2.0155372100000016E-2</c:v>
                </c:pt>
                <c:pt idx="2210">
                  <c:v>1.6100277600000042E-2</c:v>
                </c:pt>
                <c:pt idx="2211">
                  <c:v>1.4219132299999999E-3</c:v>
                </c:pt>
                <c:pt idx="2212">
                  <c:v>-2.3638105400000071E-2</c:v>
                </c:pt>
                <c:pt idx="2213">
                  <c:v>-5.7411571800000186E-2</c:v>
                </c:pt>
                <c:pt idx="2214">
                  <c:v>-9.6903495000000048E-2</c:v>
                </c:pt>
                <c:pt idx="2215">
                  <c:v>-0.13803057199999988</c:v>
                </c:pt>
                <c:pt idx="2216">
                  <c:v>-0.17598451400000001</c:v>
                </c:pt>
                <c:pt idx="2217">
                  <c:v>-0.20569890900000001</c:v>
                </c:pt>
                <c:pt idx="2218">
                  <c:v>-0.22238689600000006</c:v>
                </c:pt>
                <c:pt idx="2219">
                  <c:v>-0.22209833100000051</c:v>
                </c:pt>
                <c:pt idx="2220">
                  <c:v>-0.20222788999999999</c:v>
                </c:pt>
                <c:pt idx="2221">
                  <c:v>-0.16189605100000021</c:v>
                </c:pt>
                <c:pt idx="2222">
                  <c:v>-0.10213166200000012</c:v>
                </c:pt>
                <c:pt idx="2223">
                  <c:v>-2.5808842100000073E-2</c:v>
                </c:pt>
                <c:pt idx="2224">
                  <c:v>6.2670525699999965E-2</c:v>
                </c:pt>
                <c:pt idx="2225">
                  <c:v>0.15791054300000046</c:v>
                </c:pt>
                <c:pt idx="2226">
                  <c:v>0.25419280300000002</c:v>
                </c:pt>
                <c:pt idx="2227">
                  <c:v>0.34618082100000114</c:v>
                </c:pt>
                <c:pt idx="2228">
                  <c:v>0.42954721800000001</c:v>
                </c:pt>
                <c:pt idx="2229">
                  <c:v>0.50143008399999867</c:v>
                </c:pt>
                <c:pt idx="2230">
                  <c:v>0.56065814599999997</c:v>
                </c:pt>
                <c:pt idx="2231">
                  <c:v>0.60772481300000303</c:v>
                </c:pt>
                <c:pt idx="2232">
                  <c:v>0.64453064800000004</c:v>
                </c:pt>
                <c:pt idx="2233">
                  <c:v>0.67394573400000302</c:v>
                </c:pt>
                <c:pt idx="2234">
                  <c:v>0.69926271899999959</c:v>
                </c:pt>
                <c:pt idx="2235">
                  <c:v>0.72361920900000065</c:v>
                </c:pt>
                <c:pt idx="2236">
                  <c:v>0.74946629799999998</c:v>
                </c:pt>
                <c:pt idx="2237">
                  <c:v>0.77815109300000185</c:v>
                </c:pt>
                <c:pt idx="2238">
                  <c:v>0.80966886100000002</c:v>
                </c:pt>
                <c:pt idx="2239">
                  <c:v>0.84262165000000266</c:v>
                </c:pt>
                <c:pt idx="2240">
                  <c:v>0.87439482000000146</c:v>
                </c:pt>
                <c:pt idx="2241">
                  <c:v>0.90153532799999958</c:v>
                </c:pt>
                <c:pt idx="2242">
                  <c:v>0.92028434499999956</c:v>
                </c:pt>
                <c:pt idx="2243">
                  <c:v>0.92718779499999959</c:v>
                </c:pt>
                <c:pt idx="2244">
                  <c:v>0.91969117100000064</c:v>
                </c:pt>
                <c:pt idx="2245">
                  <c:v>0.89662438100000019</c:v>
                </c:pt>
                <c:pt idx="2246">
                  <c:v>0.85849650799999999</c:v>
                </c:pt>
                <c:pt idx="2247">
                  <c:v>0.80754940400000064</c:v>
                </c:pt>
                <c:pt idx="2248">
                  <c:v>0.74755791800000004</c:v>
                </c:pt>
                <c:pt idx="2249">
                  <c:v>0.68340434099999958</c:v>
                </c:pt>
                <c:pt idx="2250">
                  <c:v>0.62048989600000182</c:v>
                </c:pt>
                <c:pt idx="2251">
                  <c:v>0.56407107999999995</c:v>
                </c:pt>
                <c:pt idx="2252">
                  <c:v>0.51862135600000181</c:v>
                </c:pt>
                <c:pt idx="2253">
                  <c:v>0.48731307400000073</c:v>
                </c:pt>
                <c:pt idx="2254">
                  <c:v>0.47169069200000002</c:v>
                </c:pt>
                <c:pt idx="2255">
                  <c:v>0.47156978300000091</c:v>
                </c:pt>
                <c:pt idx="2256">
                  <c:v>0.48515814699999998</c:v>
                </c:pt>
                <c:pt idx="2257">
                  <c:v>0.50936158799999842</c:v>
                </c:pt>
                <c:pt idx="2258">
                  <c:v>0.54021546499999951</c:v>
                </c:pt>
                <c:pt idx="2259">
                  <c:v>0.57337976700000004</c:v>
                </c:pt>
                <c:pt idx="2260">
                  <c:v>0.60464118900000063</c:v>
                </c:pt>
                <c:pt idx="2261">
                  <c:v>0.63037507600000242</c:v>
                </c:pt>
                <c:pt idx="2262">
                  <c:v>0.64792594500000145</c:v>
                </c:pt>
                <c:pt idx="2263">
                  <c:v>0.65586819300000065</c:v>
                </c:pt>
                <c:pt idx="2264">
                  <c:v>0.65411334700000001</c:v>
                </c:pt>
                <c:pt idx="2265">
                  <c:v>0.64384113400000242</c:v>
                </c:pt>
                <c:pt idx="2266">
                  <c:v>0.62725597200000183</c:v>
                </c:pt>
                <c:pt idx="2267">
                  <c:v>0.60720078799999999</c:v>
                </c:pt>
                <c:pt idx="2268">
                  <c:v>0.58668897300000022</c:v>
                </c:pt>
                <c:pt idx="2269">
                  <c:v>0.56843311799999996</c:v>
                </c:pt>
                <c:pt idx="2270">
                  <c:v>0.55444820200000144</c:v>
                </c:pt>
                <c:pt idx="2271">
                  <c:v>0.54579070200000146</c:v>
                </c:pt>
                <c:pt idx="2272">
                  <c:v>0.54246702799999957</c:v>
                </c:pt>
                <c:pt idx="2273">
                  <c:v>0.54351442499999958</c:v>
                </c:pt>
                <c:pt idx="2274">
                  <c:v>0.54722876799999998</c:v>
                </c:pt>
                <c:pt idx="2275">
                  <c:v>0.55149183100000065</c:v>
                </c:pt>
                <c:pt idx="2276">
                  <c:v>0.55413695799999996</c:v>
                </c:pt>
                <c:pt idx="2277">
                  <c:v>0.55328565500000004</c:v>
                </c:pt>
                <c:pt idx="2278">
                  <c:v>0.54759504999999997</c:v>
                </c:pt>
                <c:pt idx="2279">
                  <c:v>0.53637667600000005</c:v>
                </c:pt>
                <c:pt idx="2280">
                  <c:v>0.51957857200000002</c:v>
                </c:pt>
                <c:pt idx="2281">
                  <c:v>0.49765778000000038</c:v>
                </c:pt>
                <c:pt idx="2282">
                  <c:v>0.47139809000000032</c:v>
                </c:pt>
                <c:pt idx="2283">
                  <c:v>0.44173699600000016</c:v>
                </c:pt>
                <c:pt idx="2284">
                  <c:v>0.40965326800000001</c:v>
                </c:pt>
                <c:pt idx="2285">
                  <c:v>0.37613634800000001</c:v>
                </c:pt>
                <c:pt idx="2286">
                  <c:v>0.3422218550000003</c:v>
                </c:pt>
                <c:pt idx="2287">
                  <c:v>0.30905020900000091</c:v>
                </c:pt>
                <c:pt idx="2288">
                  <c:v>0.27789641100000073</c:v>
                </c:pt>
                <c:pt idx="2289">
                  <c:v>0.25013121099999974</c:v>
                </c:pt>
                <c:pt idx="2290">
                  <c:v>0.22710315900000005</c:v>
                </c:pt>
                <c:pt idx="2291">
                  <c:v>0.20996301800000036</c:v>
                </c:pt>
                <c:pt idx="2292">
                  <c:v>0.19947274500000006</c:v>
                </c:pt>
                <c:pt idx="2293">
                  <c:v>0.19584925800000039</c:v>
                </c:pt>
                <c:pt idx="2294">
                  <c:v>0.19868469799999997</c:v>
                </c:pt>
                <c:pt idx="2295">
                  <c:v>0.20696301400000036</c:v>
                </c:pt>
                <c:pt idx="2296">
                  <c:v>0.21916830800000042</c:v>
                </c:pt>
                <c:pt idx="2297">
                  <c:v>0.23346267000000001</c:v>
                </c:pt>
                <c:pt idx="2298">
                  <c:v>0.24789965300000033</c:v>
                </c:pt>
                <c:pt idx="2299">
                  <c:v>0.26063650800000004</c:v>
                </c:pt>
                <c:pt idx="2300">
                  <c:v>0.27011346600000002</c:v>
                </c:pt>
                <c:pt idx="2301">
                  <c:v>0.27517605699999997</c:v>
                </c:pt>
                <c:pt idx="2302">
                  <c:v>0.27512720600000001</c:v>
                </c:pt>
                <c:pt idx="2303">
                  <c:v>0.26970765399999996</c:v>
                </c:pt>
                <c:pt idx="2304">
                  <c:v>0.25901776800000031</c:v>
                </c:pt>
                <c:pt idx="2305">
                  <c:v>0.24340583800000049</c:v>
                </c:pt>
                <c:pt idx="2306">
                  <c:v>0.22335715400000006</c:v>
                </c:pt>
                <c:pt idx="2307">
                  <c:v>0.19941774600000048</c:v>
                </c:pt>
                <c:pt idx="2308">
                  <c:v>0.17217584</c:v>
                </c:pt>
                <c:pt idx="2309">
                  <c:v>0.142304967</c:v>
                </c:pt>
                <c:pt idx="2310">
                  <c:v>0.11064714100000003</c:v>
                </c:pt>
                <c:pt idx="2311">
                  <c:v>7.8296824300000123E-2</c:v>
                </c:pt>
                <c:pt idx="2312">
                  <c:v>4.6639387199999945E-2</c:v>
                </c:pt>
                <c:pt idx="2313">
                  <c:v>1.7307244200000006E-2</c:v>
                </c:pt>
                <c:pt idx="2314">
                  <c:v>-7.9604581200000205E-3</c:v>
                </c:pt>
                <c:pt idx="2315">
                  <c:v>-2.7539086400000058E-2</c:v>
                </c:pt>
                <c:pt idx="2316">
                  <c:v>-4.0178111199999894E-2</c:v>
                </c:pt>
                <c:pt idx="2317">
                  <c:v>-4.5242007600000002E-2</c:v>
                </c:pt>
                <c:pt idx="2318">
                  <c:v>-4.2873921700000032E-2</c:v>
                </c:pt>
                <c:pt idx="2319">
                  <c:v>-3.4037347800000145E-2</c:v>
                </c:pt>
                <c:pt idx="2320">
                  <c:v>-2.0415005100000012E-2</c:v>
                </c:pt>
                <c:pt idx="2321">
                  <c:v>-4.1728667900000115E-3</c:v>
                </c:pt>
                <c:pt idx="2322">
                  <c:v>1.2373802200000009E-2</c:v>
                </c:pt>
                <c:pt idx="2323">
                  <c:v>2.7132354600000012E-2</c:v>
                </c:pt>
                <c:pt idx="2324">
                  <c:v>3.8570391400000015E-2</c:v>
                </c:pt>
                <c:pt idx="2325">
                  <c:v>4.5949474900000023E-2</c:v>
                </c:pt>
                <c:pt idx="2326">
                  <c:v>4.9404244600000022E-2</c:v>
                </c:pt>
                <c:pt idx="2327">
                  <c:v>4.9850694800000254E-2</c:v>
                </c:pt>
                <c:pt idx="2328">
                  <c:v>4.8747963399999976E-2</c:v>
                </c:pt>
                <c:pt idx="2329">
                  <c:v>4.7773444599999999E-2</c:v>
                </c:pt>
                <c:pt idx="2330">
                  <c:v>4.8489405699999905E-2</c:v>
                </c:pt>
                <c:pt idx="2331">
                  <c:v>5.2073185299999956E-2</c:v>
                </c:pt>
                <c:pt idx="2332">
                  <c:v>5.9155777900000123E-2</c:v>
                </c:pt>
                <c:pt idx="2333">
                  <c:v>6.9775060799999997E-2</c:v>
                </c:pt>
                <c:pt idx="2334">
                  <c:v>8.3416009000000041E-2</c:v>
                </c:pt>
                <c:pt idx="2335">
                  <c:v>9.9093748500000245E-2</c:v>
                </c:pt>
                <c:pt idx="2336">
                  <c:v>0.11544312900000006</c:v>
                </c:pt>
                <c:pt idx="2337">
                  <c:v>0.13080329600000001</c:v>
                </c:pt>
                <c:pt idx="2338">
                  <c:v>0.14331236900000024</c:v>
                </c:pt>
                <c:pt idx="2339">
                  <c:v>0.15104339900000058</c:v>
                </c:pt>
                <c:pt idx="2340">
                  <c:v>0.15220602899999999</c:v>
                </c:pt>
                <c:pt idx="2341">
                  <c:v>0.14541013600000063</c:v>
                </c:pt>
                <c:pt idx="2342">
                  <c:v>0.12995233400000036</c:v>
                </c:pt>
                <c:pt idx="2343">
                  <c:v>0.10605832</c:v>
                </c:pt>
                <c:pt idx="2344">
                  <c:v>7.5007727400000113E-2</c:v>
                </c:pt>
                <c:pt idx="2345">
                  <c:v>3.9089360700000096E-2</c:v>
                </c:pt>
                <c:pt idx="2346">
                  <c:v>1.3754419900000021E-3</c:v>
                </c:pt>
                <c:pt idx="2347">
                  <c:v>-3.4650874200000001E-2</c:v>
                </c:pt>
                <c:pt idx="2348">
                  <c:v>-6.5546233300000034E-2</c:v>
                </c:pt>
                <c:pt idx="2349">
                  <c:v>-8.8352653600000025E-2</c:v>
                </c:pt>
                <c:pt idx="2350">
                  <c:v>-0.10096172600000017</c:v>
                </c:pt>
                <c:pt idx="2351">
                  <c:v>-0.10234299699999998</c:v>
                </c:pt>
                <c:pt idx="2352">
                  <c:v>-9.2608814300000036E-2</c:v>
                </c:pt>
                <c:pt idx="2353">
                  <c:v>-7.2914794600000124E-2</c:v>
                </c:pt>
                <c:pt idx="2354">
                  <c:v>-4.5217358599999868E-2</c:v>
                </c:pt>
                <c:pt idx="2355">
                  <c:v>-1.19307361E-2</c:v>
                </c:pt>
                <c:pt idx="2356">
                  <c:v>2.4457100900000011E-2</c:v>
                </c:pt>
                <c:pt idx="2357">
                  <c:v>6.1737673600000133E-2</c:v>
                </c:pt>
                <c:pt idx="2358">
                  <c:v>9.8232630600000009E-2</c:v>
                </c:pt>
                <c:pt idx="2359">
                  <c:v>0.132887538</c:v>
                </c:pt>
                <c:pt idx="2360">
                  <c:v>0.16518937400000006</c:v>
                </c:pt>
                <c:pt idx="2361">
                  <c:v>0.19493456300000006</c:v>
                </c:pt>
                <c:pt idx="2362">
                  <c:v>0.22191621000000042</c:v>
                </c:pt>
                <c:pt idx="2363">
                  <c:v>0.24562510100000001</c:v>
                </c:pt>
                <c:pt idx="2364">
                  <c:v>0.26505610800000001</c:v>
                </c:pt>
                <c:pt idx="2365">
                  <c:v>0.27868219500000091</c:v>
                </c:pt>
                <c:pt idx="2366">
                  <c:v>0.28461058900000091</c:v>
                </c:pt>
                <c:pt idx="2367">
                  <c:v>0.28088671600000098</c:v>
                </c:pt>
                <c:pt idx="2368">
                  <c:v>0.26587566000000074</c:v>
                </c:pt>
                <c:pt idx="2369">
                  <c:v>0.23863509799999999</c:v>
                </c:pt>
                <c:pt idx="2370">
                  <c:v>0.19920116500000021</c:v>
                </c:pt>
                <c:pt idx="2371">
                  <c:v>0.14873042100000036</c:v>
                </c:pt>
                <c:pt idx="2372">
                  <c:v>8.9471211599999975E-2</c:v>
                </c:pt>
                <c:pt idx="2373">
                  <c:v>2.4568286799999978E-2</c:v>
                </c:pt>
                <c:pt idx="2374">
                  <c:v>-4.2267841999999986E-2</c:v>
                </c:pt>
                <c:pt idx="2375">
                  <c:v>-0.10717502400000022</c:v>
                </c:pt>
                <c:pt idx="2376">
                  <c:v>-0.16657295699999997</c:v>
                </c:pt>
                <c:pt idx="2377">
                  <c:v>-0.21755183100000036</c:v>
                </c:pt>
                <c:pt idx="2378">
                  <c:v>-0.25816401100000008</c:v>
                </c:pt>
                <c:pt idx="2379">
                  <c:v>-0.28758714800000001</c:v>
                </c:pt>
                <c:pt idx="2380">
                  <c:v>-0.30615250600000032</c:v>
                </c:pt>
                <c:pt idx="2381">
                  <c:v>-0.31525198400000032</c:v>
                </c:pt>
                <c:pt idx="2382">
                  <c:v>-0.31714718600000008</c:v>
                </c:pt>
                <c:pt idx="2383">
                  <c:v>-0.31470430400000032</c:v>
                </c:pt>
                <c:pt idx="2384">
                  <c:v>-0.31107521400000032</c:v>
                </c:pt>
                <c:pt idx="2385">
                  <c:v>-0.30934403600000032</c:v>
                </c:pt>
                <c:pt idx="2386">
                  <c:v>-0.31216550900000073</c:v>
                </c:pt>
                <c:pt idx="2387">
                  <c:v>-0.32143430400000073</c:v>
                </c:pt>
                <c:pt idx="2388">
                  <c:v>-0.33803435800000031</c:v>
                </c:pt>
                <c:pt idx="2389">
                  <c:v>-0.36171706700000072</c:v>
                </c:pt>
                <c:pt idx="2390">
                  <c:v>-0.39114008400000067</c:v>
                </c:pt>
                <c:pt idx="2391">
                  <c:v>-0.42406708700000073</c:v>
                </c:pt>
                <c:pt idx="2392">
                  <c:v>-0.45769282</c:v>
                </c:pt>
                <c:pt idx="2393">
                  <c:v>-0.489031359</c:v>
                </c:pt>
                <c:pt idx="2394">
                  <c:v>-0.51529708899999949</c:v>
                </c:pt>
                <c:pt idx="2395">
                  <c:v>-0.53422013899999998</c:v>
                </c:pt>
                <c:pt idx="2396">
                  <c:v>-0.54426395799999949</c:v>
                </c:pt>
                <c:pt idx="2397">
                  <c:v>-0.54474076800000004</c:v>
                </c:pt>
                <c:pt idx="2398">
                  <c:v>-0.535839485</c:v>
                </c:pt>
                <c:pt idx="2399">
                  <c:v>-0.51858523899999998</c:v>
                </c:pt>
                <c:pt idx="2400">
                  <c:v>-0.4947427910000009</c:v>
                </c:pt>
                <c:pt idx="2401">
                  <c:v>-0.46666516800000002</c:v>
                </c:pt>
                <c:pt idx="2402">
                  <c:v>-0.43708396400000127</c:v>
                </c:pt>
                <c:pt idx="2403">
                  <c:v>-0.40884318100000067</c:v>
                </c:pt>
                <c:pt idx="2404">
                  <c:v>-0.38459326200000032</c:v>
                </c:pt>
                <c:pt idx="2405">
                  <c:v>-0.36647924500000073</c:v>
                </c:pt>
                <c:pt idx="2406">
                  <c:v>-0.3558684990000015</c:v>
                </c:pt>
                <c:pt idx="2407">
                  <c:v>-0.35316425299999998</c:v>
                </c:pt>
                <c:pt idx="2408">
                  <c:v>-0.35773860600000001</c:v>
                </c:pt>
                <c:pt idx="2409">
                  <c:v>-0.36799794500000038</c:v>
                </c:pt>
                <c:pt idx="2410">
                  <c:v>-0.38157092900000139</c:v>
                </c:pt>
                <c:pt idx="2411">
                  <c:v>-0.39559065400000032</c:v>
                </c:pt>
                <c:pt idx="2412">
                  <c:v>-0.40703257800000031</c:v>
                </c:pt>
                <c:pt idx="2413">
                  <c:v>-0.41306773600000002</c:v>
                </c:pt>
                <c:pt idx="2414">
                  <c:v>-0.41139348000000031</c:v>
                </c:pt>
                <c:pt idx="2415">
                  <c:v>-0.40050830500000073</c:v>
                </c:pt>
                <c:pt idx="2416">
                  <c:v>-0.37990135400000002</c:v>
                </c:pt>
                <c:pt idx="2417">
                  <c:v>-0.35013171300000001</c:v>
                </c:pt>
                <c:pt idx="2418">
                  <c:v>-0.31277991400000038</c:v>
                </c:pt>
                <c:pt idx="2419">
                  <c:v>-0.27026706499999997</c:v>
                </c:pt>
                <c:pt idx="2420">
                  <c:v>-0.22555670100000005</c:v>
                </c:pt>
                <c:pt idx="2421">
                  <c:v>-0.18177841900000033</c:v>
                </c:pt>
                <c:pt idx="2422">
                  <c:v>-0.14183313500000036</c:v>
                </c:pt>
                <c:pt idx="2423">
                  <c:v>-0.10805065200000002</c:v>
                </c:pt>
                <c:pt idx="2424">
                  <c:v>-8.1963525000000037E-2</c:v>
                </c:pt>
                <c:pt idx="2425">
                  <c:v>-6.4236130700000033E-2</c:v>
                </c:pt>
                <c:pt idx="2426">
                  <c:v>-5.4749538700000003E-2</c:v>
                </c:pt>
                <c:pt idx="2427">
                  <c:v>-5.2804029699999998E-2</c:v>
                </c:pt>
                <c:pt idx="2428">
                  <c:v>-5.7373282300000113E-2</c:v>
                </c:pt>
                <c:pt idx="2429">
                  <c:v>-6.7337853700000033E-2</c:v>
                </c:pt>
                <c:pt idx="2430">
                  <c:v>-8.1642931899999993E-2</c:v>
                </c:pt>
                <c:pt idx="2431">
                  <c:v>-9.9357759300000043E-2</c:v>
                </c:pt>
                <c:pt idx="2432">
                  <c:v>-0.11965045000000006</c:v>
                </c:pt>
                <c:pt idx="2433">
                  <c:v>-0.14171833500000069</c:v>
                </c:pt>
                <c:pt idx="2434">
                  <c:v>-0.16472235500000004</c:v>
                </c:pt>
                <c:pt idx="2435">
                  <c:v>-0.18776405600000048</c:v>
                </c:pt>
                <c:pt idx="2436">
                  <c:v>-0.20992370099999999</c:v>
                </c:pt>
                <c:pt idx="2437">
                  <c:v>-0.23035455199999988</c:v>
                </c:pt>
                <c:pt idx="2438">
                  <c:v>-0.24841104200000064</c:v>
                </c:pt>
                <c:pt idx="2439">
                  <c:v>-0.26378051200000002</c:v>
                </c:pt>
                <c:pt idx="2440">
                  <c:v>-0.27658795500000066</c:v>
                </c:pt>
                <c:pt idx="2441">
                  <c:v>-0.28745025200000002</c:v>
                </c:pt>
                <c:pt idx="2442">
                  <c:v>-0.29746386900000116</c:v>
                </c:pt>
                <c:pt idx="2443">
                  <c:v>-0.30811854100000091</c:v>
                </c:pt>
                <c:pt idx="2444">
                  <c:v>-0.32113805299999998</c:v>
                </c:pt>
                <c:pt idx="2445">
                  <c:v>-0.33825840400000073</c:v>
                </c:pt>
                <c:pt idx="2446">
                  <c:v>-0.36096379500000098</c:v>
                </c:pt>
                <c:pt idx="2447">
                  <c:v>-0.39021296500000152</c:v>
                </c:pt>
                <c:pt idx="2448">
                  <c:v>-0.42619921800000005</c:v>
                </c:pt>
                <c:pt idx="2449">
                  <c:v>-0.46819416100000066</c:v>
                </c:pt>
                <c:pt idx="2450">
                  <c:v>-0.51452240899999957</c:v>
                </c:pt>
                <c:pt idx="2451">
                  <c:v>-0.56269912700000146</c:v>
                </c:pt>
                <c:pt idx="2452">
                  <c:v>-0.60973419300000065</c:v>
                </c:pt>
                <c:pt idx="2453">
                  <c:v>-0.65256845400000063</c:v>
                </c:pt>
                <c:pt idx="2454">
                  <c:v>-0.68856976199999875</c:v>
                </c:pt>
                <c:pt idx="2455">
                  <c:v>-0.71598941700000196</c:v>
                </c:pt>
                <c:pt idx="2456">
                  <c:v>-0.73427533500000064</c:v>
                </c:pt>
                <c:pt idx="2457">
                  <c:v>-0.74416078200000002</c:v>
                </c:pt>
                <c:pt idx="2458">
                  <c:v>-0.747494989</c:v>
                </c:pt>
                <c:pt idx="2459">
                  <c:v>-0.74684384900000145</c:v>
                </c:pt>
                <c:pt idx="2460">
                  <c:v>-0.74494746599999995</c:v>
                </c:pt>
                <c:pt idx="2461">
                  <c:v>-0.7441597140000018</c:v>
                </c:pt>
                <c:pt idx="2462">
                  <c:v>-0.74599956100000064</c:v>
                </c:pt>
                <c:pt idx="2463">
                  <c:v>-0.75091233499999999</c:v>
                </c:pt>
                <c:pt idx="2464">
                  <c:v>-0.75827925300000243</c:v>
                </c:pt>
                <c:pt idx="2465">
                  <c:v>-0.76664547300000341</c:v>
                </c:pt>
                <c:pt idx="2466">
                  <c:v>-0.77408073700000124</c:v>
                </c:pt>
                <c:pt idx="2467">
                  <c:v>-0.7785624839999995</c:v>
                </c:pt>
                <c:pt idx="2468">
                  <c:v>-0.77828461400000148</c:v>
                </c:pt>
                <c:pt idx="2469">
                  <c:v>-0.77183889200000244</c:v>
                </c:pt>
                <c:pt idx="2470">
                  <c:v>-0.75827093700000181</c:v>
                </c:pt>
                <c:pt idx="2471">
                  <c:v>-0.73705632600000004</c:v>
                </c:pt>
                <c:pt idx="2472">
                  <c:v>-0.70805916700000004</c:v>
                </c:pt>
                <c:pt idx="2473">
                  <c:v>-0.67152091300000183</c:v>
                </c:pt>
                <c:pt idx="2474">
                  <c:v>-0.6280911760000023</c:v>
                </c:pt>
                <c:pt idx="2475">
                  <c:v>-0.5788731499999995</c:v>
                </c:pt>
                <c:pt idx="2476">
                  <c:v>-0.52543232899999803</c:v>
                </c:pt>
                <c:pt idx="2477">
                  <c:v>-0.4697185970000009</c:v>
                </c:pt>
                <c:pt idx="2478">
                  <c:v>-0.41387853700000116</c:v>
                </c:pt>
                <c:pt idx="2479">
                  <c:v>-0.35997573600000032</c:v>
                </c:pt>
                <c:pt idx="2480">
                  <c:v>-0.30967528500000091</c:v>
                </c:pt>
                <c:pt idx="2481">
                  <c:v>-0.26397015499999998</c:v>
                </c:pt>
                <c:pt idx="2482">
                  <c:v>-0.22302381199999988</c:v>
                </c:pt>
                <c:pt idx="2483">
                  <c:v>-0.18617649300000033</c:v>
                </c:pt>
                <c:pt idx="2484">
                  <c:v>-0.15212079000000001</c:v>
                </c:pt>
                <c:pt idx="2485">
                  <c:v>-0.11921036100000003</c:v>
                </c:pt>
                <c:pt idx="2486">
                  <c:v>-8.5834469500000427E-2</c:v>
                </c:pt>
                <c:pt idx="2487">
                  <c:v>-5.0778591400000024E-2</c:v>
                </c:pt>
                <c:pt idx="2488">
                  <c:v>-1.3499279800000001E-2</c:v>
                </c:pt>
                <c:pt idx="2489">
                  <c:v>2.5736182700000002E-2</c:v>
                </c:pt>
                <c:pt idx="2490">
                  <c:v>6.5864996000000134E-2</c:v>
                </c:pt>
                <c:pt idx="2491">
                  <c:v>0.10518827700000002</c:v>
                </c:pt>
                <c:pt idx="2492">
                  <c:v>0.14163980300000001</c:v>
                </c:pt>
                <c:pt idx="2493">
                  <c:v>0.17311290200000001</c:v>
                </c:pt>
                <c:pt idx="2494">
                  <c:v>0.19778860900000006</c:v>
                </c:pt>
                <c:pt idx="2495">
                  <c:v>0.21441213300000075</c:v>
                </c:pt>
                <c:pt idx="2496">
                  <c:v>0.22247645700000021</c:v>
                </c:pt>
                <c:pt idx="2497">
                  <c:v>0.22228879900000006</c:v>
                </c:pt>
                <c:pt idx="2498">
                  <c:v>0.21491490600000052</c:v>
                </c:pt>
                <c:pt idx="2499">
                  <c:v>0.20201542800000033</c:v>
                </c:pt>
                <c:pt idx="2500">
                  <c:v>0.18560364200000001</c:v>
                </c:pt>
                <c:pt idx="2501">
                  <c:v>0.16776423700000051</c:v>
                </c:pt>
                <c:pt idx="2502">
                  <c:v>0.15037795400000001</c:v>
                </c:pt>
                <c:pt idx="2503">
                  <c:v>0.13489527900000001</c:v>
                </c:pt>
                <c:pt idx="2504">
                  <c:v>0.12219452000000031</c:v>
                </c:pt>
                <c:pt idx="2505">
                  <c:v>0.11254481199999998</c:v>
                </c:pt>
                <c:pt idx="2506">
                  <c:v>0.10567501000000012</c:v>
                </c:pt>
                <c:pt idx="2507">
                  <c:v>0.1009288</c:v>
                </c:pt>
                <c:pt idx="2508">
                  <c:v>9.746905979999998E-2</c:v>
                </c:pt>
                <c:pt idx="2509">
                  <c:v>9.4486210400000006E-2</c:v>
                </c:pt>
                <c:pt idx="2510">
                  <c:v>9.1368061400000006E-2</c:v>
                </c:pt>
                <c:pt idx="2511">
                  <c:v>8.7801197200000014E-2</c:v>
                </c:pt>
                <c:pt idx="2512">
                  <c:v>8.3793363700000456E-2</c:v>
                </c:pt>
                <c:pt idx="2513">
                  <c:v>7.9625091699999997E-2</c:v>
                </c:pt>
                <c:pt idx="2514">
                  <c:v>7.5752305600000014E-2</c:v>
                </c:pt>
                <c:pt idx="2515">
                  <c:v>7.2687174399999999E-2</c:v>
                </c:pt>
                <c:pt idx="2516">
                  <c:v>7.0882554000000139E-2</c:v>
                </c:pt>
                <c:pt idx="2517">
                  <c:v>7.0638925000000033E-2</c:v>
                </c:pt>
                <c:pt idx="2518">
                  <c:v>7.2045395200000001E-2</c:v>
                </c:pt>
                <c:pt idx="2519">
                  <c:v>7.4960043900000134E-2</c:v>
                </c:pt>
                <c:pt idx="2520">
                  <c:v>7.9031426100000163E-2</c:v>
                </c:pt>
                <c:pt idx="2521">
                  <c:v>8.3760775700000248E-2</c:v>
                </c:pt>
                <c:pt idx="2522">
                  <c:v>8.8601781700000007E-2</c:v>
                </c:pt>
                <c:pt idx="2523">
                  <c:v>9.3089946500000048E-2</c:v>
                </c:pt>
                <c:pt idx="2524">
                  <c:v>9.6984307900000066E-2</c:v>
                </c:pt>
                <c:pt idx="2525">
                  <c:v>0.10039374900000018</c:v>
                </c:pt>
                <c:pt idx="2526">
                  <c:v>0.10385169299999998</c:v>
                </c:pt>
                <c:pt idx="2527">
                  <c:v>0.10830213599999999</c:v>
                </c:pt>
                <c:pt idx="2528">
                  <c:v>0.11497119100000003</c:v>
                </c:pt>
                <c:pt idx="2529">
                  <c:v>0.12512340599999988</c:v>
                </c:pt>
                <c:pt idx="2530">
                  <c:v>0.13973615600000036</c:v>
                </c:pt>
                <c:pt idx="2531">
                  <c:v>0.15915798000000042</c:v>
                </c:pt>
                <c:pt idx="2532">
                  <c:v>0.18283585699999999</c:v>
                </c:pt>
                <c:pt idx="2533">
                  <c:v>0.20919271</c:v>
                </c:pt>
                <c:pt idx="2534">
                  <c:v>0.23570804100000042</c:v>
                </c:pt>
                <c:pt idx="2535">
                  <c:v>0.259207992</c:v>
                </c:pt>
                <c:pt idx="2536">
                  <c:v>0.27632117600000067</c:v>
                </c:pt>
                <c:pt idx="2537">
                  <c:v>0.28401780400000032</c:v>
                </c:pt>
                <c:pt idx="2538">
                  <c:v>0.28013412000000004</c:v>
                </c:pt>
                <c:pt idx="2539">
                  <c:v>0.26379076000000001</c:v>
                </c:pt>
                <c:pt idx="2540">
                  <c:v>0.235637978</c:v>
                </c:pt>
                <c:pt idx="2541">
                  <c:v>0.19789272599999988</c:v>
                </c:pt>
                <c:pt idx="2542">
                  <c:v>0.15416309300000036</c:v>
                </c:pt>
                <c:pt idx="2543">
                  <c:v>0.109081412</c:v>
                </c:pt>
                <c:pt idx="2544">
                  <c:v>6.7787628100000163E-2</c:v>
                </c:pt>
                <c:pt idx="2545">
                  <c:v>3.5321336300000006E-2</c:v>
                </c:pt>
                <c:pt idx="2546">
                  <c:v>1.5994889200000049E-2</c:v>
                </c:pt>
                <c:pt idx="2547">
                  <c:v>1.28274467E-2</c:v>
                </c:pt>
                <c:pt idx="2548">
                  <c:v>2.7117793100000002E-2</c:v>
                </c:pt>
                <c:pt idx="2549">
                  <c:v>5.8220711299999985E-2</c:v>
                </c:pt>
                <c:pt idx="2550">
                  <c:v>0.10356556100000017</c:v>
                </c:pt>
                <c:pt idx="2551">
                  <c:v>0.15892434700000058</c:v>
                </c:pt>
                <c:pt idx="2552">
                  <c:v>0.21890145000000064</c:v>
                </c:pt>
                <c:pt idx="2553">
                  <c:v>0.27758384400000002</c:v>
                </c:pt>
                <c:pt idx="2554">
                  <c:v>0.32926427700000127</c:v>
                </c:pt>
                <c:pt idx="2555">
                  <c:v>0.36913289400000032</c:v>
                </c:pt>
                <c:pt idx="2556">
                  <c:v>0.3938325990000015</c:v>
                </c:pt>
                <c:pt idx="2557">
                  <c:v>0.40179132499999975</c:v>
                </c:pt>
                <c:pt idx="2558">
                  <c:v>0.39328347100000127</c:v>
                </c:pt>
                <c:pt idx="2559">
                  <c:v>0.37022644900000073</c:v>
                </c:pt>
                <c:pt idx="2560">
                  <c:v>0.33577408800000103</c:v>
                </c:pt>
                <c:pt idx="2561">
                  <c:v>0.29380944700000067</c:v>
                </c:pt>
                <c:pt idx="2562">
                  <c:v>0.24845143500000064</c:v>
                </c:pt>
                <c:pt idx="2563">
                  <c:v>0.20366558200000001</c:v>
                </c:pt>
                <c:pt idx="2564">
                  <c:v>0.16301844900000051</c:v>
                </c:pt>
                <c:pt idx="2565">
                  <c:v>0.12955522999999997</c:v>
                </c:pt>
                <c:pt idx="2566">
                  <c:v>0.10573493000000019</c:v>
                </c:pt>
                <c:pt idx="2567">
                  <c:v>9.3346817400000004E-2</c:v>
                </c:pt>
                <c:pt idx="2568">
                  <c:v>9.3358789100000047E-2</c:v>
                </c:pt>
                <c:pt idx="2569">
                  <c:v>0.10570403900000012</c:v>
                </c:pt>
                <c:pt idx="2570">
                  <c:v>0.12907290299999988</c:v>
                </c:pt>
                <c:pt idx="2571">
                  <c:v>0.16081601400000006</c:v>
                </c:pt>
                <c:pt idx="2572">
                  <c:v>0.19706308200000042</c:v>
                </c:pt>
                <c:pt idx="2573">
                  <c:v>0.23311665200000001</c:v>
                </c:pt>
                <c:pt idx="2574">
                  <c:v>0.26410386600000002</c:v>
                </c:pt>
                <c:pt idx="2575">
                  <c:v>0.28578640500000091</c:v>
                </c:pt>
                <c:pt idx="2576">
                  <c:v>0.29536702700000073</c:v>
                </c:pt>
                <c:pt idx="2577">
                  <c:v>0.29211163699999998</c:v>
                </c:pt>
                <c:pt idx="2578">
                  <c:v>0.27763527400000004</c:v>
                </c:pt>
                <c:pt idx="2579">
                  <c:v>0.25576924799999995</c:v>
                </c:pt>
                <c:pt idx="2580">
                  <c:v>0.23201636200000036</c:v>
                </c:pt>
                <c:pt idx="2581">
                  <c:v>0.21268690100000001</c:v>
                </c:pt>
                <c:pt idx="2582">
                  <c:v>0.203871049</c:v>
                </c:pt>
                <c:pt idx="2583">
                  <c:v>0.21043095200000042</c:v>
                </c:pt>
                <c:pt idx="2584">
                  <c:v>0.23518636600000001</c:v>
                </c:pt>
                <c:pt idx="2585">
                  <c:v>0.27842872000000091</c:v>
                </c:pt>
                <c:pt idx="2586">
                  <c:v>0.33783942800000066</c:v>
                </c:pt>
                <c:pt idx="2587">
                  <c:v>0.40881942900000073</c:v>
                </c:pt>
                <c:pt idx="2588">
                  <c:v>0.48516809800000038</c:v>
                </c:pt>
                <c:pt idx="2589">
                  <c:v>0.55999094800000004</c:v>
                </c:pt>
                <c:pt idx="2590">
                  <c:v>0.62667767500000182</c:v>
                </c:pt>
                <c:pt idx="2591">
                  <c:v>0.67978137300000196</c:v>
                </c:pt>
                <c:pt idx="2592">
                  <c:v>0.71565205200000181</c:v>
                </c:pt>
                <c:pt idx="2593">
                  <c:v>0.73273190900000063</c:v>
                </c:pt>
                <c:pt idx="2594">
                  <c:v>0.73149341000000145</c:v>
                </c:pt>
                <c:pt idx="2595">
                  <c:v>0.71407768599999999</c:v>
                </c:pt>
                <c:pt idx="2596">
                  <c:v>0.68374861800000253</c:v>
                </c:pt>
                <c:pt idx="2597">
                  <c:v>0.64430198200000133</c:v>
                </c:pt>
                <c:pt idx="2598">
                  <c:v>0.59955466199999841</c:v>
                </c:pt>
                <c:pt idx="2599">
                  <c:v>0.55299204099999999</c:v>
                </c:pt>
                <c:pt idx="2600">
                  <c:v>0.50759081399999995</c:v>
                </c:pt>
                <c:pt idx="2601">
                  <c:v>0.46578087000000074</c:v>
                </c:pt>
                <c:pt idx="2602">
                  <c:v>0.42947829100000151</c:v>
                </c:pt>
                <c:pt idx="2603">
                  <c:v>0.40012108600000001</c:v>
                </c:pt>
                <c:pt idx="2604">
                  <c:v>0.37866317500000091</c:v>
                </c:pt>
                <c:pt idx="2605">
                  <c:v>0.36551791000000067</c:v>
                </c:pt>
                <c:pt idx="2606">
                  <c:v>0.36047554600000031</c:v>
                </c:pt>
                <c:pt idx="2607">
                  <c:v>0.36263820100000038</c:v>
                </c:pt>
                <c:pt idx="2608">
                  <c:v>0.37041720700000103</c:v>
                </c:pt>
                <c:pt idx="2609">
                  <c:v>0.38162398600000103</c:v>
                </c:pt>
                <c:pt idx="2610">
                  <c:v>0.39366439700000133</c:v>
                </c:pt>
                <c:pt idx="2611">
                  <c:v>0.40382237800000115</c:v>
                </c:pt>
                <c:pt idx="2612">
                  <c:v>0.40959737100000032</c:v>
                </c:pt>
                <c:pt idx="2613">
                  <c:v>0.40904353100000002</c:v>
                </c:pt>
                <c:pt idx="2614">
                  <c:v>0.40104960499999998</c:v>
                </c:pt>
                <c:pt idx="2615">
                  <c:v>0.38549939400000038</c:v>
                </c:pt>
                <c:pt idx="2616">
                  <c:v>0.36326813900000032</c:v>
                </c:pt>
                <c:pt idx="2617">
                  <c:v>0.33604020600000073</c:v>
                </c:pt>
                <c:pt idx="2618">
                  <c:v>0.30597517200000091</c:v>
                </c:pt>
                <c:pt idx="2619">
                  <c:v>0.27529068000000001</c:v>
                </c:pt>
                <c:pt idx="2620">
                  <c:v>0.24585818600000042</c:v>
                </c:pt>
                <c:pt idx="2621">
                  <c:v>0.2189101390000007</c:v>
                </c:pt>
                <c:pt idx="2622">
                  <c:v>0.19492865300000006</c:v>
                </c:pt>
                <c:pt idx="2623">
                  <c:v>0.17373634600000049</c:v>
                </c:pt>
                <c:pt idx="2624">
                  <c:v>0.15475223300000052</c:v>
                </c:pt>
                <c:pt idx="2625">
                  <c:v>0.137330867</c:v>
                </c:pt>
                <c:pt idx="2626">
                  <c:v>0.12108552900000009</c:v>
                </c:pt>
                <c:pt idx="2627">
                  <c:v>0.10610979000000002</c:v>
                </c:pt>
                <c:pt idx="2628">
                  <c:v>9.3048254100000047E-2</c:v>
                </c:pt>
                <c:pt idx="2629">
                  <c:v>8.3011866400000231E-2</c:v>
                </c:pt>
                <c:pt idx="2630">
                  <c:v>7.7370052400000014E-2</c:v>
                </c:pt>
                <c:pt idx="2631">
                  <c:v>7.7472100399999994E-2</c:v>
                </c:pt>
                <c:pt idx="2632">
                  <c:v>8.4353712100000006E-2</c:v>
                </c:pt>
                <c:pt idx="2633">
                  <c:v>9.8478431300000044E-2</c:v>
                </c:pt>
                <c:pt idx="2634">
                  <c:v>0.11955749299999995</c:v>
                </c:pt>
                <c:pt idx="2635">
                  <c:v>0.14648615200000042</c:v>
                </c:pt>
                <c:pt idx="2636">
                  <c:v>0.17742666700000001</c:v>
                </c:pt>
                <c:pt idx="2637">
                  <c:v>0.21004994600000049</c:v>
                </c:pt>
                <c:pt idx="2638">
                  <c:v>0.24191516000000052</c:v>
                </c:pt>
                <c:pt idx="2639">
                  <c:v>0.27092321100000066</c:v>
                </c:pt>
                <c:pt idx="2640">
                  <c:v>0.29573991600000005</c:v>
                </c:pt>
                <c:pt idx="2641">
                  <c:v>0.31606784200000032</c:v>
                </c:pt>
                <c:pt idx="2642">
                  <c:v>0.3326664260000009</c:v>
                </c:pt>
                <c:pt idx="2643">
                  <c:v>0.34707956600000089</c:v>
                </c:pt>
                <c:pt idx="2644">
                  <c:v>0.36111429400000067</c:v>
                </c:pt>
                <c:pt idx="2645">
                  <c:v>0.37619672200000032</c:v>
                </c:pt>
                <c:pt idx="2646">
                  <c:v>0.39278228100000151</c:v>
                </c:pt>
                <c:pt idx="2647">
                  <c:v>0.40999685300000038</c:v>
                </c:pt>
                <c:pt idx="2648">
                  <c:v>0.42563076500000091</c:v>
                </c:pt>
                <c:pt idx="2649">
                  <c:v>0.43651472700000116</c:v>
                </c:pt>
                <c:pt idx="2650">
                  <c:v>0.43920383600000001</c:v>
                </c:pt>
                <c:pt idx="2651">
                  <c:v>0.43081196100000152</c:v>
                </c:pt>
                <c:pt idx="2652">
                  <c:v>0.40979662</c:v>
                </c:pt>
                <c:pt idx="2653">
                  <c:v>0.37650358000000073</c:v>
                </c:pt>
                <c:pt idx="2654">
                  <c:v>0.33333565000000032</c:v>
                </c:pt>
                <c:pt idx="2655">
                  <c:v>0.28449706100000038</c:v>
                </c:pt>
                <c:pt idx="2656">
                  <c:v>0.23536183299999999</c:v>
                </c:pt>
                <c:pt idx="2657">
                  <c:v>0.19159880900000006</c:v>
                </c:pt>
                <c:pt idx="2658">
                  <c:v>0.15823884200000052</c:v>
                </c:pt>
                <c:pt idx="2659">
                  <c:v>0.13888009700000001</c:v>
                </c:pt>
                <c:pt idx="2660">
                  <c:v>0.13519139199999999</c:v>
                </c:pt>
                <c:pt idx="2661">
                  <c:v>0.14680104099999999</c:v>
                </c:pt>
                <c:pt idx="2662">
                  <c:v>0.17156874499999999</c:v>
                </c:pt>
                <c:pt idx="2663">
                  <c:v>0.206153008</c:v>
                </c:pt>
                <c:pt idx="2664">
                  <c:v>0.24672743000000064</c:v>
                </c:pt>
                <c:pt idx="2665">
                  <c:v>0.28967958600000032</c:v>
                </c:pt>
                <c:pt idx="2666">
                  <c:v>0.33214692200000073</c:v>
                </c:pt>
                <c:pt idx="2667">
                  <c:v>0.37229638800000031</c:v>
                </c:pt>
                <c:pt idx="2668">
                  <c:v>0.40932395200000032</c:v>
                </c:pt>
                <c:pt idx="2669">
                  <c:v>0.44321782900000012</c:v>
                </c:pt>
                <c:pt idx="2670">
                  <c:v>0.47438173200000067</c:v>
                </c:pt>
                <c:pt idx="2671">
                  <c:v>0.503238937</c:v>
                </c:pt>
                <c:pt idx="2672">
                  <c:v>0.529930609</c:v>
                </c:pt>
                <c:pt idx="2673">
                  <c:v>0.55418443399999995</c:v>
                </c:pt>
                <c:pt idx="2674">
                  <c:v>0.57537297600000004</c:v>
                </c:pt>
                <c:pt idx="2675">
                  <c:v>0.59272067900000025</c:v>
                </c:pt>
                <c:pt idx="2676">
                  <c:v>0.60557317600000005</c:v>
                </c:pt>
                <c:pt idx="2677">
                  <c:v>0.61362695500000064</c:v>
                </c:pt>
                <c:pt idx="2678">
                  <c:v>0.61703580200000196</c:v>
                </c:pt>
                <c:pt idx="2679">
                  <c:v>0.61635812700000003</c:v>
                </c:pt>
                <c:pt idx="2680">
                  <c:v>0.61236818699999951</c:v>
                </c:pt>
                <c:pt idx="2681">
                  <c:v>0.60580324300000132</c:v>
                </c:pt>
                <c:pt idx="2682">
                  <c:v>0.59713991500000019</c:v>
                </c:pt>
                <c:pt idx="2683">
                  <c:v>0.58647949400000021</c:v>
                </c:pt>
                <c:pt idx="2684">
                  <c:v>0.57357973900000003</c:v>
                </c:pt>
                <c:pt idx="2685">
                  <c:v>0.55801564999999997</c:v>
                </c:pt>
                <c:pt idx="2686">
                  <c:v>0.53940417899999948</c:v>
                </c:pt>
                <c:pt idx="2687">
                  <c:v>0.51760415100000001</c:v>
                </c:pt>
                <c:pt idx="2688">
                  <c:v>0.49280998800000098</c:v>
                </c:pt>
                <c:pt idx="2689">
                  <c:v>0.46549310700000002</c:v>
                </c:pt>
                <c:pt idx="2690">
                  <c:v>0.43619692900000073</c:v>
                </c:pt>
                <c:pt idx="2691">
                  <c:v>0.40524331399999997</c:v>
                </c:pt>
                <c:pt idx="2692">
                  <c:v>0.37244499600000097</c:v>
                </c:pt>
                <c:pt idx="2693">
                  <c:v>0.33692943700000133</c:v>
                </c:pt>
                <c:pt idx="2694">
                  <c:v>0.29715991600000002</c:v>
                </c:pt>
                <c:pt idx="2695">
                  <c:v>0.25119226</c:v>
                </c:pt>
                <c:pt idx="2696">
                  <c:v>0.19714120800000021</c:v>
                </c:pt>
                <c:pt idx="2697">
                  <c:v>0.13376485199999999</c:v>
                </c:pt>
                <c:pt idx="2698">
                  <c:v>6.1027732799999956E-2</c:v>
                </c:pt>
                <c:pt idx="2699">
                  <c:v>-1.9512477900000005E-2</c:v>
                </c:pt>
                <c:pt idx="2700">
                  <c:v>-0.10462414000000035</c:v>
                </c:pt>
                <c:pt idx="2701">
                  <c:v>-0.18969328800000052</c:v>
                </c:pt>
                <c:pt idx="2702">
                  <c:v>-0.26936765499999998</c:v>
                </c:pt>
                <c:pt idx="2703">
                  <c:v>-0.33844443000000091</c:v>
                </c:pt>
                <c:pt idx="2704">
                  <c:v>-0.3928273730000017</c:v>
                </c:pt>
                <c:pt idx="2705">
                  <c:v>-0.43035350300000103</c:v>
                </c:pt>
                <c:pt idx="2706">
                  <c:v>-0.45131061900000091</c:v>
                </c:pt>
                <c:pt idx="2707">
                  <c:v>-0.45852831400000038</c:v>
                </c:pt>
                <c:pt idx="2708">
                  <c:v>-0.45701010700000066</c:v>
                </c:pt>
                <c:pt idx="2709">
                  <c:v>-0.45316315599999996</c:v>
                </c:pt>
                <c:pt idx="2710">
                  <c:v>-0.45375659200000001</c:v>
                </c:pt>
                <c:pt idx="2711">
                  <c:v>-0.46478782400000002</c:v>
                </c:pt>
                <c:pt idx="2712">
                  <c:v>-0.49045324099999998</c:v>
                </c:pt>
                <c:pt idx="2713">
                  <c:v>-0.53240470299999998</c:v>
                </c:pt>
                <c:pt idx="2714">
                  <c:v>-0.58942874099999876</c:v>
                </c:pt>
                <c:pt idx="2715">
                  <c:v>-0.6576140630000018</c:v>
                </c:pt>
                <c:pt idx="2716">
                  <c:v>-0.73098516099999999</c:v>
                </c:pt>
                <c:pt idx="2717">
                  <c:v>-0.80248998699999996</c:v>
                </c:pt>
                <c:pt idx="2718">
                  <c:v>-0.86515761300000182</c:v>
                </c:pt>
                <c:pt idx="2719">
                  <c:v>-0.91320792499999959</c:v>
                </c:pt>
                <c:pt idx="2720">
                  <c:v>-0.94291053199999997</c:v>
                </c:pt>
                <c:pt idx="2721">
                  <c:v>-0.95305257300000001</c:v>
                </c:pt>
                <c:pt idx="2722">
                  <c:v>-0.944967047</c:v>
                </c:pt>
                <c:pt idx="2723">
                  <c:v>-0.92216701400000001</c:v>
                </c:pt>
                <c:pt idx="2724">
                  <c:v>-0.88970061400000178</c:v>
                </c:pt>
                <c:pt idx="2725">
                  <c:v>-0.85337258199999866</c:v>
                </c:pt>
                <c:pt idx="2726">
                  <c:v>-0.81896689700000003</c:v>
                </c:pt>
                <c:pt idx="2727">
                  <c:v>-0.7915678779999995</c:v>
                </c:pt>
                <c:pt idx="2728">
                  <c:v>-0.77503235899999978</c:v>
                </c:pt>
                <c:pt idx="2729">
                  <c:v>-0.77163080600000256</c:v>
                </c:pt>
                <c:pt idx="2730">
                  <c:v>-0.78185904100000003</c:v>
                </c:pt>
                <c:pt idx="2731">
                  <c:v>-0.80442206799999949</c:v>
                </c:pt>
                <c:pt idx="2732">
                  <c:v>-0.83639766999999998</c:v>
                </c:pt>
                <c:pt idx="2733">
                  <c:v>-0.87358681000000005</c:v>
                </c:pt>
                <c:pt idx="2734">
                  <c:v>-0.91104207000000004</c:v>
                </c:pt>
                <c:pt idx="2735">
                  <c:v>-0.94373470000000004</c:v>
                </c:pt>
                <c:pt idx="2736">
                  <c:v>-0.96728229099999996</c:v>
                </c:pt>
                <c:pt idx="2737">
                  <c:v>-0.97862566000000173</c:v>
                </c:pt>
                <c:pt idx="2738">
                  <c:v>-0.97653080399999981</c:v>
                </c:pt>
                <c:pt idx="2739">
                  <c:v>-0.96180806500000005</c:v>
                </c:pt>
                <c:pt idx="2740">
                  <c:v>-0.93718791199999996</c:v>
                </c:pt>
                <c:pt idx="2741">
                  <c:v>-0.90686184800000003</c:v>
                </c:pt>
                <c:pt idx="2742">
                  <c:v>-0.87576844200000181</c:v>
                </c:pt>
                <c:pt idx="2743">
                  <c:v>-0.84876055300000064</c:v>
                </c:pt>
                <c:pt idx="2744">
                  <c:v>-0.829815101</c:v>
                </c:pt>
                <c:pt idx="2745">
                  <c:v>-0.82143500599999997</c:v>
                </c:pt>
                <c:pt idx="2746">
                  <c:v>-0.82434842300000133</c:v>
                </c:pt>
                <c:pt idx="2747">
                  <c:v>-0.837546546</c:v>
                </c:pt>
                <c:pt idx="2748">
                  <c:v>-0.85863335600000146</c:v>
                </c:pt>
                <c:pt idx="2749">
                  <c:v>-0.8844019829999995</c:v>
                </c:pt>
                <c:pt idx="2750">
                  <c:v>-0.91151145099999997</c:v>
                </c:pt>
                <c:pt idx="2751">
                  <c:v>-0.9371199689999995</c:v>
                </c:pt>
                <c:pt idx="2752">
                  <c:v>-0.95934015600000133</c:v>
                </c:pt>
                <c:pt idx="2753">
                  <c:v>-0.97741783099999979</c:v>
                </c:pt>
                <c:pt idx="2754">
                  <c:v>-0.99159708099999866</c:v>
                </c:pt>
                <c:pt idx="2755">
                  <c:v>-1.0027108899999999</c:v>
                </c:pt>
                <c:pt idx="2756">
                  <c:v>-1.0116114799999998</c:v>
                </c:pt>
                <c:pt idx="2757">
                  <c:v>-1.0186062399999998</c:v>
                </c:pt>
                <c:pt idx="2758">
                  <c:v>-1.0230737799999998</c:v>
                </c:pt>
                <c:pt idx="2759">
                  <c:v>-1.02339216</c:v>
                </c:pt>
                <c:pt idx="2760">
                  <c:v>-1.0172252699999973</c:v>
                </c:pt>
                <c:pt idx="2761">
                  <c:v>-1.00210899</c:v>
                </c:pt>
                <c:pt idx="2762">
                  <c:v>-0.97618620399999978</c:v>
                </c:pt>
                <c:pt idx="2763">
                  <c:v>-0.9388895819999995</c:v>
                </c:pt>
                <c:pt idx="2764">
                  <c:v>-0.89137854200000022</c:v>
                </c:pt>
                <c:pt idx="2765">
                  <c:v>-0.83660023800000183</c:v>
                </c:pt>
                <c:pt idx="2766">
                  <c:v>-0.7789429020000016</c:v>
                </c:pt>
                <c:pt idx="2767">
                  <c:v>-0.72355446199999951</c:v>
                </c:pt>
                <c:pt idx="2768">
                  <c:v>-0.67548042300000133</c:v>
                </c:pt>
                <c:pt idx="2769">
                  <c:v>-0.63881223899999995</c:v>
                </c:pt>
                <c:pt idx="2770">
                  <c:v>-0.61602631600000146</c:v>
                </c:pt>
                <c:pt idx="2771">
                  <c:v>-0.6076405570000023</c:v>
                </c:pt>
                <c:pt idx="2772">
                  <c:v>-0.61223703400000062</c:v>
                </c:pt>
                <c:pt idx="2773">
                  <c:v>-0.62681744700000064</c:v>
                </c:pt>
                <c:pt idx="2774">
                  <c:v>-0.64739042500000132</c:v>
                </c:pt>
                <c:pt idx="2775">
                  <c:v>-0.66964986600000387</c:v>
                </c:pt>
                <c:pt idx="2776">
                  <c:v>-0.6895989500000006</c:v>
                </c:pt>
                <c:pt idx="2777">
                  <c:v>-0.7040027679999995</c:v>
                </c:pt>
                <c:pt idx="2778">
                  <c:v>-0.71060596899999995</c:v>
                </c:pt>
                <c:pt idx="2779">
                  <c:v>-0.70811662799999997</c:v>
                </c:pt>
                <c:pt idx="2780">
                  <c:v>-0.69601601600000063</c:v>
                </c:pt>
                <c:pt idx="2781">
                  <c:v>-0.67429144700000243</c:v>
                </c:pt>
                <c:pt idx="2782">
                  <c:v>-0.64319433400000181</c:v>
                </c:pt>
                <c:pt idx="2783">
                  <c:v>-0.60309898700000064</c:v>
                </c:pt>
                <c:pt idx="2784">
                  <c:v>-0.55449011999999998</c:v>
                </c:pt>
                <c:pt idx="2785">
                  <c:v>-0.49805526300000103</c:v>
                </c:pt>
                <c:pt idx="2786">
                  <c:v>-0.43482032400000098</c:v>
                </c:pt>
                <c:pt idx="2787">
                  <c:v>-0.36625368500000038</c:v>
                </c:pt>
                <c:pt idx="2788">
                  <c:v>-0.29428009900000091</c:v>
                </c:pt>
                <c:pt idx="2789">
                  <c:v>-0.22118070699999987</c:v>
                </c:pt>
                <c:pt idx="2790">
                  <c:v>-0.14939540500000043</c:v>
                </c:pt>
                <c:pt idx="2791">
                  <c:v>-8.1274500500000096E-2</c:v>
                </c:pt>
                <c:pt idx="2792">
                  <c:v>-1.88386808E-2</c:v>
                </c:pt>
                <c:pt idx="2793">
                  <c:v>3.64003701000001E-2</c:v>
                </c:pt>
                <c:pt idx="2794">
                  <c:v>8.3527719000000097E-2</c:v>
                </c:pt>
                <c:pt idx="2795">
                  <c:v>0.12221630500000009</c:v>
                </c:pt>
                <c:pt idx="2796">
                  <c:v>0.15263863899999999</c:v>
                </c:pt>
                <c:pt idx="2797">
                  <c:v>0.17532877799999988</c:v>
                </c:pt>
                <c:pt idx="2798">
                  <c:v>0.19102802699999988</c:v>
                </c:pt>
                <c:pt idx="2799">
                  <c:v>0.20054325900000036</c:v>
                </c:pt>
                <c:pt idx="2800">
                  <c:v>0.20463864100000001</c:v>
                </c:pt>
                <c:pt idx="2801">
                  <c:v>0.20397347800000001</c:v>
                </c:pt>
                <c:pt idx="2802">
                  <c:v>0.19909196500000009</c:v>
                </c:pt>
                <c:pt idx="2803">
                  <c:v>0.19046459900000021</c:v>
                </c:pt>
                <c:pt idx="2804">
                  <c:v>0.17857334499999999</c:v>
                </c:pt>
                <c:pt idx="2805">
                  <c:v>0.16402352899999972</c:v>
                </c:pt>
                <c:pt idx="2806">
                  <c:v>0.14765451999999987</c:v>
                </c:pt>
                <c:pt idx="2807">
                  <c:v>0.13061356499999988</c:v>
                </c:pt>
                <c:pt idx="2808">
                  <c:v>0.11435613700000001</c:v>
                </c:pt>
                <c:pt idx="2809">
                  <c:v>0.100546395</c:v>
                </c:pt>
                <c:pt idx="2810">
                  <c:v>9.0853503800000054E-2</c:v>
                </c:pt>
                <c:pt idx="2811">
                  <c:v>8.6670268000000064E-2</c:v>
                </c:pt>
                <c:pt idx="2812">
                  <c:v>8.8811072000000227E-2</c:v>
                </c:pt>
                <c:pt idx="2813">
                  <c:v>9.7265150200000025E-2</c:v>
                </c:pt>
                <c:pt idx="2814">
                  <c:v>0.11108150899999998</c:v>
                </c:pt>
                <c:pt idx="2815">
                  <c:v>0.12843871300000001</c:v>
                </c:pt>
                <c:pt idx="2816">
                  <c:v>0.14691172299999999</c:v>
                </c:pt>
                <c:pt idx="2817">
                  <c:v>0.16389784600000021</c:v>
                </c:pt>
                <c:pt idx="2818">
                  <c:v>0.17712062799999967</c:v>
                </c:pt>
                <c:pt idx="2819">
                  <c:v>0.18510642499999999</c:v>
                </c:pt>
                <c:pt idx="2820">
                  <c:v>0.18753147200000042</c:v>
                </c:pt>
                <c:pt idx="2821">
                  <c:v>0.18536696799999999</c:v>
                </c:pt>
                <c:pt idx="2822">
                  <c:v>0.18079575500000036</c:v>
                </c:pt>
                <c:pt idx="2823">
                  <c:v>0.17692197800000001</c:v>
                </c:pt>
                <c:pt idx="2824">
                  <c:v>0.17733152099999988</c:v>
                </c:pt>
                <c:pt idx="2825">
                  <c:v>0.18557759099999999</c:v>
                </c:pt>
                <c:pt idx="2826">
                  <c:v>0.20466379100000001</c:v>
                </c:pt>
                <c:pt idx="2827">
                  <c:v>0.23658330699999999</c:v>
                </c:pt>
                <c:pt idx="2828">
                  <c:v>0.28195702900000008</c:v>
                </c:pt>
                <c:pt idx="2829">
                  <c:v>0.33980425000000097</c:v>
                </c:pt>
                <c:pt idx="2830">
                  <c:v>0.40747631000000073</c:v>
                </c:pt>
                <c:pt idx="2831">
                  <c:v>0.48078055100000067</c:v>
                </c:pt>
                <c:pt idx="2832">
                  <c:v>0.55431120499999997</c:v>
                </c:pt>
                <c:pt idx="2833">
                  <c:v>0.62197866400000146</c:v>
                </c:pt>
                <c:pt idx="2834">
                  <c:v>0.67769141300000402</c:v>
                </c:pt>
                <c:pt idx="2835">
                  <c:v>0.71610521900000146</c:v>
                </c:pt>
                <c:pt idx="2836">
                  <c:v>0.73332445800000146</c:v>
                </c:pt>
                <c:pt idx="2837">
                  <c:v>0.72743370200000002</c:v>
                </c:pt>
                <c:pt idx="2838">
                  <c:v>0.69875955800000178</c:v>
                </c:pt>
                <c:pt idx="2839">
                  <c:v>0.64981027300000183</c:v>
                </c:pt>
                <c:pt idx="2840">
                  <c:v>0.5849020419999984</c:v>
                </c:pt>
                <c:pt idx="2841">
                  <c:v>0.50954234699999956</c:v>
                </c:pt>
                <c:pt idx="2842">
                  <c:v>0.42968680000000098</c:v>
                </c:pt>
                <c:pt idx="2843">
                  <c:v>0.35100628700000097</c:v>
                </c:pt>
                <c:pt idx="2844">
                  <c:v>0.27829114199999999</c:v>
                </c:pt>
                <c:pt idx="2845">
                  <c:v>0.215081526</c:v>
                </c:pt>
                <c:pt idx="2846">
                  <c:v>0.16355738800000039</c:v>
                </c:pt>
                <c:pt idx="2847">
                  <c:v>0.12466111600000017</c:v>
                </c:pt>
                <c:pt idx="2848">
                  <c:v>9.8377553400000026E-2</c:v>
                </c:pt>
                <c:pt idx="2849">
                  <c:v>8.4071903700000047E-2</c:v>
                </c:pt>
                <c:pt idx="2850">
                  <c:v>8.0792134899999993E-2</c:v>
                </c:pt>
                <c:pt idx="2851">
                  <c:v>8.7474603800000009E-2</c:v>
                </c:pt>
                <c:pt idx="2852">
                  <c:v>0.103037027</c:v>
                </c:pt>
                <c:pt idx="2853">
                  <c:v>0.12638433800000001</c:v>
                </c:pt>
                <c:pt idx="2854">
                  <c:v>0.15637710399999999</c:v>
                </c:pt>
                <c:pt idx="2855">
                  <c:v>0.19181166699999988</c:v>
                </c:pt>
                <c:pt idx="2856">
                  <c:v>0.23144014200000051</c:v>
                </c:pt>
                <c:pt idx="2857">
                  <c:v>0.27402842800000032</c:v>
                </c:pt>
                <c:pt idx="2858">
                  <c:v>0.31842464300000151</c:v>
                </c:pt>
                <c:pt idx="2859">
                  <c:v>0.36359999700000073</c:v>
                </c:pt>
                <c:pt idx="2860">
                  <c:v>0.408632728</c:v>
                </c:pt>
                <c:pt idx="2861">
                  <c:v>0.45262930600000001</c:v>
                </c:pt>
                <c:pt idx="2862">
                  <c:v>0.49460581200000031</c:v>
                </c:pt>
                <c:pt idx="2863">
                  <c:v>0.53337619499999867</c:v>
                </c:pt>
                <c:pt idx="2864">
                  <c:v>0.56750275099999958</c:v>
                </c:pt>
                <c:pt idx="2865">
                  <c:v>0.59535299299999889</c:v>
                </c:pt>
                <c:pt idx="2866">
                  <c:v>0.61527911900000065</c:v>
                </c:pt>
                <c:pt idx="2867">
                  <c:v>0.62589781400000266</c:v>
                </c:pt>
                <c:pt idx="2868">
                  <c:v>0.62641154300000002</c:v>
                </c:pt>
                <c:pt idx="2869">
                  <c:v>0.61689060600000289</c:v>
                </c:pt>
                <c:pt idx="2870">
                  <c:v>0.5984359969999995</c:v>
                </c:pt>
                <c:pt idx="2871">
                  <c:v>0.57316719899999957</c:v>
                </c:pt>
                <c:pt idx="2872">
                  <c:v>0.54402088500000001</c:v>
                </c:pt>
                <c:pt idx="2873">
                  <c:v>0.51439267799999999</c:v>
                </c:pt>
                <c:pt idx="2874">
                  <c:v>0.48769135799999996</c:v>
                </c:pt>
                <c:pt idx="2875">
                  <c:v>0.46689182899999998</c:v>
                </c:pt>
                <c:pt idx="2876">
                  <c:v>0.45416656500000091</c:v>
                </c:pt>
                <c:pt idx="2877">
                  <c:v>0.45065001900000001</c:v>
                </c:pt>
                <c:pt idx="2878">
                  <c:v>0.45635738600000031</c:v>
                </c:pt>
                <c:pt idx="2879">
                  <c:v>0.47024909599999998</c:v>
                </c:pt>
                <c:pt idx="2880">
                  <c:v>0.49041352200000032</c:v>
                </c:pt>
                <c:pt idx="2881">
                  <c:v>0.51433458999999815</c:v>
                </c:pt>
                <c:pt idx="2882">
                  <c:v>0.53921318499999793</c:v>
                </c:pt>
                <c:pt idx="2883">
                  <c:v>0.56231315399999959</c:v>
                </c:pt>
                <c:pt idx="2884">
                  <c:v>0.58129845500000021</c:v>
                </c:pt>
                <c:pt idx="2885">
                  <c:v>0.59451778399999755</c:v>
                </c:pt>
                <c:pt idx="2886">
                  <c:v>0.60118379600000005</c:v>
                </c:pt>
                <c:pt idx="2887">
                  <c:v>0.60139726599999999</c:v>
                </c:pt>
                <c:pt idx="2888">
                  <c:v>0.59598978499999888</c:v>
                </c:pt>
                <c:pt idx="2889">
                  <c:v>0.5862011029999995</c:v>
                </c:pt>
                <c:pt idx="2890">
                  <c:v>0.57325939000000004</c:v>
                </c:pt>
                <c:pt idx="2891">
                  <c:v>0.55797401900000065</c:v>
                </c:pt>
                <c:pt idx="2892">
                  <c:v>0.54046257899999806</c:v>
                </c:pt>
                <c:pt idx="2893">
                  <c:v>0.52010669099999951</c:v>
                </c:pt>
                <c:pt idx="2894">
                  <c:v>0.49576891200000073</c:v>
                </c:pt>
                <c:pt idx="2895">
                  <c:v>0.46622360400000001</c:v>
                </c:pt>
                <c:pt idx="2896">
                  <c:v>0.43068374800000031</c:v>
                </c:pt>
                <c:pt idx="2897">
                  <c:v>0.38926764600000002</c:v>
                </c:pt>
                <c:pt idx="2898">
                  <c:v>0.3432576070000003</c:v>
                </c:pt>
                <c:pt idx="2899">
                  <c:v>0.29505633100000073</c:v>
                </c:pt>
                <c:pt idx="2900">
                  <c:v>0.24782908500000042</c:v>
                </c:pt>
                <c:pt idx="2901">
                  <c:v>0.20490804500000048</c:v>
                </c:pt>
                <c:pt idx="2902">
                  <c:v>0.16910497799999988</c:v>
                </c:pt>
                <c:pt idx="2903">
                  <c:v>0.14210962999999988</c:v>
                </c:pt>
                <c:pt idx="2904">
                  <c:v>0.12413592100000025</c:v>
                </c:pt>
                <c:pt idx="2905">
                  <c:v>0.11392013500000006</c:v>
                </c:pt>
                <c:pt idx="2906">
                  <c:v>0.10908774100000017</c:v>
                </c:pt>
                <c:pt idx="2907">
                  <c:v>0.106810708</c:v>
                </c:pt>
                <c:pt idx="2908">
                  <c:v>0.10459897899999999</c:v>
                </c:pt>
                <c:pt idx="2909">
                  <c:v>0.101028452</c:v>
                </c:pt>
                <c:pt idx="2910">
                  <c:v>9.6215773800000001E-2</c:v>
                </c:pt>
                <c:pt idx="2911">
                  <c:v>9.1907888500000048E-2</c:v>
                </c:pt>
                <c:pt idx="2912">
                  <c:v>9.1148100100000046E-2</c:v>
                </c:pt>
                <c:pt idx="2913">
                  <c:v>9.7586069300000244E-2</c:v>
                </c:pt>
                <c:pt idx="2914">
                  <c:v>0.11458919899999995</c:v>
                </c:pt>
                <c:pt idx="2915">
                  <c:v>0.144361827</c:v>
                </c:pt>
                <c:pt idx="2916">
                  <c:v>0.18727388500000036</c:v>
                </c:pt>
                <c:pt idx="2917">
                  <c:v>0.24154454000000036</c:v>
                </c:pt>
                <c:pt idx="2918">
                  <c:v>0.30333665200000032</c:v>
                </c:pt>
                <c:pt idx="2919">
                  <c:v>0.36722122899999998</c:v>
                </c:pt>
                <c:pt idx="2920">
                  <c:v>0.42689297100000151</c:v>
                </c:pt>
                <c:pt idx="2921">
                  <c:v>0.47597868100000157</c:v>
                </c:pt>
                <c:pt idx="2922">
                  <c:v>0.50878571700000064</c:v>
                </c:pt>
                <c:pt idx="2923">
                  <c:v>0.52087831799999995</c:v>
                </c:pt>
                <c:pt idx="2924">
                  <c:v>0.50942930399999997</c:v>
                </c:pt>
                <c:pt idx="2925">
                  <c:v>0.47335358500000091</c:v>
                </c:pt>
                <c:pt idx="2926">
                  <c:v>0.41327274400000008</c:v>
                </c:pt>
                <c:pt idx="2927">
                  <c:v>0.33137801500000158</c:v>
                </c:pt>
                <c:pt idx="2928">
                  <c:v>0.23125153100000001</c:v>
                </c:pt>
                <c:pt idx="2929">
                  <c:v>0.11768086000000003</c:v>
                </c:pt>
                <c:pt idx="2930">
                  <c:v>-3.5312636400000011E-3</c:v>
                </c:pt>
                <c:pt idx="2931">
                  <c:v>-0.12578998399999999</c:v>
                </c:pt>
                <c:pt idx="2932">
                  <c:v>-0.24200893300000043</c:v>
                </c:pt>
                <c:pt idx="2933">
                  <c:v>-0.34503017500000038</c:v>
                </c:pt>
                <c:pt idx="2934">
                  <c:v>-0.42817900600000008</c:v>
                </c:pt>
                <c:pt idx="2935">
                  <c:v>-0.48592392200000073</c:v>
                </c:pt>
                <c:pt idx="2936">
                  <c:v>-0.51455951200000005</c:v>
                </c:pt>
                <c:pt idx="2937">
                  <c:v>-0.51278595000000005</c:v>
                </c:pt>
                <c:pt idx="2938">
                  <c:v>-0.48204048700000091</c:v>
                </c:pt>
                <c:pt idx="2939">
                  <c:v>-0.42645726400000067</c:v>
                </c:pt>
                <c:pt idx="2940">
                  <c:v>-0.35239350000000008</c:v>
                </c:pt>
                <c:pt idx="2941">
                  <c:v>-0.26755344399999997</c:v>
                </c:pt>
                <c:pt idx="2942">
                  <c:v>-0.17984379800000036</c:v>
                </c:pt>
                <c:pt idx="2943">
                  <c:v>-9.6176286799999997E-2</c:v>
                </c:pt>
                <c:pt idx="2944">
                  <c:v>-2.1469390800000012E-2</c:v>
                </c:pt>
                <c:pt idx="2945">
                  <c:v>4.1925176099999836E-2</c:v>
                </c:pt>
                <c:pt idx="2946">
                  <c:v>9.4235168000000299E-2</c:v>
                </c:pt>
                <c:pt idx="2947">
                  <c:v>0.13771660899999999</c:v>
                </c:pt>
                <c:pt idx="2948">
                  <c:v>0.17567812899999988</c:v>
                </c:pt>
                <c:pt idx="2949">
                  <c:v>0.21133254500000001</c:v>
                </c:pt>
                <c:pt idx="2950">
                  <c:v>0.24677508600000042</c:v>
                </c:pt>
                <c:pt idx="2951">
                  <c:v>0.28235443700000074</c:v>
                </c:pt>
                <c:pt idx="2952">
                  <c:v>0.31659503900000002</c:v>
                </c:pt>
                <c:pt idx="2953">
                  <c:v>0.34667506300000089</c:v>
                </c:pt>
                <c:pt idx="2954">
                  <c:v>0.36930986100000157</c:v>
                </c:pt>
                <c:pt idx="2955">
                  <c:v>0.38178044300000091</c:v>
                </c:pt>
                <c:pt idx="2956">
                  <c:v>0.38281158400000115</c:v>
                </c:pt>
                <c:pt idx="2957">
                  <c:v>0.37305447700000127</c:v>
                </c:pt>
                <c:pt idx="2958">
                  <c:v>0.35504579300000066</c:v>
                </c:pt>
                <c:pt idx="2959">
                  <c:v>0.33266127300000098</c:v>
                </c:pt>
                <c:pt idx="2960">
                  <c:v>0.31021528200000031</c:v>
                </c:pt>
                <c:pt idx="2961">
                  <c:v>0.29144156400000032</c:v>
                </c:pt>
                <c:pt idx="2962">
                  <c:v>0.27860612400000001</c:v>
                </c:pt>
                <c:pt idx="2963">
                  <c:v>0.27195599000000031</c:v>
                </c:pt>
                <c:pt idx="2964">
                  <c:v>0.26961740200000001</c:v>
                </c:pt>
                <c:pt idx="2965">
                  <c:v>0.26795117400000001</c:v>
                </c:pt>
                <c:pt idx="2966">
                  <c:v>0.26227774100000001</c:v>
                </c:pt>
                <c:pt idx="2967">
                  <c:v>0.24781663800000042</c:v>
                </c:pt>
                <c:pt idx="2968">
                  <c:v>0.22065242299999988</c:v>
                </c:pt>
                <c:pt idx="2969">
                  <c:v>0.17854246400000048</c:v>
                </c:pt>
                <c:pt idx="2970">
                  <c:v>0.121415697</c:v>
                </c:pt>
                <c:pt idx="2971">
                  <c:v>5.1470266899999985E-2</c:v>
                </c:pt>
                <c:pt idx="2972">
                  <c:v>-2.7146008500000016E-2</c:v>
                </c:pt>
                <c:pt idx="2973">
                  <c:v>-0.10900824000000023</c:v>
                </c:pt>
                <c:pt idx="2974">
                  <c:v>-0.18830446100000042</c:v>
                </c:pt>
                <c:pt idx="2975">
                  <c:v>-0.25976064300000001</c:v>
                </c:pt>
                <c:pt idx="2976">
                  <c:v>-0.31940997400000126</c:v>
                </c:pt>
                <c:pt idx="2977">
                  <c:v>-0.36505071900000091</c:v>
                </c:pt>
                <c:pt idx="2978">
                  <c:v>-0.39631028800000151</c:v>
                </c:pt>
                <c:pt idx="2979">
                  <c:v>-0.41432848900000152</c:v>
                </c:pt>
                <c:pt idx="2980">
                  <c:v>-0.42116563499999998</c:v>
                </c:pt>
                <c:pt idx="2981">
                  <c:v>-0.41910562000000001</c:v>
                </c:pt>
                <c:pt idx="2982">
                  <c:v>-0.41004184500000002</c:v>
                </c:pt>
                <c:pt idx="2983">
                  <c:v>-0.39509938500000097</c:v>
                </c:pt>
                <c:pt idx="2984">
                  <c:v>-0.37457057200000127</c:v>
                </c:pt>
                <c:pt idx="2985">
                  <c:v>-0.34814633000000011</c:v>
                </c:pt>
                <c:pt idx="2986">
                  <c:v>-0.31534144400000008</c:v>
                </c:pt>
                <c:pt idx="2987">
                  <c:v>-0.27596338100000073</c:v>
                </c:pt>
                <c:pt idx="2988">
                  <c:v>-0.23047410300000001</c:v>
                </c:pt>
                <c:pt idx="2989">
                  <c:v>-0.18013968699999999</c:v>
                </c:pt>
                <c:pt idx="2990">
                  <c:v>-0.126935561</c:v>
                </c:pt>
                <c:pt idx="2991">
                  <c:v>-7.3250669800000029E-2</c:v>
                </c:pt>
                <c:pt idx="2992">
                  <c:v>-2.1487260500000094E-2</c:v>
                </c:pt>
                <c:pt idx="2993">
                  <c:v>2.6328890999999997E-2</c:v>
                </c:pt>
                <c:pt idx="2994">
                  <c:v>6.8830336300000031E-2</c:v>
                </c:pt>
                <c:pt idx="2995">
                  <c:v>0.10542668200000022</c:v>
                </c:pt>
                <c:pt idx="2996">
                  <c:v>0.13625320499999999</c:v>
                </c:pt>
                <c:pt idx="2997">
                  <c:v>0.16198145400000039</c:v>
                </c:pt>
                <c:pt idx="2998">
                  <c:v>0.18354593400000058</c:v>
                </c:pt>
                <c:pt idx="2999">
                  <c:v>0.20184594600000033</c:v>
                </c:pt>
                <c:pt idx="3000">
                  <c:v>0.21747595400000036</c:v>
                </c:pt>
                <c:pt idx="3001">
                  <c:v>0.23052852699999987</c:v>
                </c:pt>
                <c:pt idx="3002">
                  <c:v>0.24050483600000036</c:v>
                </c:pt>
                <c:pt idx="3003">
                  <c:v>0.24635709400000036</c:v>
                </c:pt>
                <c:pt idx="3004">
                  <c:v>0.24667180699999997</c:v>
                </c:pt>
                <c:pt idx="3005">
                  <c:v>0.23997915100000036</c:v>
                </c:pt>
                <c:pt idx="3006">
                  <c:v>0.22514363200000009</c:v>
                </c:pt>
                <c:pt idx="3007">
                  <c:v>0.20176390100000033</c:v>
                </c:pt>
                <c:pt idx="3008">
                  <c:v>0.17049485900000036</c:v>
                </c:pt>
                <c:pt idx="3009">
                  <c:v>0.133210669</c:v>
                </c:pt>
                <c:pt idx="3010">
                  <c:v>9.2954752200000046E-2</c:v>
                </c:pt>
                <c:pt idx="3011">
                  <c:v>5.3665129800000003E-2</c:v>
                </c:pt>
                <c:pt idx="3012">
                  <c:v>1.970928540000004E-2</c:v>
                </c:pt>
                <c:pt idx="3013">
                  <c:v>-4.6990091100000157E-3</c:v>
                </c:pt>
                <c:pt idx="3014">
                  <c:v>-1.6105650900000001E-2</c:v>
                </c:pt>
                <c:pt idx="3015">
                  <c:v>-1.234547570000004E-2</c:v>
                </c:pt>
                <c:pt idx="3016">
                  <c:v>7.0948015000000019E-3</c:v>
                </c:pt>
                <c:pt idx="3017">
                  <c:v>4.0946860299999888E-2</c:v>
                </c:pt>
                <c:pt idx="3018">
                  <c:v>8.6296480800000006E-2</c:v>
                </c:pt>
                <c:pt idx="3019">
                  <c:v>0.13897378399999999</c:v>
                </c:pt>
                <c:pt idx="3020">
                  <c:v>0.19413771299999988</c:v>
                </c:pt>
                <c:pt idx="3021">
                  <c:v>0.24694976900000049</c:v>
                </c:pt>
                <c:pt idx="3022">
                  <c:v>0.29320463300000038</c:v>
                </c:pt>
                <c:pt idx="3023">
                  <c:v>0.32978619900000133</c:v>
                </c:pt>
                <c:pt idx="3024">
                  <c:v>0.35485608100000116</c:v>
                </c:pt>
                <c:pt idx="3025">
                  <c:v>0.36774866500000097</c:v>
                </c:pt>
                <c:pt idx="3026">
                  <c:v>0.36862299700000151</c:v>
                </c:pt>
                <c:pt idx="3027">
                  <c:v>0.35798541500000097</c:v>
                </c:pt>
                <c:pt idx="3028">
                  <c:v>0.33622374800000032</c:v>
                </c:pt>
                <c:pt idx="3029">
                  <c:v>0.30327791400000031</c:v>
                </c:pt>
                <c:pt idx="3030">
                  <c:v>0.25852061000000032</c:v>
                </c:pt>
                <c:pt idx="3031">
                  <c:v>0.200854691</c:v>
                </c:pt>
                <c:pt idx="3032">
                  <c:v>0.128976702</c:v>
                </c:pt>
                <c:pt idx="3033">
                  <c:v>4.1724134599999976E-2</c:v>
                </c:pt>
                <c:pt idx="3034">
                  <c:v>-6.15771715E-2</c:v>
                </c:pt>
                <c:pt idx="3035">
                  <c:v>-0.180827826</c:v>
                </c:pt>
                <c:pt idx="3036">
                  <c:v>-0.31496467200000133</c:v>
                </c:pt>
                <c:pt idx="3037">
                  <c:v>-0.46187287200000127</c:v>
                </c:pt>
                <c:pt idx="3038">
                  <c:v>-0.61839324200000145</c:v>
                </c:pt>
                <c:pt idx="3039">
                  <c:v>-0.7804139369999995</c:v>
                </c:pt>
                <c:pt idx="3040">
                  <c:v>-0.943036086</c:v>
                </c:pt>
                <c:pt idx="3041">
                  <c:v>-1.1008027499999999</c:v>
                </c:pt>
                <c:pt idx="3042">
                  <c:v>-1.2479782999999955</c:v>
                </c:pt>
                <c:pt idx="3043">
                  <c:v>-1.3788619099999999</c:v>
                </c:pt>
                <c:pt idx="3044">
                  <c:v>-1.48811724</c:v>
                </c:pt>
                <c:pt idx="3045">
                  <c:v>-1.571102</c:v>
                </c:pt>
                <c:pt idx="3046">
                  <c:v>-1.6241842</c:v>
                </c:pt>
                <c:pt idx="3047">
                  <c:v>-1.6450315099999999</c:v>
                </c:pt>
                <c:pt idx="3048">
                  <c:v>-1.6328552599999999</c:v>
                </c:pt>
                <c:pt idx="3049">
                  <c:v>-1.58858107</c:v>
                </c:pt>
                <c:pt idx="3050">
                  <c:v>-1.51491033</c:v>
                </c:pt>
                <c:pt idx="3051">
                  <c:v>-1.416236759999997</c:v>
                </c:pt>
                <c:pt idx="3052">
                  <c:v>-1.2983956099999998</c:v>
                </c:pt>
                <c:pt idx="3053">
                  <c:v>-1.1682499900000001</c:v>
                </c:pt>
                <c:pt idx="3054">
                  <c:v>-1.03315066</c:v>
                </c:pt>
                <c:pt idx="3055">
                  <c:v>-0.90033344499999957</c:v>
                </c:pt>
                <c:pt idx="3056">
                  <c:v>-0.77633076199999951</c:v>
                </c:pt>
                <c:pt idx="3057">
                  <c:v>-0.66646747799999995</c:v>
                </c:pt>
                <c:pt idx="3058">
                  <c:v>-0.57449109600000181</c:v>
                </c:pt>
                <c:pt idx="3059">
                  <c:v>-0.502359624</c:v>
                </c:pt>
                <c:pt idx="3060">
                  <c:v>-0.45018765500000002</c:v>
                </c:pt>
                <c:pt idx="3061">
                  <c:v>-0.41633816500000115</c:v>
                </c:pt>
                <c:pt idx="3062">
                  <c:v>-0.39764225900000066</c:v>
                </c:pt>
                <c:pt idx="3063">
                  <c:v>-0.38972666800000133</c:v>
                </c:pt>
                <c:pt idx="3064">
                  <c:v>-0.38742256700000199</c:v>
                </c:pt>
                <c:pt idx="3065">
                  <c:v>-0.38521690500000133</c:v>
                </c:pt>
                <c:pt idx="3066">
                  <c:v>-0.37769534700000001</c:v>
                </c:pt>
                <c:pt idx="3067">
                  <c:v>-0.35992467200000133</c:v>
                </c:pt>
                <c:pt idx="3068">
                  <c:v>-0.32773626200000067</c:v>
                </c:pt>
                <c:pt idx="3069">
                  <c:v>-0.27790162899999998</c:v>
                </c:pt>
                <c:pt idx="3070">
                  <c:v>-0.20822601900000001</c:v>
                </c:pt>
                <c:pt idx="3071">
                  <c:v>-0.11760865600000006</c:v>
                </c:pt>
                <c:pt idx="3072">
                  <c:v>-6.1168098900000033E-3</c:v>
                </c:pt>
                <c:pt idx="3073">
                  <c:v>0.124907508</c:v>
                </c:pt>
                <c:pt idx="3074">
                  <c:v>0.27273342799999994</c:v>
                </c:pt>
                <c:pt idx="3075">
                  <c:v>0.43318154900000067</c:v>
                </c:pt>
                <c:pt idx="3076">
                  <c:v>0.60069346500000065</c:v>
                </c:pt>
                <c:pt idx="3077">
                  <c:v>0.76858351599999997</c:v>
                </c:pt>
                <c:pt idx="3078">
                  <c:v>0.92947542599999999</c:v>
                </c:pt>
                <c:pt idx="3079">
                  <c:v>1.0758708399999999</c:v>
                </c:pt>
                <c:pt idx="3080">
                  <c:v>1.20075647</c:v>
                </c:pt>
                <c:pt idx="3081">
                  <c:v>1.2981488000000001</c:v>
                </c:pt>
                <c:pt idx="3082">
                  <c:v>1.3635011799999999</c:v>
                </c:pt>
                <c:pt idx="3083">
                  <c:v>1.3939441799999999</c:v>
                </c:pt>
                <c:pt idx="3084">
                  <c:v>1.3883773600000029</c:v>
                </c:pt>
                <c:pt idx="3085">
                  <c:v>1.34745987</c:v>
                </c:pt>
                <c:pt idx="3086">
                  <c:v>1.2735492099999968</c:v>
                </c:pt>
                <c:pt idx="3087">
                  <c:v>1.1706162200000001</c:v>
                </c:pt>
                <c:pt idx="3088">
                  <c:v>1.0441300499999999</c:v>
                </c:pt>
                <c:pt idx="3089">
                  <c:v>0.90087870699999995</c:v>
                </c:pt>
                <c:pt idx="3090">
                  <c:v>0.74868027700000195</c:v>
                </c:pt>
                <c:pt idx="3091">
                  <c:v>0.59595318299999889</c:v>
                </c:pt>
                <c:pt idx="3092">
                  <c:v>0.45114833500000001</c:v>
                </c:pt>
                <c:pt idx="3093">
                  <c:v>0.32208970600000097</c:v>
                </c:pt>
                <c:pt idx="3094">
                  <c:v>0.21530621599999999</c:v>
                </c:pt>
                <c:pt idx="3095">
                  <c:v>0.13545418900000036</c:v>
                </c:pt>
                <c:pt idx="3096">
                  <c:v>8.4918724500000001E-2</c:v>
                </c:pt>
                <c:pt idx="3097">
                  <c:v>6.3646297300000029E-2</c:v>
                </c:pt>
                <c:pt idx="3098">
                  <c:v>6.9212648700000032E-2</c:v>
                </c:pt>
                <c:pt idx="3099">
                  <c:v>9.7085427000000002E-2</c:v>
                </c:pt>
                <c:pt idx="3100">
                  <c:v>0.14101473000000042</c:v>
                </c:pt>
                <c:pt idx="3101">
                  <c:v>0.19348527800000009</c:v>
                </c:pt>
                <c:pt idx="3102">
                  <c:v>0.24618724300000036</c:v>
                </c:pt>
                <c:pt idx="3103">
                  <c:v>0.29049823100000038</c:v>
                </c:pt>
                <c:pt idx="3104">
                  <c:v>0.31799833700000091</c:v>
                </c:pt>
                <c:pt idx="3105">
                  <c:v>0.32104758700000091</c:v>
                </c:pt>
                <c:pt idx="3106">
                  <c:v>0.29343473200000031</c:v>
                </c:pt>
                <c:pt idx="3107">
                  <c:v>0.23106105199999999</c:v>
                </c:pt>
                <c:pt idx="3108">
                  <c:v>0.13256972</c:v>
                </c:pt>
                <c:pt idx="3109">
                  <c:v>-2.082514260000011E-4</c:v>
                </c:pt>
                <c:pt idx="3110">
                  <c:v>-0.16212730900000005</c:v>
                </c:pt>
                <c:pt idx="3111">
                  <c:v>-0.34501798200000078</c:v>
                </c:pt>
                <c:pt idx="3112">
                  <c:v>-0.5384169859999971</c:v>
                </c:pt>
                <c:pt idx="3113">
                  <c:v>-0.730664121</c:v>
                </c:pt>
                <c:pt idx="3114">
                  <c:v>-0.9102059809999995</c:v>
                </c:pt>
                <c:pt idx="3115">
                  <c:v>-1.066895219999997</c:v>
                </c:pt>
                <c:pt idx="3116">
                  <c:v>-1.1930724400000001</c:v>
                </c:pt>
                <c:pt idx="3117">
                  <c:v>-1.2842635200000001</c:v>
                </c:pt>
                <c:pt idx="3118">
                  <c:v>-1.3394045499999998</c:v>
                </c:pt>
                <c:pt idx="3119">
                  <c:v>-1.3605936299999999</c:v>
                </c:pt>
                <c:pt idx="3120">
                  <c:v>-1.3524436799999999</c:v>
                </c:pt>
                <c:pt idx="3121">
                  <c:v>-1.3211603899999973</c:v>
                </c:pt>
                <c:pt idx="3122">
                  <c:v>-1.2734937999999956</c:v>
                </c:pt>
                <c:pt idx="3123">
                  <c:v>-1.2157161599999973</c:v>
                </c:pt>
                <c:pt idx="3124">
                  <c:v>-1.15276885</c:v>
                </c:pt>
                <c:pt idx="3125">
                  <c:v>-1.0876975799999999</c:v>
                </c:pt>
                <c:pt idx="3126">
                  <c:v>-1.0214566499999973</c:v>
                </c:pt>
                <c:pt idx="3127">
                  <c:v>-0.95310793100000002</c:v>
                </c:pt>
                <c:pt idx="3128">
                  <c:v>-0.8803718080000007</c:v>
                </c:pt>
                <c:pt idx="3129">
                  <c:v>-0.80041922899999951</c:v>
                </c:pt>
                <c:pt idx="3130">
                  <c:v>-0.71074650200000145</c:v>
                </c:pt>
                <c:pt idx="3131">
                  <c:v>-0.60996014499999951</c:v>
                </c:pt>
                <c:pt idx="3132">
                  <c:v>-0.49832526200000127</c:v>
                </c:pt>
                <c:pt idx="3133">
                  <c:v>-0.37798846700000199</c:v>
                </c:pt>
                <c:pt idx="3134">
                  <c:v>-0.25285675000000002</c:v>
                </c:pt>
                <c:pt idx="3135">
                  <c:v>-0.12817758199999987</c:v>
                </c:pt>
                <c:pt idx="3136">
                  <c:v>-9.9075789400000069E-3</c:v>
                </c:pt>
                <c:pt idx="3137">
                  <c:v>9.6025204900000063E-2</c:v>
                </c:pt>
                <c:pt idx="3138">
                  <c:v>0.18446183500000052</c:v>
                </c:pt>
                <c:pt idx="3139">
                  <c:v>0.25166435199999998</c:v>
                </c:pt>
                <c:pt idx="3140">
                  <c:v>0.29580083400000073</c:v>
                </c:pt>
                <c:pt idx="3141">
                  <c:v>0.31720249800000067</c:v>
                </c:pt>
                <c:pt idx="3142">
                  <c:v>0.31835234700000098</c:v>
                </c:pt>
                <c:pt idx="3143">
                  <c:v>0.30359335700000001</c:v>
                </c:pt>
                <c:pt idx="3144">
                  <c:v>0.27858209800000067</c:v>
                </c:pt>
                <c:pt idx="3145">
                  <c:v>0.24955456500000001</c:v>
                </c:pt>
                <c:pt idx="3146">
                  <c:v>0.22250565100000005</c:v>
                </c:pt>
                <c:pt idx="3147">
                  <c:v>0.202402676</c:v>
                </c:pt>
                <c:pt idx="3148">
                  <c:v>0.19255092299999987</c:v>
                </c:pt>
                <c:pt idx="3149">
                  <c:v>0.19420550800000005</c:v>
                </c:pt>
                <c:pt idx="3150">
                  <c:v>0.20648424900000042</c:v>
                </c:pt>
                <c:pt idx="3151">
                  <c:v>0.22658760100000006</c:v>
                </c:pt>
                <c:pt idx="3152">
                  <c:v>0.25028489300000073</c:v>
                </c:pt>
                <c:pt idx="3153">
                  <c:v>0.27258691900000115</c:v>
                </c:pt>
                <c:pt idx="3154">
                  <c:v>0.28849733900000002</c:v>
                </c:pt>
                <c:pt idx="3155">
                  <c:v>0.293725126</c:v>
                </c:pt>
                <c:pt idx="3156">
                  <c:v>0.28524556699999998</c:v>
                </c:pt>
                <c:pt idx="3157">
                  <c:v>0.26161915799999996</c:v>
                </c:pt>
                <c:pt idx="3158">
                  <c:v>0.22301755900000006</c:v>
                </c:pt>
                <c:pt idx="3159">
                  <c:v>0.17095689500000033</c:v>
                </c:pt>
                <c:pt idx="3160">
                  <c:v>0.10779609100000025</c:v>
                </c:pt>
                <c:pt idx="3161">
                  <c:v>3.6109594299999999E-2</c:v>
                </c:pt>
                <c:pt idx="3162">
                  <c:v>-4.1924394399999947E-2</c:v>
                </c:pt>
                <c:pt idx="3163">
                  <c:v>-0.12497601799999999</c:v>
                </c:pt>
                <c:pt idx="3164">
                  <c:v>-0.2127453980000007</c:v>
                </c:pt>
                <c:pt idx="3165">
                  <c:v>-0.30582618200000133</c:v>
                </c:pt>
                <c:pt idx="3166">
                  <c:v>-0.40528160200000002</c:v>
                </c:pt>
                <c:pt idx="3167">
                  <c:v>-0.51203709600000002</c:v>
                </c:pt>
                <c:pt idx="3168">
                  <c:v>-0.62624064200000196</c:v>
                </c:pt>
                <c:pt idx="3169">
                  <c:v>-0.74675062100000145</c:v>
                </c:pt>
                <c:pt idx="3170">
                  <c:v>-0.87087879700000181</c:v>
                </c:pt>
                <c:pt idx="3171">
                  <c:v>-0.99445381600000005</c:v>
                </c:pt>
                <c:pt idx="3172">
                  <c:v>-1.1121957600000001</c:v>
                </c:pt>
                <c:pt idx="3173">
                  <c:v>-1.218324019999997</c:v>
                </c:pt>
                <c:pt idx="3174">
                  <c:v>-1.3072753799999999</c:v>
                </c:pt>
                <c:pt idx="3175">
                  <c:v>-1.3743935300000001</c:v>
                </c:pt>
                <c:pt idx="3176">
                  <c:v>-1.4164659399999999</c:v>
                </c:pt>
                <c:pt idx="3177">
                  <c:v>-1.4320219899999973</c:v>
                </c:pt>
                <c:pt idx="3178">
                  <c:v>-1.4213588399999999</c:v>
                </c:pt>
                <c:pt idx="3179">
                  <c:v>-1.3863156999999999</c:v>
                </c:pt>
                <c:pt idx="3180">
                  <c:v>-1.3298618799999973</c:v>
                </c:pt>
                <c:pt idx="3181">
                  <c:v>-1.25558992</c:v>
                </c:pt>
                <c:pt idx="3182">
                  <c:v>-1.1672086499999998</c:v>
                </c:pt>
                <c:pt idx="3183">
                  <c:v>-1.06811367</c:v>
                </c:pt>
                <c:pt idx="3184">
                  <c:v>-0.96108268899999949</c:v>
                </c:pt>
                <c:pt idx="3185">
                  <c:v>-0.84811198600000004</c:v>
                </c:pt>
                <c:pt idx="3186">
                  <c:v>-0.73038738999999842</c:v>
                </c:pt>
                <c:pt idx="3187">
                  <c:v>-0.60837284599999997</c:v>
                </c:pt>
                <c:pt idx="3188">
                  <c:v>-0.481999444</c:v>
                </c:pt>
                <c:pt idx="3189">
                  <c:v>-0.35093922900000002</c:v>
                </c:pt>
                <c:pt idx="3190">
                  <c:v>-0.21494177600000036</c:v>
                </c:pt>
                <c:pt idx="3191">
                  <c:v>-7.4195367900000114E-2</c:v>
                </c:pt>
                <c:pt idx="3192">
                  <c:v>7.0347468699999999E-2</c:v>
                </c:pt>
                <c:pt idx="3193">
                  <c:v>0.21675753600000036</c:v>
                </c:pt>
                <c:pt idx="3194">
                  <c:v>0.36210556400000032</c:v>
                </c:pt>
                <c:pt idx="3195">
                  <c:v>0.50267512599999997</c:v>
                </c:pt>
                <c:pt idx="3196">
                  <c:v>0.63440620400000003</c:v>
                </c:pt>
                <c:pt idx="3197">
                  <c:v>0.75349946900000064</c:v>
                </c:pt>
                <c:pt idx="3198">
                  <c:v>0.857056335</c:v>
                </c:pt>
                <c:pt idx="3199">
                  <c:v>0.94360360200000182</c:v>
                </c:pt>
                <c:pt idx="3200">
                  <c:v>1.0133653099999973</c:v>
                </c:pt>
                <c:pt idx="3201">
                  <c:v>1.0681978300000001</c:v>
                </c:pt>
                <c:pt idx="3202">
                  <c:v>1.11118205</c:v>
                </c:pt>
                <c:pt idx="3203">
                  <c:v>1.14594591</c:v>
                </c:pt>
                <c:pt idx="3204">
                  <c:v>1.17585385</c:v>
                </c:pt>
                <c:pt idx="3205">
                  <c:v>1.2032320099999998</c:v>
                </c:pt>
                <c:pt idx="3206">
                  <c:v>1.2287927199999973</c:v>
                </c:pt>
                <c:pt idx="3207">
                  <c:v>1.2513855300000001</c:v>
                </c:pt>
                <c:pt idx="3208">
                  <c:v>1.2681393899999998</c:v>
                </c:pt>
                <c:pt idx="3209">
                  <c:v>1.2749828599999999</c:v>
                </c:pt>
                <c:pt idx="3210">
                  <c:v>1.2674509300000001</c:v>
                </c:pt>
                <c:pt idx="3211">
                  <c:v>1.241621139999997</c:v>
                </c:pt>
                <c:pt idx="3212">
                  <c:v>1.1949861500000001</c:v>
                </c:pt>
                <c:pt idx="3213">
                  <c:v>1.1270773300000001</c:v>
                </c:pt>
                <c:pt idx="3214">
                  <c:v>1.0397066499999967</c:v>
                </c:pt>
                <c:pt idx="3215">
                  <c:v>0.93678446800000004</c:v>
                </c:pt>
                <c:pt idx="3216">
                  <c:v>0.82377306500000003</c:v>
                </c:pt>
                <c:pt idx="3217">
                  <c:v>0.70692040100000064</c:v>
                </c:pt>
                <c:pt idx="3218">
                  <c:v>0.59246070499999826</c:v>
                </c:pt>
                <c:pt idx="3219">
                  <c:v>0.48595454100000091</c:v>
                </c:pt>
                <c:pt idx="3220">
                  <c:v>0.39187946700000187</c:v>
                </c:pt>
                <c:pt idx="3221">
                  <c:v>0.31349440800000067</c:v>
                </c:pt>
                <c:pt idx="3222">
                  <c:v>0.25291844800000002</c:v>
                </c:pt>
                <c:pt idx="3223">
                  <c:v>0.21131441800000036</c:v>
                </c:pt>
                <c:pt idx="3224">
                  <c:v>0.18906109700000048</c:v>
                </c:pt>
                <c:pt idx="3225">
                  <c:v>0.18583386399999999</c:v>
                </c:pt>
                <c:pt idx="3226">
                  <c:v>0.20057325600000001</c:v>
                </c:pt>
                <c:pt idx="3227">
                  <c:v>0.23138081499999988</c:v>
                </c:pt>
                <c:pt idx="3228">
                  <c:v>0.27542254800000032</c:v>
                </c:pt>
                <c:pt idx="3229">
                  <c:v>0.32892920000000098</c:v>
                </c:pt>
                <c:pt idx="3230">
                  <c:v>0.38735875000000097</c:v>
                </c:pt>
                <c:pt idx="3231">
                  <c:v>0.44573977800000009</c:v>
                </c:pt>
                <c:pt idx="3232">
                  <c:v>0.49916054500000073</c:v>
                </c:pt>
                <c:pt idx="3233">
                  <c:v>0.54332306600000002</c:v>
                </c:pt>
                <c:pt idx="3234">
                  <c:v>0.57505806299999995</c:v>
                </c:pt>
                <c:pt idx="3235">
                  <c:v>0.59269948800000061</c:v>
                </c:pt>
                <c:pt idx="3236">
                  <c:v>0.5962449760000007</c:v>
                </c:pt>
                <c:pt idx="3237">
                  <c:v>0.58727310399999888</c:v>
                </c:pt>
                <c:pt idx="3238">
                  <c:v>0.56863659099999997</c:v>
                </c:pt>
                <c:pt idx="3239">
                  <c:v>0.54399307400000063</c:v>
                </c:pt>
                <c:pt idx="3240">
                  <c:v>0.5172604159999995</c:v>
                </c:pt>
                <c:pt idx="3241">
                  <c:v>0.4920891780000009</c:v>
                </c:pt>
                <c:pt idx="3242">
                  <c:v>0.47143130100000002</c:v>
                </c:pt>
                <c:pt idx="3243">
                  <c:v>0.45725503899999975</c:v>
                </c:pt>
                <c:pt idx="3244">
                  <c:v>0.45042026600000074</c:v>
                </c:pt>
                <c:pt idx="3245">
                  <c:v>0.450694914</c:v>
                </c:pt>
                <c:pt idx="3246">
                  <c:v>0.45687106100000091</c:v>
                </c:pt>
                <c:pt idx="3247">
                  <c:v>0.46693238600000031</c:v>
                </c:pt>
                <c:pt idx="3248">
                  <c:v>0.47823569300000002</c:v>
                </c:pt>
                <c:pt idx="3249">
                  <c:v>0.48769147000000002</c:v>
                </c:pt>
                <c:pt idx="3250">
                  <c:v>0.49195211400000038</c:v>
                </c:pt>
                <c:pt idx="3251">
                  <c:v>0.48763083800000001</c:v>
                </c:pt>
                <c:pt idx="3252">
                  <c:v>0.47157067600000091</c:v>
                </c:pt>
                <c:pt idx="3253">
                  <c:v>0.44116297000000032</c:v>
                </c:pt>
                <c:pt idx="3254">
                  <c:v>0.39468609200000127</c:v>
                </c:pt>
                <c:pt idx="3255">
                  <c:v>0.33160957400000091</c:v>
                </c:pt>
                <c:pt idx="3256">
                  <c:v>0.25279941399999994</c:v>
                </c:pt>
                <c:pt idx="3257">
                  <c:v>0.16057282099999987</c:v>
                </c:pt>
                <c:pt idx="3258">
                  <c:v>5.8579215099999873E-2</c:v>
                </c:pt>
                <c:pt idx="3259">
                  <c:v>-4.8480666700000022E-2</c:v>
                </c:pt>
                <c:pt idx="3260">
                  <c:v>-0.15525770100000033</c:v>
                </c:pt>
                <c:pt idx="3261">
                  <c:v>-0.25622600499999998</c:v>
                </c:pt>
                <c:pt idx="3262">
                  <c:v>-0.34616987400000032</c:v>
                </c:pt>
                <c:pt idx="3263">
                  <c:v>-0.42064017400000031</c:v>
                </c:pt>
                <c:pt idx="3264">
                  <c:v>-0.47633957900000073</c:v>
                </c:pt>
                <c:pt idx="3265">
                  <c:v>-0.51139509999999999</c:v>
                </c:pt>
                <c:pt idx="3266">
                  <c:v>-0.52547495600000005</c:v>
                </c:pt>
                <c:pt idx="3267">
                  <c:v>-0.51971273200000001</c:v>
                </c:pt>
                <c:pt idx="3268">
                  <c:v>-0.49642577900000151</c:v>
                </c:pt>
                <c:pt idx="3269">
                  <c:v>-0.458659437</c:v>
                </c:pt>
                <c:pt idx="3270">
                  <c:v>-0.40964013000000005</c:v>
                </c:pt>
                <c:pt idx="3271">
                  <c:v>-0.35226112900000001</c:v>
                </c:pt>
                <c:pt idx="3272">
                  <c:v>-0.288731399</c:v>
                </c:pt>
                <c:pt idx="3273">
                  <c:v>-0.22047993500000021</c:v>
                </c:pt>
                <c:pt idx="3274">
                  <c:v>-0.148333626</c:v>
                </c:pt>
                <c:pt idx="3275">
                  <c:v>-7.2897388200000024E-2</c:v>
                </c:pt>
                <c:pt idx="3276">
                  <c:v>5.0037648000000115E-3</c:v>
                </c:pt>
                <c:pt idx="3277">
                  <c:v>8.3982955200000028E-2</c:v>
                </c:pt>
                <c:pt idx="3278">
                  <c:v>0.16197772099999988</c:v>
                </c:pt>
                <c:pt idx="3279">
                  <c:v>0.23641159500000036</c:v>
                </c:pt>
                <c:pt idx="3280">
                  <c:v>0.30458188100000133</c:v>
                </c:pt>
                <c:pt idx="3281">
                  <c:v>0.36414759800000002</c:v>
                </c:pt>
                <c:pt idx="3282">
                  <c:v>0.41355875000000031</c:v>
                </c:pt>
                <c:pt idx="3283">
                  <c:v>0.45229013899999976</c:v>
                </c:pt>
                <c:pt idx="3284">
                  <c:v>0.4808080490000009</c:v>
                </c:pt>
                <c:pt idx="3285">
                  <c:v>0.50028330299999957</c:v>
                </c:pt>
                <c:pt idx="3286">
                  <c:v>0.51214279899999959</c:v>
                </c:pt>
                <c:pt idx="3287">
                  <c:v>0.51759703400000001</c:v>
                </c:pt>
                <c:pt idx="3288">
                  <c:v>0.517284203</c:v>
                </c:pt>
                <c:pt idx="3289">
                  <c:v>0.51113265200000002</c:v>
                </c:pt>
                <c:pt idx="3290">
                  <c:v>0.4984736730000015</c:v>
                </c:pt>
                <c:pt idx="3291">
                  <c:v>0.47835912100000066</c:v>
                </c:pt>
                <c:pt idx="3292">
                  <c:v>0.44997584500000032</c:v>
                </c:pt>
                <c:pt idx="3293">
                  <c:v>0.41301995500000038</c:v>
                </c:pt>
                <c:pt idx="3294">
                  <c:v>0.36790895800000073</c:v>
                </c:pt>
                <c:pt idx="3295">
                  <c:v>0.31576438400000073</c:v>
                </c:pt>
                <c:pt idx="3296">
                  <c:v>0.258175082</c:v>
                </c:pt>
                <c:pt idx="3297">
                  <c:v>0.19682787799999987</c:v>
                </c:pt>
                <c:pt idx="3298">
                  <c:v>0.13314084200000001</c:v>
                </c:pt>
                <c:pt idx="3299">
                  <c:v>6.8037924800000205E-2</c:v>
                </c:pt>
                <c:pt idx="3300">
                  <c:v>1.9600489100000066E-3</c:v>
                </c:pt>
                <c:pt idx="3301">
                  <c:v>-6.4871706299999998E-2</c:v>
                </c:pt>
                <c:pt idx="3302">
                  <c:v>-0.13201404500000033</c:v>
                </c:pt>
                <c:pt idx="3303">
                  <c:v>-0.19832333500000021</c:v>
                </c:pt>
                <c:pt idx="3304">
                  <c:v>-0.26161151000000005</c:v>
                </c:pt>
                <c:pt idx="3305">
                  <c:v>-0.31858021200000097</c:v>
                </c:pt>
                <c:pt idx="3306">
                  <c:v>-0.36510440200000038</c:v>
                </c:pt>
                <c:pt idx="3307">
                  <c:v>-0.39683699700000152</c:v>
                </c:pt>
                <c:pt idx="3308">
                  <c:v>-0.41000734700000002</c:v>
                </c:pt>
                <c:pt idx="3309">
                  <c:v>-0.40221710400000005</c:v>
                </c:pt>
                <c:pt idx="3310">
                  <c:v>-0.37301817800000098</c:v>
                </c:pt>
                <c:pt idx="3311">
                  <c:v>-0.32409650300000098</c:v>
                </c:pt>
                <c:pt idx="3312">
                  <c:v>-0.25897662900000074</c:v>
                </c:pt>
                <c:pt idx="3313">
                  <c:v>-0.18228366800000001</c:v>
                </c:pt>
                <c:pt idx="3314">
                  <c:v>-9.87206207000004E-2</c:v>
                </c:pt>
                <c:pt idx="3315">
                  <c:v>-1.2008811100000001E-2</c:v>
                </c:pt>
                <c:pt idx="3316">
                  <c:v>7.5931748899999998E-2</c:v>
                </c:pt>
                <c:pt idx="3317">
                  <c:v>0.16533013500000021</c:v>
                </c:pt>
                <c:pt idx="3318">
                  <c:v>0.25831886600000098</c:v>
                </c:pt>
                <c:pt idx="3319">
                  <c:v>0.35812516900000091</c:v>
                </c:pt>
                <c:pt idx="3320">
                  <c:v>0.46788226000000127</c:v>
                </c:pt>
                <c:pt idx="3321">
                  <c:v>0.58935253199999837</c:v>
                </c:pt>
                <c:pt idx="3322">
                  <c:v>0.72188973999999995</c:v>
                </c:pt>
                <c:pt idx="3323">
                  <c:v>0.86191578700000004</c:v>
                </c:pt>
                <c:pt idx="3324">
                  <c:v>1.0030614099999973</c:v>
                </c:pt>
                <c:pt idx="3325">
                  <c:v>1.1369558100000001</c:v>
                </c:pt>
                <c:pt idx="3326">
                  <c:v>1.25448958</c:v>
                </c:pt>
                <c:pt idx="3327">
                  <c:v>1.34726298</c:v>
                </c:pt>
                <c:pt idx="3328">
                  <c:v>1.408894869999997</c:v>
                </c:pt>
                <c:pt idx="3329">
                  <c:v>1.4359115999999967</c:v>
                </c:pt>
                <c:pt idx="3330">
                  <c:v>1.4280493899999998</c:v>
                </c:pt>
                <c:pt idx="3331">
                  <c:v>1.38795088</c:v>
                </c:pt>
                <c:pt idx="3332">
                  <c:v>1.32038162</c:v>
                </c:pt>
                <c:pt idx="3333">
                  <c:v>1.2311979200000001</c:v>
                </c:pt>
                <c:pt idx="3334">
                  <c:v>1.1263353899999999</c:v>
                </c:pt>
                <c:pt idx="3335">
                  <c:v>1.0110568600000001</c:v>
                </c:pt>
                <c:pt idx="3336">
                  <c:v>0.88960556500000021</c:v>
                </c:pt>
                <c:pt idx="3337">
                  <c:v>0.76528523500000145</c:v>
                </c:pt>
                <c:pt idx="3338">
                  <c:v>0.64086988500000064</c:v>
                </c:pt>
                <c:pt idx="3339">
                  <c:v>0.51916169400000001</c:v>
                </c:pt>
                <c:pt idx="3340">
                  <c:v>0.40348787000000103</c:v>
                </c:pt>
                <c:pt idx="3341">
                  <c:v>0.29795981200000032</c:v>
                </c:pt>
                <c:pt idx="3342">
                  <c:v>0.20739388400000036</c:v>
                </c:pt>
                <c:pt idx="3343">
                  <c:v>0.136888068</c:v>
                </c:pt>
                <c:pt idx="3344">
                  <c:v>9.1136796300000045E-2</c:v>
                </c:pt>
                <c:pt idx="3345">
                  <c:v>7.3625138800000003E-2</c:v>
                </c:pt>
                <c:pt idx="3346">
                  <c:v>8.5866230500000043E-2</c:v>
                </c:pt>
                <c:pt idx="3347">
                  <c:v>0.12683281799999988</c:v>
                </c:pt>
                <c:pt idx="3348">
                  <c:v>0.19269635900000009</c:v>
                </c:pt>
                <c:pt idx="3349">
                  <c:v>0.27693691100000073</c:v>
                </c:pt>
                <c:pt idx="3350">
                  <c:v>0.37083113200000001</c:v>
                </c:pt>
                <c:pt idx="3351">
                  <c:v>0.46427224499999997</c:v>
                </c:pt>
                <c:pt idx="3352">
                  <c:v>0.54682573300000181</c:v>
                </c:pt>
                <c:pt idx="3353">
                  <c:v>0.60888336099999996</c:v>
                </c:pt>
                <c:pt idx="3354">
                  <c:v>0.64275290600000146</c:v>
                </c:pt>
                <c:pt idx="3355">
                  <c:v>0.64351810300000001</c:v>
                </c:pt>
                <c:pt idx="3356">
                  <c:v>0.60953165099999995</c:v>
                </c:pt>
                <c:pt idx="3357">
                  <c:v>0.54246196299999949</c:v>
                </c:pt>
                <c:pt idx="3358">
                  <c:v>0.4468929030000009</c:v>
                </c:pt>
                <c:pt idx="3359">
                  <c:v>0.32955766600000103</c:v>
                </c:pt>
                <c:pt idx="3360">
                  <c:v>0.19835182099999987</c:v>
                </c:pt>
                <c:pt idx="3361">
                  <c:v>6.1301888800000016E-2</c:v>
                </c:pt>
                <c:pt idx="3362">
                  <c:v>-7.4343621900000337E-2</c:v>
                </c:pt>
                <c:pt idx="3363">
                  <c:v>-0.20277610700000001</c:v>
                </c:pt>
                <c:pt idx="3364">
                  <c:v>-0.31997950200000103</c:v>
                </c:pt>
                <c:pt idx="3365">
                  <c:v>-0.42377499700000115</c:v>
                </c:pt>
                <c:pt idx="3366">
                  <c:v>-0.51360792200000005</c:v>
                </c:pt>
                <c:pt idx="3367">
                  <c:v>-0.59015680799999959</c:v>
                </c:pt>
                <c:pt idx="3368">
                  <c:v>-0.65485312200000145</c:v>
                </c:pt>
                <c:pt idx="3369">
                  <c:v>-0.70939389100000005</c:v>
                </c:pt>
                <c:pt idx="3370">
                  <c:v>-0.75531330399999996</c:v>
                </c:pt>
                <c:pt idx="3371">
                  <c:v>-0.79366053199999997</c:v>
                </c:pt>
                <c:pt idx="3372">
                  <c:v>-0.8248120879999995</c:v>
                </c:pt>
                <c:pt idx="3373">
                  <c:v>-0.84843088200000005</c:v>
                </c:pt>
                <c:pt idx="3374">
                  <c:v>-0.86357118300000002</c:v>
                </c:pt>
                <c:pt idx="3375">
                  <c:v>-0.86891629000000004</c:v>
                </c:pt>
                <c:pt idx="3376">
                  <c:v>-0.8631250080000018</c:v>
                </c:pt>
                <c:pt idx="3377">
                  <c:v>-0.84524751499999995</c:v>
                </c:pt>
                <c:pt idx="3378">
                  <c:v>-0.81515439700000003</c:v>
                </c:pt>
                <c:pt idx="3379">
                  <c:v>-0.7739054050000016</c:v>
                </c:pt>
                <c:pt idx="3380">
                  <c:v>-0.72397386800000063</c:v>
                </c:pt>
                <c:pt idx="3381">
                  <c:v>-0.66924971500000219</c:v>
                </c:pt>
                <c:pt idx="3382">
                  <c:v>-0.61477042700000195</c:v>
                </c:pt>
                <c:pt idx="3383">
                  <c:v>-0.56618076699999997</c:v>
                </c:pt>
                <c:pt idx="3384">
                  <c:v>-0.52898595900000001</c:v>
                </c:pt>
                <c:pt idx="3385">
                  <c:v>-0.50772353299999995</c:v>
                </c:pt>
                <c:pt idx="3386">
                  <c:v>-0.50521930299999951</c:v>
                </c:pt>
                <c:pt idx="3387">
                  <c:v>-0.52209323200000146</c:v>
                </c:pt>
                <c:pt idx="3388">
                  <c:v>-0.55663793100000003</c:v>
                </c:pt>
                <c:pt idx="3389">
                  <c:v>-0.60511201000000003</c:v>
                </c:pt>
                <c:pt idx="3390">
                  <c:v>-0.66239391200000231</c:v>
                </c:pt>
                <c:pt idx="3391">
                  <c:v>-0.72285695500000002</c:v>
                </c:pt>
                <c:pt idx="3392">
                  <c:v>-0.781277047</c:v>
                </c:pt>
                <c:pt idx="3393">
                  <c:v>-0.833586414</c:v>
                </c:pt>
                <c:pt idx="3394">
                  <c:v>-0.8773365869999995</c:v>
                </c:pt>
                <c:pt idx="3395">
                  <c:v>-0.91181465600000144</c:v>
                </c:pt>
                <c:pt idx="3396">
                  <c:v>-0.93784164100000145</c:v>
                </c:pt>
                <c:pt idx="3397">
                  <c:v>-0.95734571100000065</c:v>
                </c:pt>
                <c:pt idx="3398">
                  <c:v>-0.97282994400000122</c:v>
                </c:pt>
                <c:pt idx="3399">
                  <c:v>-0.98684562800000064</c:v>
                </c:pt>
                <c:pt idx="3400">
                  <c:v>-1.0015484799999999</c:v>
                </c:pt>
                <c:pt idx="3401">
                  <c:v>-1.0183756499999999</c:v>
                </c:pt>
                <c:pt idx="3402">
                  <c:v>-1.0378533799999998</c:v>
                </c:pt>
                <c:pt idx="3403">
                  <c:v>-1.05953236</c:v>
                </c:pt>
                <c:pt idx="3404">
                  <c:v>-1.0820508300000031</c:v>
                </c:pt>
                <c:pt idx="3405">
                  <c:v>-1.1033305200000001</c:v>
                </c:pt>
                <c:pt idx="3406">
                  <c:v>-1.1209041</c:v>
                </c:pt>
                <c:pt idx="3407">
                  <c:v>-1.1323527000000029</c:v>
                </c:pt>
                <c:pt idx="3408">
                  <c:v>-1.1357967699999998</c:v>
                </c:pt>
                <c:pt idx="3409">
                  <c:v>-1.1303498300000001</c:v>
                </c:pt>
                <c:pt idx="3410">
                  <c:v>-1.1164240699999999</c:v>
                </c:pt>
                <c:pt idx="3411">
                  <c:v>-1.0957874700000001</c:v>
                </c:pt>
                <c:pt idx="3412">
                  <c:v>-1.07131643</c:v>
                </c:pt>
                <c:pt idx="3413">
                  <c:v>-1.0464581900000001</c:v>
                </c:pt>
                <c:pt idx="3414">
                  <c:v>-1.024496619999997</c:v>
                </c:pt>
                <c:pt idx="3415">
                  <c:v>-1.0077778899999998</c:v>
                </c:pt>
                <c:pt idx="3416">
                  <c:v>-0.99708126200000002</c:v>
                </c:pt>
                <c:pt idx="3417">
                  <c:v>-0.99130200099999866</c:v>
                </c:pt>
                <c:pt idx="3418">
                  <c:v>-0.98754931099999999</c:v>
                </c:pt>
                <c:pt idx="3419">
                  <c:v>-0.98166904399999999</c:v>
                </c:pt>
                <c:pt idx="3420">
                  <c:v>-0.96909983700000302</c:v>
                </c:pt>
                <c:pt idx="3421">
                  <c:v>-0.94588943300000194</c:v>
                </c:pt>
                <c:pt idx="3422">
                  <c:v>-0.909654501</c:v>
                </c:pt>
                <c:pt idx="3423">
                  <c:v>-0.86027391700000133</c:v>
                </c:pt>
                <c:pt idx="3424">
                  <c:v>-0.80015975300000064</c:v>
                </c:pt>
                <c:pt idx="3425">
                  <c:v>-0.73404158100000005</c:v>
                </c:pt>
                <c:pt idx="3426">
                  <c:v>-0.66830298600000004</c:v>
                </c:pt>
                <c:pt idx="3427">
                  <c:v>-0.61000323700000181</c:v>
                </c:pt>
                <c:pt idx="3428">
                  <c:v>-0.56577984600000231</c:v>
                </c:pt>
                <c:pt idx="3429">
                  <c:v>-0.54084232799999998</c:v>
                </c:pt>
                <c:pt idx="3430">
                  <c:v>-0.53823831999999949</c:v>
                </c:pt>
                <c:pt idx="3431">
                  <c:v>-0.55850427400000002</c:v>
                </c:pt>
                <c:pt idx="3432">
                  <c:v>-0.59972654099999956</c:v>
                </c:pt>
                <c:pt idx="3433">
                  <c:v>-0.65795587800000266</c:v>
                </c:pt>
                <c:pt idx="3434">
                  <c:v>-0.7278561099999995</c:v>
                </c:pt>
                <c:pt idx="3435">
                  <c:v>-0.80344040500000002</c:v>
                </c:pt>
                <c:pt idx="3436">
                  <c:v>-0.87875446400000146</c:v>
                </c:pt>
                <c:pt idx="3437">
                  <c:v>-0.94840084300000005</c:v>
                </c:pt>
                <c:pt idx="3438">
                  <c:v>-1.0078505600000001</c:v>
                </c:pt>
                <c:pt idx="3439">
                  <c:v>-1.0535432099999973</c:v>
                </c:pt>
                <c:pt idx="3440">
                  <c:v>-1.082824719999997</c:v>
                </c:pt>
                <c:pt idx="3441">
                  <c:v>-1.0938005200000001</c:v>
                </c:pt>
                <c:pt idx="3442">
                  <c:v>-1.0851890099999999</c:v>
                </c:pt>
                <c:pt idx="3443">
                  <c:v>-1.0562435700000001</c:v>
                </c:pt>
                <c:pt idx="3444">
                  <c:v>-1.00677708</c:v>
                </c:pt>
                <c:pt idx="3445">
                  <c:v>-0.93727931499999995</c:v>
                </c:pt>
                <c:pt idx="3446">
                  <c:v>-0.84907934600000146</c:v>
                </c:pt>
                <c:pt idx="3447">
                  <c:v>-0.74448067500000004</c:v>
                </c:pt>
                <c:pt idx="3448">
                  <c:v>-0.62679642900000065</c:v>
                </c:pt>
                <c:pt idx="3449">
                  <c:v>-0.50023561500000002</c:v>
                </c:pt>
                <c:pt idx="3450">
                  <c:v>-0.36963060200000031</c:v>
                </c:pt>
                <c:pt idx="3451">
                  <c:v>-0.24004062000000001</c:v>
                </c:pt>
                <c:pt idx="3452">
                  <c:v>-0.11630038899999998</c:v>
                </c:pt>
                <c:pt idx="3453">
                  <c:v>-2.5968143700000009E-3</c:v>
                </c:pt>
                <c:pt idx="3454">
                  <c:v>9.7852545500000332E-2</c:v>
                </c:pt>
                <c:pt idx="3455">
                  <c:v>0.18297594100000036</c:v>
                </c:pt>
                <c:pt idx="3456">
                  <c:v>0.25187154499999997</c:v>
                </c:pt>
                <c:pt idx="3457">
                  <c:v>0.30470539100000038</c:v>
                </c:pt>
                <c:pt idx="3458">
                  <c:v>0.34252732100000038</c:v>
                </c:pt>
                <c:pt idx="3459">
                  <c:v>0.36705046200000091</c:v>
                </c:pt>
                <c:pt idx="3460">
                  <c:v>0.38042792000000097</c:v>
                </c:pt>
                <c:pt idx="3461">
                  <c:v>0.38504204700000066</c:v>
                </c:pt>
                <c:pt idx="3462">
                  <c:v>0.38331037800000151</c:v>
                </c:pt>
                <c:pt idx="3463">
                  <c:v>0.37750624600000032</c:v>
                </c:pt>
                <c:pt idx="3464">
                  <c:v>0.36959632800000031</c:v>
                </c:pt>
                <c:pt idx="3465">
                  <c:v>0.36110561500000032</c:v>
                </c:pt>
                <c:pt idx="3466">
                  <c:v>0.35302542200000031</c:v>
                </c:pt>
                <c:pt idx="3467">
                  <c:v>0.34578162500000031</c:v>
                </c:pt>
                <c:pt idx="3468">
                  <c:v>0.33927283900000127</c:v>
                </c:pt>
                <c:pt idx="3469">
                  <c:v>0.33297503200000073</c:v>
                </c:pt>
                <c:pt idx="3470">
                  <c:v>0.32609420100000097</c:v>
                </c:pt>
                <c:pt idx="3471">
                  <c:v>0.31773651500000066</c:v>
                </c:pt>
                <c:pt idx="3472">
                  <c:v>0.30706065800000032</c:v>
                </c:pt>
                <c:pt idx="3473">
                  <c:v>0.29338493700000151</c:v>
                </c:pt>
                <c:pt idx="3474">
                  <c:v>0.276238816</c:v>
                </c:pt>
                <c:pt idx="3475">
                  <c:v>0.25537088000000091</c:v>
                </c:pt>
                <c:pt idx="3476">
                  <c:v>0.23074635500000046</c:v>
                </c:pt>
                <c:pt idx="3477">
                  <c:v>0.20257102099999988</c:v>
                </c:pt>
                <c:pt idx="3478">
                  <c:v>0.17136564900000001</c:v>
                </c:pt>
                <c:pt idx="3479">
                  <c:v>0.138085128</c:v>
                </c:pt>
                <c:pt idx="3480">
                  <c:v>0.10423766900000002</c:v>
                </c:pt>
                <c:pt idx="3481">
                  <c:v>7.19357266E-2</c:v>
                </c:pt>
                <c:pt idx="3482">
                  <c:v>4.3808786099999997E-2</c:v>
                </c:pt>
                <c:pt idx="3483">
                  <c:v>2.2739122600000078E-2</c:v>
                </c:pt>
                <c:pt idx="3484">
                  <c:v>1.1438005300000028E-2</c:v>
                </c:pt>
                <c:pt idx="3485">
                  <c:v>1.1939819900000009E-2</c:v>
                </c:pt>
                <c:pt idx="3486">
                  <c:v>2.513639220000001E-2</c:v>
                </c:pt>
                <c:pt idx="3487">
                  <c:v>5.0481011499999999E-2</c:v>
                </c:pt>
                <c:pt idx="3488">
                  <c:v>8.5958956500000266E-2</c:v>
                </c:pt>
                <c:pt idx="3489">
                  <c:v>0.12835451599999967</c:v>
                </c:pt>
                <c:pt idx="3490">
                  <c:v>0.17376485300000033</c:v>
                </c:pt>
                <c:pt idx="3491">
                  <c:v>0.21824490900000046</c:v>
                </c:pt>
                <c:pt idx="3492">
                  <c:v>0.25843322999999996</c:v>
                </c:pt>
                <c:pt idx="3493">
                  <c:v>0.2920200780000009</c:v>
                </c:pt>
                <c:pt idx="3494">
                  <c:v>0.31796932500000091</c:v>
                </c:pt>
                <c:pt idx="3495">
                  <c:v>0.336480573000002</c:v>
                </c:pt>
                <c:pt idx="3496">
                  <c:v>0.34875113399999996</c:v>
                </c:pt>
                <c:pt idx="3497">
                  <c:v>0.356645451</c:v>
                </c:pt>
                <c:pt idx="3498">
                  <c:v>0.36238652900000151</c:v>
                </c:pt>
                <c:pt idx="3499">
                  <c:v>0.36834660000000091</c:v>
                </c:pt>
                <c:pt idx="3500">
                  <c:v>0.37695082500000116</c:v>
                </c:pt>
                <c:pt idx="3501">
                  <c:v>0.39064106200000032</c:v>
                </c:pt>
                <c:pt idx="3502">
                  <c:v>0.41180836500000151</c:v>
                </c:pt>
                <c:pt idx="3503">
                  <c:v>0.44261018400000018</c:v>
                </c:pt>
                <c:pt idx="3504">
                  <c:v>0.48464047900000073</c:v>
                </c:pt>
                <c:pt idx="3505">
                  <c:v>0.53849934300000002</c:v>
                </c:pt>
                <c:pt idx="3506">
                  <c:v>0.60337986800000065</c:v>
                </c:pt>
                <c:pt idx="3507">
                  <c:v>0.67682380700000266</c:v>
                </c:pt>
                <c:pt idx="3508">
                  <c:v>0.75477320900000144</c:v>
                </c:pt>
                <c:pt idx="3509">
                  <c:v>0.83197107000000181</c:v>
                </c:pt>
                <c:pt idx="3510">
                  <c:v>0.90266313600000003</c:v>
                </c:pt>
                <c:pt idx="3511">
                  <c:v>0.96146115600000004</c:v>
                </c:pt>
                <c:pt idx="3512">
                  <c:v>1.00417741</c:v>
                </c:pt>
                <c:pt idx="3513">
                  <c:v>1.0284441499999999</c:v>
                </c:pt>
                <c:pt idx="3514">
                  <c:v>1.0339899999999973</c:v>
                </c:pt>
                <c:pt idx="3515">
                  <c:v>1.0225337899999998</c:v>
                </c:pt>
                <c:pt idx="3516">
                  <c:v>0.99734741999999998</c:v>
                </c:pt>
                <c:pt idx="3517">
                  <c:v>0.96261018200000004</c:v>
                </c:pt>
                <c:pt idx="3518">
                  <c:v>0.92270786700000063</c:v>
                </c:pt>
                <c:pt idx="3519">
                  <c:v>0.8816234130000018</c:v>
                </c:pt>
                <c:pt idx="3520">
                  <c:v>0.84252469100000005</c:v>
                </c:pt>
                <c:pt idx="3521">
                  <c:v>0.8075939679999995</c:v>
                </c:pt>
                <c:pt idx="3522">
                  <c:v>0.77808162300000183</c:v>
                </c:pt>
                <c:pt idx="3523">
                  <c:v>0.75451457200000005</c:v>
                </c:pt>
                <c:pt idx="3524">
                  <c:v>0.73696253899999997</c:v>
                </c:pt>
                <c:pt idx="3525">
                  <c:v>0.72526728699999998</c:v>
                </c:pt>
                <c:pt idx="3526">
                  <c:v>0.71916866999999951</c:v>
                </c:pt>
                <c:pt idx="3527">
                  <c:v>0.71830665000000005</c:v>
                </c:pt>
                <c:pt idx="3528">
                  <c:v>0.72212786900000003</c:v>
                </c:pt>
                <c:pt idx="3529">
                  <c:v>0.72976059800000004</c:v>
                </c:pt>
                <c:pt idx="3530">
                  <c:v>0.73993160800000146</c:v>
                </c:pt>
                <c:pt idx="3531">
                  <c:v>0.75098390500000001</c:v>
                </c:pt>
                <c:pt idx="3532">
                  <c:v>0.76101585900000146</c:v>
                </c:pt>
                <c:pt idx="3533">
                  <c:v>0.76811768599999997</c:v>
                </c:pt>
                <c:pt idx="3534">
                  <c:v>0.77064449100000221</c:v>
                </c:pt>
                <c:pt idx="3535">
                  <c:v>0.76744855900000064</c:v>
                </c:pt>
                <c:pt idx="3536">
                  <c:v>0.75800409000000146</c:v>
                </c:pt>
                <c:pt idx="3537">
                  <c:v>0.74238979400000005</c:v>
                </c:pt>
                <c:pt idx="3538">
                  <c:v>0.72114030000000062</c:v>
                </c:pt>
                <c:pt idx="3539">
                  <c:v>0.69501668999999888</c:v>
                </c:pt>
                <c:pt idx="3540">
                  <c:v>0.66476927900000182</c:v>
                </c:pt>
                <c:pt idx="3541">
                  <c:v>0.63096313100000001</c:v>
                </c:pt>
                <c:pt idx="3542">
                  <c:v>0.59391031200000022</c:v>
                </c:pt>
                <c:pt idx="3543">
                  <c:v>0.55371504199999999</c:v>
                </c:pt>
                <c:pt idx="3544">
                  <c:v>0.51040073799999996</c:v>
                </c:pt>
                <c:pt idx="3545">
                  <c:v>0.46406769000000031</c:v>
                </c:pt>
                <c:pt idx="3546">
                  <c:v>0.41503017400000008</c:v>
                </c:pt>
                <c:pt idx="3547">
                  <c:v>0.36390003400000032</c:v>
                </c:pt>
                <c:pt idx="3548">
                  <c:v>0.31160815200000008</c:v>
                </c:pt>
                <c:pt idx="3549">
                  <c:v>0.25937335</c:v>
                </c:pt>
                <c:pt idx="3550">
                  <c:v>0.208635614</c:v>
                </c:pt>
                <c:pt idx="3551">
                  <c:v>0.16096429100000048</c:v>
                </c:pt>
                <c:pt idx="3552">
                  <c:v>0.11794231899999998</c:v>
                </c:pt>
                <c:pt idx="3553">
                  <c:v>8.1023644200000022E-2</c:v>
                </c:pt>
                <c:pt idx="3554">
                  <c:v>5.1367276400000023E-2</c:v>
                </c:pt>
                <c:pt idx="3555">
                  <c:v>2.9668203899999999E-2</c:v>
                </c:pt>
                <c:pt idx="3556">
                  <c:v>1.6020679900000043E-2</c:v>
                </c:pt>
                <c:pt idx="3557">
                  <c:v>9.8552501700000326E-3</c:v>
                </c:pt>
                <c:pt idx="3558">
                  <c:v>9.9805012900000371E-3</c:v>
                </c:pt>
                <c:pt idx="3559">
                  <c:v>1.4734749199999999E-2</c:v>
                </c:pt>
                <c:pt idx="3560">
                  <c:v>2.2221342700000118E-2</c:v>
                </c:pt>
                <c:pt idx="3561">
                  <c:v>3.0574846700000012E-2</c:v>
                </c:pt>
                <c:pt idx="3562">
                  <c:v>3.8195989399999998E-2</c:v>
                </c:pt>
                <c:pt idx="3563">
                  <c:v>4.3903864799999956E-2</c:v>
                </c:pt>
                <c:pt idx="3564">
                  <c:v>4.69817202E-2</c:v>
                </c:pt>
                <c:pt idx="3565">
                  <c:v>4.7125079799999879E-2</c:v>
                </c:pt>
                <c:pt idx="3566">
                  <c:v>4.4329507099999998E-2</c:v>
                </c:pt>
                <c:pt idx="3567">
                  <c:v>3.8768378100000001E-2</c:v>
                </c:pt>
                <c:pt idx="3568">
                  <c:v>3.0706083099999993E-2</c:v>
                </c:pt>
                <c:pt idx="3569">
                  <c:v>2.0474769800000011E-2</c:v>
                </c:pt>
                <c:pt idx="3570">
                  <c:v>8.5152273900000047E-3</c:v>
                </c:pt>
                <c:pt idx="3571">
                  <c:v>-4.5396866600000115E-3</c:v>
                </c:pt>
                <c:pt idx="3572">
                  <c:v>-1.7777420700000011E-2</c:v>
                </c:pt>
                <c:pt idx="3573">
                  <c:v>-2.9957935200000011E-2</c:v>
                </c:pt>
                <c:pt idx="3574">
                  <c:v>-3.9542352100000011E-2</c:v>
                </c:pt>
                <c:pt idx="3575">
                  <c:v>-4.48213077E-2</c:v>
                </c:pt>
                <c:pt idx="3576">
                  <c:v>-4.4142660399999999E-2</c:v>
                </c:pt>
                <c:pt idx="3577">
                  <c:v>-3.6211561700000026E-2</c:v>
                </c:pt>
                <c:pt idx="3578">
                  <c:v>-2.0408991800000002E-2</c:v>
                </c:pt>
                <c:pt idx="3579">
                  <c:v>2.9453325900000069E-3</c:v>
                </c:pt>
                <c:pt idx="3580">
                  <c:v>3.2463009600000016E-2</c:v>
                </c:pt>
                <c:pt idx="3581">
                  <c:v>6.5750484300000134E-2</c:v>
                </c:pt>
                <c:pt idx="3582">
                  <c:v>9.9686684300000036E-2</c:v>
                </c:pt>
                <c:pt idx="3583">
                  <c:v>0.1308822</c:v>
                </c:pt>
                <c:pt idx="3584">
                  <c:v>0.15623657199999999</c:v>
                </c:pt>
                <c:pt idx="3585">
                  <c:v>0.173477572</c:v>
                </c:pt>
                <c:pt idx="3586">
                  <c:v>0.181564528</c:v>
                </c:pt>
                <c:pt idx="3587">
                  <c:v>0.18086937900000033</c:v>
                </c:pt>
                <c:pt idx="3588">
                  <c:v>0.17310346400000001</c:v>
                </c:pt>
                <c:pt idx="3589">
                  <c:v>0.16101813300000048</c:v>
                </c:pt>
                <c:pt idx="3590">
                  <c:v>0.14795718500000052</c:v>
                </c:pt>
                <c:pt idx="3591">
                  <c:v>0.13736321700000001</c:v>
                </c:pt>
                <c:pt idx="3592">
                  <c:v>0.132335859</c:v>
                </c:pt>
                <c:pt idx="3593">
                  <c:v>0.13531209399999999</c:v>
                </c:pt>
                <c:pt idx="3594">
                  <c:v>0.14789724200000048</c:v>
                </c:pt>
                <c:pt idx="3595">
                  <c:v>0.17083337200000001</c:v>
                </c:pt>
                <c:pt idx="3596">
                  <c:v>0.20405895700000001</c:v>
                </c:pt>
                <c:pt idx="3597">
                  <c:v>0.24680042399999999</c:v>
                </c:pt>
                <c:pt idx="3598">
                  <c:v>0.29764499600000038</c:v>
                </c:pt>
                <c:pt idx="3599">
                  <c:v>0.35457214500000073</c:v>
                </c:pt>
                <c:pt idx="3600">
                  <c:v>0.41495955000000001</c:v>
                </c:pt>
                <c:pt idx="3601">
                  <c:v>0.47561197700000091</c:v>
                </c:pt>
                <c:pt idx="3602">
                  <c:v>0.53287521300000196</c:v>
                </c:pt>
                <c:pt idx="3603">
                  <c:v>0.58288046099999957</c:v>
                </c:pt>
                <c:pt idx="3604">
                  <c:v>0.62192257500000003</c:v>
                </c:pt>
                <c:pt idx="3605">
                  <c:v>0.64692184200000302</c:v>
                </c:pt>
                <c:pt idx="3606">
                  <c:v>0.65587495800000195</c:v>
                </c:pt>
                <c:pt idx="3607">
                  <c:v>0.64818899500000005</c:v>
                </c:pt>
                <c:pt idx="3608">
                  <c:v>0.62481600800000003</c:v>
                </c:pt>
                <c:pt idx="3609">
                  <c:v>0.58815971500000019</c:v>
                </c:pt>
                <c:pt idx="3610">
                  <c:v>0.54178649800000001</c:v>
                </c:pt>
                <c:pt idx="3611">
                  <c:v>0.49001488000000126</c:v>
                </c:pt>
                <c:pt idx="3612">
                  <c:v>0.43746771800000073</c:v>
                </c:pt>
                <c:pt idx="3613">
                  <c:v>0.38864987700000098</c:v>
                </c:pt>
                <c:pt idx="3614">
                  <c:v>0.34757621500000097</c:v>
                </c:pt>
                <c:pt idx="3615">
                  <c:v>0.31744356700000115</c:v>
                </c:pt>
                <c:pt idx="3616">
                  <c:v>0.30033445300000067</c:v>
                </c:pt>
                <c:pt idx="3617">
                  <c:v>0.29695981100000091</c:v>
                </c:pt>
                <c:pt idx="3618">
                  <c:v>0.30648238400000127</c:v>
                </c:pt>
                <c:pt idx="3619">
                  <c:v>0.32648575900000115</c:v>
                </c:pt>
                <c:pt idx="3620">
                  <c:v>0.35314890600000032</c:v>
                </c:pt>
                <c:pt idx="3621">
                  <c:v>0.38164664000000031</c:v>
                </c:pt>
                <c:pt idx="3622">
                  <c:v>0.40673133700000003</c:v>
                </c:pt>
                <c:pt idx="3623">
                  <c:v>0.42339045200000008</c:v>
                </c:pt>
                <c:pt idx="3624">
                  <c:v>0.42744269600000073</c:v>
                </c:pt>
                <c:pt idx="3625">
                  <c:v>0.41595158600000032</c:v>
                </c:pt>
                <c:pt idx="3626">
                  <c:v>0.38739635300000103</c:v>
                </c:pt>
                <c:pt idx="3627">
                  <c:v>0.34161958300000089</c:v>
                </c:pt>
                <c:pt idx="3628">
                  <c:v>0.27963966200000001</c:v>
                </c:pt>
                <c:pt idx="3629">
                  <c:v>0.20344346500000052</c:v>
                </c:pt>
                <c:pt idx="3630">
                  <c:v>0.11584913799999998</c:v>
                </c:pt>
                <c:pt idx="3631">
                  <c:v>2.04657099E-2</c:v>
                </c:pt>
                <c:pt idx="3632">
                  <c:v>-7.8299497600000031E-2</c:v>
                </c:pt>
                <c:pt idx="3633">
                  <c:v>-0.17528645600000042</c:v>
                </c:pt>
                <c:pt idx="3634">
                  <c:v>-0.26478770499999998</c:v>
                </c:pt>
                <c:pt idx="3635">
                  <c:v>-0.34097797900000126</c:v>
                </c:pt>
                <c:pt idx="3636">
                  <c:v>-0.39855727000000091</c:v>
                </c:pt>
                <c:pt idx="3637">
                  <c:v>-0.43351697200000133</c:v>
                </c:pt>
                <c:pt idx="3638">
                  <c:v>-0.44388214200000031</c:v>
                </c:pt>
                <c:pt idx="3639">
                  <c:v>-0.43026552499999998</c:v>
                </c:pt>
                <c:pt idx="3640">
                  <c:v>-0.39609379600000066</c:v>
                </c:pt>
                <c:pt idx="3641">
                  <c:v>-0.34742489600000126</c:v>
                </c:pt>
                <c:pt idx="3642">
                  <c:v>-0.29234992600000032</c:v>
                </c:pt>
                <c:pt idx="3643">
                  <c:v>-0.24004961000000033</c:v>
                </c:pt>
                <c:pt idx="3644">
                  <c:v>-0.19964128200000042</c:v>
                </c:pt>
                <c:pt idx="3645">
                  <c:v>-0.17899706900000042</c:v>
                </c:pt>
                <c:pt idx="3646">
                  <c:v>-0.18372793500000043</c:v>
                </c:pt>
                <c:pt idx="3647">
                  <c:v>-0.21650580899999999</c:v>
                </c:pt>
                <c:pt idx="3648">
                  <c:v>-0.27683717800000002</c:v>
                </c:pt>
                <c:pt idx="3649">
                  <c:v>-0.36131236200000133</c:v>
                </c:pt>
                <c:pt idx="3650">
                  <c:v>-0.464257272</c:v>
                </c:pt>
                <c:pt idx="3651">
                  <c:v>-0.57863335800000004</c:v>
                </c:pt>
                <c:pt idx="3652">
                  <c:v>-0.69699154400000063</c:v>
                </c:pt>
                <c:pt idx="3653">
                  <c:v>-0.81229893400000064</c:v>
                </c:pt>
                <c:pt idx="3654">
                  <c:v>-0.91851656199999709</c:v>
                </c:pt>
                <c:pt idx="3655">
                  <c:v>-1.0108918099999973</c:v>
                </c:pt>
                <c:pt idx="3656">
                  <c:v>-1.0860080999999999</c:v>
                </c:pt>
                <c:pt idx="3657">
                  <c:v>-1.14168442</c:v>
                </c:pt>
                <c:pt idx="3658">
                  <c:v>-1.1768255300000001</c:v>
                </c:pt>
                <c:pt idx="3659">
                  <c:v>-1.1912973200000001</c:v>
                </c:pt>
                <c:pt idx="3660">
                  <c:v>-1.1858573400000001</c:v>
                </c:pt>
                <c:pt idx="3661">
                  <c:v>-1.1621273700000001</c:v>
                </c:pt>
                <c:pt idx="3662">
                  <c:v>-1.12256646</c:v>
                </c:pt>
                <c:pt idx="3663">
                  <c:v>-1.0703971300000001</c:v>
                </c:pt>
                <c:pt idx="3664">
                  <c:v>-1.0094500099999999</c:v>
                </c:pt>
                <c:pt idx="3665">
                  <c:v>-0.94391261199999998</c:v>
                </c:pt>
                <c:pt idx="3666">
                  <c:v>-0.87799472700000181</c:v>
                </c:pt>
                <c:pt idx="3667">
                  <c:v>-0.81554526999999999</c:v>
                </c:pt>
                <c:pt idx="3668">
                  <c:v>-0.75967317700000181</c:v>
                </c:pt>
                <c:pt idx="3669">
                  <c:v>-0.71243350099999958</c:v>
                </c:pt>
                <c:pt idx="3670">
                  <c:v>-0.67463553700000289</c:v>
                </c:pt>
                <c:pt idx="3671">
                  <c:v>-0.64581622400000005</c:v>
                </c:pt>
                <c:pt idx="3672">
                  <c:v>-0.62439633200000133</c:v>
                </c:pt>
                <c:pt idx="3673">
                  <c:v>-0.608006088</c:v>
                </c:pt>
                <c:pt idx="3674">
                  <c:v>-0.59393635199999828</c:v>
                </c:pt>
                <c:pt idx="3675">
                  <c:v>-0.57964647800000146</c:v>
                </c:pt>
                <c:pt idx="3676">
                  <c:v>-0.56324664199999996</c:v>
                </c:pt>
                <c:pt idx="3677">
                  <c:v>-0.54387257300000003</c:v>
                </c:pt>
                <c:pt idx="3678">
                  <c:v>-0.52188410299999999</c:v>
                </c:pt>
                <c:pt idx="3679">
                  <c:v>-0.4988447260000009</c:v>
                </c:pt>
                <c:pt idx="3680">
                  <c:v>-0.47727423100000038</c:v>
                </c:pt>
                <c:pt idx="3681">
                  <c:v>-0.46020508500000001</c:v>
                </c:pt>
                <c:pt idx="3682">
                  <c:v>-0.45061057700000073</c:v>
                </c:pt>
                <c:pt idx="3683">
                  <c:v>-0.45079964099999975</c:v>
                </c:pt>
                <c:pt idx="3684">
                  <c:v>-0.46188535900000038</c:v>
                </c:pt>
                <c:pt idx="3685">
                  <c:v>-0.48342757800000091</c:v>
                </c:pt>
                <c:pt idx="3686">
                  <c:v>-0.51332313799999996</c:v>
                </c:pt>
                <c:pt idx="3687">
                  <c:v>-0.54797639499999951</c:v>
                </c:pt>
                <c:pt idx="3688">
                  <c:v>-0.58273418299999957</c:v>
                </c:pt>
                <c:pt idx="3689">
                  <c:v>-0.61252084000000062</c:v>
                </c:pt>
                <c:pt idx="3690">
                  <c:v>-0.63256955699999995</c:v>
                </c:pt>
                <c:pt idx="3691">
                  <c:v>-0.63912248900000002</c:v>
                </c:pt>
                <c:pt idx="3692">
                  <c:v>-0.62996980700000182</c:v>
                </c:pt>
                <c:pt idx="3693">
                  <c:v>-0.6047216040000023</c:v>
                </c:pt>
                <c:pt idx="3694">
                  <c:v>-0.56475556599999999</c:v>
                </c:pt>
                <c:pt idx="3695">
                  <c:v>-0.512850115</c:v>
                </c:pt>
                <c:pt idx="3696">
                  <c:v>-0.45258500600000001</c:v>
                </c:pt>
                <c:pt idx="3697">
                  <c:v>-0.38764981000000032</c:v>
                </c:pt>
                <c:pt idx="3698">
                  <c:v>-0.32122404600000032</c:v>
                </c:pt>
                <c:pt idx="3699">
                  <c:v>-0.25557364200000005</c:v>
                </c:pt>
                <c:pt idx="3700">
                  <c:v>-0.19194646800000048</c:v>
                </c:pt>
                <c:pt idx="3701">
                  <c:v>-0.13076185400000001</c:v>
                </c:pt>
                <c:pt idx="3702">
                  <c:v>-7.2005881699999996E-2</c:v>
                </c:pt>
                <c:pt idx="3703">
                  <c:v>-1.5686566300000013E-2</c:v>
                </c:pt>
                <c:pt idx="3704">
                  <c:v>3.7805867900000123E-2</c:v>
                </c:pt>
                <c:pt idx="3705">
                  <c:v>8.7548143000000064E-2</c:v>
                </c:pt>
                <c:pt idx="3706">
                  <c:v>0.13218396299999988</c:v>
                </c:pt>
                <c:pt idx="3707">
                  <c:v>0.17023387100000001</c:v>
                </c:pt>
                <c:pt idx="3708">
                  <c:v>0.20051162</c:v>
                </c:pt>
                <c:pt idx="3709">
                  <c:v>0.22251675300000009</c:v>
                </c:pt>
                <c:pt idx="3710">
                  <c:v>0.23668737100000001</c:v>
                </c:pt>
                <c:pt idx="3711">
                  <c:v>0.24444344900000076</c:v>
                </c:pt>
                <c:pt idx="3712">
                  <c:v>0.24801043700000069</c:v>
                </c:pt>
                <c:pt idx="3713">
                  <c:v>0.25006682500000038</c:v>
                </c:pt>
                <c:pt idx="3714">
                  <c:v>0.25329647900000002</c:v>
                </c:pt>
                <c:pt idx="3715">
                  <c:v>0.25994058900000067</c:v>
                </c:pt>
                <c:pt idx="3716">
                  <c:v>0.27143731999999998</c:v>
                </c:pt>
                <c:pt idx="3717">
                  <c:v>0.28821706900000038</c:v>
                </c:pt>
                <c:pt idx="3718">
                  <c:v>0.30968906400000074</c:v>
                </c:pt>
                <c:pt idx="3719">
                  <c:v>0.33441722800000073</c:v>
                </c:pt>
                <c:pt idx="3720">
                  <c:v>0.36044327500000073</c:v>
                </c:pt>
                <c:pt idx="3721">
                  <c:v>0.38567981900000098</c:v>
                </c:pt>
                <c:pt idx="3722">
                  <c:v>0.40827726200000031</c:v>
                </c:pt>
                <c:pt idx="3723">
                  <c:v>0.42687136300000145</c:v>
                </c:pt>
                <c:pt idx="3724">
                  <c:v>0.44065145199999994</c:v>
                </c:pt>
                <c:pt idx="3725">
                  <c:v>0.44924293600000009</c:v>
                </c:pt>
                <c:pt idx="3726">
                  <c:v>0.45245684200000008</c:v>
                </c:pt>
                <c:pt idx="3727">
                  <c:v>0.45000621400000002</c:v>
                </c:pt>
                <c:pt idx="3728">
                  <c:v>0.44130382600000012</c:v>
                </c:pt>
                <c:pt idx="3729">
                  <c:v>0.42543182200000002</c:v>
                </c:pt>
                <c:pt idx="3730">
                  <c:v>0.40131633000000067</c:v>
                </c:pt>
                <c:pt idx="3731">
                  <c:v>0.36807101000000031</c:v>
                </c:pt>
                <c:pt idx="3732">
                  <c:v>0.32541368000000115</c:v>
                </c:pt>
                <c:pt idx="3733">
                  <c:v>0.27403070899999998</c:v>
                </c:pt>
                <c:pt idx="3734">
                  <c:v>0.21577434700000042</c:v>
                </c:pt>
                <c:pt idx="3735">
                  <c:v>0.15362261999999988</c:v>
                </c:pt>
                <c:pt idx="3736">
                  <c:v>9.1398705300000008E-2</c:v>
                </c:pt>
                <c:pt idx="3737">
                  <c:v>3.3309155600000001E-2</c:v>
                </c:pt>
                <c:pt idx="3738">
                  <c:v>-1.6595940600000001E-2</c:v>
                </c:pt>
                <c:pt idx="3739">
                  <c:v>-5.4924330799999976E-2</c:v>
                </c:pt>
                <c:pt idx="3740">
                  <c:v>-7.9309941400000084E-2</c:v>
                </c:pt>
                <c:pt idx="3741">
                  <c:v>-8.8598748200000341E-2</c:v>
                </c:pt>
                <c:pt idx="3742">
                  <c:v>-8.2857570800000044E-2</c:v>
                </c:pt>
                <c:pt idx="3743">
                  <c:v>-6.3255444899999999E-2</c:v>
                </c:pt>
                <c:pt idx="3744">
                  <c:v>-3.1887457000000015E-2</c:v>
                </c:pt>
                <c:pt idx="3745">
                  <c:v>8.3992907500000068E-3</c:v>
                </c:pt>
                <c:pt idx="3746">
                  <c:v>5.4152824200000137E-2</c:v>
                </c:pt>
                <c:pt idx="3747">
                  <c:v>0.101455977</c:v>
                </c:pt>
                <c:pt idx="3748">
                  <c:v>0.14610874700000001</c:v>
                </c:pt>
                <c:pt idx="3749">
                  <c:v>0.1839053370000007</c:v>
                </c:pt>
                <c:pt idx="3750">
                  <c:v>0.21102735600000036</c:v>
                </c:pt>
                <c:pt idx="3751">
                  <c:v>0.22451798700000042</c:v>
                </c:pt>
                <c:pt idx="3752">
                  <c:v>0.22274689100000042</c:v>
                </c:pt>
                <c:pt idx="3753">
                  <c:v>0.20574534900000058</c:v>
                </c:pt>
                <c:pt idx="3754">
                  <c:v>0.17530015299999999</c:v>
                </c:pt>
                <c:pt idx="3755">
                  <c:v>0.13474680300000033</c:v>
                </c:pt>
                <c:pt idx="3756">
                  <c:v>8.8481206699999995E-2</c:v>
                </c:pt>
                <c:pt idx="3757">
                  <c:v>4.1284763099999879E-2</c:v>
                </c:pt>
                <c:pt idx="3758">
                  <c:v>-2.3938402199999999E-3</c:v>
                </c:pt>
                <c:pt idx="3759">
                  <c:v>-3.9051191700000015E-2</c:v>
                </c:pt>
                <c:pt idx="3760">
                  <c:v>-6.652381139999998E-2</c:v>
                </c:pt>
                <c:pt idx="3761">
                  <c:v>-8.4113916100000005E-2</c:v>
                </c:pt>
                <c:pt idx="3762">
                  <c:v>-9.2462117799999993E-2</c:v>
                </c:pt>
                <c:pt idx="3763">
                  <c:v>-9.3232369900000306E-2</c:v>
                </c:pt>
                <c:pt idx="3764">
                  <c:v>-8.8697003600000268E-2</c:v>
                </c:pt>
                <c:pt idx="3765">
                  <c:v>-8.1307708900000011E-2</c:v>
                </c:pt>
                <c:pt idx="3766">
                  <c:v>-7.3319047400000031E-2</c:v>
                </c:pt>
                <c:pt idx="3767">
                  <c:v>-6.6507279899999994E-2</c:v>
                </c:pt>
                <c:pt idx="3768">
                  <c:v>-6.2006041300000127E-2</c:v>
                </c:pt>
                <c:pt idx="3769">
                  <c:v>-6.0263448099999985E-2</c:v>
                </c:pt>
                <c:pt idx="3770">
                  <c:v>-6.1112170200000024E-2</c:v>
                </c:pt>
                <c:pt idx="3771">
                  <c:v>-6.3932104200000034E-2</c:v>
                </c:pt>
                <c:pt idx="3772">
                  <c:v>-6.787288850000002E-2</c:v>
                </c:pt>
                <c:pt idx="3773">
                  <c:v>-7.2093044700000039E-2</c:v>
                </c:pt>
                <c:pt idx="3774">
                  <c:v>-7.5967576300000034E-2</c:v>
                </c:pt>
                <c:pt idx="3775">
                  <c:v>-7.9220792499999998E-2</c:v>
                </c:pt>
                <c:pt idx="3776">
                  <c:v>-8.195440710000032E-2</c:v>
                </c:pt>
                <c:pt idx="3777">
                  <c:v>-8.45628720000004E-2</c:v>
                </c:pt>
                <c:pt idx="3778">
                  <c:v>-8.7555037900000063E-2</c:v>
                </c:pt>
                <c:pt idx="3779">
                  <c:v>-9.1325836900000068E-2</c:v>
                </c:pt>
                <c:pt idx="3780">
                  <c:v>-9.593868570000004E-2</c:v>
                </c:pt>
                <c:pt idx="3781">
                  <c:v>-0.10098317800000002</c:v>
                </c:pt>
                <c:pt idx="3782">
                  <c:v>-0.10556217700000022</c:v>
                </c:pt>
                <c:pt idx="3783">
                  <c:v>-0.10843342300000017</c:v>
                </c:pt>
                <c:pt idx="3784">
                  <c:v>-0.1082919620000002</c:v>
                </c:pt>
                <c:pt idx="3785">
                  <c:v>-0.10413839799999998</c:v>
                </c:pt>
                <c:pt idx="3786">
                  <c:v>-9.5645348700000465E-2</c:v>
                </c:pt>
                <c:pt idx="3787">
                  <c:v>-8.3427364800000264E-2</c:v>
                </c:pt>
                <c:pt idx="3788">
                  <c:v>-6.9135676300000032E-2</c:v>
                </c:pt>
                <c:pt idx="3789">
                  <c:v>-5.5341004399999977E-2</c:v>
                </c:pt>
                <c:pt idx="3790">
                  <c:v>-4.5222357800000022E-2</c:v>
                </c:pt>
                <c:pt idx="3791">
                  <c:v>-4.2126354300000023E-2</c:v>
                </c:pt>
                <c:pt idx="3792">
                  <c:v>-4.9088959100000024E-2</c:v>
                </c:pt>
                <c:pt idx="3793">
                  <c:v>-6.8409291699999999E-2</c:v>
                </c:pt>
                <c:pt idx="3794">
                  <c:v>-0.101340294</c:v>
                </c:pt>
                <c:pt idx="3795">
                  <c:v>-0.14792598000000048</c:v>
                </c:pt>
                <c:pt idx="3796">
                  <c:v>-0.20698260700000001</c:v>
                </c:pt>
                <c:pt idx="3797">
                  <c:v>-0.276205482</c:v>
                </c:pt>
                <c:pt idx="3798">
                  <c:v>-0.35238234700000115</c:v>
                </c:pt>
                <c:pt idx="3799">
                  <c:v>-0.43169853000000002</c:v>
                </c:pt>
                <c:pt idx="3800">
                  <c:v>-0.51011943999999998</c:v>
                </c:pt>
                <c:pt idx="3801">
                  <c:v>-0.58382319799999949</c:v>
                </c:pt>
                <c:pt idx="3802">
                  <c:v>-0.64963186300000231</c:v>
                </c:pt>
                <c:pt idx="3803">
                  <c:v>-0.70536705899999996</c:v>
                </c:pt>
                <c:pt idx="3804">
                  <c:v>-0.75005116100000002</c:v>
                </c:pt>
                <c:pt idx="3805">
                  <c:v>-0.78389595900000064</c:v>
                </c:pt>
                <c:pt idx="3806">
                  <c:v>-0.80806763999999998</c:v>
                </c:pt>
                <c:pt idx="3807">
                  <c:v>-0.82427646799999998</c:v>
                </c:pt>
                <c:pt idx="3808">
                  <c:v>-0.83428835099999998</c:v>
                </c:pt>
                <c:pt idx="3809">
                  <c:v>-0.83947678599999842</c:v>
                </c:pt>
                <c:pt idx="3810">
                  <c:v>-0.8405175069999995</c:v>
                </c:pt>
                <c:pt idx="3811">
                  <c:v>-0.83728248399999949</c:v>
                </c:pt>
                <c:pt idx="3812">
                  <c:v>-0.82893198800000001</c:v>
                </c:pt>
                <c:pt idx="3813">
                  <c:v>-0.81415347999999998</c:v>
                </c:pt>
                <c:pt idx="3814">
                  <c:v>-0.79146998799999957</c:v>
                </c:pt>
                <c:pt idx="3815">
                  <c:v>-0.75954256399999998</c:v>
                </c:pt>
                <c:pt idx="3816">
                  <c:v>-0.71741332199999819</c:v>
                </c:pt>
                <c:pt idx="3817">
                  <c:v>-0.66466549700000266</c:v>
                </c:pt>
                <c:pt idx="3818">
                  <c:v>-0.60150226499999959</c:v>
                </c:pt>
                <c:pt idx="3819">
                  <c:v>-0.52875821400000145</c:v>
                </c:pt>
                <c:pt idx="3820">
                  <c:v>-0.44785936400000032</c:v>
                </c:pt>
                <c:pt idx="3821">
                  <c:v>-0.36074096800000038</c:v>
                </c:pt>
                <c:pt idx="3822">
                  <c:v>-0.26972701900000001</c:v>
                </c:pt>
                <c:pt idx="3823">
                  <c:v>-0.17737522</c:v>
                </c:pt>
                <c:pt idx="3824">
                  <c:v>-8.6294600000000068E-2</c:v>
                </c:pt>
                <c:pt idx="3825">
                  <c:v>1.0474522800000001E-3</c:v>
                </c:pt>
                <c:pt idx="3826">
                  <c:v>8.2504615200000048E-2</c:v>
                </c:pt>
                <c:pt idx="3827">
                  <c:v>0.15639032700000033</c:v>
                </c:pt>
                <c:pt idx="3828">
                  <c:v>0.22155188600000006</c:v>
                </c:pt>
                <c:pt idx="3829">
                  <c:v>0.27736840600000073</c:v>
                </c:pt>
                <c:pt idx="3830">
                  <c:v>0.32367583300000091</c:v>
                </c:pt>
                <c:pt idx="3831">
                  <c:v>0.36063857300000091</c:v>
                </c:pt>
                <c:pt idx="3832">
                  <c:v>0.38860195500000067</c:v>
                </c:pt>
                <c:pt idx="3833">
                  <c:v>0.40796527300000091</c:v>
                </c:pt>
                <c:pt idx="3834">
                  <c:v>0.41911130400000002</c:v>
                </c:pt>
                <c:pt idx="3835">
                  <c:v>0.42241494500000115</c:v>
                </c:pt>
                <c:pt idx="3836">
                  <c:v>0.41833238900000103</c:v>
                </c:pt>
                <c:pt idx="3837">
                  <c:v>0.40754960499999998</c:v>
                </c:pt>
                <c:pt idx="3838">
                  <c:v>0.39115037500000127</c:v>
                </c:pt>
                <c:pt idx="3839">
                  <c:v>0.37075371699999998</c:v>
                </c:pt>
                <c:pt idx="3840">
                  <c:v>0.34857279400000096</c:v>
                </c:pt>
                <c:pt idx="3841">
                  <c:v>0.32736216700000187</c:v>
                </c:pt>
                <c:pt idx="3842">
                  <c:v>0.31024149400000001</c:v>
                </c:pt>
                <c:pt idx="3843">
                  <c:v>0.30040956200000091</c:v>
                </c:pt>
                <c:pt idx="3844">
                  <c:v>0.30078544000000002</c:v>
                </c:pt>
                <c:pt idx="3845">
                  <c:v>0.31362998900000133</c:v>
                </c:pt>
                <c:pt idx="3846">
                  <c:v>0.3402078250000003</c:v>
                </c:pt>
                <c:pt idx="3847">
                  <c:v>0.38054340700000067</c:v>
                </c:pt>
                <c:pt idx="3848">
                  <c:v>0.43330963600000066</c:v>
                </c:pt>
                <c:pt idx="3849">
                  <c:v>0.49586364400000038</c:v>
                </c:pt>
                <c:pt idx="3850">
                  <c:v>0.56441971999999996</c:v>
                </c:pt>
                <c:pt idx="3851">
                  <c:v>0.63433351100000002</c:v>
                </c:pt>
                <c:pt idx="3852">
                  <c:v>0.70046553</c:v>
                </c:pt>
                <c:pt idx="3853">
                  <c:v>0.75759558000000005</c:v>
                </c:pt>
                <c:pt idx="3854">
                  <c:v>0.80086996899999996</c:v>
                </c:pt>
                <c:pt idx="3855">
                  <c:v>0.82626750999999843</c:v>
                </c:pt>
                <c:pt idx="3856">
                  <c:v>0.83106140799999995</c:v>
                </c:pt>
                <c:pt idx="3857">
                  <c:v>0.81423369700000003</c:v>
                </c:pt>
                <c:pt idx="3858">
                  <c:v>0.77677322300000184</c:v>
                </c:pt>
                <c:pt idx="3859">
                  <c:v>0.72177370200000146</c:v>
                </c:pt>
                <c:pt idx="3860">
                  <c:v>0.65425874700000064</c:v>
                </c:pt>
                <c:pt idx="3861">
                  <c:v>0.58070104800000022</c:v>
                </c:pt>
                <c:pt idx="3862">
                  <c:v>0.50826776499999815</c:v>
                </c:pt>
                <c:pt idx="3863">
                  <c:v>0.44389475400000011</c:v>
                </c:pt>
                <c:pt idx="3864">
                  <c:v>0.39334327900000116</c:v>
                </c:pt>
                <c:pt idx="3865">
                  <c:v>0.36040920200000032</c:v>
                </c:pt>
                <c:pt idx="3866">
                  <c:v>0.34642883100000138</c:v>
                </c:pt>
                <c:pt idx="3867">
                  <c:v>0.35016328200000002</c:v>
                </c:pt>
                <c:pt idx="3868">
                  <c:v>0.36806699100000151</c:v>
                </c:pt>
                <c:pt idx="3869">
                  <c:v>0.39487531600000098</c:v>
                </c:pt>
                <c:pt idx="3870">
                  <c:v>0.42439871500000115</c:v>
                </c:pt>
                <c:pt idx="3871">
                  <c:v>0.45039059800000031</c:v>
                </c:pt>
                <c:pt idx="3872">
                  <c:v>0.46735993400000031</c:v>
                </c:pt>
                <c:pt idx="3873">
                  <c:v>0.4712221870000009</c:v>
                </c:pt>
                <c:pt idx="3874">
                  <c:v>0.45971120700000001</c:v>
                </c:pt>
                <c:pt idx="3875">
                  <c:v>0.43251053400000067</c:v>
                </c:pt>
                <c:pt idx="3876">
                  <c:v>0.39110555400000002</c:v>
                </c:pt>
                <c:pt idx="3877">
                  <c:v>0.33840255400000091</c:v>
                </c:pt>
                <c:pt idx="3878">
                  <c:v>0.27820300999999997</c:v>
                </c:pt>
                <c:pt idx="3879">
                  <c:v>0.214650705</c:v>
                </c:pt>
                <c:pt idx="3880">
                  <c:v>0.15176889000000052</c:v>
                </c:pt>
                <c:pt idx="3881">
                  <c:v>9.3173412500000066E-2</c:v>
                </c:pt>
                <c:pt idx="3882">
                  <c:v>4.198936849999977E-2</c:v>
                </c:pt>
                <c:pt idx="3883">
                  <c:v>9.2888890600000093E-4</c:v>
                </c:pt>
                <c:pt idx="3884">
                  <c:v>-2.7564862100000011E-2</c:v>
                </c:pt>
                <c:pt idx="3885">
                  <c:v>-4.1221696299999888E-2</c:v>
                </c:pt>
                <c:pt idx="3886">
                  <c:v>-3.7986485399999999E-2</c:v>
                </c:pt>
                <c:pt idx="3887">
                  <c:v>-1.6229854800000044E-2</c:v>
                </c:pt>
                <c:pt idx="3888">
                  <c:v>2.4913517000000052E-2</c:v>
                </c:pt>
                <c:pt idx="3889">
                  <c:v>8.5178355900000224E-2</c:v>
                </c:pt>
                <c:pt idx="3890">
                  <c:v>0.16289607700000006</c:v>
                </c:pt>
                <c:pt idx="3891">
                  <c:v>0.25491881100000091</c:v>
                </c:pt>
                <c:pt idx="3892">
                  <c:v>0.35678997700000098</c:v>
                </c:pt>
                <c:pt idx="3893">
                  <c:v>0.46314436800000008</c:v>
                </c:pt>
                <c:pt idx="3894">
                  <c:v>0.568261197</c:v>
                </c:pt>
                <c:pt idx="3895">
                  <c:v>0.66666103800000243</c:v>
                </c:pt>
                <c:pt idx="3896">
                  <c:v>0.75363787000000182</c:v>
                </c:pt>
                <c:pt idx="3897">
                  <c:v>0.82564405600000301</c:v>
                </c:pt>
                <c:pt idx="3898">
                  <c:v>0.88049054599999876</c:v>
                </c:pt>
                <c:pt idx="3899">
                  <c:v>0.91736760099999959</c:v>
                </c:pt>
                <c:pt idx="3900">
                  <c:v>0.93672362899999995</c:v>
                </c:pt>
                <c:pt idx="3901">
                  <c:v>0.94005502600000146</c:v>
                </c:pt>
                <c:pt idx="3902">
                  <c:v>0.92965615499999998</c:v>
                </c:pt>
                <c:pt idx="3903">
                  <c:v>0.90836699699999957</c:v>
                </c:pt>
                <c:pt idx="3904">
                  <c:v>0.87933733000000003</c:v>
                </c:pt>
                <c:pt idx="3905">
                  <c:v>0.84580983500000195</c:v>
                </c:pt>
                <c:pt idx="3906">
                  <c:v>0.81091786099999996</c:v>
                </c:pt>
                <c:pt idx="3907">
                  <c:v>0.77749170700000136</c:v>
                </c:pt>
                <c:pt idx="3908">
                  <c:v>0.74787626600000146</c:v>
                </c:pt>
                <c:pt idx="3909">
                  <c:v>0.7237745380000018</c:v>
                </c:pt>
                <c:pt idx="3910">
                  <c:v>0.70613952999999996</c:v>
                </c:pt>
                <c:pt idx="3911">
                  <c:v>0.69513749600000063</c:v>
                </c:pt>
                <c:pt idx="3912">
                  <c:v>0.69019404400000062</c:v>
                </c:pt>
                <c:pt idx="3913">
                  <c:v>0.69011536099999959</c:v>
                </c:pt>
                <c:pt idx="3914">
                  <c:v>0.69325569600000192</c:v>
                </c:pt>
                <c:pt idx="3915">
                  <c:v>0.69769255300000155</c:v>
                </c:pt>
                <c:pt idx="3916">
                  <c:v>0.70137400000000005</c:v>
                </c:pt>
                <c:pt idx="3917">
                  <c:v>0.70222196400000003</c:v>
                </c:pt>
                <c:pt idx="3918">
                  <c:v>0.69820236499999888</c:v>
                </c:pt>
                <c:pt idx="3919">
                  <c:v>0.68739277400000021</c:v>
                </c:pt>
                <c:pt idx="3920">
                  <c:v>0.66808296</c:v>
                </c:pt>
                <c:pt idx="3921">
                  <c:v>0.63892710100000005</c:v>
                </c:pt>
                <c:pt idx="3922">
                  <c:v>0.59913783700000023</c:v>
                </c:pt>
                <c:pt idx="3923">
                  <c:v>0.54868220899999998</c:v>
                </c:pt>
                <c:pt idx="3924">
                  <c:v>0.48842136400000091</c:v>
                </c:pt>
                <c:pt idx="3925">
                  <c:v>0.42013989200000001</c:v>
                </c:pt>
                <c:pt idx="3926">
                  <c:v>0.34643421700000032</c:v>
                </c:pt>
                <c:pt idx="3927">
                  <c:v>0.27046415000000001</c:v>
                </c:pt>
                <c:pt idx="3928">
                  <c:v>0.19560586299999988</c:v>
                </c:pt>
                <c:pt idx="3929">
                  <c:v>0.12506641299999999</c:v>
                </c:pt>
                <c:pt idx="3930">
                  <c:v>6.1524368299999833E-2</c:v>
                </c:pt>
                <c:pt idx="3931">
                  <c:v>6.849315340000002E-3</c:v>
                </c:pt>
                <c:pt idx="3932">
                  <c:v>-3.8068764099999999E-2</c:v>
                </c:pt>
                <c:pt idx="3933">
                  <c:v>-7.3372154400000014E-2</c:v>
                </c:pt>
                <c:pt idx="3934">
                  <c:v>-0.10017856999999998</c:v>
                </c:pt>
                <c:pt idx="3935">
                  <c:v>-0.12043128700000012</c:v>
                </c:pt>
                <c:pt idx="3936">
                  <c:v>-0.136672454</c:v>
                </c:pt>
                <c:pt idx="3937">
                  <c:v>-0.15175337400000033</c:v>
                </c:pt>
                <c:pt idx="3938">
                  <c:v>-0.16849844200000069</c:v>
                </c:pt>
                <c:pt idx="3939">
                  <c:v>-0.1893483450000007</c:v>
                </c:pt>
                <c:pt idx="3940">
                  <c:v>-0.21602500199999999</c:v>
                </c:pt>
                <c:pt idx="3941">
                  <c:v>-0.24927654499999999</c:v>
                </c:pt>
                <c:pt idx="3942">
                  <c:v>-0.28876525600000003</c:v>
                </c:pt>
                <c:pt idx="3943">
                  <c:v>-0.33314709300000073</c:v>
                </c:pt>
                <c:pt idx="3944">
                  <c:v>-0.38035235100000098</c:v>
                </c:pt>
                <c:pt idx="3945">
                  <c:v>-0.42802433900000098</c:v>
                </c:pt>
                <c:pt idx="3946">
                  <c:v>-0.47402164900000032</c:v>
                </c:pt>
                <c:pt idx="3947">
                  <c:v>-0.51685755499999997</c:v>
                </c:pt>
                <c:pt idx="3948">
                  <c:v>-0.55595347300000064</c:v>
                </c:pt>
                <c:pt idx="3949">
                  <c:v>-0.59162653100000018</c:v>
                </c:pt>
                <c:pt idx="3950">
                  <c:v>-0.62480262200000181</c:v>
                </c:pt>
                <c:pt idx="3951">
                  <c:v>-0.6565255220000018</c:v>
                </c:pt>
                <c:pt idx="3952">
                  <c:v>-0.68739771600000144</c:v>
                </c:pt>
                <c:pt idx="3953">
                  <c:v>-0.71711683800000003</c:v>
                </c:pt>
                <c:pt idx="3954">
                  <c:v>-0.74425467599999995</c:v>
                </c:pt>
                <c:pt idx="3955">
                  <c:v>-0.76636667599999997</c:v>
                </c:pt>
                <c:pt idx="3956">
                  <c:v>-0.78043429799999997</c:v>
                </c:pt>
                <c:pt idx="3957">
                  <c:v>-0.78355348499999866</c:v>
                </c:pt>
                <c:pt idx="3958">
                  <c:v>-0.77371065500000136</c:v>
                </c:pt>
                <c:pt idx="3959">
                  <c:v>-0.75045449099999995</c:v>
                </c:pt>
                <c:pt idx="3960">
                  <c:v>-0.71528621800000003</c:v>
                </c:pt>
                <c:pt idx="3961">
                  <c:v>-0.67164935900000278</c:v>
                </c:pt>
                <c:pt idx="3962">
                  <c:v>-0.62449198800000005</c:v>
                </c:pt>
                <c:pt idx="3963">
                  <c:v>-0.57947731700000005</c:v>
                </c:pt>
                <c:pt idx="3964">
                  <c:v>-0.54200591700000145</c:v>
                </c:pt>
                <c:pt idx="3965">
                  <c:v>-0.51626295599999816</c:v>
                </c:pt>
                <c:pt idx="3966">
                  <c:v>-0.50450116599999817</c:v>
                </c:pt>
                <c:pt idx="3967">
                  <c:v>-0.506715319</c:v>
                </c:pt>
                <c:pt idx="3968">
                  <c:v>-0.52076935000000002</c:v>
                </c:pt>
                <c:pt idx="3969">
                  <c:v>-0.54292850199999998</c:v>
                </c:pt>
                <c:pt idx="3970">
                  <c:v>-0.56865563400000196</c:v>
                </c:pt>
                <c:pt idx="3971">
                  <c:v>-0.59347657099999829</c:v>
                </c:pt>
                <c:pt idx="3972">
                  <c:v>-0.61371811200000181</c:v>
                </c:pt>
                <c:pt idx="3973">
                  <c:v>-0.62697168900000133</c:v>
                </c:pt>
                <c:pt idx="3974">
                  <c:v>-0.63221979800000061</c:v>
                </c:pt>
                <c:pt idx="3975">
                  <c:v>-0.62965445300000289</c:v>
                </c:pt>
                <c:pt idx="3976">
                  <c:v>-0.62029161200000305</c:v>
                </c:pt>
                <c:pt idx="3977">
                  <c:v>-0.60552250600000002</c:v>
                </c:pt>
                <c:pt idx="3978">
                  <c:v>-0.58673462200000071</c:v>
                </c:pt>
                <c:pt idx="3979">
                  <c:v>-0.56509020300000146</c:v>
                </c:pt>
                <c:pt idx="3980">
                  <c:v>-0.54148473899999949</c:v>
                </c:pt>
                <c:pt idx="3981">
                  <c:v>-0.51664600199999999</c:v>
                </c:pt>
                <c:pt idx="3982">
                  <c:v>-0.491295659</c:v>
                </c:pt>
                <c:pt idx="3983">
                  <c:v>-0.46628831100000073</c:v>
                </c:pt>
                <c:pt idx="3984">
                  <c:v>-0.44266572200000009</c:v>
                </c:pt>
                <c:pt idx="3985">
                  <c:v>-0.42160329900000032</c:v>
                </c:pt>
                <c:pt idx="3986">
                  <c:v>-0.40426557600000002</c:v>
                </c:pt>
                <c:pt idx="3987">
                  <c:v>-0.39161493400000102</c:v>
                </c:pt>
                <c:pt idx="3988">
                  <c:v>-0.38422611100000104</c:v>
                </c:pt>
                <c:pt idx="3989">
                  <c:v>-0.38215223000000031</c:v>
                </c:pt>
                <c:pt idx="3990">
                  <c:v>-0.38487176000000151</c:v>
                </c:pt>
                <c:pt idx="3991">
                  <c:v>-0.39132747600000151</c:v>
                </c:pt>
                <c:pt idx="3992">
                  <c:v>-0.40005072600000002</c:v>
                </c:pt>
                <c:pt idx="3993">
                  <c:v>-0.40934801200000032</c:v>
                </c:pt>
                <c:pt idx="3994">
                  <c:v>-0.41751389400000066</c:v>
                </c:pt>
                <c:pt idx="3995">
                  <c:v>-0.42302743100000073</c:v>
                </c:pt>
                <c:pt idx="3996">
                  <c:v>-0.42469183200000005</c:v>
                </c:pt>
                <c:pt idx="3997">
                  <c:v>-0.42168941600000032</c:v>
                </c:pt>
                <c:pt idx="3998">
                  <c:v>-0.41354956300000073</c:v>
                </c:pt>
                <c:pt idx="3999">
                  <c:v>-0.40005632600000002</c:v>
                </c:pt>
                <c:pt idx="4000">
                  <c:v>-0.38114302500000002</c:v>
                </c:pt>
                <c:pt idx="4001">
                  <c:v>-0.35682764700000102</c:v>
                </c:pt>
                <c:pt idx="4002">
                  <c:v>-0.32722888600000127</c:v>
                </c:pt>
                <c:pt idx="4003">
                  <c:v>-0.29267140500000038</c:v>
                </c:pt>
                <c:pt idx="4004">
                  <c:v>-0.25385213000000001</c:v>
                </c:pt>
                <c:pt idx="4005">
                  <c:v>-0.21200867200000001</c:v>
                </c:pt>
                <c:pt idx="4006">
                  <c:v>-0.16901452200000006</c:v>
                </c:pt>
                <c:pt idx="4007">
                  <c:v>-0.12733291399999988</c:v>
                </c:pt>
                <c:pt idx="4008">
                  <c:v>-8.9789853100000067E-2</c:v>
                </c:pt>
                <c:pt idx="4009">
                  <c:v>-5.9173574000000034E-2</c:v>
                </c:pt>
                <c:pt idx="4010">
                  <c:v>-3.7722680100000003E-2</c:v>
                </c:pt>
                <c:pt idx="4011">
                  <c:v>-2.6610438800000011E-2</c:v>
                </c:pt>
                <c:pt idx="4012">
                  <c:v>-2.5557900700000011E-2</c:v>
                </c:pt>
                <c:pt idx="4013">
                  <c:v>-3.2696322800000052E-2</c:v>
                </c:pt>
                <c:pt idx="4014">
                  <c:v>-4.4749594599999998E-2</c:v>
                </c:pt>
                <c:pt idx="4015">
                  <c:v>-5.7530762600000007E-2</c:v>
                </c:pt>
                <c:pt idx="4016">
                  <c:v>-6.6663056700000001E-2</c:v>
                </c:pt>
                <c:pt idx="4017">
                  <c:v>-6.8373887300000033E-2</c:v>
                </c:pt>
                <c:pt idx="4018">
                  <c:v>-6.0187891300000032E-2</c:v>
                </c:pt>
                <c:pt idx="4019">
                  <c:v>-4.1370744100000002E-2</c:v>
                </c:pt>
                <c:pt idx="4020">
                  <c:v>-1.3038856300000005E-2</c:v>
                </c:pt>
                <c:pt idx="4021">
                  <c:v>2.2069841000000052E-2</c:v>
                </c:pt>
                <c:pt idx="4022">
                  <c:v>6.0096271600000174E-2</c:v>
                </c:pt>
                <c:pt idx="4023">
                  <c:v>9.6714380200000061E-2</c:v>
                </c:pt>
                <c:pt idx="4024">
                  <c:v>0.127804311</c:v>
                </c:pt>
                <c:pt idx="4025">
                  <c:v>0.15002264000000001</c:v>
                </c:pt>
                <c:pt idx="4026">
                  <c:v>0.16118095499999988</c:v>
                </c:pt>
                <c:pt idx="4027">
                  <c:v>0.16039188300000021</c:v>
                </c:pt>
                <c:pt idx="4028">
                  <c:v>0.14799266699999999</c:v>
                </c:pt>
                <c:pt idx="4029">
                  <c:v>0.125302254</c:v>
                </c:pt>
                <c:pt idx="4030">
                  <c:v>9.4298669500000265E-2</c:v>
                </c:pt>
                <c:pt idx="4031">
                  <c:v>5.7308544000000024E-2</c:v>
                </c:pt>
                <c:pt idx="4032">
                  <c:v>1.6779052500000002E-2</c:v>
                </c:pt>
                <c:pt idx="4033">
                  <c:v>-2.4838758100000011E-2</c:v>
                </c:pt>
                <c:pt idx="4034">
                  <c:v>-6.5117904700000034E-2</c:v>
                </c:pt>
                <c:pt idx="4035">
                  <c:v>-0.10165629900000002</c:v>
                </c:pt>
                <c:pt idx="4036">
                  <c:v>-0.132123299</c:v>
                </c:pt>
                <c:pt idx="4037">
                  <c:v>-0.15440549100000076</c:v>
                </c:pt>
                <c:pt idx="4038">
                  <c:v>-0.16685918200000024</c:v>
                </c:pt>
                <c:pt idx="4039">
                  <c:v>-0.16862482299999987</c:v>
                </c:pt>
                <c:pt idx="4040">
                  <c:v>-0.15991794700000075</c:v>
                </c:pt>
                <c:pt idx="4041">
                  <c:v>-0.14219809600000033</c:v>
                </c:pt>
                <c:pt idx="4042">
                  <c:v>-0.11813829900000003</c:v>
                </c:pt>
                <c:pt idx="4043">
                  <c:v>-9.136477940000004E-2</c:v>
                </c:pt>
                <c:pt idx="4044">
                  <c:v>-6.5994983100000112E-2</c:v>
                </c:pt>
                <c:pt idx="4045">
                  <c:v>-4.6055479099999956E-2</c:v>
                </c:pt>
                <c:pt idx="4046">
                  <c:v>-3.4893253000000041E-2</c:v>
                </c:pt>
                <c:pt idx="4047">
                  <c:v>-3.4697611400000015E-2</c:v>
                </c:pt>
                <c:pt idx="4048">
                  <c:v>-4.6226165399999783E-2</c:v>
                </c:pt>
                <c:pt idx="4049">
                  <c:v>-6.8779581800000031E-2</c:v>
                </c:pt>
                <c:pt idx="4050">
                  <c:v>-0.10041330499999998</c:v>
                </c:pt>
                <c:pt idx="4051">
                  <c:v>-0.138324056</c:v>
                </c:pt>
                <c:pt idx="4052">
                  <c:v>-0.17931492099999999</c:v>
                </c:pt>
                <c:pt idx="4053">
                  <c:v>-0.22023679800000009</c:v>
                </c:pt>
                <c:pt idx="4054">
                  <c:v>-0.25832459200000091</c:v>
                </c:pt>
                <c:pt idx="4055">
                  <c:v>-0.29138516500000133</c:v>
                </c:pt>
                <c:pt idx="4056">
                  <c:v>-0.31783930800000032</c:v>
                </c:pt>
                <c:pt idx="4057">
                  <c:v>-0.33665906700000098</c:v>
                </c:pt>
                <c:pt idx="4058">
                  <c:v>-0.3472613970000003</c:v>
                </c:pt>
                <c:pt idx="4059">
                  <c:v>-0.34941811000000089</c:v>
                </c:pt>
                <c:pt idx="4060">
                  <c:v>-0.34322241600000031</c:v>
                </c:pt>
                <c:pt idx="4061">
                  <c:v>-0.32912267600000134</c:v>
                </c:pt>
                <c:pt idx="4062">
                  <c:v>-0.30800277300000151</c:v>
                </c:pt>
                <c:pt idx="4063">
                  <c:v>-0.281263227</c:v>
                </c:pt>
                <c:pt idx="4064">
                  <c:v>-0.25084973900000002</c:v>
                </c:pt>
                <c:pt idx="4065">
                  <c:v>-0.219181812</c:v>
                </c:pt>
                <c:pt idx="4066">
                  <c:v>-0.1889554900000007</c:v>
                </c:pt>
                <c:pt idx="4067">
                  <c:v>-0.16282958800000005</c:v>
                </c:pt>
                <c:pt idx="4068">
                  <c:v>-0.14303999900000036</c:v>
                </c:pt>
                <c:pt idx="4069">
                  <c:v>-0.13101660800000001</c:v>
                </c:pt>
                <c:pt idx="4070">
                  <c:v>-0.12709079000000001</c:v>
                </c:pt>
                <c:pt idx="4071">
                  <c:v>-0.130368868</c:v>
                </c:pt>
                <c:pt idx="4072">
                  <c:v>-0.138814628</c:v>
                </c:pt>
                <c:pt idx="4073">
                  <c:v>-0.14953756300000001</c:v>
                </c:pt>
                <c:pt idx="4074">
                  <c:v>-0.15923390600000042</c:v>
                </c:pt>
                <c:pt idx="4075">
                  <c:v>-0.16469481999999988</c:v>
                </c:pt>
                <c:pt idx="4076">
                  <c:v>-0.16328577499999997</c:v>
                </c:pt>
                <c:pt idx="4077">
                  <c:v>-0.15331304500000043</c:v>
                </c:pt>
                <c:pt idx="4078">
                  <c:v>-0.13422551399999988</c:v>
                </c:pt>
                <c:pt idx="4079">
                  <c:v>-0.10663818600000002</c:v>
                </c:pt>
                <c:pt idx="4080">
                  <c:v>-7.2197130200000112E-2</c:v>
                </c:pt>
                <c:pt idx="4081">
                  <c:v>-3.3329800600000001E-2</c:v>
                </c:pt>
                <c:pt idx="4082">
                  <c:v>7.0687279799999999E-3</c:v>
                </c:pt>
                <c:pt idx="4083">
                  <c:v>4.5969107400000001E-2</c:v>
                </c:pt>
                <c:pt idx="4084">
                  <c:v>8.0526690600000228E-2</c:v>
                </c:pt>
                <c:pt idx="4085">
                  <c:v>0.108367503</c:v>
                </c:pt>
                <c:pt idx="4086">
                  <c:v>0.12783170099999988</c:v>
                </c:pt>
                <c:pt idx="4087">
                  <c:v>0.13816421200000001</c:v>
                </c:pt>
                <c:pt idx="4088">
                  <c:v>0.13963772299999988</c:v>
                </c:pt>
                <c:pt idx="4089">
                  <c:v>0.133585699</c:v>
                </c:pt>
                <c:pt idx="4090">
                  <c:v>0.12232137799999999</c:v>
                </c:pt>
                <c:pt idx="4091">
                  <c:v>0.10892871799999999</c:v>
                </c:pt>
                <c:pt idx="4092">
                  <c:v>9.6932098400000027E-2</c:v>
                </c:pt>
                <c:pt idx="4093">
                  <c:v>8.9881055000000043E-2</c:v>
                </c:pt>
                <c:pt idx="4094">
                  <c:v>9.0908685300000028E-2</c:v>
                </c:pt>
                <c:pt idx="4095">
                  <c:v>0.10233244000000002</c:v>
                </c:pt>
                <c:pt idx="4096">
                  <c:v>0.12535902399999987</c:v>
                </c:pt>
                <c:pt idx="4097">
                  <c:v>0.15993064700000043</c:v>
                </c:pt>
                <c:pt idx="4098">
                  <c:v>0.20472267399999997</c:v>
                </c:pt>
                <c:pt idx="4099">
                  <c:v>0.25727828900000038</c:v>
                </c:pt>
                <c:pt idx="4100">
                  <c:v>0.31425222200000008</c:v>
                </c:pt>
                <c:pt idx="4101">
                  <c:v>0.371735182</c:v>
                </c:pt>
                <c:pt idx="4102">
                  <c:v>0.42563164799999997</c:v>
                </c:pt>
                <c:pt idx="4103">
                  <c:v>0.47206090100000098</c:v>
                </c:pt>
                <c:pt idx="4104">
                  <c:v>0.50774565600000243</c:v>
                </c:pt>
                <c:pt idx="4105">
                  <c:v>0.53034504100000002</c:v>
                </c:pt>
                <c:pt idx="4106">
                  <c:v>0.53868466599999998</c:v>
                </c:pt>
                <c:pt idx="4107">
                  <c:v>0.53284797100000003</c:v>
                </c:pt>
                <c:pt idx="4108">
                  <c:v>0.51411730599999816</c:v>
                </c:pt>
                <c:pt idx="4109">
                  <c:v>0.48478114500000002</c:v>
                </c:pt>
                <c:pt idx="4110">
                  <c:v>0.44785020900000078</c:v>
                </c:pt>
                <c:pt idx="4111">
                  <c:v>0.40673551099999999</c:v>
                </c:pt>
                <c:pt idx="4112">
                  <c:v>0.36493602500000066</c:v>
                </c:pt>
                <c:pt idx="4113">
                  <c:v>0.32576547800000066</c:v>
                </c:pt>
                <c:pt idx="4114">
                  <c:v>0.29212544299999998</c:v>
                </c:pt>
                <c:pt idx="4115">
                  <c:v>0.26631919900000073</c:v>
                </c:pt>
                <c:pt idx="4116">
                  <c:v>0.24989556600000001</c:v>
                </c:pt>
                <c:pt idx="4117">
                  <c:v>0.24351922600000042</c:v>
                </c:pt>
                <c:pt idx="4118">
                  <c:v>0.246877874</c:v>
                </c:pt>
                <c:pt idx="4119">
                  <c:v>0.25864797099999998</c:v>
                </c:pt>
                <c:pt idx="4120">
                  <c:v>0.27654688800000032</c:v>
                </c:pt>
                <c:pt idx="4121">
                  <c:v>0.29749454900000066</c:v>
                </c:pt>
                <c:pt idx="4122">
                  <c:v>0.31789307700000091</c:v>
                </c:pt>
                <c:pt idx="4123">
                  <c:v>0.33401351600000073</c:v>
                </c:pt>
                <c:pt idx="4124">
                  <c:v>0.34245458500000103</c:v>
                </c:pt>
                <c:pt idx="4125">
                  <c:v>0.34061417900000102</c:v>
                </c:pt>
                <c:pt idx="4126">
                  <c:v>0.32710089400000097</c:v>
                </c:pt>
                <c:pt idx="4127">
                  <c:v>0.30200914099999998</c:v>
                </c:pt>
                <c:pt idx="4128">
                  <c:v>0.26699130000000004</c:v>
                </c:pt>
                <c:pt idx="4129">
                  <c:v>0.22509093500000021</c:v>
                </c:pt>
                <c:pt idx="4130">
                  <c:v>0.18034411100000036</c:v>
                </c:pt>
                <c:pt idx="4131">
                  <c:v>0.13720516799999999</c:v>
                </c:pt>
                <c:pt idx="4132">
                  <c:v>9.9898016500000048E-2</c:v>
                </c:pt>
                <c:pt idx="4133">
                  <c:v>7.181558770000003E-2</c:v>
                </c:pt>
                <c:pt idx="4134">
                  <c:v>5.5082394900000192E-2</c:v>
                </c:pt>
                <c:pt idx="4135">
                  <c:v>5.0357089200000024E-2</c:v>
                </c:pt>
                <c:pt idx="4136">
                  <c:v>5.6891051099999999E-2</c:v>
                </c:pt>
                <c:pt idx="4137">
                  <c:v>7.2796510600000197E-2</c:v>
                </c:pt>
                <c:pt idx="4138">
                  <c:v>9.5435944800000047E-2</c:v>
                </c:pt>
                <c:pt idx="4139">
                  <c:v>0.12183212000000017</c:v>
                </c:pt>
                <c:pt idx="4140">
                  <c:v>0.149021604</c:v>
                </c:pt>
                <c:pt idx="4141">
                  <c:v>0.17431884600000036</c:v>
                </c:pt>
                <c:pt idx="4142">
                  <c:v>0.19549808000000052</c:v>
                </c:pt>
                <c:pt idx="4143">
                  <c:v>0.21092374400000033</c:v>
                </c:pt>
                <c:pt idx="4144">
                  <c:v>0.21965434900000036</c:v>
                </c:pt>
                <c:pt idx="4145">
                  <c:v>0.22152231200000005</c:v>
                </c:pt>
                <c:pt idx="4146">
                  <c:v>0.21716695400000033</c:v>
                </c:pt>
                <c:pt idx="4147">
                  <c:v>0.20798727500000036</c:v>
                </c:pt>
                <c:pt idx="4148">
                  <c:v>0.19599602200000021</c:v>
                </c:pt>
                <c:pt idx="4149">
                  <c:v>0.18358789700000036</c:v>
                </c:pt>
                <c:pt idx="4150">
                  <c:v>0.17326606100000036</c:v>
                </c:pt>
                <c:pt idx="4151">
                  <c:v>0.16738396899999997</c:v>
                </c:pt>
                <c:pt idx="4152">
                  <c:v>0.16794628500000075</c:v>
                </c:pt>
                <c:pt idx="4153">
                  <c:v>0.17647987800000001</c:v>
                </c:pt>
                <c:pt idx="4154">
                  <c:v>0.19395315300000021</c:v>
                </c:pt>
                <c:pt idx="4155">
                  <c:v>0.22070371999999988</c:v>
                </c:pt>
                <c:pt idx="4156">
                  <c:v>0.25634690800000032</c:v>
                </c:pt>
                <c:pt idx="4157">
                  <c:v>0.29967508900000073</c:v>
                </c:pt>
                <c:pt idx="4158">
                  <c:v>0.34859471700000078</c:v>
                </c:pt>
                <c:pt idx="4159">
                  <c:v>0.40016862900000066</c:v>
                </c:pt>
                <c:pt idx="4160">
                  <c:v>0.45081835100000073</c:v>
                </c:pt>
                <c:pt idx="4161">
                  <c:v>0.49669459000000032</c:v>
                </c:pt>
                <c:pt idx="4162">
                  <c:v>0.53416512299999996</c:v>
                </c:pt>
                <c:pt idx="4163">
                  <c:v>0.56031920199999996</c:v>
                </c:pt>
                <c:pt idx="4164">
                  <c:v>0.57337003400000064</c:v>
                </c:pt>
                <c:pt idx="4165">
                  <c:v>0.57286082800000004</c:v>
                </c:pt>
                <c:pt idx="4166">
                  <c:v>0.55963242000000002</c:v>
                </c:pt>
                <c:pt idx="4167">
                  <c:v>0.53557308799999959</c:v>
                </c:pt>
                <c:pt idx="4168">
                  <c:v>0.50322340499999996</c:v>
                </c:pt>
                <c:pt idx="4169">
                  <c:v>0.46533271200000031</c:v>
                </c:pt>
                <c:pt idx="4170">
                  <c:v>0.42445736700000097</c:v>
                </c:pt>
                <c:pt idx="4171">
                  <c:v>0.38266732500000067</c:v>
                </c:pt>
                <c:pt idx="4172">
                  <c:v>0.34139394500000031</c:v>
                </c:pt>
                <c:pt idx="4173">
                  <c:v>0.30142006400000126</c:v>
                </c:pt>
                <c:pt idx="4174">
                  <c:v>0.26299027800000002</c:v>
                </c:pt>
                <c:pt idx="4175">
                  <c:v>0.22600153400000006</c:v>
                </c:pt>
                <c:pt idx="4176">
                  <c:v>0.19022303100000004</c:v>
                </c:pt>
                <c:pt idx="4177">
                  <c:v>0.15548854400000042</c:v>
                </c:pt>
                <c:pt idx="4178">
                  <c:v>0.121809157</c:v>
                </c:pt>
                <c:pt idx="4179">
                  <c:v>8.9374199300000068E-2</c:v>
                </c:pt>
                <c:pt idx="4180">
                  <c:v>5.8436952600000022E-2</c:v>
                </c:pt>
                <c:pt idx="4181">
                  <c:v>2.9118546699999998E-2</c:v>
                </c:pt>
                <c:pt idx="4182">
                  <c:v>1.1962034400000044E-3</c:v>
                </c:pt>
                <c:pt idx="4183">
                  <c:v>-2.6043798700000075E-2</c:v>
                </c:pt>
                <c:pt idx="4184">
                  <c:v>-5.3816141800000133E-2</c:v>
                </c:pt>
                <c:pt idx="4185">
                  <c:v>-8.3670968300000495E-2</c:v>
                </c:pt>
                <c:pt idx="4186">
                  <c:v>-0.1171649780000002</c:v>
                </c:pt>
                <c:pt idx="4187">
                  <c:v>-0.15543335400000063</c:v>
                </c:pt>
                <c:pt idx="4188">
                  <c:v>-0.19876878800000042</c:v>
                </c:pt>
                <c:pt idx="4189">
                  <c:v>-0.24632744800000042</c:v>
                </c:pt>
                <c:pt idx="4190">
                  <c:v>-0.29605774800000001</c:v>
                </c:pt>
                <c:pt idx="4191">
                  <c:v>-0.34489660500000097</c:v>
                </c:pt>
                <c:pt idx="4192">
                  <c:v>-0.38920816400000091</c:v>
                </c:pt>
                <c:pt idx="4193">
                  <c:v>-0.42537041300000134</c:v>
                </c:pt>
                <c:pt idx="4194">
                  <c:v>-0.45037485600000032</c:v>
                </c:pt>
                <c:pt idx="4195">
                  <c:v>-0.46230148700000073</c:v>
                </c:pt>
                <c:pt idx="4196">
                  <c:v>-0.46056765600000005</c:v>
                </c:pt>
                <c:pt idx="4197">
                  <c:v>-0.44591466600000101</c:v>
                </c:pt>
                <c:pt idx="4198">
                  <c:v>-0.42016448400000073</c:v>
                </c:pt>
                <c:pt idx="4199">
                  <c:v>-0.38583186100000133</c:v>
                </c:pt>
                <c:pt idx="4200">
                  <c:v>-0.34569933100000011</c:v>
                </c:pt>
                <c:pt idx="4201">
                  <c:v>-0.30244956500000097</c:v>
                </c:pt>
                <c:pt idx="4202">
                  <c:v>-0.25841468500000098</c:v>
                </c:pt>
                <c:pt idx="4203">
                  <c:v>-0.21545753000000042</c:v>
                </c:pt>
                <c:pt idx="4204">
                  <c:v>-0.17495798800000043</c:v>
                </c:pt>
                <c:pt idx="4205">
                  <c:v>-0.13785610200000001</c:v>
                </c:pt>
                <c:pt idx="4206">
                  <c:v>-0.104699967</c:v>
                </c:pt>
                <c:pt idx="4207">
                  <c:v>-7.5662084900000204E-2</c:v>
                </c:pt>
                <c:pt idx="4208">
                  <c:v>-5.0516615800000192E-2</c:v>
                </c:pt>
                <c:pt idx="4209">
                  <c:v>-2.8596134099999997E-2</c:v>
                </c:pt>
                <c:pt idx="4210">
                  <c:v>-8.7686390300000267E-3</c:v>
                </c:pt>
                <c:pt idx="4211">
                  <c:v>1.0520066999999999E-2</c:v>
                </c:pt>
                <c:pt idx="4212">
                  <c:v>3.1109526600000006E-2</c:v>
                </c:pt>
                <c:pt idx="4213">
                  <c:v>5.4890366200000033E-2</c:v>
                </c:pt>
                <c:pt idx="4214">
                  <c:v>8.350176820000027E-2</c:v>
                </c:pt>
                <c:pt idx="4215">
                  <c:v>0.11801492500000006</c:v>
                </c:pt>
                <c:pt idx="4216">
                  <c:v>0.15866365800000001</c:v>
                </c:pt>
                <c:pt idx="4217">
                  <c:v>0.20467719600000001</c:v>
                </c:pt>
                <c:pt idx="4218">
                  <c:v>0.25425188900000001</c:v>
                </c:pt>
                <c:pt idx="4219">
                  <c:v>0.30467335499999998</c:v>
                </c:pt>
                <c:pt idx="4220">
                  <c:v>0.35258020000000073</c:v>
                </c:pt>
                <c:pt idx="4221">
                  <c:v>0.39434224800000073</c:v>
                </c:pt>
                <c:pt idx="4222">
                  <c:v>0.42650905</c:v>
                </c:pt>
                <c:pt idx="4223">
                  <c:v>0.44627142500000011</c:v>
                </c:pt>
                <c:pt idx="4224">
                  <c:v>0.45186683100000091</c:v>
                </c:pt>
                <c:pt idx="4225">
                  <c:v>0.44285760000000018</c:v>
                </c:pt>
                <c:pt idx="4226">
                  <c:v>0.4202249980000009</c:v>
                </c:pt>
                <c:pt idx="4227">
                  <c:v>0.38624867800000073</c:v>
                </c:pt>
                <c:pt idx="4228">
                  <c:v>0.34418331400000018</c:v>
                </c:pt>
                <c:pt idx="4229">
                  <c:v>0.2977883330000009</c:v>
                </c:pt>
                <c:pt idx="4230">
                  <c:v>0.25079716099999999</c:v>
                </c:pt>
                <c:pt idx="4231">
                  <c:v>0.20642463000000033</c:v>
                </c:pt>
                <c:pt idx="4232">
                  <c:v>0.16700010900000006</c:v>
                </c:pt>
                <c:pt idx="4233">
                  <c:v>0.13377960999999997</c:v>
                </c:pt>
                <c:pt idx="4234">
                  <c:v>0.106949379</c:v>
                </c:pt>
                <c:pt idx="4235">
                  <c:v>8.5794290100000378E-2</c:v>
                </c:pt>
                <c:pt idx="4236">
                  <c:v>6.8975323699999855E-2</c:v>
                </c:pt>
                <c:pt idx="4237">
                  <c:v>5.4849407900000133E-2</c:v>
                </c:pt>
                <c:pt idx="4238">
                  <c:v>4.1768179599999955E-2</c:v>
                </c:pt>
                <c:pt idx="4239">
                  <c:v>2.8310208399999998E-2</c:v>
                </c:pt>
                <c:pt idx="4240">
                  <c:v>1.3425895200000046E-2</c:v>
                </c:pt>
                <c:pt idx="4241">
                  <c:v>-3.5040653400000058E-3</c:v>
                </c:pt>
                <c:pt idx="4242">
                  <c:v>-2.2675299100000088E-2</c:v>
                </c:pt>
                <c:pt idx="4243">
                  <c:v>-4.3900531600000021E-2</c:v>
                </c:pt>
                <c:pt idx="4244">
                  <c:v>-6.6661241499999968E-2</c:v>
                </c:pt>
                <c:pt idx="4245">
                  <c:v>-9.0159107200000005E-2</c:v>
                </c:pt>
                <c:pt idx="4246">
                  <c:v>-0.11337530699999998</c:v>
                </c:pt>
                <c:pt idx="4247">
                  <c:v>-0.135160054</c:v>
                </c:pt>
                <c:pt idx="4248">
                  <c:v>-0.15437304600000001</c:v>
                </c:pt>
                <c:pt idx="4249">
                  <c:v>-0.17008020700000001</c:v>
                </c:pt>
                <c:pt idx="4250">
                  <c:v>-0.18178351400000001</c:v>
                </c:pt>
                <c:pt idx="4251">
                  <c:v>-0.189630827</c:v>
                </c:pt>
                <c:pt idx="4252">
                  <c:v>-0.19453670400000006</c:v>
                </c:pt>
                <c:pt idx="4253">
                  <c:v>-0.19815016299999988</c:v>
                </c:pt>
                <c:pt idx="4254">
                  <c:v>-0.20263505800000001</c:v>
                </c:pt>
                <c:pt idx="4255">
                  <c:v>-0.210280667</c:v>
                </c:pt>
                <c:pt idx="4256">
                  <c:v>-0.22301104900000021</c:v>
                </c:pt>
                <c:pt idx="4257">
                  <c:v>-0.24190067100000001</c:v>
                </c:pt>
                <c:pt idx="4258">
                  <c:v>-0.26681706900000091</c:v>
                </c:pt>
                <c:pt idx="4259">
                  <c:v>-0.296289358</c:v>
                </c:pt>
                <c:pt idx="4260">
                  <c:v>-0.32765205600000002</c:v>
                </c:pt>
                <c:pt idx="4261">
                  <c:v>-0.35744775899999998</c:v>
                </c:pt>
                <c:pt idx="4262">
                  <c:v>-0.38200984900000073</c:v>
                </c:pt>
                <c:pt idx="4263">
                  <c:v>-0.39810344000000031</c:v>
                </c:pt>
                <c:pt idx="4264">
                  <c:v>-0.40348765000000031</c:v>
                </c:pt>
                <c:pt idx="4265">
                  <c:v>-0.39728160500000115</c:v>
                </c:pt>
                <c:pt idx="4266">
                  <c:v>-0.38006415000000032</c:v>
                </c:pt>
                <c:pt idx="4267">
                  <c:v>-0.35369730800000004</c:v>
                </c:pt>
                <c:pt idx="4268">
                  <c:v>-0.32092905100000091</c:v>
                </c:pt>
                <c:pt idx="4269">
                  <c:v>-0.28488067900000158</c:v>
                </c:pt>
                <c:pt idx="4270">
                  <c:v>-0.24854466800000033</c:v>
                </c:pt>
                <c:pt idx="4271">
                  <c:v>-0.21440881000000042</c:v>
                </c:pt>
                <c:pt idx="4272">
                  <c:v>-0.18427714800000036</c:v>
                </c:pt>
                <c:pt idx="4273">
                  <c:v>-0.15929513200000076</c:v>
                </c:pt>
                <c:pt idx="4274">
                  <c:v>-0.14012416599999997</c:v>
                </c:pt>
                <c:pt idx="4275">
                  <c:v>-0.12716691099999997</c:v>
                </c:pt>
                <c:pt idx="4276">
                  <c:v>-0.12073892600000002</c:v>
                </c:pt>
                <c:pt idx="4277">
                  <c:v>-0.12111465500000017</c:v>
                </c:pt>
                <c:pt idx="4278">
                  <c:v>-0.12843280100000001</c:v>
                </c:pt>
                <c:pt idx="4279">
                  <c:v>-0.14250972100000001</c:v>
                </c:pt>
                <c:pt idx="4280">
                  <c:v>-0.16265595199999988</c:v>
                </c:pt>
                <c:pt idx="4281">
                  <c:v>-0.18759575800000036</c:v>
                </c:pt>
                <c:pt idx="4282">
                  <c:v>-0.21555855500000001</c:v>
                </c:pt>
                <c:pt idx="4283">
                  <c:v>-0.24455233400000048</c:v>
                </c:pt>
                <c:pt idx="4284">
                  <c:v>-0.27275646900000067</c:v>
                </c:pt>
                <c:pt idx="4285">
                  <c:v>-0.29892235900000103</c:v>
                </c:pt>
                <c:pt idx="4286">
                  <c:v>-0.32265490200000091</c:v>
                </c:pt>
                <c:pt idx="4287">
                  <c:v>-0.34447315500000031</c:v>
                </c:pt>
                <c:pt idx="4288">
                  <c:v>-0.36561022700000073</c:v>
                </c:pt>
                <c:pt idx="4289">
                  <c:v>-0.3875870510000009</c:v>
                </c:pt>
                <c:pt idx="4290">
                  <c:v>-0.41166209900000073</c:v>
                </c:pt>
                <c:pt idx="4291">
                  <c:v>-0.43829930499999997</c:v>
                </c:pt>
                <c:pt idx="4292">
                  <c:v>-0.46679439299999997</c:v>
                </c:pt>
                <c:pt idx="4293">
                  <c:v>-0.49516138400000032</c:v>
                </c:pt>
                <c:pt idx="4294">
                  <c:v>-0.52031862200000001</c:v>
                </c:pt>
                <c:pt idx="4295">
                  <c:v>-0.53854130099999997</c:v>
                </c:pt>
                <c:pt idx="4296">
                  <c:v>-0.54609037400000005</c:v>
                </c:pt>
                <c:pt idx="4297">
                  <c:v>-0.53989413100000005</c:v>
                </c:pt>
                <c:pt idx="4298">
                  <c:v>-0.51815447000000003</c:v>
                </c:pt>
                <c:pt idx="4299">
                  <c:v>-0.48077124300000001</c:v>
                </c:pt>
                <c:pt idx="4300">
                  <c:v>-0.42951432200000073</c:v>
                </c:pt>
                <c:pt idx="4301">
                  <c:v>-0.36791516900000115</c:v>
                </c:pt>
                <c:pt idx="4302">
                  <c:v>-0.3008906390000009</c:v>
                </c:pt>
                <c:pt idx="4303">
                  <c:v>-0.23414736400000033</c:v>
                </c:pt>
                <c:pt idx="4304">
                  <c:v>-0.17344774700000049</c:v>
                </c:pt>
                <c:pt idx="4305">
                  <c:v>-0.12384572700000017</c:v>
                </c:pt>
                <c:pt idx="4306">
                  <c:v>-8.9012673900000006E-2</c:v>
                </c:pt>
                <c:pt idx="4307">
                  <c:v>-7.0772919800000209E-2</c:v>
                </c:pt>
                <c:pt idx="4308">
                  <c:v>-6.8940117699999956E-2</c:v>
                </c:pt>
                <c:pt idx="4309">
                  <c:v>-8.1488376600000009E-2</c:v>
                </c:pt>
                <c:pt idx="4310">
                  <c:v>-0.10502141299999999</c:v>
                </c:pt>
                <c:pt idx="4311">
                  <c:v>-0.13543169599999999</c:v>
                </c:pt>
                <c:pt idx="4312">
                  <c:v>-0.16859432100000021</c:v>
                </c:pt>
                <c:pt idx="4313">
                  <c:v>-0.20093860099999999</c:v>
                </c:pt>
                <c:pt idx="4314">
                  <c:v>-0.22978334500000042</c:v>
                </c:pt>
                <c:pt idx="4315">
                  <c:v>-0.253399759</c:v>
                </c:pt>
                <c:pt idx="4316">
                  <c:v>-0.27085446100000116</c:v>
                </c:pt>
                <c:pt idx="4317">
                  <c:v>-0.281744932</c:v>
                </c:pt>
                <c:pt idx="4318">
                  <c:v>-0.28595581500000067</c:v>
                </c:pt>
                <c:pt idx="4319">
                  <c:v>-0.28353217000000008</c:v>
                </c:pt>
                <c:pt idx="4320">
                  <c:v>-0.27469711399999996</c:v>
                </c:pt>
                <c:pt idx="4321">
                  <c:v>-0.25997057300000115</c:v>
                </c:pt>
                <c:pt idx="4322">
                  <c:v>-0.24029987799999999</c:v>
                </c:pt>
                <c:pt idx="4323">
                  <c:v>-0.217107622</c:v>
                </c:pt>
                <c:pt idx="4324">
                  <c:v>-0.19219812999999997</c:v>
                </c:pt>
                <c:pt idx="4325">
                  <c:v>-0.16752089600000006</c:v>
                </c:pt>
                <c:pt idx="4326">
                  <c:v>-0.14484476700000001</c:v>
                </c:pt>
                <c:pt idx="4327">
                  <c:v>-0.12543042800000001</c:v>
                </c:pt>
                <c:pt idx="4328">
                  <c:v>-0.10978643500000017</c:v>
                </c:pt>
                <c:pt idx="4329">
                  <c:v>-9.7569004700000045E-2</c:v>
                </c:pt>
                <c:pt idx="4330">
                  <c:v>-8.7645550000000044E-2</c:v>
                </c:pt>
                <c:pt idx="4331">
                  <c:v>-7.8300369600000003E-2</c:v>
                </c:pt>
                <c:pt idx="4332">
                  <c:v>-6.7540317599999997E-2</c:v>
                </c:pt>
                <c:pt idx="4333">
                  <c:v>-5.344575889999989E-2</c:v>
                </c:pt>
                <c:pt idx="4334">
                  <c:v>-3.4513110500000083E-2</c:v>
                </c:pt>
                <c:pt idx="4335">
                  <c:v>-9.9464505500000411E-3</c:v>
                </c:pt>
                <c:pt idx="4336">
                  <c:v>2.0139290800000011E-2</c:v>
                </c:pt>
                <c:pt idx="4337">
                  <c:v>5.4634050500000003E-2</c:v>
                </c:pt>
                <c:pt idx="4338">
                  <c:v>9.1486447400000004E-2</c:v>
                </c:pt>
                <c:pt idx="4339">
                  <c:v>0.127901562</c:v>
                </c:pt>
                <c:pt idx="4340">
                  <c:v>0.16066715300000006</c:v>
                </c:pt>
                <c:pt idx="4341">
                  <c:v>0.18656406700000036</c:v>
                </c:pt>
                <c:pt idx="4342">
                  <c:v>0.202793522</c:v>
                </c:pt>
                <c:pt idx="4343">
                  <c:v>0.20733960500000001</c:v>
                </c:pt>
                <c:pt idx="4344">
                  <c:v>0.19919212200000005</c:v>
                </c:pt>
                <c:pt idx="4345">
                  <c:v>0.17838665000000001</c:v>
                </c:pt>
                <c:pt idx="4346">
                  <c:v>0.14586403500000036</c:v>
                </c:pt>
                <c:pt idx="4347">
                  <c:v>0.10320285700000002</c:v>
                </c:pt>
                <c:pt idx="4348">
                  <c:v>5.2314515200000113E-2</c:v>
                </c:pt>
                <c:pt idx="4349">
                  <c:v>-4.8042198900000105E-3</c:v>
                </c:pt>
                <c:pt idx="4350">
                  <c:v>-6.6191940300000002E-2</c:v>
                </c:pt>
                <c:pt idx="4351">
                  <c:v>-0.12990162399999997</c:v>
                </c:pt>
                <c:pt idx="4352">
                  <c:v>-0.19388348900000021</c:v>
                </c:pt>
                <c:pt idx="4353">
                  <c:v>-0.25586040500000073</c:v>
                </c:pt>
                <c:pt idx="4354">
                  <c:v>-0.31329526600000002</c:v>
                </c:pt>
                <c:pt idx="4355">
                  <c:v>-0.36351591200000066</c:v>
                </c:pt>
                <c:pt idx="4356">
                  <c:v>-0.404002052</c:v>
                </c:pt>
                <c:pt idx="4357">
                  <c:v>-0.43277047500000115</c:v>
                </c:pt>
                <c:pt idx="4358">
                  <c:v>-0.44874500199999995</c:v>
                </c:pt>
                <c:pt idx="4359">
                  <c:v>-0.45199129500000002</c:v>
                </c:pt>
                <c:pt idx="4360">
                  <c:v>-0.44373585199999999</c:v>
                </c:pt>
                <c:pt idx="4361">
                  <c:v>-0.426155642</c:v>
                </c:pt>
                <c:pt idx="4362">
                  <c:v>-0.40199751700000008</c:v>
                </c:pt>
                <c:pt idx="4363">
                  <c:v>-0.37413717600000002</c:v>
                </c:pt>
                <c:pt idx="4364">
                  <c:v>-0.34519268500000078</c:v>
                </c:pt>
                <c:pt idx="4365">
                  <c:v>-0.31727575100000038</c:v>
                </c:pt>
                <c:pt idx="4366">
                  <c:v>-0.29190473000000067</c:v>
                </c:pt>
                <c:pt idx="4367">
                  <c:v>-0.27004260600000002</c:v>
                </c:pt>
                <c:pt idx="4368">
                  <c:v>-0.25219139499999993</c:v>
                </c:pt>
                <c:pt idx="4369">
                  <c:v>-0.23847077899999997</c:v>
                </c:pt>
                <c:pt idx="4370">
                  <c:v>-0.22863815800000006</c:v>
                </c:pt>
                <c:pt idx="4371">
                  <c:v>-0.22205410100000006</c:v>
                </c:pt>
                <c:pt idx="4372">
                  <c:v>-0.21763297200000001</c:v>
                </c:pt>
                <c:pt idx="4373">
                  <c:v>-0.21383620300000036</c:v>
                </c:pt>
                <c:pt idx="4374">
                  <c:v>-0.20875643700000052</c:v>
                </c:pt>
                <c:pt idx="4375">
                  <c:v>-0.200308762</c:v>
                </c:pt>
                <c:pt idx="4376">
                  <c:v>-0.18650811100000042</c:v>
                </c:pt>
                <c:pt idx="4377">
                  <c:v>-0.16578339600000042</c:v>
                </c:pt>
                <c:pt idx="4378">
                  <c:v>-0.13726384500000033</c:v>
                </c:pt>
                <c:pt idx="4379">
                  <c:v>-0.10098299400000001</c:v>
                </c:pt>
                <c:pt idx="4380">
                  <c:v>-5.7967282000000134E-2</c:v>
                </c:pt>
                <c:pt idx="4381">
                  <c:v>-1.0195083399999999E-2</c:v>
                </c:pt>
                <c:pt idx="4382">
                  <c:v>3.9569219700000012E-2</c:v>
                </c:pt>
                <c:pt idx="4383">
                  <c:v>8.8054973600000419E-2</c:v>
                </c:pt>
                <c:pt idx="4384">
                  <c:v>0.131865606</c:v>
                </c:pt>
                <c:pt idx="4385">
                  <c:v>0.16793805300000042</c:v>
                </c:pt>
                <c:pt idx="4386">
                  <c:v>0.19404172100000006</c:v>
                </c:pt>
                <c:pt idx="4387">
                  <c:v>0.20924769500000048</c:v>
                </c:pt>
                <c:pt idx="4388">
                  <c:v>0.21426778900000046</c:v>
                </c:pt>
                <c:pt idx="4389">
                  <c:v>0.21155370900000001</c:v>
                </c:pt>
                <c:pt idx="4390">
                  <c:v>0.20506728800000046</c:v>
                </c:pt>
                <c:pt idx="4391">
                  <c:v>0.19969637500000006</c:v>
                </c:pt>
                <c:pt idx="4392">
                  <c:v>0.20038708399999999</c:v>
                </c:pt>
                <c:pt idx="4393">
                  <c:v>0.21115784400000001</c:v>
                </c:pt>
                <c:pt idx="4394">
                  <c:v>0.23422662499999997</c:v>
                </c:pt>
                <c:pt idx="4395">
                  <c:v>0.2694824430000009</c:v>
                </c:pt>
                <c:pt idx="4396">
                  <c:v>0.31446022000000073</c:v>
                </c:pt>
                <c:pt idx="4397">
                  <c:v>0.36485282100000127</c:v>
                </c:pt>
                <c:pt idx="4398">
                  <c:v>0.41544515900000001</c:v>
                </c:pt>
                <c:pt idx="4399">
                  <c:v>0.46123691</c:v>
                </c:pt>
                <c:pt idx="4400">
                  <c:v>0.49847203500000098</c:v>
                </c:pt>
                <c:pt idx="4401">
                  <c:v>0.52532133400000003</c:v>
                </c:pt>
                <c:pt idx="4402">
                  <c:v>0.54206479699999999</c:v>
                </c:pt>
                <c:pt idx="4403">
                  <c:v>0.55076099300000003</c:v>
                </c:pt>
                <c:pt idx="4404">
                  <c:v>0.55452311499999996</c:v>
                </c:pt>
                <c:pt idx="4405">
                  <c:v>0.55661113700000064</c:v>
                </c:pt>
                <c:pt idx="4406">
                  <c:v>0.55958103699999995</c:v>
                </c:pt>
                <c:pt idx="4407">
                  <c:v>0.56469718000000002</c:v>
                </c:pt>
                <c:pt idx="4408">
                  <c:v>0.57173232399999996</c:v>
                </c:pt>
                <c:pt idx="4409">
                  <c:v>0.57917624300000004</c:v>
                </c:pt>
                <c:pt idx="4410">
                  <c:v>0.5847736380000006</c:v>
                </c:pt>
                <c:pt idx="4411">
                  <c:v>0.58624229499999958</c:v>
                </c:pt>
                <c:pt idx="4412">
                  <c:v>0.58198847999999959</c:v>
                </c:pt>
                <c:pt idx="4413">
                  <c:v>0.57165197900000064</c:v>
                </c:pt>
                <c:pt idx="4414">
                  <c:v>0.5563647349999995</c:v>
                </c:pt>
                <c:pt idx="4415">
                  <c:v>0.53867929100000145</c:v>
                </c:pt>
                <c:pt idx="4416">
                  <c:v>0.52220228099999866</c:v>
                </c:pt>
                <c:pt idx="4417">
                  <c:v>0.511028394</c:v>
                </c:pt>
                <c:pt idx="4418">
                  <c:v>0.509103007</c:v>
                </c:pt>
                <c:pt idx="4419">
                  <c:v>0.51964041500000169</c:v>
                </c:pt>
                <c:pt idx="4420">
                  <c:v>0.54469027300000195</c:v>
                </c:pt>
                <c:pt idx="4421">
                  <c:v>0.58489747100000022</c:v>
                </c:pt>
                <c:pt idx="4422">
                  <c:v>0.63945301700000146</c:v>
                </c:pt>
                <c:pt idx="4423">
                  <c:v>0.70619652700000002</c:v>
                </c:pt>
                <c:pt idx="4424">
                  <c:v>0.78181937599999951</c:v>
                </c:pt>
                <c:pt idx="4425">
                  <c:v>0.86212905500000181</c:v>
                </c:pt>
                <c:pt idx="4426">
                  <c:v>0.94235463300000133</c:v>
                </c:pt>
                <c:pt idx="4427">
                  <c:v>1.0174905299999999</c:v>
                </c:pt>
                <c:pt idx="4428">
                  <c:v>1.0826828900000001</c:v>
                </c:pt>
                <c:pt idx="4429">
                  <c:v>1.1336457499999999</c:v>
                </c:pt>
                <c:pt idx="4430">
                  <c:v>1.1670710099999999</c:v>
                </c:pt>
                <c:pt idx="4431">
                  <c:v>1.1809718199999999</c:v>
                </c:pt>
                <c:pt idx="4432">
                  <c:v>1.1748854400000026</c:v>
                </c:pt>
                <c:pt idx="4433">
                  <c:v>1.1498803899999999</c:v>
                </c:pt>
                <c:pt idx="4434">
                  <c:v>1.1083489600000032</c:v>
                </c:pt>
                <c:pt idx="4435">
                  <c:v>1.0536122099999998</c:v>
                </c:pt>
                <c:pt idx="4436">
                  <c:v>0.98941062399999957</c:v>
                </c:pt>
                <c:pt idx="4437">
                  <c:v>0.91937522300000063</c:v>
                </c:pt>
                <c:pt idx="4438">
                  <c:v>0.84657225400000002</c:v>
                </c:pt>
                <c:pt idx="4439">
                  <c:v>0.77319139400000136</c:v>
                </c:pt>
                <c:pt idx="4440">
                  <c:v>0.70041218199999733</c:v>
                </c:pt>
                <c:pt idx="4441">
                  <c:v>0.62845073300000065</c:v>
                </c:pt>
                <c:pt idx="4442">
                  <c:v>0.55676461900000063</c:v>
                </c:pt>
                <c:pt idx="4443">
                  <c:v>0.48437774100000097</c:v>
                </c:pt>
                <c:pt idx="4444">
                  <c:v>0.41027788900000073</c:v>
                </c:pt>
                <c:pt idx="4445">
                  <c:v>0.33383061600000091</c:v>
                </c:pt>
                <c:pt idx="4446">
                  <c:v>0.25514234899999999</c:v>
                </c:pt>
                <c:pt idx="4447">
                  <c:v>0.17530066799999997</c:v>
                </c:pt>
                <c:pt idx="4448">
                  <c:v>9.6424421100000268E-2</c:v>
                </c:pt>
                <c:pt idx="4449">
                  <c:v>2.1480861400000016E-2</c:v>
                </c:pt>
                <c:pt idx="4450">
                  <c:v>-4.6128532999999965E-2</c:v>
                </c:pt>
                <c:pt idx="4451">
                  <c:v>-0.103158102</c:v>
                </c:pt>
                <c:pt idx="4452">
                  <c:v>-0.147171996</c:v>
                </c:pt>
                <c:pt idx="4453">
                  <c:v>-0.17711352299999997</c:v>
                </c:pt>
                <c:pt idx="4454">
                  <c:v>-0.19364462399999988</c:v>
                </c:pt>
                <c:pt idx="4455">
                  <c:v>-0.19914725900000024</c:v>
                </c:pt>
                <c:pt idx="4456">
                  <c:v>-0.19735463700000005</c:v>
                </c:pt>
                <c:pt idx="4457">
                  <c:v>-0.19267640799999997</c:v>
                </c:pt>
                <c:pt idx="4458">
                  <c:v>-0.18936271700000001</c:v>
                </c:pt>
                <c:pt idx="4459">
                  <c:v>-0.19070399700000004</c:v>
                </c:pt>
                <c:pt idx="4460">
                  <c:v>-0.19845852000000005</c:v>
                </c:pt>
                <c:pt idx="4461">
                  <c:v>-0.212641528</c:v>
                </c:pt>
                <c:pt idx="4462">
                  <c:v>-0.23171514600000048</c:v>
                </c:pt>
                <c:pt idx="4463">
                  <c:v>-0.253111533</c:v>
                </c:pt>
                <c:pt idx="4464">
                  <c:v>-0.27393684100000032</c:v>
                </c:pt>
                <c:pt idx="4465">
                  <c:v>-0.29166627200000073</c:v>
                </c:pt>
                <c:pt idx="4466">
                  <c:v>-0.30465815300000032</c:v>
                </c:pt>
                <c:pt idx="4467">
                  <c:v>-0.31237516900000151</c:v>
                </c:pt>
                <c:pt idx="4468">
                  <c:v>-0.31529261500000066</c:v>
                </c:pt>
                <c:pt idx="4469">
                  <c:v>-0.31455949800000038</c:v>
                </c:pt>
                <c:pt idx="4470">
                  <c:v>-0.31153597800000032</c:v>
                </c:pt>
                <c:pt idx="4471">
                  <c:v>-0.30735164900000073</c:v>
                </c:pt>
                <c:pt idx="4472">
                  <c:v>-0.302603346</c:v>
                </c:pt>
                <c:pt idx="4473">
                  <c:v>-0.29725733399999998</c:v>
                </c:pt>
                <c:pt idx="4474">
                  <c:v>-0.29075120599999998</c:v>
                </c:pt>
                <c:pt idx="4475">
                  <c:v>-0.28222830900000073</c:v>
                </c:pt>
                <c:pt idx="4476">
                  <c:v>-0.27080923200000001</c:v>
                </c:pt>
                <c:pt idx="4477">
                  <c:v>-0.25580234100000032</c:v>
                </c:pt>
                <c:pt idx="4478">
                  <c:v>-0.23679137900000033</c:v>
                </c:pt>
                <c:pt idx="4479">
                  <c:v>-0.21359501700000033</c:v>
                </c:pt>
                <c:pt idx="4480">
                  <c:v>-0.18614380400000033</c:v>
                </c:pt>
                <c:pt idx="4481">
                  <c:v>-0.15435529300000042</c:v>
                </c:pt>
                <c:pt idx="4482">
                  <c:v>-0.11808692000000012</c:v>
                </c:pt>
                <c:pt idx="4483">
                  <c:v>-7.7213520200000024E-2</c:v>
                </c:pt>
                <c:pt idx="4484">
                  <c:v>-3.1824577300000011E-2</c:v>
                </c:pt>
                <c:pt idx="4485">
                  <c:v>1.7518782099999998E-2</c:v>
                </c:pt>
                <c:pt idx="4486">
                  <c:v>6.9563283000000198E-2</c:v>
                </c:pt>
                <c:pt idx="4487">
                  <c:v>0.12227489300000002</c:v>
                </c:pt>
                <c:pt idx="4488">
                  <c:v>0.17294614700000058</c:v>
                </c:pt>
                <c:pt idx="4489">
                  <c:v>0.21851005900000042</c:v>
                </c:pt>
                <c:pt idx="4490">
                  <c:v>0.25600666900000091</c:v>
                </c:pt>
                <c:pt idx="4491">
                  <c:v>0.28310210300000038</c:v>
                </c:pt>
                <c:pt idx="4492">
                  <c:v>0.29854210900000067</c:v>
                </c:pt>
                <c:pt idx="4493">
                  <c:v>0.30243100000000001</c:v>
                </c:pt>
                <c:pt idx="4494">
                  <c:v>0.29626957800000031</c:v>
                </c:pt>
                <c:pt idx="4495">
                  <c:v>0.28273858500000032</c:v>
                </c:pt>
                <c:pt idx="4496">
                  <c:v>0.26526894000000001</c:v>
                </c:pt>
                <c:pt idx="4497">
                  <c:v>0.24748480800000036</c:v>
                </c:pt>
                <c:pt idx="4498">
                  <c:v>0.232623472</c:v>
                </c:pt>
                <c:pt idx="4499">
                  <c:v>0.22303822600000006</c:v>
                </c:pt>
                <c:pt idx="4500">
                  <c:v>0.21986800600000042</c:v>
                </c:pt>
                <c:pt idx="4501">
                  <c:v>0.22292108400000021</c:v>
                </c:pt>
                <c:pt idx="4502">
                  <c:v>0.23077938200000042</c:v>
                </c:pt>
                <c:pt idx="4503">
                  <c:v>0.24109077900000001</c:v>
                </c:pt>
                <c:pt idx="4504">
                  <c:v>0.2509868410000009</c:v>
                </c:pt>
                <c:pt idx="4505">
                  <c:v>0.25754867200000031</c:v>
                </c:pt>
                <c:pt idx="4506">
                  <c:v>0.25824053499999999</c:v>
                </c:pt>
                <c:pt idx="4507">
                  <c:v>0.25124364299999979</c:v>
                </c:pt>
                <c:pt idx="4508">
                  <c:v>0.23564617400000001</c:v>
                </c:pt>
                <c:pt idx="4509">
                  <c:v>0.21146941200000063</c:v>
                </c:pt>
                <c:pt idx="4510">
                  <c:v>0.17953982900000001</c:v>
                </c:pt>
                <c:pt idx="4511">
                  <c:v>0.14124137700000036</c:v>
                </c:pt>
                <c:pt idx="4512">
                  <c:v>9.8198982000000226E-2</c:v>
                </c:pt>
                <c:pt idx="4513">
                  <c:v>5.1953940800000022E-2</c:v>
                </c:pt>
                <c:pt idx="4514">
                  <c:v>3.6923872600000121E-3</c:v>
                </c:pt>
                <c:pt idx="4515">
                  <c:v>-4.5925944099999956E-2</c:v>
                </c:pt>
                <c:pt idx="4516">
                  <c:v>-9.6805304700000067E-2</c:v>
                </c:pt>
                <c:pt idx="4517">
                  <c:v>-0.14931160800000001</c:v>
                </c:pt>
                <c:pt idx="4518">
                  <c:v>-0.204053654</c:v>
                </c:pt>
                <c:pt idx="4519">
                  <c:v>-0.26159201999999998</c:v>
                </c:pt>
                <c:pt idx="4520">
                  <c:v>-0.32214261200000038</c:v>
                </c:pt>
                <c:pt idx="4521">
                  <c:v>-0.38534357500000127</c:v>
                </c:pt>
                <c:pt idx="4522">
                  <c:v>-0.45014155500000003</c:v>
                </c:pt>
                <c:pt idx="4523">
                  <c:v>-0.51482827499999995</c:v>
                </c:pt>
                <c:pt idx="4524">
                  <c:v>-0.57722166300000133</c:v>
                </c:pt>
                <c:pt idx="4525">
                  <c:v>-0.63495078800000004</c:v>
                </c:pt>
                <c:pt idx="4526">
                  <c:v>-0.68578302500000021</c:v>
                </c:pt>
                <c:pt idx="4527">
                  <c:v>-0.72792237800000004</c:v>
                </c:pt>
                <c:pt idx="4528">
                  <c:v>-0.76021634699999996</c:v>
                </c:pt>
                <c:pt idx="4529">
                  <c:v>-0.78223453600000004</c:v>
                </c:pt>
                <c:pt idx="4530">
                  <c:v>-0.79421233699999949</c:v>
                </c:pt>
                <c:pt idx="4531">
                  <c:v>-0.79688414099999949</c:v>
                </c:pt>
                <c:pt idx="4532">
                  <c:v>-0.79126003899999997</c:v>
                </c:pt>
                <c:pt idx="4533">
                  <c:v>-0.77841260599999951</c:v>
                </c:pt>
                <c:pt idx="4534">
                  <c:v>-0.75933580100000064</c:v>
                </c:pt>
                <c:pt idx="4535">
                  <c:v>-0.73491632399999951</c:v>
                </c:pt>
                <c:pt idx="4536">
                  <c:v>-0.70601559400000002</c:v>
                </c:pt>
                <c:pt idx="4537">
                  <c:v>-0.67362141100000339</c:v>
                </c:pt>
                <c:pt idx="4538">
                  <c:v>-0.63898971000000182</c:v>
                </c:pt>
                <c:pt idx="4539">
                  <c:v>-0.60369270400000064</c:v>
                </c:pt>
                <c:pt idx="4540">
                  <c:v>-0.56951655999999817</c:v>
                </c:pt>
                <c:pt idx="4541">
                  <c:v>-0.53819774499999951</c:v>
                </c:pt>
                <c:pt idx="4542">
                  <c:v>-0.51105623</c:v>
                </c:pt>
                <c:pt idx="4543">
                  <c:v>-0.48863320999999998</c:v>
                </c:pt>
                <c:pt idx="4544">
                  <c:v>-0.47045714600000005</c:v>
                </c:pt>
                <c:pt idx="4545">
                  <c:v>-0.455038744</c:v>
                </c:pt>
                <c:pt idx="4546">
                  <c:v>-0.44013048100000018</c:v>
                </c:pt>
                <c:pt idx="4547">
                  <c:v>-0.42320508099999998</c:v>
                </c:pt>
                <c:pt idx="4548">
                  <c:v>-0.40204092200000002</c:v>
                </c:pt>
                <c:pt idx="4549">
                  <c:v>-0.37526641900000091</c:v>
                </c:pt>
                <c:pt idx="4550">
                  <c:v>-0.34273025199999996</c:v>
                </c:pt>
                <c:pt idx="4551">
                  <c:v>-0.30561874700000091</c:v>
                </c:pt>
                <c:pt idx="4552">
                  <c:v>-0.26631262800000038</c:v>
                </c:pt>
                <c:pt idx="4553">
                  <c:v>-0.22803696000000009</c:v>
                </c:pt>
                <c:pt idx="4554">
                  <c:v>-0.19439572499999988</c:v>
                </c:pt>
                <c:pt idx="4555">
                  <c:v>-0.16887996499999997</c:v>
                </c:pt>
                <c:pt idx="4556">
                  <c:v>-0.1544144630000007</c:v>
                </c:pt>
                <c:pt idx="4557">
                  <c:v>-0.15297944400000052</c:v>
                </c:pt>
                <c:pt idx="4558">
                  <c:v>-0.16532088700000006</c:v>
                </c:pt>
                <c:pt idx="4559">
                  <c:v>-0.19076690400000004</c:v>
                </c:pt>
                <c:pt idx="4560">
                  <c:v>-0.22717339800000005</c:v>
                </c:pt>
                <c:pt idx="4561">
                  <c:v>-0.27103618500000032</c:v>
                </c:pt>
                <c:pt idx="4562">
                  <c:v>-0.31780062600000097</c:v>
                </c:pt>
                <c:pt idx="4563">
                  <c:v>-0.36236724600000031</c:v>
                </c:pt>
                <c:pt idx="4564">
                  <c:v>-0.39974720400000002</c:v>
                </c:pt>
                <c:pt idx="4565">
                  <c:v>-0.42576991200000008</c:v>
                </c:pt>
                <c:pt idx="4566">
                  <c:v>-0.43771104200000005</c:v>
                </c:pt>
                <c:pt idx="4567">
                  <c:v>-0.43470951800000002</c:v>
                </c:pt>
                <c:pt idx="4568">
                  <c:v>-0.41787658100000152</c:v>
                </c:pt>
                <c:pt idx="4569">
                  <c:v>-0.39006397600000098</c:v>
                </c:pt>
                <c:pt idx="4570">
                  <c:v>-0.35533629100000103</c:v>
                </c:pt>
                <c:pt idx="4571">
                  <c:v>-0.31825541500000032</c:v>
                </c:pt>
                <c:pt idx="4572">
                  <c:v>-0.28312507800000031</c:v>
                </c:pt>
                <c:pt idx="4573">
                  <c:v>-0.25334370699999997</c:v>
                </c:pt>
                <c:pt idx="4574">
                  <c:v>-0.23097923400000042</c:v>
                </c:pt>
                <c:pt idx="4575">
                  <c:v>-0.21661894700000042</c:v>
                </c:pt>
                <c:pt idx="4576">
                  <c:v>-0.20948396399999999</c:v>
                </c:pt>
                <c:pt idx="4577">
                  <c:v>-0.20773876299999999</c:v>
                </c:pt>
                <c:pt idx="4578">
                  <c:v>-0.20889800900000033</c:v>
                </c:pt>
                <c:pt idx="4579">
                  <c:v>-0.21023582399999999</c:v>
                </c:pt>
                <c:pt idx="4580">
                  <c:v>-0.209126057</c:v>
                </c:pt>
                <c:pt idx="4581">
                  <c:v>-0.20328973400000036</c:v>
                </c:pt>
                <c:pt idx="4582">
                  <c:v>-0.19096232700000021</c:v>
                </c:pt>
                <c:pt idx="4583">
                  <c:v>-0.17101388600000036</c:v>
                </c:pt>
                <c:pt idx="4584">
                  <c:v>-0.14305016800000001</c:v>
                </c:pt>
                <c:pt idx="4585">
                  <c:v>-0.10749601800000012</c:v>
                </c:pt>
                <c:pt idx="4586">
                  <c:v>-6.5632034200000133E-2</c:v>
                </c:pt>
                <c:pt idx="4587">
                  <c:v>-1.9540804400000052E-2</c:v>
                </c:pt>
                <c:pt idx="4588">
                  <c:v>2.8074177000000072E-2</c:v>
                </c:pt>
                <c:pt idx="4589">
                  <c:v>7.4194620700000199E-2</c:v>
                </c:pt>
                <c:pt idx="4590">
                  <c:v>0.11587185600000001</c:v>
                </c:pt>
                <c:pt idx="4591">
                  <c:v>0.15060745900000036</c:v>
                </c:pt>
                <c:pt idx="4592">
                  <c:v>0.17663822300000001</c:v>
                </c:pt>
                <c:pt idx="4593">
                  <c:v>0.19306510800000021</c:v>
                </c:pt>
                <c:pt idx="4594">
                  <c:v>0.19981396900000006</c:v>
                </c:pt>
                <c:pt idx="4595">
                  <c:v>0.19746864000000042</c:v>
                </c:pt>
                <c:pt idx="4596">
                  <c:v>0.18704995500000052</c:v>
                </c:pt>
                <c:pt idx="4597">
                  <c:v>0.16981750900000006</c:v>
                </c:pt>
                <c:pt idx="4598">
                  <c:v>0.14714148200000052</c:v>
                </c:pt>
                <c:pt idx="4599">
                  <c:v>0.12045462100000009</c:v>
                </c:pt>
                <c:pt idx="4600">
                  <c:v>9.1252196800000004E-2</c:v>
                </c:pt>
                <c:pt idx="4601">
                  <c:v>6.1089729699999956E-2</c:v>
                </c:pt>
                <c:pt idx="4602">
                  <c:v>3.1533911100000089E-2</c:v>
                </c:pt>
                <c:pt idx="4603">
                  <c:v>4.0379599900000115E-3</c:v>
                </c:pt>
                <c:pt idx="4604">
                  <c:v>-2.0252968300000011E-2</c:v>
                </c:pt>
                <c:pt idx="4605">
                  <c:v>-4.0732817100000124E-2</c:v>
                </c:pt>
                <c:pt idx="4606">
                  <c:v>-5.7548218200000001E-2</c:v>
                </c:pt>
                <c:pt idx="4607">
                  <c:v>-7.173185109999998E-2</c:v>
                </c:pt>
                <c:pt idx="4608">
                  <c:v>-8.5198862800000302E-2</c:v>
                </c:pt>
                <c:pt idx="4609">
                  <c:v>-0.100571437</c:v>
                </c:pt>
                <c:pt idx="4610">
                  <c:v>-0.12082766</c:v>
                </c:pt>
                <c:pt idx="4611">
                  <c:v>-0.14881569900000033</c:v>
                </c:pt>
                <c:pt idx="4612">
                  <c:v>-0.18671596600000048</c:v>
                </c:pt>
                <c:pt idx="4613">
                  <c:v>-0.23556383100000036</c:v>
                </c:pt>
                <c:pt idx="4614">
                  <c:v>-0.29494912400000001</c:v>
                </c:pt>
                <c:pt idx="4615">
                  <c:v>-0.3629830250000009</c:v>
                </c:pt>
                <c:pt idx="4616">
                  <c:v>-0.43656045200000032</c:v>
                </c:pt>
                <c:pt idx="4617">
                  <c:v>-0.51186794699999949</c:v>
                </c:pt>
                <c:pt idx="4618">
                  <c:v>-0.58502028700000019</c:v>
                </c:pt>
                <c:pt idx="4619">
                  <c:v>-0.65266340599999995</c:v>
                </c:pt>
                <c:pt idx="4620">
                  <c:v>-0.71239490900000002</c:v>
                </c:pt>
                <c:pt idx="4621">
                  <c:v>-0.76290781100000182</c:v>
                </c:pt>
                <c:pt idx="4622">
                  <c:v>-0.8038533409999995</c:v>
                </c:pt>
                <c:pt idx="4623">
                  <c:v>-0.83550702200000004</c:v>
                </c:pt>
                <c:pt idx="4624">
                  <c:v>-0.85837806000000005</c:v>
                </c:pt>
                <c:pt idx="4625">
                  <c:v>-0.87291008699999995</c:v>
                </c:pt>
                <c:pt idx="4626">
                  <c:v>-0.87937092300000064</c:v>
                </c:pt>
                <c:pt idx="4627">
                  <c:v>-0.87794720200000242</c:v>
                </c:pt>
                <c:pt idx="4628">
                  <c:v>-0.8689772700000018</c:v>
                </c:pt>
                <c:pt idx="4629">
                  <c:v>-0.85319869000000181</c:v>
                </c:pt>
                <c:pt idx="4630">
                  <c:v>-0.83188067300000146</c:v>
                </c:pt>
                <c:pt idx="4631">
                  <c:v>-0.80675544200000182</c:v>
                </c:pt>
                <c:pt idx="4632">
                  <c:v>-0.77973433000000136</c:v>
                </c:pt>
                <c:pt idx="4633">
                  <c:v>-0.75247592700000132</c:v>
                </c:pt>
                <c:pt idx="4634">
                  <c:v>-0.72592917999999995</c:v>
                </c:pt>
                <c:pt idx="4635">
                  <c:v>-0.69999449700000194</c:v>
                </c:pt>
                <c:pt idx="4636">
                  <c:v>-0.67341724300000005</c:v>
                </c:pt>
                <c:pt idx="4637">
                  <c:v>-0.64396945900000147</c:v>
                </c:pt>
                <c:pt idx="4638">
                  <c:v>-0.60889659800000062</c:v>
                </c:pt>
                <c:pt idx="4639">
                  <c:v>-0.56553273599999843</c:v>
                </c:pt>
                <c:pt idx="4640">
                  <c:v>-0.51194267199999999</c:v>
                </c:pt>
                <c:pt idx="4641">
                  <c:v>-0.44743762100000012</c:v>
                </c:pt>
                <c:pt idx="4642">
                  <c:v>-0.37284740300000091</c:v>
                </c:pt>
                <c:pt idx="4643">
                  <c:v>-0.29049271500000073</c:v>
                </c:pt>
                <c:pt idx="4644">
                  <c:v>-0.20387943100000036</c:v>
                </c:pt>
                <c:pt idx="4645">
                  <c:v>-0.11720137000000012</c:v>
                </c:pt>
                <c:pt idx="4646">
                  <c:v>-3.4771974100000012E-2</c:v>
                </c:pt>
                <c:pt idx="4647">
                  <c:v>3.94948543E-2</c:v>
                </c:pt>
                <c:pt idx="4648">
                  <c:v>0.10247261100000002</c:v>
                </c:pt>
                <c:pt idx="4649">
                  <c:v>0.15204785500000045</c:v>
                </c:pt>
                <c:pt idx="4650">
                  <c:v>0.18719829700000049</c:v>
                </c:pt>
                <c:pt idx="4651">
                  <c:v>0.20796914200000063</c:v>
                </c:pt>
                <c:pt idx="4652">
                  <c:v>0.21539159099999999</c:v>
                </c:pt>
                <c:pt idx="4653">
                  <c:v>0.21137080599999997</c:v>
                </c:pt>
                <c:pt idx="4654">
                  <c:v>0.19854976600000021</c:v>
                </c:pt>
                <c:pt idx="4655">
                  <c:v>0.18013599000000033</c:v>
                </c:pt>
                <c:pt idx="4656">
                  <c:v>0.15967940000000036</c:v>
                </c:pt>
                <c:pt idx="4657">
                  <c:v>0.14080066599999988</c:v>
                </c:pt>
                <c:pt idx="4658">
                  <c:v>0.126890696</c:v>
                </c:pt>
                <c:pt idx="4659">
                  <c:v>0.12081439200000001</c:v>
                </c:pt>
                <c:pt idx="4660">
                  <c:v>0.1246606210000003</c:v>
                </c:pt>
                <c:pt idx="4661">
                  <c:v>0.139574749</c:v>
                </c:pt>
                <c:pt idx="4662">
                  <c:v>0.16569560300000005</c:v>
                </c:pt>
                <c:pt idx="4663">
                  <c:v>0.202205622</c:v>
                </c:pt>
                <c:pt idx="4664">
                  <c:v>0.24748371399999999</c:v>
                </c:pt>
                <c:pt idx="4665">
                  <c:v>0.29934015000000008</c:v>
                </c:pt>
                <c:pt idx="4666">
                  <c:v>0.35530167500000115</c:v>
                </c:pt>
                <c:pt idx="4667">
                  <c:v>0.41290369100000091</c:v>
                </c:pt>
                <c:pt idx="4668">
                  <c:v>0.46994678800000073</c:v>
                </c:pt>
                <c:pt idx="4669">
                  <c:v>0.52468071400000005</c:v>
                </c:pt>
                <c:pt idx="4670">
                  <c:v>0.57589169000000195</c:v>
                </c:pt>
                <c:pt idx="4671">
                  <c:v>0.62289516100000064</c:v>
                </c:pt>
                <c:pt idx="4672">
                  <c:v>0.66545467700000183</c:v>
                </c:pt>
                <c:pt idx="4673">
                  <c:v>0.70366159800000005</c:v>
                </c:pt>
                <c:pt idx="4674">
                  <c:v>0.73780749000000145</c:v>
                </c:pt>
                <c:pt idx="4675">
                  <c:v>0.76826695099999998</c:v>
                </c:pt>
                <c:pt idx="4676">
                  <c:v>0.79539203700000005</c:v>
                </c:pt>
                <c:pt idx="4677">
                  <c:v>0.81940993399999995</c:v>
                </c:pt>
                <c:pt idx="4678">
                  <c:v>0.84032197300000133</c:v>
                </c:pt>
                <c:pt idx="4679">
                  <c:v>0.85781753000000005</c:v>
                </c:pt>
                <c:pt idx="4680">
                  <c:v>0.87123693400000002</c:v>
                </c:pt>
                <c:pt idx="4681">
                  <c:v>0.87961852900000004</c:v>
                </c:pt>
                <c:pt idx="4682">
                  <c:v>0.88185194500000019</c:v>
                </c:pt>
                <c:pt idx="4683">
                  <c:v>0.8769239730000018</c:v>
                </c:pt>
                <c:pt idx="4684">
                  <c:v>0.86420436099999998</c:v>
                </c:pt>
                <c:pt idx="4685">
                  <c:v>0.84369659100000005</c:v>
                </c:pt>
                <c:pt idx="4686">
                  <c:v>0.81617621700000065</c:v>
                </c:pt>
                <c:pt idx="4687">
                  <c:v>0.78316889899999997</c:v>
                </c:pt>
                <c:pt idx="4688">
                  <c:v>0.74676823500000145</c:v>
                </c:pt>
                <c:pt idx="4689">
                  <c:v>0.70933657999999866</c:v>
                </c:pt>
                <c:pt idx="4690">
                  <c:v>0.67316352400000001</c:v>
                </c:pt>
                <c:pt idx="4691">
                  <c:v>0.64016108300000063</c:v>
                </c:pt>
                <c:pt idx="4692">
                  <c:v>0.61165354100000002</c:v>
                </c:pt>
                <c:pt idx="4693">
                  <c:v>0.58829186500000019</c:v>
                </c:pt>
                <c:pt idx="4694">
                  <c:v>0.57008815000000002</c:v>
                </c:pt>
                <c:pt idx="4695">
                  <c:v>0.55654551100000005</c:v>
                </c:pt>
                <c:pt idx="4696">
                  <c:v>0.54685013999999998</c:v>
                </c:pt>
                <c:pt idx="4697">
                  <c:v>0.54009156300000005</c:v>
                </c:pt>
                <c:pt idx="4698">
                  <c:v>0.53547904599999996</c:v>
                </c:pt>
                <c:pt idx="4699">
                  <c:v>0.53252360799999998</c:v>
                </c:pt>
                <c:pt idx="4700">
                  <c:v>0.53115510200000005</c:v>
                </c:pt>
                <c:pt idx="4701">
                  <c:v>0.53174302900000003</c:v>
                </c:pt>
                <c:pt idx="4702">
                  <c:v>0.53500556600000004</c:v>
                </c:pt>
                <c:pt idx="4703">
                  <c:v>0.5418127809999983</c:v>
                </c:pt>
                <c:pt idx="4704">
                  <c:v>0.55292194800000005</c:v>
                </c:pt>
                <c:pt idx="4705">
                  <c:v>0.56870961600000303</c:v>
                </c:pt>
                <c:pt idx="4706">
                  <c:v>0.58897328599999876</c:v>
                </c:pt>
                <c:pt idx="4707">
                  <c:v>0.61286236299999997</c:v>
                </c:pt>
                <c:pt idx="4708">
                  <c:v>0.63895512900000062</c:v>
                </c:pt>
                <c:pt idx="4709">
                  <c:v>0.66545338399999998</c:v>
                </c:pt>
                <c:pt idx="4710">
                  <c:v>0.69043089500000021</c:v>
                </c:pt>
                <c:pt idx="4711">
                  <c:v>0.71206005900000002</c:v>
                </c:pt>
                <c:pt idx="4712">
                  <c:v>0.72876924300000145</c:v>
                </c:pt>
                <c:pt idx="4713">
                  <c:v>0.73932500700000181</c:v>
                </c:pt>
                <c:pt idx="4714">
                  <c:v>0.74287379499999995</c:v>
                </c:pt>
                <c:pt idx="4715">
                  <c:v>0.73899678899999999</c:v>
                </c:pt>
                <c:pt idx="4716">
                  <c:v>0.72781045100000064</c:v>
                </c:pt>
                <c:pt idx="4717">
                  <c:v>0.71010385400000064</c:v>
                </c:pt>
                <c:pt idx="4718">
                  <c:v>0.6874536140000006</c:v>
                </c:pt>
                <c:pt idx="4719">
                  <c:v>0.66223143400000195</c:v>
                </c:pt>
                <c:pt idx="4720">
                  <c:v>0.63743219399999951</c:v>
                </c:pt>
                <c:pt idx="4721">
                  <c:v>0.61630201900000003</c:v>
                </c:pt>
                <c:pt idx="4722">
                  <c:v>0.601816829</c:v>
                </c:pt>
                <c:pt idx="4723">
                  <c:v>0.59612063300000062</c:v>
                </c:pt>
                <c:pt idx="4724">
                  <c:v>0.60006476799999997</c:v>
                </c:pt>
                <c:pt idx="4725">
                  <c:v>0.61296916899999998</c:v>
                </c:pt>
                <c:pt idx="4726">
                  <c:v>0.63267246900000063</c:v>
                </c:pt>
                <c:pt idx="4727">
                  <c:v>0.65586242900000002</c:v>
                </c:pt>
                <c:pt idx="4728">
                  <c:v>0.67860599500000196</c:v>
                </c:pt>
                <c:pt idx="4729">
                  <c:v>0.69695985800000193</c:v>
                </c:pt>
                <c:pt idx="4730">
                  <c:v>0.70753451899999997</c:v>
                </c:pt>
                <c:pt idx="4731">
                  <c:v>0.707913087</c:v>
                </c:pt>
                <c:pt idx="4732">
                  <c:v>0.69687687900000062</c:v>
                </c:pt>
                <c:pt idx="4733">
                  <c:v>0.6744384420000018</c:v>
                </c:pt>
                <c:pt idx="4734">
                  <c:v>0.64172223600000278</c:v>
                </c:pt>
                <c:pt idx="4735">
                  <c:v>0.60074924100000182</c:v>
                </c:pt>
                <c:pt idx="4736">
                  <c:v>0.55417833900000002</c:v>
                </c:pt>
                <c:pt idx="4737">
                  <c:v>0.50504212999999842</c:v>
                </c:pt>
                <c:pt idx="4738">
                  <c:v>0.45649309800000004</c:v>
                </c:pt>
                <c:pt idx="4739">
                  <c:v>0.41156168000000032</c:v>
                </c:pt>
                <c:pt idx="4740">
                  <c:v>0.37292353900000103</c:v>
                </c:pt>
                <c:pt idx="4741">
                  <c:v>0.3426776120000003</c:v>
                </c:pt>
                <c:pt idx="4742">
                  <c:v>0.32214712499999998</c:v>
                </c:pt>
                <c:pt idx="4743">
                  <c:v>0.31172996200000103</c:v>
                </c:pt>
                <c:pt idx="4744">
                  <c:v>0.31082770100000151</c:v>
                </c:pt>
                <c:pt idx="4745">
                  <c:v>0.31787824200000098</c:v>
                </c:pt>
                <c:pt idx="4746">
                  <c:v>0.33050644200000073</c:v>
                </c:pt>
                <c:pt idx="4747">
                  <c:v>0.34578225800000012</c:v>
                </c:pt>
                <c:pt idx="4748">
                  <c:v>0.3605564720000009</c:v>
                </c:pt>
                <c:pt idx="4749">
                  <c:v>0.37182935400000067</c:v>
                </c:pt>
                <c:pt idx="4750">
                  <c:v>0.377097452</c:v>
                </c:pt>
                <c:pt idx="4751">
                  <c:v>0.37463353700000002</c:v>
                </c:pt>
                <c:pt idx="4752">
                  <c:v>0.36366554099999998</c:v>
                </c:pt>
                <c:pt idx="4753">
                  <c:v>0.34443403000000011</c:v>
                </c:pt>
                <c:pt idx="4754">
                  <c:v>0.31812538100000115</c:v>
                </c:pt>
                <c:pt idx="4755">
                  <c:v>0.28668708800000031</c:v>
                </c:pt>
                <c:pt idx="4756">
                  <c:v>0.25254303599999994</c:v>
                </c:pt>
                <c:pt idx="4757">
                  <c:v>0.21823765400000036</c:v>
                </c:pt>
                <c:pt idx="4758">
                  <c:v>0.186051617</c:v>
                </c:pt>
                <c:pt idx="4759">
                  <c:v>0.15764449900000058</c:v>
                </c:pt>
                <c:pt idx="4760">
                  <c:v>0.13378593699999999</c:v>
                </c:pt>
                <c:pt idx="4761">
                  <c:v>0.11423203300000009</c:v>
                </c:pt>
                <c:pt idx="4762">
                  <c:v>9.7779268000000044E-2</c:v>
                </c:pt>
                <c:pt idx="4763">
                  <c:v>8.2496977500000013E-2</c:v>
                </c:pt>
                <c:pt idx="4764">
                  <c:v>6.6099528800000029E-2</c:v>
                </c:pt>
                <c:pt idx="4765">
                  <c:v>4.6384876899999997E-2</c:v>
                </c:pt>
                <c:pt idx="4766">
                  <c:v>2.16514043E-2</c:v>
                </c:pt>
                <c:pt idx="4767">
                  <c:v>-8.9946911100000047E-3</c:v>
                </c:pt>
                <c:pt idx="4768">
                  <c:v>-4.5504828900000002E-2</c:v>
                </c:pt>
                <c:pt idx="4769">
                  <c:v>-8.6954471700000271E-2</c:v>
                </c:pt>
                <c:pt idx="4770">
                  <c:v>-0.13179475199999999</c:v>
                </c:pt>
                <c:pt idx="4771">
                  <c:v>-0.17822824600000042</c:v>
                </c:pt>
                <c:pt idx="4772">
                  <c:v>-0.22461917500000006</c:v>
                </c:pt>
                <c:pt idx="4773">
                  <c:v>-0.26983271200000031</c:v>
                </c:pt>
                <c:pt idx="4774">
                  <c:v>-0.31340909400000067</c:v>
                </c:pt>
                <c:pt idx="4775">
                  <c:v>-0.35551972000000032</c:v>
                </c:pt>
                <c:pt idx="4776">
                  <c:v>-0.39670799400000073</c:v>
                </c:pt>
                <c:pt idx="4777">
                  <c:v>-0.43748431000000126</c:v>
                </c:pt>
                <c:pt idx="4778">
                  <c:v>-0.47789541400000002</c:v>
                </c:pt>
                <c:pt idx="4779">
                  <c:v>-0.51720615399999958</c:v>
                </c:pt>
                <c:pt idx="4780">
                  <c:v>-0.55380860300000145</c:v>
                </c:pt>
                <c:pt idx="4781">
                  <c:v>-0.58540908099999889</c:v>
                </c:pt>
                <c:pt idx="4782">
                  <c:v>-0.60945886300000063</c:v>
                </c:pt>
                <c:pt idx="4783">
                  <c:v>-0.62371574900000004</c:v>
                </c:pt>
                <c:pt idx="4784">
                  <c:v>-0.62677955700000243</c:v>
                </c:pt>
                <c:pt idx="4785">
                  <c:v>-0.61844479100000005</c:v>
                </c:pt>
                <c:pt idx="4786">
                  <c:v>-0.59976945300000062</c:v>
                </c:pt>
                <c:pt idx="4787">
                  <c:v>-0.57284442400000146</c:v>
                </c:pt>
                <c:pt idx="4788">
                  <c:v>-0.54033310299999959</c:v>
                </c:pt>
                <c:pt idx="4789">
                  <c:v>-0.50491731999999956</c:v>
                </c:pt>
                <c:pt idx="4790">
                  <c:v>-0.46880284600000038</c:v>
                </c:pt>
                <c:pt idx="4791">
                  <c:v>-0.43341062300000127</c:v>
                </c:pt>
                <c:pt idx="4792">
                  <c:v>-0.39931606400000158</c:v>
                </c:pt>
                <c:pt idx="4793">
                  <c:v>-0.36642151100000098</c:v>
                </c:pt>
                <c:pt idx="4794">
                  <c:v>-0.33428764900000091</c:v>
                </c:pt>
                <c:pt idx="4795">
                  <c:v>-0.30250933000000002</c:v>
                </c:pt>
                <c:pt idx="4796">
                  <c:v>-0.27102314400000005</c:v>
                </c:pt>
                <c:pt idx="4797">
                  <c:v>-0.24026780900000036</c:v>
                </c:pt>
                <c:pt idx="4798">
                  <c:v>-0.211162717</c:v>
                </c:pt>
                <c:pt idx="4799">
                  <c:v>-0.18492594700000042</c:v>
                </c:pt>
                <c:pt idx="4800">
                  <c:v>-0.16279291700000006</c:v>
                </c:pt>
                <c:pt idx="4801">
                  <c:v>-0.14572020299999999</c:v>
                </c:pt>
                <c:pt idx="4802">
                  <c:v>-0.13416140100000001</c:v>
                </c:pt>
                <c:pt idx="4803">
                  <c:v>-0.12797639399999999</c:v>
                </c:pt>
                <c:pt idx="4804">
                  <c:v>-0.12649778000000039</c:v>
                </c:pt>
                <c:pt idx="4805">
                  <c:v>-0.12873090100000001</c:v>
                </c:pt>
                <c:pt idx="4806">
                  <c:v>-0.133624401</c:v>
                </c:pt>
                <c:pt idx="4807">
                  <c:v>-0.140325068</c:v>
                </c:pt>
                <c:pt idx="4808">
                  <c:v>-0.14833922699999999</c:v>
                </c:pt>
                <c:pt idx="4809">
                  <c:v>-0.15755786899999999</c:v>
                </c:pt>
                <c:pt idx="4810">
                  <c:v>-0.16814700700000004</c:v>
                </c:pt>
                <c:pt idx="4811">
                  <c:v>-0.180355917</c:v>
                </c:pt>
                <c:pt idx="4812">
                  <c:v>-0.19431823600000048</c:v>
                </c:pt>
                <c:pt idx="4813">
                  <c:v>-0.20991959900000048</c:v>
                </c:pt>
                <c:pt idx="4814">
                  <c:v>-0.22677814000000021</c:v>
                </c:pt>
                <c:pt idx="4815">
                  <c:v>-0.24433565900000001</c:v>
                </c:pt>
                <c:pt idx="4816">
                  <c:v>-0.26201817000000038</c:v>
                </c:pt>
                <c:pt idx="4817">
                  <c:v>-0.27939850200000038</c:v>
                </c:pt>
                <c:pt idx="4818">
                  <c:v>-0.29629169500000002</c:v>
                </c:pt>
                <c:pt idx="4819">
                  <c:v>-0.31273790200000001</c:v>
                </c:pt>
                <c:pt idx="4820">
                  <c:v>-0.328864883000002</c:v>
                </c:pt>
                <c:pt idx="4821">
                  <c:v>-0.34466619200000032</c:v>
                </c:pt>
                <c:pt idx="4822">
                  <c:v>-0.35976523700000002</c:v>
                </c:pt>
                <c:pt idx="4823">
                  <c:v>-0.37325030700000073</c:v>
                </c:pt>
                <c:pt idx="4824">
                  <c:v>-0.38365711300000038</c:v>
                </c:pt>
                <c:pt idx="4825">
                  <c:v>-0.38914008400000066</c:v>
                </c:pt>
                <c:pt idx="4826">
                  <c:v>-0.38782312300000116</c:v>
                </c:pt>
                <c:pt idx="4827">
                  <c:v>-0.37826242200000032</c:v>
                </c:pt>
                <c:pt idx="4828">
                  <c:v>-0.35991217500000133</c:v>
                </c:pt>
                <c:pt idx="4829">
                  <c:v>-0.33346474100000151</c:v>
                </c:pt>
                <c:pt idx="4830">
                  <c:v>-0.30095405500000066</c:v>
                </c:pt>
                <c:pt idx="4831">
                  <c:v>-0.265563457</c:v>
                </c:pt>
                <c:pt idx="4832">
                  <c:v>-0.23114646699999999</c:v>
                </c:pt>
                <c:pt idx="4833">
                  <c:v>-0.20154726600000036</c:v>
                </c:pt>
                <c:pt idx="4834">
                  <c:v>-0.179862825</c:v>
                </c:pt>
                <c:pt idx="4835">
                  <c:v>-0.16781407000000009</c:v>
                </c:pt>
                <c:pt idx="4836">
                  <c:v>-0.16537859499999988</c:v>
                </c:pt>
                <c:pt idx="4837">
                  <c:v>-0.17077625699999999</c:v>
                </c:pt>
                <c:pt idx="4838">
                  <c:v>-0.180821174</c:v>
                </c:pt>
                <c:pt idx="4839">
                  <c:v>-0.19156384100000021</c:v>
                </c:pt>
                <c:pt idx="4840">
                  <c:v>-0.19907580000000005</c:v>
                </c:pt>
                <c:pt idx="4841">
                  <c:v>-0.20019816900000001</c:v>
                </c:pt>
                <c:pt idx="4842">
                  <c:v>-0.19308806100000006</c:v>
                </c:pt>
                <c:pt idx="4843">
                  <c:v>-0.17745726900000036</c:v>
                </c:pt>
                <c:pt idx="4844">
                  <c:v>-0.15448215600000043</c:v>
                </c:pt>
                <c:pt idx="4845">
                  <c:v>-0.12645051499999987</c:v>
                </c:pt>
                <c:pt idx="4846">
                  <c:v>-9.6270082500000007E-2</c:v>
                </c:pt>
                <c:pt idx="4847">
                  <c:v>-6.697865599999997E-2</c:v>
                </c:pt>
                <c:pt idx="4848">
                  <c:v>-4.1365063399999985E-2</c:v>
                </c:pt>
                <c:pt idx="4849">
                  <c:v>-2.1746256299999999E-2</c:v>
                </c:pt>
                <c:pt idx="4850">
                  <c:v>-9.885758200000044E-3</c:v>
                </c:pt>
                <c:pt idx="4851">
                  <c:v>-6.9974540900000024E-3</c:v>
                </c:pt>
                <c:pt idx="4852">
                  <c:v>-1.3773031100000005E-2</c:v>
                </c:pt>
                <c:pt idx="4853">
                  <c:v>-3.03998833E-2</c:v>
                </c:pt>
                <c:pt idx="4854">
                  <c:v>-5.6571261399999906E-2</c:v>
                </c:pt>
                <c:pt idx="4855">
                  <c:v>-9.1518218300000023E-2</c:v>
                </c:pt>
                <c:pt idx="4856">
                  <c:v>-0.134089703</c:v>
                </c:pt>
                <c:pt idx="4857">
                  <c:v>-0.18288372899999997</c:v>
                </c:pt>
                <c:pt idx="4858">
                  <c:v>-0.23640122099999999</c:v>
                </c:pt>
                <c:pt idx="4859">
                  <c:v>-0.29316808500000091</c:v>
                </c:pt>
                <c:pt idx="4860">
                  <c:v>-0.35178121200000001</c:v>
                </c:pt>
                <c:pt idx="4861">
                  <c:v>-0.41086581800000038</c:v>
                </c:pt>
                <c:pt idx="4862">
                  <c:v>-0.46897669100000133</c:v>
                </c:pt>
                <c:pt idx="4863">
                  <c:v>-0.52451579299999951</c:v>
                </c:pt>
                <c:pt idx="4864">
                  <c:v>-0.57574387200000254</c:v>
                </c:pt>
                <c:pt idx="4865">
                  <c:v>-0.62093724900000002</c:v>
                </c:pt>
                <c:pt idx="4866">
                  <c:v>-0.65868165000000289</c:v>
                </c:pt>
                <c:pt idx="4867">
                  <c:v>-0.68822947700000203</c:v>
                </c:pt>
                <c:pt idx="4868">
                  <c:v>-0.709802249</c:v>
                </c:pt>
                <c:pt idx="4869">
                  <c:v>-0.72471523300000196</c:v>
                </c:pt>
                <c:pt idx="4870">
                  <c:v>-0.73524677400000005</c:v>
                </c:pt>
                <c:pt idx="4871">
                  <c:v>-0.74425012099999999</c:v>
                </c:pt>
                <c:pt idx="4872">
                  <c:v>-0.75459485400000181</c:v>
                </c:pt>
                <c:pt idx="4873">
                  <c:v>-0.76858376299999998</c:v>
                </c:pt>
                <c:pt idx="4874">
                  <c:v>-0.78750371499999949</c:v>
                </c:pt>
                <c:pt idx="4875">
                  <c:v>-0.81143024399999997</c:v>
                </c:pt>
                <c:pt idx="4876">
                  <c:v>-0.83932448199999998</c:v>
                </c:pt>
                <c:pt idx="4877">
                  <c:v>-0.86937581100000183</c:v>
                </c:pt>
                <c:pt idx="4878">
                  <c:v>-0.89947569700000063</c:v>
                </c:pt>
                <c:pt idx="4879">
                  <c:v>-0.92768521900000145</c:v>
                </c:pt>
                <c:pt idx="4880">
                  <c:v>-0.95258079399999951</c:v>
                </c:pt>
                <c:pt idx="4881">
                  <c:v>-0.97341399599999956</c:v>
                </c:pt>
                <c:pt idx="4882">
                  <c:v>-0.99008345200000003</c:v>
                </c:pt>
                <c:pt idx="4883">
                  <c:v>-1.0029673399999999</c:v>
                </c:pt>
                <c:pt idx="4884">
                  <c:v>-1.01268823</c:v>
                </c:pt>
                <c:pt idx="4885">
                  <c:v>-1.0198811299999999</c:v>
                </c:pt>
                <c:pt idx="4886">
                  <c:v>-1.0250178200000026</c:v>
                </c:pt>
                <c:pt idx="4887">
                  <c:v>-1.0283147799999999</c:v>
                </c:pt>
                <c:pt idx="4888">
                  <c:v>-1.0297287499999968</c:v>
                </c:pt>
                <c:pt idx="4889">
                  <c:v>-1.0290261699999999</c:v>
                </c:pt>
                <c:pt idx="4890">
                  <c:v>-1.025903269999997</c:v>
                </c:pt>
                <c:pt idx="4891">
                  <c:v>-1.02012714</c:v>
                </c:pt>
                <c:pt idx="4892">
                  <c:v>-1.0116686799999968</c:v>
                </c:pt>
                <c:pt idx="4893">
                  <c:v>-1.0007980799999998</c:v>
                </c:pt>
                <c:pt idx="4894">
                  <c:v>-0.98812098499999956</c:v>
                </c:pt>
                <c:pt idx="4895">
                  <c:v>-0.97454393499999981</c:v>
                </c:pt>
                <c:pt idx="4896">
                  <c:v>-0.96116979999999996</c:v>
                </c:pt>
                <c:pt idx="4897">
                  <c:v>-0.94914321800000145</c:v>
                </c:pt>
                <c:pt idx="4898">
                  <c:v>-0.93947473100000001</c:v>
                </c:pt>
                <c:pt idx="4899">
                  <c:v>-0.93288047300000065</c:v>
                </c:pt>
                <c:pt idx="4900">
                  <c:v>-0.92966864199999999</c:v>
                </c:pt>
                <c:pt idx="4901">
                  <c:v>-0.92968701600000181</c:v>
                </c:pt>
                <c:pt idx="4902">
                  <c:v>-0.93232845400000064</c:v>
                </c:pt>
                <c:pt idx="4903">
                  <c:v>-0.9365736609999995</c:v>
                </c:pt>
                <c:pt idx="4904">
                  <c:v>-0.94104472700000064</c:v>
                </c:pt>
                <c:pt idx="4905">
                  <c:v>-0.94405156300000004</c:v>
                </c:pt>
                <c:pt idx="4906">
                  <c:v>-0.94363051800000064</c:v>
                </c:pt>
                <c:pt idx="4907">
                  <c:v>-0.93759629300000003</c:v>
                </c:pt>
                <c:pt idx="4908">
                  <c:v>-0.92364102000000181</c:v>
                </c:pt>
                <c:pt idx="4909">
                  <c:v>-0.89950975700000024</c:v>
                </c:pt>
                <c:pt idx="4910">
                  <c:v>-0.86325949200000196</c:v>
                </c:pt>
                <c:pt idx="4911">
                  <c:v>-0.81357390399999996</c:v>
                </c:pt>
                <c:pt idx="4912">
                  <c:v>-0.75007298700000002</c:v>
                </c:pt>
                <c:pt idx="4913">
                  <c:v>-0.67353386400000004</c:v>
                </c:pt>
                <c:pt idx="4914">
                  <c:v>-0.58594962300000064</c:v>
                </c:pt>
                <c:pt idx="4915">
                  <c:v>-0.49038312600000067</c:v>
                </c:pt>
                <c:pt idx="4916">
                  <c:v>-0.39062313900000073</c:v>
                </c:pt>
                <c:pt idx="4917">
                  <c:v>-0.29070573400000005</c:v>
                </c:pt>
                <c:pt idx="4918">
                  <c:v>-0.19439645400000038</c:v>
                </c:pt>
                <c:pt idx="4919">
                  <c:v>-0.10474308000000017</c:v>
                </c:pt>
                <c:pt idx="4920">
                  <c:v>-2.3784299599999999E-2</c:v>
                </c:pt>
                <c:pt idx="4921">
                  <c:v>4.7542107799999955E-2</c:v>
                </c:pt>
                <c:pt idx="4922">
                  <c:v>0.10929864000000031</c:v>
                </c:pt>
                <c:pt idx="4923">
                  <c:v>0.16230758300000006</c:v>
                </c:pt>
                <c:pt idx="4924">
                  <c:v>0.20784364799999999</c:v>
                </c:pt>
                <c:pt idx="4925">
                  <c:v>0.24733786599999999</c:v>
                </c:pt>
                <c:pt idx="4926">
                  <c:v>0.28215310800000004</c:v>
                </c:pt>
                <c:pt idx="4927">
                  <c:v>0.31346356800000102</c:v>
                </c:pt>
                <c:pt idx="4928">
                  <c:v>0.34224246300000077</c:v>
                </c:pt>
                <c:pt idx="4929">
                  <c:v>0.36933476400000115</c:v>
                </c:pt>
                <c:pt idx="4930">
                  <c:v>0.39557401700000133</c:v>
                </c:pt>
                <c:pt idx="4931">
                  <c:v>0.42189238200000073</c:v>
                </c:pt>
                <c:pt idx="4932">
                  <c:v>0.44937491100000126</c:v>
                </c:pt>
                <c:pt idx="4933">
                  <c:v>0.47922152499999998</c:v>
                </c:pt>
                <c:pt idx="4934">
                  <c:v>0.51260333899999999</c:v>
                </c:pt>
                <c:pt idx="4935">
                  <c:v>0.55043278699999842</c:v>
                </c:pt>
                <c:pt idx="4936">
                  <c:v>0.5930933389999995</c:v>
                </c:pt>
                <c:pt idx="4937">
                  <c:v>0.64019929900000183</c:v>
                </c:pt>
                <c:pt idx="4938">
                  <c:v>0.6904588320000018</c:v>
                </c:pt>
                <c:pt idx="4939">
                  <c:v>0.74169372900000063</c:v>
                </c:pt>
                <c:pt idx="4940">
                  <c:v>0.79103654299999959</c:v>
                </c:pt>
                <c:pt idx="4941">
                  <c:v>0.83527690099999996</c:v>
                </c:pt>
                <c:pt idx="4942">
                  <c:v>0.87129500200000243</c:v>
                </c:pt>
                <c:pt idx="4943">
                  <c:v>0.89650015599999888</c:v>
                </c:pt>
                <c:pt idx="4944">
                  <c:v>0.90919852899999998</c:v>
                </c:pt>
                <c:pt idx="4945">
                  <c:v>0.9088448230000018</c:v>
                </c:pt>
                <c:pt idx="4946">
                  <c:v>0.89616308399999889</c:v>
                </c:pt>
                <c:pt idx="4947">
                  <c:v>0.87314792500000005</c:v>
                </c:pt>
                <c:pt idx="4948">
                  <c:v>0.84296130999999996</c:v>
                </c:pt>
                <c:pt idx="4949">
                  <c:v>0.80972836599999998</c:v>
                </c:pt>
                <c:pt idx="4950">
                  <c:v>0.77822026400000111</c:v>
                </c:pt>
                <c:pt idx="4951">
                  <c:v>0.75340766000000003</c:v>
                </c:pt>
                <c:pt idx="4952">
                  <c:v>0.73989192300000195</c:v>
                </c:pt>
                <c:pt idx="4953">
                  <c:v>0.74126139300000005</c:v>
                </c:pt>
                <c:pt idx="4954">
                  <c:v>0.75946972999999951</c:v>
                </c:pt>
                <c:pt idx="4955">
                  <c:v>0.79436482200000003</c:v>
                </c:pt>
                <c:pt idx="4956">
                  <c:v>0.843492888</c:v>
                </c:pt>
                <c:pt idx="4957">
                  <c:v>0.90226136499999843</c:v>
                </c:pt>
                <c:pt idx="4958">
                  <c:v>0.96446526300000002</c:v>
                </c:pt>
                <c:pt idx="4959">
                  <c:v>1.0231027699999999</c:v>
                </c:pt>
                <c:pt idx="4960">
                  <c:v>1.071334719999997</c:v>
                </c:pt>
                <c:pt idx="4961">
                  <c:v>1.10341186</c:v>
                </c:pt>
                <c:pt idx="4962">
                  <c:v>1.1154118200000001</c:v>
                </c:pt>
                <c:pt idx="4963">
                  <c:v>1.1056737399999998</c:v>
                </c:pt>
                <c:pt idx="4964">
                  <c:v>1.0748936699999998</c:v>
                </c:pt>
                <c:pt idx="4965">
                  <c:v>1.025914449999997</c:v>
                </c:pt>
                <c:pt idx="4966">
                  <c:v>0.96328988000000004</c:v>
                </c:pt>
                <c:pt idx="4967">
                  <c:v>0.89272149900000064</c:v>
                </c:pt>
                <c:pt idx="4968">
                  <c:v>0.820454715</c:v>
                </c:pt>
                <c:pt idx="4969">
                  <c:v>0.75268895500000133</c:v>
                </c:pt>
                <c:pt idx="4970">
                  <c:v>0.69502991700000194</c:v>
                </c:pt>
                <c:pt idx="4971">
                  <c:v>0.65199286599999995</c:v>
                </c:pt>
                <c:pt idx="4972">
                  <c:v>0.62657045100000064</c:v>
                </c:pt>
                <c:pt idx="4973">
                  <c:v>0.61989878200000181</c:v>
                </c:pt>
                <c:pt idx="4974">
                  <c:v>0.63107960400000196</c:v>
                </c:pt>
                <c:pt idx="4975">
                  <c:v>0.65722515500000145</c:v>
                </c:pt>
                <c:pt idx="4976">
                  <c:v>0.69377405700000205</c:v>
                </c:pt>
                <c:pt idx="4977">
                  <c:v>0.73508182700000146</c:v>
                </c:pt>
                <c:pt idx="4978">
                  <c:v>0.77521851899999983</c:v>
                </c:pt>
                <c:pt idx="4979">
                  <c:v>0.808844381</c:v>
                </c:pt>
                <c:pt idx="4980">
                  <c:v>0.83198872199999996</c:v>
                </c:pt>
                <c:pt idx="4981">
                  <c:v>0.84256511700000003</c:v>
                </c:pt>
                <c:pt idx="4982">
                  <c:v>0.840509595</c:v>
                </c:pt>
                <c:pt idx="4983">
                  <c:v>0.82751851300000001</c:v>
                </c:pt>
                <c:pt idx="4984">
                  <c:v>0.80646822499999959</c:v>
                </c:pt>
                <c:pt idx="4985">
                  <c:v>0.78067203600000146</c:v>
                </c:pt>
                <c:pt idx="4986">
                  <c:v>0.753164265</c:v>
                </c:pt>
                <c:pt idx="4987">
                  <c:v>0.72617687400000064</c:v>
                </c:pt>
                <c:pt idx="4988">
                  <c:v>0.70090492800000004</c:v>
                </c:pt>
                <c:pt idx="4989">
                  <c:v>0.67757072000000063</c:v>
                </c:pt>
                <c:pt idx="4990">
                  <c:v>0.65571888599999995</c:v>
                </c:pt>
                <c:pt idx="4991">
                  <c:v>0.63462608800000064</c:v>
                </c:pt>
                <c:pt idx="4992">
                  <c:v>0.61369997800000242</c:v>
                </c:pt>
                <c:pt idx="4993">
                  <c:v>0.59276251599999841</c:v>
                </c:pt>
                <c:pt idx="4994">
                  <c:v>0.572156157</c:v>
                </c:pt>
                <c:pt idx="4995">
                  <c:v>0.5526617120000018</c:v>
                </c:pt>
                <c:pt idx="4996">
                  <c:v>0.53526387999999958</c:v>
                </c:pt>
                <c:pt idx="4997">
                  <c:v>0.52083590899999999</c:v>
                </c:pt>
                <c:pt idx="4998">
                  <c:v>0.50983421399999995</c:v>
                </c:pt>
                <c:pt idx="4999">
                  <c:v>0.50209274299999951</c:v>
                </c:pt>
                <c:pt idx="5000">
                  <c:v>0.49677584400000002</c:v>
                </c:pt>
                <c:pt idx="5001">
                  <c:v>0.49250904400000001</c:v>
                </c:pt>
                <c:pt idx="5002">
                  <c:v>0.48765072500000073</c:v>
                </c:pt>
                <c:pt idx="5003">
                  <c:v>0.48062589600000066</c:v>
                </c:pt>
                <c:pt idx="5004">
                  <c:v>0.47022806400000067</c:v>
                </c:pt>
                <c:pt idx="5005">
                  <c:v>0.45580635800000002</c:v>
                </c:pt>
                <c:pt idx="5006">
                  <c:v>0.43730160700000104</c:v>
                </c:pt>
                <c:pt idx="5007">
                  <c:v>0.41514626700000073</c:v>
                </c:pt>
                <c:pt idx="5008">
                  <c:v>0.39008893000000133</c:v>
                </c:pt>
                <c:pt idx="5009">
                  <c:v>0.36302113500000038</c:v>
                </c:pt>
                <c:pt idx="5010">
                  <c:v>0.33486448500000193</c:v>
                </c:pt>
                <c:pt idx="5011">
                  <c:v>0.30653467000000073</c:v>
                </c:pt>
                <c:pt idx="5012">
                  <c:v>0.27894843700000038</c:v>
                </c:pt>
                <c:pt idx="5013">
                  <c:v>0.25300679000000031</c:v>
                </c:pt>
                <c:pt idx="5014">
                  <c:v>0.22949116800000038</c:v>
                </c:pt>
                <c:pt idx="5015">
                  <c:v>0.20884558300000036</c:v>
                </c:pt>
                <c:pt idx="5016">
                  <c:v>0.19088087899999973</c:v>
                </c:pt>
                <c:pt idx="5017">
                  <c:v>0.17449629300000064</c:v>
                </c:pt>
                <c:pt idx="5018">
                  <c:v>0.15754731400000058</c:v>
                </c:pt>
                <c:pt idx="5019">
                  <c:v>0.13697348600000042</c:v>
                </c:pt>
                <c:pt idx="5020">
                  <c:v>0.10923835799999999</c:v>
                </c:pt>
                <c:pt idx="5021">
                  <c:v>7.1041090500000001E-2</c:v>
                </c:pt>
                <c:pt idx="5022">
                  <c:v>2.0158605500000003E-2</c:v>
                </c:pt>
                <c:pt idx="5023">
                  <c:v>-4.3783929700000022E-2</c:v>
                </c:pt>
                <c:pt idx="5024">
                  <c:v>-0.11882880400000001</c:v>
                </c:pt>
                <c:pt idx="5025">
                  <c:v>-0.20064362899999988</c:v>
                </c:pt>
                <c:pt idx="5026">
                  <c:v>-0.28297101800000002</c:v>
                </c:pt>
                <c:pt idx="5027">
                  <c:v>-0.35849584899999998</c:v>
                </c:pt>
                <c:pt idx="5028">
                  <c:v>-0.41994906500000073</c:v>
                </c:pt>
                <c:pt idx="5029">
                  <c:v>-0.46121449000000031</c:v>
                </c:pt>
                <c:pt idx="5030">
                  <c:v>-0.4782166090000009</c:v>
                </c:pt>
                <c:pt idx="5031">
                  <c:v>-0.46943250500000067</c:v>
                </c:pt>
                <c:pt idx="5032">
                  <c:v>-0.43596994700000091</c:v>
                </c:pt>
                <c:pt idx="5033">
                  <c:v>-0.38125064900000066</c:v>
                </c:pt>
                <c:pt idx="5034">
                  <c:v>-0.31040661700000127</c:v>
                </c:pt>
                <c:pt idx="5035">
                  <c:v>-0.22953053200000006</c:v>
                </c:pt>
                <c:pt idx="5036">
                  <c:v>-0.14491312000000042</c:v>
                </c:pt>
                <c:pt idx="5037">
                  <c:v>-6.2375676800000154E-2</c:v>
                </c:pt>
                <c:pt idx="5038">
                  <c:v>1.3234150000000005E-2</c:v>
                </c:pt>
                <c:pt idx="5039">
                  <c:v>7.8351463199999999E-2</c:v>
                </c:pt>
                <c:pt idx="5040">
                  <c:v>0.130807122</c:v>
                </c:pt>
                <c:pt idx="5041">
                  <c:v>0.16976684500000042</c:v>
                </c:pt>
                <c:pt idx="5042">
                  <c:v>0.19553777300000005</c:v>
                </c:pt>
                <c:pt idx="5043">
                  <c:v>0.20929680800000036</c:v>
                </c:pt>
                <c:pt idx="5044">
                  <c:v>0.21279673100000052</c:v>
                </c:pt>
                <c:pt idx="5045">
                  <c:v>0.20810444300000036</c:v>
                </c:pt>
                <c:pt idx="5046">
                  <c:v>0.19740348000000052</c:v>
                </c:pt>
                <c:pt idx="5047">
                  <c:v>0.18287173000000001</c:v>
                </c:pt>
                <c:pt idx="5048">
                  <c:v>0.16662000000000005</c:v>
                </c:pt>
                <c:pt idx="5049">
                  <c:v>0.150657758</c:v>
                </c:pt>
                <c:pt idx="5050">
                  <c:v>0.13685003400000001</c:v>
                </c:pt>
                <c:pt idx="5051">
                  <c:v>0.12684094500000001</c:v>
                </c:pt>
                <c:pt idx="5052">
                  <c:v>0.12193902000000002</c:v>
                </c:pt>
                <c:pt idx="5053">
                  <c:v>0.122984492</c:v>
                </c:pt>
                <c:pt idx="5054">
                  <c:v>0.13023498999999999</c:v>
                </c:pt>
                <c:pt idx="5055">
                  <c:v>0.14330608600000036</c:v>
                </c:pt>
                <c:pt idx="5056">
                  <c:v>0.16119437300000006</c:v>
                </c:pt>
                <c:pt idx="5057">
                  <c:v>0.18238670500000001</c:v>
                </c:pt>
                <c:pt idx="5058">
                  <c:v>0.20503939300000046</c:v>
                </c:pt>
                <c:pt idx="5059">
                  <c:v>0.22719326400000006</c:v>
                </c:pt>
                <c:pt idx="5060">
                  <c:v>0.24699000900000048</c:v>
                </c:pt>
                <c:pt idx="5061">
                  <c:v>0.262859236</c:v>
                </c:pt>
                <c:pt idx="5062">
                  <c:v>0.27366062500000032</c:v>
                </c:pt>
                <c:pt idx="5063">
                  <c:v>0.27877803000000001</c:v>
                </c:pt>
                <c:pt idx="5064">
                  <c:v>0.278163718</c:v>
                </c:pt>
                <c:pt idx="5065">
                  <c:v>0.27233211300000032</c:v>
                </c:pt>
                <c:pt idx="5066">
                  <c:v>0.262290839</c:v>
                </c:pt>
                <c:pt idx="5067">
                  <c:v>0.24939739000000063</c:v>
                </c:pt>
                <c:pt idx="5068">
                  <c:v>0.235135077</c:v>
                </c:pt>
                <c:pt idx="5069">
                  <c:v>0.22082527099999988</c:v>
                </c:pt>
                <c:pt idx="5070">
                  <c:v>0.20732482299999988</c:v>
                </c:pt>
                <c:pt idx="5071">
                  <c:v>0.19478093100000021</c:v>
                </c:pt>
                <c:pt idx="5072">
                  <c:v>0.18252483999999999</c:v>
                </c:pt>
                <c:pt idx="5073">
                  <c:v>0.16916284500000006</c:v>
                </c:pt>
                <c:pt idx="5074">
                  <c:v>0.15286964400000036</c:v>
                </c:pt>
                <c:pt idx="5075">
                  <c:v>0.13182688000000001</c:v>
                </c:pt>
                <c:pt idx="5076">
                  <c:v>0.10469538700000017</c:v>
                </c:pt>
                <c:pt idx="5077">
                  <c:v>7.0991111199999998E-2</c:v>
                </c:pt>
                <c:pt idx="5078">
                  <c:v>3.1261357600000095E-2</c:v>
                </c:pt>
                <c:pt idx="5079">
                  <c:v>-1.2981358400000021E-2</c:v>
                </c:pt>
                <c:pt idx="5080">
                  <c:v>-5.9529210700000022E-2</c:v>
                </c:pt>
                <c:pt idx="5081">
                  <c:v>-0.10585449899999998</c:v>
                </c:pt>
                <c:pt idx="5082">
                  <c:v>-0.14946649500000075</c:v>
                </c:pt>
                <c:pt idx="5083">
                  <c:v>-0.18815243000000043</c:v>
                </c:pt>
                <c:pt idx="5084">
                  <c:v>-0.22006178500000009</c:v>
                </c:pt>
                <c:pt idx="5085">
                  <c:v>-0.243661509</c:v>
                </c:pt>
                <c:pt idx="5086">
                  <c:v>-0.25764220900000001</c:v>
                </c:pt>
                <c:pt idx="5087">
                  <c:v>-0.26086361400000002</c:v>
                </c:pt>
                <c:pt idx="5088">
                  <c:v>-0.25240636100000091</c:v>
                </c:pt>
                <c:pt idx="5089">
                  <c:v>-0.23174250900000001</c:v>
                </c:pt>
                <c:pt idx="5090">
                  <c:v>-0.19898734300000051</c:v>
                </c:pt>
                <c:pt idx="5091">
                  <c:v>-0.15515775800000001</c:v>
                </c:pt>
                <c:pt idx="5092">
                  <c:v>-0.102353291</c:v>
                </c:pt>
                <c:pt idx="5093">
                  <c:v>-4.379699890000021E-2</c:v>
                </c:pt>
                <c:pt idx="5094">
                  <c:v>1.6297464500000001E-2</c:v>
                </c:pt>
                <c:pt idx="5095">
                  <c:v>7.3030872400000002E-2</c:v>
                </c:pt>
                <c:pt idx="5096">
                  <c:v>0.12126642600000025</c:v>
                </c:pt>
                <c:pt idx="5097">
                  <c:v>0.156177654</c:v>
                </c:pt>
                <c:pt idx="5098">
                  <c:v>0.17383837599999999</c:v>
                </c:pt>
                <c:pt idx="5099">
                  <c:v>0.17178514200000036</c:v>
                </c:pt>
                <c:pt idx="5100">
                  <c:v>0.149471929</c:v>
                </c:pt>
                <c:pt idx="5101">
                  <c:v>0.10852747600000009</c:v>
                </c:pt>
                <c:pt idx="5102">
                  <c:v>5.2736919700000134E-2</c:v>
                </c:pt>
                <c:pt idx="5103">
                  <c:v>-1.22977687E-2</c:v>
                </c:pt>
                <c:pt idx="5104">
                  <c:v>-7.980325210000011E-2</c:v>
                </c:pt>
                <c:pt idx="5105">
                  <c:v>-0.142702626</c:v>
                </c:pt>
                <c:pt idx="5106">
                  <c:v>-0.19455575400000005</c:v>
                </c:pt>
                <c:pt idx="5107">
                  <c:v>-0.23039285600000001</c:v>
                </c:pt>
                <c:pt idx="5108">
                  <c:v>-0.24727935400000042</c:v>
                </c:pt>
                <c:pt idx="5109">
                  <c:v>-0.24450823800000052</c:v>
                </c:pt>
                <c:pt idx="5110">
                  <c:v>-0.22340971400000006</c:v>
                </c:pt>
                <c:pt idx="5111">
                  <c:v>-0.18685619200000042</c:v>
                </c:pt>
                <c:pt idx="5112">
                  <c:v>-0.138605119</c:v>
                </c:pt>
                <c:pt idx="5113">
                  <c:v>-8.2642418200000012E-2</c:v>
                </c:pt>
                <c:pt idx="5114">
                  <c:v>-2.2663013000000076E-2</c:v>
                </c:pt>
                <c:pt idx="5115">
                  <c:v>3.8234189400000014E-2</c:v>
                </c:pt>
                <c:pt idx="5116">
                  <c:v>9.7624896400000383E-2</c:v>
                </c:pt>
                <c:pt idx="5117">
                  <c:v>0.15365831599999999</c:v>
                </c:pt>
                <c:pt idx="5118">
                  <c:v>0.20485440099999999</c:v>
                </c:pt>
                <c:pt idx="5119">
                  <c:v>0.24988569799999999</c:v>
                </c:pt>
                <c:pt idx="5120">
                  <c:v>0.28741547400000073</c:v>
                </c:pt>
                <c:pt idx="5121">
                  <c:v>0.31603809500000091</c:v>
                </c:pt>
                <c:pt idx="5122">
                  <c:v>0.33433952500000103</c:v>
                </c:pt>
                <c:pt idx="5123">
                  <c:v>0.34106386200000038</c:v>
                </c:pt>
                <c:pt idx="5124">
                  <c:v>0.33534941600000073</c:v>
                </c:pt>
                <c:pt idx="5125">
                  <c:v>0.31697158600000103</c:v>
                </c:pt>
                <c:pt idx="5126">
                  <c:v>0.28652053000000038</c:v>
                </c:pt>
                <c:pt idx="5127">
                  <c:v>0.24544107100000048</c:v>
                </c:pt>
                <c:pt idx="5128">
                  <c:v>0.19588563000000006</c:v>
                </c:pt>
                <c:pt idx="5129">
                  <c:v>0.140374787</c:v>
                </c:pt>
                <c:pt idx="5130">
                  <c:v>8.1313859800000013E-2</c:v>
                </c:pt>
                <c:pt idx="5131">
                  <c:v>2.04688622E-2</c:v>
                </c:pt>
                <c:pt idx="5132">
                  <c:v>-4.1466954600000022E-2</c:v>
                </c:pt>
                <c:pt idx="5133">
                  <c:v>-0.10508526100000012</c:v>
                </c:pt>
                <c:pt idx="5134">
                  <c:v>-0.17216720499999999</c:v>
                </c:pt>
                <c:pt idx="5135">
                  <c:v>-0.24526807800000036</c:v>
                </c:pt>
                <c:pt idx="5136">
                  <c:v>-0.32705257000000126</c:v>
                </c:pt>
                <c:pt idx="5137">
                  <c:v>-0.41952047700000134</c:v>
                </c:pt>
                <c:pt idx="5138">
                  <c:v>-0.52330081900000003</c:v>
                </c:pt>
                <c:pt idx="5139">
                  <c:v>-0.63718016799999999</c:v>
                </c:pt>
                <c:pt idx="5140">
                  <c:v>-0.75798370100000001</c:v>
                </c:pt>
                <c:pt idx="5141">
                  <c:v>-0.8808468360000018</c:v>
                </c:pt>
                <c:pt idx="5142">
                  <c:v>-0.99982979400000005</c:v>
                </c:pt>
                <c:pt idx="5143">
                  <c:v>-1.1087546399999999</c:v>
                </c:pt>
                <c:pt idx="5144">
                  <c:v>-1.2020969099999999</c:v>
                </c:pt>
                <c:pt idx="5145">
                  <c:v>-1.2757601499999998</c:v>
                </c:pt>
                <c:pt idx="5146">
                  <c:v>-1.3275883899999998</c:v>
                </c:pt>
                <c:pt idx="5147">
                  <c:v>-1.3575394499999998</c:v>
                </c:pt>
                <c:pt idx="5148">
                  <c:v>-1.3675146699999998</c:v>
                </c:pt>
                <c:pt idx="5149">
                  <c:v>-1.3609144399999999</c:v>
                </c:pt>
                <c:pt idx="5150">
                  <c:v>-1.3420396299999999</c:v>
                </c:pt>
                <c:pt idx="5151">
                  <c:v>-1.3154746699999973</c:v>
                </c:pt>
                <c:pt idx="5152">
                  <c:v>-1.2855698999999965</c:v>
                </c:pt>
                <c:pt idx="5153">
                  <c:v>-1.2560930299999999</c:v>
                </c:pt>
                <c:pt idx="5154">
                  <c:v>-1.2300666499999973</c:v>
                </c:pt>
                <c:pt idx="5155">
                  <c:v>-1.2097572399999998</c:v>
                </c:pt>
                <c:pt idx="5156">
                  <c:v>-1.1967509100000029</c:v>
                </c:pt>
                <c:pt idx="5157">
                  <c:v>-1.1920448800000001</c:v>
                </c:pt>
                <c:pt idx="5158">
                  <c:v>-1.19609671</c:v>
                </c:pt>
                <c:pt idx="5159">
                  <c:v>-1.208801309999997</c:v>
                </c:pt>
                <c:pt idx="5160">
                  <c:v>-1.2294010299999998</c:v>
                </c:pt>
                <c:pt idx="5161">
                  <c:v>-1.25636142</c:v>
                </c:pt>
                <c:pt idx="5162">
                  <c:v>-1.2872690399999998</c:v>
                </c:pt>
                <c:pt idx="5163">
                  <c:v>-1.3188114099999999</c:v>
                </c:pt>
                <c:pt idx="5164">
                  <c:v>-1.346891209999997</c:v>
                </c:pt>
                <c:pt idx="5165">
                  <c:v>-1.3669028999999999</c:v>
                </c:pt>
                <c:pt idx="5166">
                  <c:v>-1.37416497</c:v>
                </c:pt>
                <c:pt idx="5167">
                  <c:v>-1.3644652399999999</c:v>
                </c:pt>
                <c:pt idx="5168">
                  <c:v>-1.3346411899999999</c:v>
                </c:pt>
                <c:pt idx="5169">
                  <c:v>-1.2831015399999999</c:v>
                </c:pt>
                <c:pt idx="5170">
                  <c:v>-1.2101885999999999</c:v>
                </c:pt>
                <c:pt idx="5171">
                  <c:v>-1.1183016499999998</c:v>
                </c:pt>
                <c:pt idx="5172">
                  <c:v>-1.0117373399999998</c:v>
                </c:pt>
                <c:pt idx="5173">
                  <c:v>-0.89624915900000024</c:v>
                </c:pt>
                <c:pt idx="5174">
                  <c:v>-0.77838160700000136</c:v>
                </c:pt>
                <c:pt idx="5175">
                  <c:v>-0.66467576600000278</c:v>
                </c:pt>
                <c:pt idx="5176">
                  <c:v>-0.560872598</c:v>
                </c:pt>
                <c:pt idx="5177">
                  <c:v>-0.47124518199999998</c:v>
                </c:pt>
                <c:pt idx="5178">
                  <c:v>-0.39817045400000073</c:v>
                </c:pt>
                <c:pt idx="5179">
                  <c:v>-0.3420084150000009</c:v>
                </c:pt>
                <c:pt idx="5180">
                  <c:v>-0.30129979899999998</c:v>
                </c:pt>
                <c:pt idx="5181">
                  <c:v>-0.27323043299999999</c:v>
                </c:pt>
                <c:pt idx="5182">
                  <c:v>-0.25426304499999974</c:v>
                </c:pt>
                <c:pt idx="5183">
                  <c:v>-0.24080544000000043</c:v>
                </c:pt>
                <c:pt idx="5184">
                  <c:v>-0.22978877200000006</c:v>
                </c:pt>
                <c:pt idx="5185">
                  <c:v>-0.21905725600000042</c:v>
                </c:pt>
                <c:pt idx="5186">
                  <c:v>-0.20752034699999999</c:v>
                </c:pt>
                <c:pt idx="5187">
                  <c:v>-0.19507499400000006</c:v>
                </c:pt>
                <c:pt idx="5188">
                  <c:v>-0.18234945700000052</c:v>
                </c:pt>
                <c:pt idx="5189">
                  <c:v>-0.17035050499999987</c:v>
                </c:pt>
                <c:pt idx="5190">
                  <c:v>-0.16009808200000042</c:v>
                </c:pt>
                <c:pt idx="5191">
                  <c:v>-0.15232026300000001</c:v>
                </c:pt>
                <c:pt idx="5192">
                  <c:v>-0.14725079799999999</c:v>
                </c:pt>
                <c:pt idx="5193">
                  <c:v>-0.14454620100000048</c:v>
                </c:pt>
                <c:pt idx="5194">
                  <c:v>-0.143314678</c:v>
                </c:pt>
                <c:pt idx="5195">
                  <c:v>-0.142233516</c:v>
                </c:pt>
                <c:pt idx="5196">
                  <c:v>-0.13972696100000001</c:v>
                </c:pt>
                <c:pt idx="5197">
                  <c:v>-0.134175144</c:v>
                </c:pt>
                <c:pt idx="5198">
                  <c:v>-0.124127312</c:v>
                </c:pt>
                <c:pt idx="5199">
                  <c:v>-0.10849777600000018</c:v>
                </c:pt>
                <c:pt idx="5200">
                  <c:v>-8.6724886100000384E-2</c:v>
                </c:pt>
                <c:pt idx="5201">
                  <c:v>-5.8871514399999957E-2</c:v>
                </c:pt>
                <c:pt idx="5202">
                  <c:v>-2.5648840500000086E-2</c:v>
                </c:pt>
                <c:pt idx="5203">
                  <c:v>1.1654661200000025E-2</c:v>
                </c:pt>
                <c:pt idx="5204">
                  <c:v>5.1345999199999985E-2</c:v>
                </c:pt>
                <c:pt idx="5205">
                  <c:v>9.1593165500000268E-2</c:v>
                </c:pt>
                <c:pt idx="5206">
                  <c:v>0.13074742000000036</c:v>
                </c:pt>
                <c:pt idx="5207">
                  <c:v>0.16766272799999987</c:v>
                </c:pt>
                <c:pt idx="5208">
                  <c:v>0.20193507199999999</c:v>
                </c:pt>
                <c:pt idx="5209">
                  <c:v>0.23398641600000036</c:v>
                </c:pt>
                <c:pt idx="5210">
                  <c:v>0.26494686900000097</c:v>
                </c:pt>
                <c:pt idx="5211">
                  <c:v>0.29633132299999998</c:v>
                </c:pt>
                <c:pt idx="5212">
                  <c:v>0.32956503300000073</c:v>
                </c:pt>
                <c:pt idx="5213">
                  <c:v>0.36545724100000032</c:v>
                </c:pt>
                <c:pt idx="5214">
                  <c:v>0.40374861000000001</c:v>
                </c:pt>
                <c:pt idx="5215">
                  <c:v>0.44285275600000018</c:v>
                </c:pt>
                <c:pt idx="5216">
                  <c:v>0.47988013500000115</c:v>
                </c:pt>
                <c:pt idx="5217">
                  <c:v>0.51097887700000133</c:v>
                </c:pt>
                <c:pt idx="5218">
                  <c:v>0.53196100000000002</c:v>
                </c:pt>
                <c:pt idx="5219">
                  <c:v>0.53912007200000145</c:v>
                </c:pt>
                <c:pt idx="5220">
                  <c:v>0.53009483200000196</c:v>
                </c:pt>
                <c:pt idx="5221">
                  <c:v>0.504600779</c:v>
                </c:pt>
                <c:pt idx="5222">
                  <c:v>0.46485735700000008</c:v>
                </c:pt>
                <c:pt idx="5223">
                  <c:v>0.41557986700000116</c:v>
                </c:pt>
                <c:pt idx="5224">
                  <c:v>0.3634817570000009</c:v>
                </c:pt>
                <c:pt idx="5225">
                  <c:v>0.31634188500000116</c:v>
                </c:pt>
                <c:pt idx="5226">
                  <c:v>0.28179362199999997</c:v>
                </c:pt>
                <c:pt idx="5227">
                  <c:v>0.26607282000000032</c:v>
                </c:pt>
                <c:pt idx="5228">
                  <c:v>0.27298405500000072</c:v>
                </c:pt>
                <c:pt idx="5229">
                  <c:v>0.30330471700000133</c:v>
                </c:pt>
                <c:pt idx="5230">
                  <c:v>0.35474484699999997</c:v>
                </c:pt>
                <c:pt idx="5231">
                  <c:v>0.42245239700000098</c:v>
                </c:pt>
                <c:pt idx="5232">
                  <c:v>0.49993034300000067</c:v>
                </c:pt>
                <c:pt idx="5233">
                  <c:v>0.58014878499999956</c:v>
                </c:pt>
                <c:pt idx="5234">
                  <c:v>0.65661451400000181</c:v>
                </c:pt>
                <c:pt idx="5235">
                  <c:v>0.72419830300000065</c:v>
                </c:pt>
                <c:pt idx="5236">
                  <c:v>0.77960228499999973</c:v>
                </c:pt>
                <c:pt idx="5237">
                  <c:v>0.82144339700000002</c:v>
                </c:pt>
                <c:pt idx="5238">
                  <c:v>0.85001270899999959</c:v>
                </c:pt>
                <c:pt idx="5239">
                  <c:v>0.86682158099999995</c:v>
                </c:pt>
                <c:pt idx="5240">
                  <c:v>0.87406640599999996</c:v>
                </c:pt>
                <c:pt idx="5241">
                  <c:v>0.87413056899999997</c:v>
                </c:pt>
                <c:pt idx="5242">
                  <c:v>0.86921331800000001</c:v>
                </c:pt>
                <c:pt idx="5243">
                  <c:v>0.86112634700000001</c:v>
                </c:pt>
                <c:pt idx="5244">
                  <c:v>0.85126045900000002</c:v>
                </c:pt>
                <c:pt idx="5245">
                  <c:v>0.84067828200000183</c:v>
                </c:pt>
                <c:pt idx="5246">
                  <c:v>0.83026168300000003</c:v>
                </c:pt>
                <c:pt idx="5247">
                  <c:v>0.82083597600000169</c:v>
                </c:pt>
                <c:pt idx="5248">
                  <c:v>0.81320123900000063</c:v>
                </c:pt>
                <c:pt idx="5249">
                  <c:v>0.80804162700000182</c:v>
                </c:pt>
                <c:pt idx="5250">
                  <c:v>0.80572307400000065</c:v>
                </c:pt>
                <c:pt idx="5251">
                  <c:v>0.80603661199999999</c:v>
                </c:pt>
                <c:pt idx="5252">
                  <c:v>0.807966713</c:v>
                </c:pt>
                <c:pt idx="5253">
                  <c:v>0.80956915200000001</c:v>
                </c:pt>
                <c:pt idx="5254">
                  <c:v>0.80801772999999866</c:v>
                </c:pt>
                <c:pt idx="5255">
                  <c:v>0.79984108499999995</c:v>
                </c:pt>
                <c:pt idx="5256">
                  <c:v>0.78132818099999957</c:v>
                </c:pt>
                <c:pt idx="5257">
                  <c:v>0.74904442100000146</c:v>
                </c:pt>
                <c:pt idx="5258">
                  <c:v>0.70037621400000005</c:v>
                </c:pt>
                <c:pt idx="5259">
                  <c:v>0.63401603500000003</c:v>
                </c:pt>
                <c:pt idx="5260">
                  <c:v>0.55030868099999997</c:v>
                </c:pt>
                <c:pt idx="5261">
                  <c:v>0.45139408300000067</c:v>
                </c:pt>
                <c:pt idx="5262">
                  <c:v>0.34111171000000012</c:v>
                </c:pt>
                <c:pt idx="5263">
                  <c:v>0.22465974000000005</c:v>
                </c:pt>
                <c:pt idx="5264">
                  <c:v>0.10804157800000012</c:v>
                </c:pt>
                <c:pt idx="5265">
                  <c:v>-2.6321586099999988E-3</c:v>
                </c:pt>
                <c:pt idx="5266">
                  <c:v>-0.10188475100000002</c:v>
                </c:pt>
                <c:pt idx="5267">
                  <c:v>-0.18553731100000048</c:v>
                </c:pt>
                <c:pt idx="5268">
                  <c:v>-0.25117768100000032</c:v>
                </c:pt>
                <c:pt idx="5269">
                  <c:v>-0.29834530600000031</c:v>
                </c:pt>
                <c:pt idx="5270">
                  <c:v>-0.32839983100000097</c:v>
                </c:pt>
                <c:pt idx="5271">
                  <c:v>-0.3441093150000003</c:v>
                </c:pt>
                <c:pt idx="5272">
                  <c:v>-0.34906143500000031</c:v>
                </c:pt>
                <c:pt idx="5273">
                  <c:v>-0.34703925199999996</c:v>
                </c:pt>
                <c:pt idx="5274">
                  <c:v>-0.3415043240000003</c:v>
                </c:pt>
                <c:pt idx="5275">
                  <c:v>-0.33528644300000116</c:v>
                </c:pt>
                <c:pt idx="5276">
                  <c:v>-0.33050671000000115</c:v>
                </c:pt>
                <c:pt idx="5277">
                  <c:v>-0.3286885790000017</c:v>
                </c:pt>
                <c:pt idx="5278">
                  <c:v>-0.33095545100000073</c:v>
                </c:pt>
                <c:pt idx="5279">
                  <c:v>-0.33820678300000151</c:v>
                </c:pt>
                <c:pt idx="5280">
                  <c:v>-0.35119355699999999</c:v>
                </c:pt>
                <c:pt idx="5281">
                  <c:v>-0.37047047000000127</c:v>
                </c:pt>
                <c:pt idx="5282">
                  <c:v>-0.39626071700000115</c:v>
                </c:pt>
                <c:pt idx="5283">
                  <c:v>-0.42830106400000073</c:v>
                </c:pt>
                <c:pt idx="5284">
                  <c:v>-0.46573901799999995</c:v>
                </c:pt>
                <c:pt idx="5285">
                  <c:v>-0.507123502</c:v>
                </c:pt>
                <c:pt idx="5286">
                  <c:v>-0.55048835899999959</c:v>
                </c:pt>
                <c:pt idx="5287">
                  <c:v>-0.5934914220000006</c:v>
                </c:pt>
                <c:pt idx="5288">
                  <c:v>-0.63355862400000063</c:v>
                </c:pt>
                <c:pt idx="5289">
                  <c:v>-0.66799142700000302</c:v>
                </c:pt>
                <c:pt idx="5290">
                  <c:v>-0.69402922900000064</c:v>
                </c:pt>
                <c:pt idx="5291">
                  <c:v>-0.70889327400000146</c:v>
                </c:pt>
                <c:pt idx="5292">
                  <c:v>-0.70986439800000001</c:v>
                </c:pt>
                <c:pt idx="5293">
                  <c:v>-0.69444888100000024</c:v>
                </c:pt>
                <c:pt idx="5294">
                  <c:v>-0.66066116800000063</c:v>
                </c:pt>
                <c:pt idx="5295">
                  <c:v>-0.60741412499999958</c:v>
                </c:pt>
                <c:pt idx="5296">
                  <c:v>-0.53495467600000146</c:v>
                </c:pt>
                <c:pt idx="5297">
                  <c:v>-0.44524912399999994</c:v>
                </c:pt>
                <c:pt idx="5298">
                  <c:v>-0.3422070810000003</c:v>
                </c:pt>
                <c:pt idx="5299">
                  <c:v>-0.23164708600000036</c:v>
                </c:pt>
                <c:pt idx="5300">
                  <c:v>-0.12094975600000002</c:v>
                </c:pt>
                <c:pt idx="5301">
                  <c:v>-1.8399751900000007E-2</c:v>
                </c:pt>
                <c:pt idx="5302">
                  <c:v>6.771719140000021E-2</c:v>
                </c:pt>
                <c:pt idx="5303">
                  <c:v>0.13014353300000001</c:v>
                </c:pt>
                <c:pt idx="5304">
                  <c:v>0.16364817000000006</c:v>
                </c:pt>
                <c:pt idx="5305">
                  <c:v>0.16582690800000005</c:v>
                </c:pt>
                <c:pt idx="5306">
                  <c:v>0.137554069</c:v>
                </c:pt>
                <c:pt idx="5307">
                  <c:v>8.2983394499999988E-2</c:v>
                </c:pt>
                <c:pt idx="5308">
                  <c:v>9.0683388100000067E-3</c:v>
                </c:pt>
                <c:pt idx="5309">
                  <c:v>-7.5340328900000031E-2</c:v>
                </c:pt>
                <c:pt idx="5310">
                  <c:v>-0.16067794399999988</c:v>
                </c:pt>
                <c:pt idx="5311">
                  <c:v>-0.23792904000000042</c:v>
                </c:pt>
                <c:pt idx="5312">
                  <c:v>-0.29974494699999998</c:v>
                </c:pt>
                <c:pt idx="5313">
                  <c:v>-0.34122478500000103</c:v>
                </c:pt>
                <c:pt idx="5314">
                  <c:v>-0.36023690900000038</c:v>
                </c:pt>
                <c:pt idx="5315">
                  <c:v>-0.35726175900000001</c:v>
                </c:pt>
                <c:pt idx="5316">
                  <c:v>-0.33483534200000031</c:v>
                </c:pt>
                <c:pt idx="5317">
                  <c:v>-0.29674946700000032</c:v>
                </c:pt>
                <c:pt idx="5318">
                  <c:v>-0.24719916100000036</c:v>
                </c:pt>
                <c:pt idx="5319">
                  <c:v>-0.19005571499999988</c:v>
                </c:pt>
                <c:pt idx="5320">
                  <c:v>-0.12839651099999988</c:v>
                </c:pt>
                <c:pt idx="5321">
                  <c:v>-6.4350958099999994E-2</c:v>
                </c:pt>
                <c:pt idx="5322">
                  <c:v>7.5143090300000168E-4</c:v>
                </c:pt>
                <c:pt idx="5323">
                  <c:v>6.6011636500000109E-2</c:v>
                </c:pt>
                <c:pt idx="5324">
                  <c:v>0.130490773</c:v>
                </c:pt>
                <c:pt idx="5325">
                  <c:v>0.19277947700000006</c:v>
                </c:pt>
                <c:pt idx="5326">
                  <c:v>0.25073404299999974</c:v>
                </c:pt>
                <c:pt idx="5327">
                  <c:v>0.30146650600000091</c:v>
                </c:pt>
                <c:pt idx="5328">
                  <c:v>0.34161905400000009</c:v>
                </c:pt>
                <c:pt idx="5329">
                  <c:v>0.36788002400000103</c:v>
                </c:pt>
                <c:pt idx="5330">
                  <c:v>0.37763999200000031</c:v>
                </c:pt>
                <c:pt idx="5331">
                  <c:v>0.36964448600000038</c:v>
                </c:pt>
                <c:pt idx="5332">
                  <c:v>0.34449602400000012</c:v>
                </c:pt>
                <c:pt idx="5333">
                  <c:v>0.30488868900000193</c:v>
                </c:pt>
                <c:pt idx="5334">
                  <c:v>0.25551562100000008</c:v>
                </c:pt>
                <c:pt idx="5335">
                  <c:v>0.202660268</c:v>
                </c:pt>
                <c:pt idx="5336">
                  <c:v>0.15353926100000048</c:v>
                </c:pt>
                <c:pt idx="5337">
                  <c:v>0.11550368900000006</c:v>
                </c:pt>
                <c:pt idx="5338">
                  <c:v>9.5216424800000005E-2</c:v>
                </c:pt>
                <c:pt idx="5339">
                  <c:v>9.7916854600000006E-2</c:v>
                </c:pt>
                <c:pt idx="5340">
                  <c:v>0.12685965699999988</c:v>
                </c:pt>
                <c:pt idx="5341">
                  <c:v>0.18299190700000043</c:v>
                </c:pt>
                <c:pt idx="5342">
                  <c:v>0.26490293700000073</c:v>
                </c:pt>
                <c:pt idx="5343">
                  <c:v>0.36905205500000032</c:v>
                </c:pt>
                <c:pt idx="5344">
                  <c:v>0.49024294500000032</c:v>
                </c:pt>
                <c:pt idx="5345">
                  <c:v>0.62227385800000146</c:v>
                </c:pt>
                <c:pt idx="5346">
                  <c:v>0.75865915300000231</c:v>
                </c:pt>
                <c:pt idx="5347">
                  <c:v>0.89329733100000019</c:v>
                </c:pt>
                <c:pt idx="5348">
                  <c:v>1.0209720099999999</c:v>
                </c:pt>
                <c:pt idx="5349">
                  <c:v>1.13760884</c:v>
                </c:pt>
                <c:pt idx="5350">
                  <c:v>1.2402774999999999</c:v>
                </c:pt>
                <c:pt idx="5351">
                  <c:v>1.3269905</c:v>
                </c:pt>
                <c:pt idx="5352">
                  <c:v>1.3964055200000038</c:v>
                </c:pt>
                <c:pt idx="5353">
                  <c:v>1.44755284</c:v>
                </c:pt>
                <c:pt idx="5354">
                  <c:v>1.47968583</c:v>
                </c:pt>
                <c:pt idx="5355">
                  <c:v>1.4923009</c:v>
                </c:pt>
                <c:pt idx="5356">
                  <c:v>1.4853043299999973</c:v>
                </c:pt>
                <c:pt idx="5357">
                  <c:v>1.4592503499999998</c:v>
                </c:pt>
                <c:pt idx="5358">
                  <c:v>1.4155471099999999</c:v>
                </c:pt>
                <c:pt idx="5359">
                  <c:v>1.3565385700000001</c:v>
                </c:pt>
                <c:pt idx="5360">
                  <c:v>1.2854053099999998</c:v>
                </c:pt>
                <c:pt idx="5361">
                  <c:v>1.2058812399999967</c:v>
                </c:pt>
                <c:pt idx="5362">
                  <c:v>1.1218315999999973</c:v>
                </c:pt>
                <c:pt idx="5363">
                  <c:v>1.0367695699999999</c:v>
                </c:pt>
                <c:pt idx="5364">
                  <c:v>0.95340564000000005</c:v>
                </c:pt>
                <c:pt idx="5365">
                  <c:v>0.87331509800000062</c:v>
                </c:pt>
                <c:pt idx="5366">
                  <c:v>0.79679249300000132</c:v>
                </c:pt>
                <c:pt idx="5367">
                  <c:v>0.72293133800000065</c:v>
                </c:pt>
                <c:pt idx="5368">
                  <c:v>0.64993030400000062</c:v>
                </c:pt>
                <c:pt idx="5369">
                  <c:v>0.57558487800000002</c:v>
                </c:pt>
                <c:pt idx="5370">
                  <c:v>0.49788028200000151</c:v>
                </c:pt>
                <c:pt idx="5371">
                  <c:v>0.41557181900000073</c:v>
                </c:pt>
                <c:pt idx="5372">
                  <c:v>0.32862654200000091</c:v>
                </c:pt>
                <c:pt idx="5373">
                  <c:v>0.23842237799999999</c:v>
                </c:pt>
                <c:pt idx="5374">
                  <c:v>0.14765155699999988</c:v>
                </c:pt>
                <c:pt idx="5375">
                  <c:v>5.9948347399999956E-2</c:v>
                </c:pt>
                <c:pt idx="5376">
                  <c:v>-2.0670137100000076E-2</c:v>
                </c:pt>
                <c:pt idx="5377">
                  <c:v>-9.041052749999999E-2</c:v>
                </c:pt>
                <c:pt idx="5378">
                  <c:v>-0.14621128400000064</c:v>
                </c:pt>
                <c:pt idx="5379">
                  <c:v>-0.18604255500000033</c:v>
                </c:pt>
                <c:pt idx="5380">
                  <c:v>-0.20895624200000046</c:v>
                </c:pt>
                <c:pt idx="5381">
                  <c:v>-0.21492519300000046</c:v>
                </c:pt>
                <c:pt idx="5382">
                  <c:v>-0.20456864199999999</c:v>
                </c:pt>
                <c:pt idx="5383">
                  <c:v>-0.17888728300000042</c:v>
                </c:pt>
                <c:pt idx="5384">
                  <c:v>-0.13910694800000001</c:v>
                </c:pt>
                <c:pt idx="5385">
                  <c:v>-8.6676826300000315E-2</c:v>
                </c:pt>
                <c:pt idx="5386">
                  <c:v>-2.3394259999999969E-2</c:v>
                </c:pt>
                <c:pt idx="5387">
                  <c:v>4.842884579999978E-2</c:v>
                </c:pt>
                <c:pt idx="5388">
                  <c:v>0.12586951499999988</c:v>
                </c:pt>
                <c:pt idx="5389">
                  <c:v>0.20546274500000036</c:v>
                </c:pt>
                <c:pt idx="5390">
                  <c:v>0.28347609700000115</c:v>
                </c:pt>
                <c:pt idx="5391">
                  <c:v>0.3563594110000009</c:v>
                </c:pt>
                <c:pt idx="5392">
                  <c:v>0.42126934100000002</c:v>
                </c:pt>
                <c:pt idx="5393">
                  <c:v>0.47653033099999997</c:v>
                </c:pt>
                <c:pt idx="5394">
                  <c:v>0.52189227300000063</c:v>
                </c:pt>
                <c:pt idx="5395">
                  <c:v>0.55848945500000002</c:v>
                </c:pt>
                <c:pt idx="5396">
                  <c:v>0.58847759299999958</c:v>
                </c:pt>
                <c:pt idx="5397">
                  <c:v>0.61440763099999995</c:v>
                </c:pt>
                <c:pt idx="5398">
                  <c:v>0.63846341700000064</c:v>
                </c:pt>
                <c:pt idx="5399">
                  <c:v>0.66172740200000302</c:v>
                </c:pt>
                <c:pt idx="5400">
                  <c:v>0.68363834999999951</c:v>
                </c:pt>
                <c:pt idx="5401">
                  <c:v>0.70176730799999998</c:v>
                </c:pt>
                <c:pt idx="5402">
                  <c:v>0.71197913000000146</c:v>
                </c:pt>
                <c:pt idx="5403">
                  <c:v>0.70897113300000181</c:v>
                </c:pt>
                <c:pt idx="5404">
                  <c:v>0.68711229499999948</c:v>
                </c:pt>
                <c:pt idx="5405">
                  <c:v>0.64144903100000195</c:v>
                </c:pt>
                <c:pt idx="5406">
                  <c:v>0.56870660500000003</c:v>
                </c:pt>
                <c:pt idx="5407">
                  <c:v>0.46810928800000001</c:v>
                </c:pt>
                <c:pt idx="5408">
                  <c:v>0.34186096800000138</c:v>
                </c:pt>
                <c:pt idx="5409">
                  <c:v>0.19518025300000005</c:v>
                </c:pt>
                <c:pt idx="5410">
                  <c:v>3.5858532900000011E-2</c:v>
                </c:pt>
                <c:pt idx="5411">
                  <c:v>-0.12660042799999988</c:v>
                </c:pt>
                <c:pt idx="5412">
                  <c:v>-0.28212256400000091</c:v>
                </c:pt>
                <c:pt idx="5413">
                  <c:v>-0.42129354599999996</c:v>
                </c:pt>
                <c:pt idx="5414">
                  <c:v>-0.53646868399999958</c:v>
                </c:pt>
                <c:pt idx="5415">
                  <c:v>-0.62258752099999959</c:v>
                </c:pt>
                <c:pt idx="5416">
                  <c:v>-0.67758615600000005</c:v>
                </c:pt>
                <c:pt idx="5417">
                  <c:v>-0.70238737499999959</c:v>
                </c:pt>
                <c:pt idx="5418">
                  <c:v>-0.70052756299999996</c:v>
                </c:pt>
                <c:pt idx="5419">
                  <c:v>-0.67753081300000195</c:v>
                </c:pt>
                <c:pt idx="5420">
                  <c:v>-0.640152041</c:v>
                </c:pt>
                <c:pt idx="5421">
                  <c:v>-0.59559661600000025</c:v>
                </c:pt>
                <c:pt idx="5422">
                  <c:v>-0.5507885849999995</c:v>
                </c:pt>
                <c:pt idx="5423">
                  <c:v>-0.51173303999999997</c:v>
                </c:pt>
                <c:pt idx="5424">
                  <c:v>-0.48300131400000001</c:v>
                </c:pt>
                <c:pt idx="5425">
                  <c:v>-0.46736780400000066</c:v>
                </c:pt>
                <c:pt idx="5426">
                  <c:v>-0.4656287350000009</c:v>
                </c:pt>
                <c:pt idx="5427">
                  <c:v>-0.47662663900000091</c:v>
                </c:pt>
                <c:pt idx="5428">
                  <c:v>-0.49748486400000158</c:v>
                </c:pt>
                <c:pt idx="5429">
                  <c:v>-0.52402050099999997</c:v>
                </c:pt>
                <c:pt idx="5430">
                  <c:v>-0.55127453100000001</c:v>
                </c:pt>
                <c:pt idx="5431">
                  <c:v>-0.57407791500000005</c:v>
                </c:pt>
                <c:pt idx="5432">
                  <c:v>-0.5875772339999995</c:v>
                </c:pt>
                <c:pt idx="5433">
                  <c:v>-0.58766856599999828</c:v>
                </c:pt>
                <c:pt idx="5434">
                  <c:v>-0.57132072899999997</c:v>
                </c:pt>
                <c:pt idx="5435">
                  <c:v>-0.53679912500000004</c:v>
                </c:pt>
                <c:pt idx="5436">
                  <c:v>-0.48380986100000151</c:v>
                </c:pt>
                <c:pt idx="5437">
                  <c:v>-0.41357959800000038</c:v>
                </c:pt>
                <c:pt idx="5438">
                  <c:v>-0.32886323900000097</c:v>
                </c:pt>
                <c:pt idx="5439">
                  <c:v>-0.23385098600000001</c:v>
                </c:pt>
                <c:pt idx="5440">
                  <c:v>-0.13393867200000001</c:v>
                </c:pt>
                <c:pt idx="5441">
                  <c:v>-3.5335823400000042E-2</c:v>
                </c:pt>
                <c:pt idx="5442">
                  <c:v>5.5481015900000021E-2</c:v>
                </c:pt>
                <c:pt idx="5443">
                  <c:v>0.13242025800000001</c:v>
                </c:pt>
                <c:pt idx="5444">
                  <c:v>0.19044372300000006</c:v>
                </c:pt>
                <c:pt idx="5445">
                  <c:v>0.22614340600000021</c:v>
                </c:pt>
                <c:pt idx="5446">
                  <c:v>0.23811981600000001</c:v>
                </c:pt>
                <c:pt idx="5447">
                  <c:v>0.22709001400000006</c:v>
                </c:pt>
                <c:pt idx="5448">
                  <c:v>0.19570166999999997</c:v>
                </c:pt>
                <c:pt idx="5449">
                  <c:v>0.14808984100000036</c:v>
                </c:pt>
                <c:pt idx="5450">
                  <c:v>8.9262336300000064E-2</c:v>
                </c:pt>
                <c:pt idx="5451">
                  <c:v>2.4430284399999998E-2</c:v>
                </c:pt>
                <c:pt idx="5452">
                  <c:v>-4.1597874799999955E-2</c:v>
                </c:pt>
                <c:pt idx="5453">
                  <c:v>-0.10486562600000018</c:v>
                </c:pt>
                <c:pt idx="5454">
                  <c:v>-0.16251153100000004</c:v>
                </c:pt>
                <c:pt idx="5455">
                  <c:v>-0.21281443400000064</c:v>
                </c:pt>
                <c:pt idx="5456">
                  <c:v>-0.25509084300000001</c:v>
                </c:pt>
                <c:pt idx="5457">
                  <c:v>-0.28952300800000008</c:v>
                </c:pt>
                <c:pt idx="5458">
                  <c:v>-0.31698924800000067</c:v>
                </c:pt>
                <c:pt idx="5459">
                  <c:v>-0.33894135500000067</c:v>
                </c:pt>
                <c:pt idx="5460">
                  <c:v>-0.35733091900000091</c:v>
                </c:pt>
                <c:pt idx="5461">
                  <c:v>-0.37454995700000032</c:v>
                </c:pt>
                <c:pt idx="5462">
                  <c:v>-0.39333415200000038</c:v>
                </c:pt>
                <c:pt idx="5463">
                  <c:v>-0.41658254300000103</c:v>
                </c:pt>
                <c:pt idx="5464">
                  <c:v>-0.44707990300000078</c:v>
                </c:pt>
                <c:pt idx="5465">
                  <c:v>-0.48714578200000008</c:v>
                </c:pt>
                <c:pt idx="5466">
                  <c:v>-0.53826750099999843</c:v>
                </c:pt>
                <c:pt idx="5467">
                  <c:v>-0.60078719199999997</c:v>
                </c:pt>
                <c:pt idx="5468">
                  <c:v>-0.67370808700000195</c:v>
                </c:pt>
                <c:pt idx="5469">
                  <c:v>-0.75466314700000003</c:v>
                </c:pt>
                <c:pt idx="5470">
                  <c:v>-0.84006147800000064</c:v>
                </c:pt>
                <c:pt idx="5471">
                  <c:v>-0.925404157</c:v>
                </c:pt>
                <c:pt idx="5472">
                  <c:v>-1.0057360399999973</c:v>
                </c:pt>
                <c:pt idx="5473">
                  <c:v>-1.0761860200000026</c:v>
                </c:pt>
                <c:pt idx="5474">
                  <c:v>-1.132529259999997</c:v>
                </c:pt>
                <c:pt idx="5475">
                  <c:v>-1.1716943599999965</c:v>
                </c:pt>
                <c:pt idx="5476">
                  <c:v>-1.19213327</c:v>
                </c:pt>
                <c:pt idx="5477">
                  <c:v>-1.1939834300000001</c:v>
                </c:pt>
                <c:pt idx="5478">
                  <c:v>-1.17898126</c:v>
                </c:pt>
                <c:pt idx="5479">
                  <c:v>-1.15012834</c:v>
                </c:pt>
                <c:pt idx="5480">
                  <c:v>-1.111163699999997</c:v>
                </c:pt>
                <c:pt idx="5481">
                  <c:v>-1.0659354299999999</c:v>
                </c:pt>
                <c:pt idx="5482">
                  <c:v>-1.0177900299999998</c:v>
                </c:pt>
                <c:pt idx="5483">
                  <c:v>-0.96909347000000146</c:v>
                </c:pt>
                <c:pt idx="5484">
                  <c:v>-0.920972126</c:v>
                </c:pt>
                <c:pt idx="5485">
                  <c:v>-0.87331277600000001</c:v>
                </c:pt>
                <c:pt idx="5486">
                  <c:v>-0.82500872000000003</c:v>
                </c:pt>
                <c:pt idx="5487">
                  <c:v>-0.77439094300000111</c:v>
                </c:pt>
                <c:pt idx="5488">
                  <c:v>-0.71974886100000146</c:v>
                </c:pt>
                <c:pt idx="5489">
                  <c:v>-0.65983819900000062</c:v>
                </c:pt>
                <c:pt idx="5490">
                  <c:v>-0.59428166799999949</c:v>
                </c:pt>
                <c:pt idx="5491">
                  <c:v>-0.52380011300000062</c:v>
                </c:pt>
                <c:pt idx="5492">
                  <c:v>-0.45024532900000003</c:v>
                </c:pt>
                <c:pt idx="5493">
                  <c:v>-0.37644625200000031</c:v>
                </c:pt>
                <c:pt idx="5494">
                  <c:v>-0.30590689400000115</c:v>
                </c:pt>
                <c:pt idx="5495">
                  <c:v>-0.24241257399999999</c:v>
                </c:pt>
                <c:pt idx="5496">
                  <c:v>-0.18960578400000036</c:v>
                </c:pt>
                <c:pt idx="5497">
                  <c:v>-0.15058741700000036</c:v>
                </c:pt>
                <c:pt idx="5498">
                  <c:v>-0.12758952099999987</c:v>
                </c:pt>
                <c:pt idx="5499">
                  <c:v>-0.121751369</c:v>
                </c:pt>
                <c:pt idx="5500">
                  <c:v>-0.13301917899999999</c:v>
                </c:pt>
                <c:pt idx="5501">
                  <c:v>-0.16017243800000006</c:v>
                </c:pt>
                <c:pt idx="5502">
                  <c:v>-0.20096517999999999</c:v>
                </c:pt>
                <c:pt idx="5503">
                  <c:v>-0.25235179500000032</c:v>
                </c:pt>
                <c:pt idx="5504">
                  <c:v>-0.31075245000000001</c:v>
                </c:pt>
                <c:pt idx="5505">
                  <c:v>-0.37230676200000151</c:v>
                </c:pt>
                <c:pt idx="5506">
                  <c:v>-0.43306980600000067</c:v>
                </c:pt>
                <c:pt idx="5507">
                  <c:v>-0.48912927000000073</c:v>
                </c:pt>
                <c:pt idx="5508">
                  <c:v>-0.53665100800000065</c:v>
                </c:pt>
                <c:pt idx="5509">
                  <c:v>-0.57189296700000003</c:v>
                </c:pt>
                <c:pt idx="5510">
                  <c:v>-0.59124276999999836</c:v>
                </c:pt>
                <c:pt idx="5511">
                  <c:v>-0.59132968700000021</c:v>
                </c:pt>
                <c:pt idx="5512">
                  <c:v>-0.56923415200000005</c:v>
                </c:pt>
                <c:pt idx="5513">
                  <c:v>-0.52277953400000132</c:v>
                </c:pt>
                <c:pt idx="5514">
                  <c:v>-0.45085793200000002</c:v>
                </c:pt>
                <c:pt idx="5515">
                  <c:v>-0.35372093600000032</c:v>
                </c:pt>
                <c:pt idx="5516">
                  <c:v>-0.23317363299999988</c:v>
                </c:pt>
                <c:pt idx="5517">
                  <c:v>-9.2630870200000048E-2</c:v>
                </c:pt>
                <c:pt idx="5518">
                  <c:v>6.2973943199999979E-2</c:v>
                </c:pt>
                <c:pt idx="5519">
                  <c:v>0.22741536200000051</c:v>
                </c:pt>
                <c:pt idx="5520">
                  <c:v>0.39351327800000091</c:v>
                </c:pt>
                <c:pt idx="5521">
                  <c:v>0.55355622299999996</c:v>
                </c:pt>
                <c:pt idx="5522">
                  <c:v>0.69978506600000179</c:v>
                </c:pt>
                <c:pt idx="5523">
                  <c:v>0.82490558899999999</c:v>
                </c:pt>
                <c:pt idx="5524">
                  <c:v>0.92258641499999949</c:v>
                </c:pt>
                <c:pt idx="5525">
                  <c:v>0.98788704699999996</c:v>
                </c:pt>
                <c:pt idx="5526">
                  <c:v>1.0175576799999999</c:v>
                </c:pt>
                <c:pt idx="5527">
                  <c:v>1.01016996</c:v>
                </c:pt>
                <c:pt idx="5528">
                  <c:v>0.96606990599999998</c:v>
                </c:pt>
                <c:pt idx="5529">
                  <c:v>0.88718500000000022</c:v>
                </c:pt>
                <c:pt idx="5530">
                  <c:v>0.77674808900000136</c:v>
                </c:pt>
                <c:pt idx="5531">
                  <c:v>0.63901252399999997</c:v>
                </c:pt>
                <c:pt idx="5532">
                  <c:v>0.47901848400000091</c:v>
                </c:pt>
                <c:pt idx="5533">
                  <c:v>0.302435444</c:v>
                </c:pt>
                <c:pt idx="5534">
                  <c:v>0.11546659900000003</c:v>
                </c:pt>
                <c:pt idx="5535">
                  <c:v>-7.5233057600000014E-2</c:v>
                </c:pt>
                <c:pt idx="5536">
                  <c:v>-0.26268710299999998</c:v>
                </c:pt>
                <c:pt idx="5537">
                  <c:v>-0.43982984800000091</c:v>
                </c:pt>
                <c:pt idx="5538">
                  <c:v>-0.59986408099999888</c:v>
                </c:pt>
                <c:pt idx="5539">
                  <c:v>-0.73672867000000231</c:v>
                </c:pt>
                <c:pt idx="5540">
                  <c:v>-0.84561576199999999</c:v>
                </c:pt>
                <c:pt idx="5541">
                  <c:v>-0.92344936300000002</c:v>
                </c:pt>
                <c:pt idx="5542">
                  <c:v>-0.96922598500000001</c:v>
                </c:pt>
                <c:pt idx="5543">
                  <c:v>-0.98413875699999998</c:v>
                </c:pt>
                <c:pt idx="5544">
                  <c:v>-0.97144439899999979</c:v>
                </c:pt>
                <c:pt idx="5545">
                  <c:v>-0.93608899700000003</c:v>
                </c:pt>
                <c:pt idx="5546">
                  <c:v>-0.88415678899999817</c:v>
                </c:pt>
                <c:pt idx="5547">
                  <c:v>-0.82223595599999999</c:v>
                </c:pt>
                <c:pt idx="5548">
                  <c:v>-0.75679892300000196</c:v>
                </c:pt>
                <c:pt idx="5549">
                  <c:v>-0.69366998100000021</c:v>
                </c:pt>
                <c:pt idx="5550">
                  <c:v>-0.63761610000000002</c:v>
                </c:pt>
                <c:pt idx="5551">
                  <c:v>-0.59206300499999875</c:v>
                </c:pt>
                <c:pt idx="5552">
                  <c:v>-0.55892296799999996</c:v>
                </c:pt>
                <c:pt idx="5553">
                  <c:v>-0.53852310399999959</c:v>
                </c:pt>
                <c:pt idx="5554">
                  <c:v>-0.52964067100000145</c:v>
                </c:pt>
                <c:pt idx="5555">
                  <c:v>-0.5296680499999995</c:v>
                </c:pt>
                <c:pt idx="5556">
                  <c:v>-0.53493231799999996</c:v>
                </c:pt>
                <c:pt idx="5557">
                  <c:v>-0.54117347800000004</c:v>
                </c:pt>
                <c:pt idx="5558">
                  <c:v>-0.54414992900000003</c:v>
                </c:pt>
                <c:pt idx="5559">
                  <c:v>-0.54029457700000005</c:v>
                </c:pt>
                <c:pt idx="5560">
                  <c:v>-0.5273141139999995</c:v>
                </c:pt>
                <c:pt idx="5561">
                  <c:v>-0.50461180700000063</c:v>
                </c:pt>
                <c:pt idx="5562">
                  <c:v>-0.473433938</c:v>
                </c:pt>
                <c:pt idx="5563">
                  <c:v>-0.43668204000000038</c:v>
                </c:pt>
                <c:pt idx="5564">
                  <c:v>-0.3983947270000015</c:v>
                </c:pt>
                <c:pt idx="5565">
                  <c:v>-0.36296948300000115</c:v>
                </c:pt>
                <c:pt idx="5566">
                  <c:v>-0.33425400100000091</c:v>
                </c:pt>
                <c:pt idx="5567">
                  <c:v>-0.31467495200000073</c:v>
                </c:pt>
                <c:pt idx="5568">
                  <c:v>-0.30457962200000038</c:v>
                </c:pt>
                <c:pt idx="5569">
                  <c:v>-0.30193547500000073</c:v>
                </c:pt>
                <c:pt idx="5570">
                  <c:v>-0.30246577700000116</c:v>
                </c:pt>
                <c:pt idx="5571">
                  <c:v>-0.30020869600000066</c:v>
                </c:pt>
                <c:pt idx="5572">
                  <c:v>-0.2883946250000009</c:v>
                </c:pt>
                <c:pt idx="5573">
                  <c:v>-0.260465006</c:v>
                </c:pt>
                <c:pt idx="5574">
                  <c:v>-0.211029725</c:v>
                </c:pt>
                <c:pt idx="5575">
                  <c:v>-0.13658668700000001</c:v>
                </c:pt>
                <c:pt idx="5576">
                  <c:v>-3.5896927900000014E-2</c:v>
                </c:pt>
                <c:pt idx="5577">
                  <c:v>9.0000190500000063E-2</c:v>
                </c:pt>
                <c:pt idx="5578">
                  <c:v>0.23806150600000001</c:v>
                </c:pt>
                <c:pt idx="5579">
                  <c:v>0.40368065900000066</c:v>
                </c:pt>
                <c:pt idx="5580">
                  <c:v>0.58115918799999888</c:v>
                </c:pt>
                <c:pt idx="5581">
                  <c:v>0.76410243400000133</c:v>
                </c:pt>
                <c:pt idx="5582">
                  <c:v>0.94568939900000004</c:v>
                </c:pt>
                <c:pt idx="5583">
                  <c:v>1.1188256599999973</c:v>
                </c:pt>
                <c:pt idx="5584">
                  <c:v>1.27623562</c:v>
                </c:pt>
                <c:pt idx="5585">
                  <c:v>1.4105709200000001</c:v>
                </c:pt>
                <c:pt idx="5586">
                  <c:v>1.5146077200000001</c:v>
                </c:pt>
                <c:pt idx="5587">
                  <c:v>1.5815744499999973</c:v>
                </c:pt>
                <c:pt idx="5588">
                  <c:v>1.60561201</c:v>
                </c:pt>
                <c:pt idx="5589">
                  <c:v>1.5823235999999998</c:v>
                </c:pt>
                <c:pt idx="5590">
                  <c:v>1.5093361499999998</c:v>
                </c:pt>
                <c:pt idx="5591">
                  <c:v>1.3867770600000029</c:v>
                </c:pt>
                <c:pt idx="5592">
                  <c:v>1.2175700799999998</c:v>
                </c:pt>
                <c:pt idx="5593">
                  <c:v>1.0074769799999999</c:v>
                </c:pt>
                <c:pt idx="5594">
                  <c:v>0.76484604400000145</c:v>
                </c:pt>
                <c:pt idx="5595">
                  <c:v>0.50007251699999999</c:v>
                </c:pt>
                <c:pt idx="5596">
                  <c:v>0.22481983600000024</c:v>
                </c:pt>
                <c:pt idx="5597">
                  <c:v>-4.8912915900000145E-2</c:v>
                </c:pt>
                <c:pt idx="5598">
                  <c:v>-0.30976433100000073</c:v>
                </c:pt>
                <c:pt idx="5599">
                  <c:v>-0.54790006999999996</c:v>
                </c:pt>
                <c:pt idx="5600">
                  <c:v>-0.75569906600000303</c:v>
                </c:pt>
                <c:pt idx="5601">
                  <c:v>-0.92814094599999997</c:v>
                </c:pt>
                <c:pt idx="5602">
                  <c:v>-1.06284373</c:v>
                </c:pt>
                <c:pt idx="5603">
                  <c:v>-1.1597567099999999</c:v>
                </c:pt>
                <c:pt idx="5604">
                  <c:v>-1.2205752699999999</c:v>
                </c:pt>
                <c:pt idx="5605">
                  <c:v>-1.247993729999997</c:v>
                </c:pt>
                <c:pt idx="5606">
                  <c:v>-1.2449378</c:v>
                </c:pt>
                <c:pt idx="5607">
                  <c:v>-1.21391582</c:v>
                </c:pt>
                <c:pt idx="5608">
                  <c:v>-1.1565983499999999</c:v>
                </c:pt>
                <c:pt idx="5609">
                  <c:v>-1.0736881899999999</c:v>
                </c:pt>
                <c:pt idx="5610">
                  <c:v>-0.96509101100000183</c:v>
                </c:pt>
                <c:pt idx="5611">
                  <c:v>-0.83034663300000144</c:v>
                </c:pt>
                <c:pt idx="5612">
                  <c:v>-0.66924045400000243</c:v>
                </c:pt>
                <c:pt idx="5613">
                  <c:v>-0.48248368300000127</c:v>
                </c:pt>
                <c:pt idx="5614">
                  <c:v>-0.27233312599999998</c:v>
                </c:pt>
                <c:pt idx="5615">
                  <c:v>-4.30193543E-2</c:v>
                </c:pt>
                <c:pt idx="5616">
                  <c:v>0.19912532199999997</c:v>
                </c:pt>
                <c:pt idx="5617">
                  <c:v>0.44590066800000078</c:v>
                </c:pt>
                <c:pt idx="5618">
                  <c:v>0.68782865800000204</c:v>
                </c:pt>
                <c:pt idx="5619">
                  <c:v>0.91502118700000001</c:v>
                </c:pt>
                <c:pt idx="5620">
                  <c:v>1.1181866600000001</c:v>
                </c:pt>
                <c:pt idx="5621">
                  <c:v>1.2896053299999999</c:v>
                </c:pt>
                <c:pt idx="5622">
                  <c:v>1.4239098199999956</c:v>
                </c:pt>
                <c:pt idx="5623">
                  <c:v>1.51854987</c:v>
                </c:pt>
                <c:pt idx="5624">
                  <c:v>1.57388006</c:v>
                </c:pt>
                <c:pt idx="5625">
                  <c:v>1.5928774300000001</c:v>
                </c:pt>
                <c:pt idx="5626">
                  <c:v>1.5805527800000001</c:v>
                </c:pt>
                <c:pt idx="5627">
                  <c:v>1.5431584199999999</c:v>
                </c:pt>
                <c:pt idx="5628">
                  <c:v>1.4873176099999998</c:v>
                </c:pt>
                <c:pt idx="5629">
                  <c:v>1.4192038399999998</c:v>
                </c:pt>
                <c:pt idx="5630">
                  <c:v>1.3438857099999999</c:v>
                </c:pt>
                <c:pt idx="5631">
                  <c:v>1.2649228899999998</c:v>
                </c:pt>
                <c:pt idx="5632">
                  <c:v>1.1842567800000001</c:v>
                </c:pt>
                <c:pt idx="5633">
                  <c:v>1.1023854500000001</c:v>
                </c:pt>
                <c:pt idx="5634">
                  <c:v>1.0187609099999999</c:v>
                </c:pt>
                <c:pt idx="5635">
                  <c:v>0.93231050499999957</c:v>
                </c:pt>
                <c:pt idx="5636">
                  <c:v>0.84197033800000065</c:v>
                </c:pt>
                <c:pt idx="5637">
                  <c:v>0.74713652399999997</c:v>
                </c:pt>
                <c:pt idx="5638">
                  <c:v>0.64797791000000182</c:v>
                </c:pt>
                <c:pt idx="5639">
                  <c:v>0.54559973200000145</c:v>
                </c:pt>
                <c:pt idx="5640">
                  <c:v>0.44208420600000031</c:v>
                </c:pt>
                <c:pt idx="5641">
                  <c:v>0.34044780900000032</c:v>
                </c:pt>
                <c:pt idx="5642">
                  <c:v>0.24454450899999999</c:v>
                </c:pt>
                <c:pt idx="5643">
                  <c:v>0.15891756500000048</c:v>
                </c:pt>
                <c:pt idx="5644">
                  <c:v>8.8576161200000267E-2</c:v>
                </c:pt>
                <c:pt idx="5645">
                  <c:v>3.8662097900000011E-2</c:v>
                </c:pt>
                <c:pt idx="5646">
                  <c:v>1.3983964500000001E-2</c:v>
                </c:pt>
                <c:pt idx="5647">
                  <c:v>1.8429176500000023E-2</c:v>
                </c:pt>
                <c:pt idx="5648">
                  <c:v>5.4309365200000022E-2</c:v>
                </c:pt>
                <c:pt idx="5649">
                  <c:v>0.12173624300000038</c:v>
                </c:pt>
                <c:pt idx="5650">
                  <c:v>0.218151121</c:v>
                </c:pt>
                <c:pt idx="5651">
                  <c:v>0.33813087800000091</c:v>
                </c:pt>
                <c:pt idx="5652">
                  <c:v>0.47356524100000008</c:v>
                </c:pt>
                <c:pt idx="5653">
                  <c:v>0.61424586900000144</c:v>
                </c:pt>
                <c:pt idx="5654">
                  <c:v>0.74883293100000003</c:v>
                </c:pt>
                <c:pt idx="5655">
                  <c:v>0.86608727200000146</c:v>
                </c:pt>
                <c:pt idx="5656">
                  <c:v>0.95618799700000001</c:v>
                </c:pt>
                <c:pt idx="5657">
                  <c:v>1.0119195599999973</c:v>
                </c:pt>
                <c:pt idx="5658">
                  <c:v>1.0295198999999973</c:v>
                </c:pt>
                <c:pt idx="5659">
                  <c:v>1.0090379999999999</c:v>
                </c:pt>
                <c:pt idx="5660">
                  <c:v>0.95414101700000242</c:v>
                </c:pt>
                <c:pt idx="5661">
                  <c:v>0.87141971200000146</c:v>
                </c:pt>
                <c:pt idx="5662">
                  <c:v>0.76933628099999996</c:v>
                </c:pt>
                <c:pt idx="5663">
                  <c:v>0.65701515800000065</c:v>
                </c:pt>
                <c:pt idx="5664">
                  <c:v>0.54308793</c:v>
                </c:pt>
                <c:pt idx="5665">
                  <c:v>0.43476737900000073</c:v>
                </c:pt>
                <c:pt idx="5666">
                  <c:v>0.33726221300000098</c:v>
                </c:pt>
                <c:pt idx="5667">
                  <c:v>0.25357073700000032</c:v>
                </c:pt>
                <c:pt idx="5668">
                  <c:v>0.18462693599999999</c:v>
                </c:pt>
                <c:pt idx="5669">
                  <c:v>0.129726802</c:v>
                </c:pt>
                <c:pt idx="5670">
                  <c:v>8.7134093400000043E-2</c:v>
                </c:pt>
                <c:pt idx="5671">
                  <c:v>5.4751974000000175E-2</c:v>
                </c:pt>
                <c:pt idx="5672">
                  <c:v>3.0745840100000064E-2</c:v>
                </c:pt>
                <c:pt idx="5673">
                  <c:v>1.4014144499999994E-2</c:v>
                </c:pt>
                <c:pt idx="5674">
                  <c:v>4.4285474300000023E-3</c:v>
                </c:pt>
                <c:pt idx="5675">
                  <c:v>2.8041539500000016E-3</c:v>
                </c:pt>
                <c:pt idx="5676">
                  <c:v>1.0608257300000002E-2</c:v>
                </c:pt>
                <c:pt idx="5677">
                  <c:v>2.9465260500000052E-2</c:v>
                </c:pt>
                <c:pt idx="5678">
                  <c:v>6.0555845999999872E-2</c:v>
                </c:pt>
                <c:pt idx="5679">
                  <c:v>0.10402824600000019</c:v>
                </c:pt>
                <c:pt idx="5680">
                  <c:v>0.15853701300000042</c:v>
                </c:pt>
                <c:pt idx="5681">
                  <c:v>0.22100414000000021</c:v>
                </c:pt>
                <c:pt idx="5682">
                  <c:v>0.28666187000000032</c:v>
                </c:pt>
                <c:pt idx="5683">
                  <c:v>0.3493946270000009</c:v>
                </c:pt>
                <c:pt idx="5684">
                  <c:v>0.40235646800000091</c:v>
                </c:pt>
                <c:pt idx="5685">
                  <c:v>0.43879796400000032</c:v>
                </c:pt>
                <c:pt idx="5686">
                  <c:v>0.45299869700000073</c:v>
                </c:pt>
                <c:pt idx="5687">
                  <c:v>0.44117019300000032</c:v>
                </c:pt>
                <c:pt idx="5688">
                  <c:v>0.40217583299999998</c:v>
                </c:pt>
                <c:pt idx="5689">
                  <c:v>0.33792122500000116</c:v>
                </c:pt>
                <c:pt idx="5690">
                  <c:v>0.25330463400000008</c:v>
                </c:pt>
                <c:pt idx="5691">
                  <c:v>0.15568716399999999</c:v>
                </c:pt>
                <c:pt idx="5692">
                  <c:v>5.3934223100000032E-2</c:v>
                </c:pt>
                <c:pt idx="5693">
                  <c:v>-4.2825908800000013E-2</c:v>
                </c:pt>
                <c:pt idx="5694">
                  <c:v>-0.126507753</c:v>
                </c:pt>
                <c:pt idx="5695">
                  <c:v>-0.19119490300000005</c:v>
                </c:pt>
                <c:pt idx="5696">
                  <c:v>-0.23387308400000001</c:v>
                </c:pt>
                <c:pt idx="5697">
                  <c:v>-0.25463994499999976</c:v>
                </c:pt>
                <c:pt idx="5698">
                  <c:v>-0.25637351000000008</c:v>
                </c:pt>
                <c:pt idx="5699">
                  <c:v>-0.24395518100000058</c:v>
                </c:pt>
                <c:pt idx="5700">
                  <c:v>-0.22322885100000006</c:v>
                </c:pt>
                <c:pt idx="5701">
                  <c:v>-0.19991532800000042</c:v>
                </c:pt>
                <c:pt idx="5702">
                  <c:v>-0.17869003600000033</c:v>
                </c:pt>
                <c:pt idx="5703">
                  <c:v>-0.16257988500000006</c:v>
                </c:pt>
                <c:pt idx="5704">
                  <c:v>-0.15276028100000064</c:v>
                </c:pt>
                <c:pt idx="5705">
                  <c:v>-0.14875112500000001</c:v>
                </c:pt>
                <c:pt idx="5706">
                  <c:v>-0.14893637400000048</c:v>
                </c:pt>
                <c:pt idx="5707">
                  <c:v>-0.151271976</c:v>
                </c:pt>
                <c:pt idx="5708">
                  <c:v>-0.15401125300000046</c:v>
                </c:pt>
                <c:pt idx="5709">
                  <c:v>-0.15627322699999999</c:v>
                </c:pt>
                <c:pt idx="5710">
                  <c:v>-0.15831330700000046</c:v>
                </c:pt>
                <c:pt idx="5711">
                  <c:v>-0.16142625100000021</c:v>
                </c:pt>
                <c:pt idx="5712">
                  <c:v>-0.16750782900000005</c:v>
                </c:pt>
                <c:pt idx="5713">
                  <c:v>-0.17839797499999999</c:v>
                </c:pt>
                <c:pt idx="5714">
                  <c:v>-0.19519625400000021</c:v>
                </c:pt>
                <c:pt idx="5715">
                  <c:v>-0.21775344700000052</c:v>
                </c:pt>
                <c:pt idx="5716">
                  <c:v>-0.24449315000000052</c:v>
                </c:pt>
                <c:pt idx="5717">
                  <c:v>-0.27261847800000066</c:v>
                </c:pt>
                <c:pt idx="5718">
                  <c:v>-0.29864146600000002</c:v>
                </c:pt>
                <c:pt idx="5719">
                  <c:v>-0.31907871400000126</c:v>
                </c:pt>
                <c:pt idx="5720">
                  <c:v>-0.33111659200000126</c:v>
                </c:pt>
                <c:pt idx="5721">
                  <c:v>-0.33307231400000098</c:v>
                </c:pt>
                <c:pt idx="5722">
                  <c:v>-0.32455512700000066</c:v>
                </c:pt>
                <c:pt idx="5723">
                  <c:v>-0.3063299730000017</c:v>
                </c:pt>
                <c:pt idx="5724">
                  <c:v>-0.27997006600000091</c:v>
                </c:pt>
                <c:pt idx="5725">
                  <c:v>-0.24742806600000036</c:v>
                </c:pt>
                <c:pt idx="5726">
                  <c:v>-0.21064929400000046</c:v>
                </c:pt>
                <c:pt idx="5727">
                  <c:v>-0.17130622600000001</c:v>
                </c:pt>
                <c:pt idx="5728">
                  <c:v>-0.13067320799999987</c:v>
                </c:pt>
                <c:pt idx="5729">
                  <c:v>-8.9612209100000048E-2</c:v>
                </c:pt>
                <c:pt idx="5730">
                  <c:v>-4.8616684100000182E-2</c:v>
                </c:pt>
                <c:pt idx="5731">
                  <c:v>-7.8649718000000004E-3</c:v>
                </c:pt>
                <c:pt idx="5732">
                  <c:v>3.2739139600000085E-2</c:v>
                </c:pt>
                <c:pt idx="5733">
                  <c:v>7.3533771400000031E-2</c:v>
                </c:pt>
                <c:pt idx="5734">
                  <c:v>0.11505007400000003</c:v>
                </c:pt>
                <c:pt idx="5735">
                  <c:v>0.15792195600000036</c:v>
                </c:pt>
                <c:pt idx="5736">
                  <c:v>0.20274411300000036</c:v>
                </c:pt>
                <c:pt idx="5737">
                  <c:v>0.24989269700000033</c:v>
                </c:pt>
                <c:pt idx="5738">
                  <c:v>0.29934640400000073</c:v>
                </c:pt>
                <c:pt idx="5739">
                  <c:v>0.35055890100000098</c:v>
                </c:pt>
                <c:pt idx="5740">
                  <c:v>0.40243315299999999</c:v>
                </c:pt>
                <c:pt idx="5741">
                  <c:v>0.4534294970000009</c:v>
                </c:pt>
                <c:pt idx="5742">
                  <c:v>0.50180931799999995</c:v>
                </c:pt>
                <c:pt idx="5743">
                  <c:v>0.54597820300000133</c:v>
                </c:pt>
                <c:pt idx="5744">
                  <c:v>0.58485857700000021</c:v>
                </c:pt>
                <c:pt idx="5745">
                  <c:v>0.61819940600000289</c:v>
                </c:pt>
                <c:pt idx="5746">
                  <c:v>0.64672980500000266</c:v>
                </c:pt>
                <c:pt idx="5747">
                  <c:v>0.67208735500000005</c:v>
                </c:pt>
                <c:pt idx="5748">
                  <c:v>0.6964999790000006</c:v>
                </c:pt>
                <c:pt idx="5749">
                  <c:v>0.72226182800000005</c:v>
                </c:pt>
                <c:pt idx="5750">
                  <c:v>0.75110473600000183</c:v>
                </c:pt>
                <c:pt idx="5751">
                  <c:v>0.78360909199999995</c:v>
                </c:pt>
                <c:pt idx="5752">
                  <c:v>0.81880573700000181</c:v>
                </c:pt>
                <c:pt idx="5753">
                  <c:v>0.85408934599999997</c:v>
                </c:pt>
                <c:pt idx="5754">
                  <c:v>0.8854968960000007</c:v>
                </c:pt>
                <c:pt idx="5755">
                  <c:v>0.90831792899999841</c:v>
                </c:pt>
                <c:pt idx="5756">
                  <c:v>0.91791924599999997</c:v>
                </c:pt>
                <c:pt idx="5757">
                  <c:v>0.91060970300000132</c:v>
                </c:pt>
                <c:pt idx="5758">
                  <c:v>0.88435556899999956</c:v>
                </c:pt>
                <c:pt idx="5759">
                  <c:v>0.83918934700000003</c:v>
                </c:pt>
                <c:pt idx="5760">
                  <c:v>0.77722616499999952</c:v>
                </c:pt>
                <c:pt idx="5761">
                  <c:v>0.70229256200000001</c:v>
                </c:pt>
                <c:pt idx="5762">
                  <c:v>0.61925948300000133</c:v>
                </c:pt>
                <c:pt idx="5763">
                  <c:v>0.53323074799999959</c:v>
                </c:pt>
                <c:pt idx="5764">
                  <c:v>0.4487592210000001</c:v>
                </c:pt>
                <c:pt idx="5765">
                  <c:v>0.36924129500000002</c:v>
                </c:pt>
                <c:pt idx="5766">
                  <c:v>0.29658404700000091</c:v>
                </c:pt>
                <c:pt idx="5767">
                  <c:v>0.231169546</c:v>
                </c:pt>
                <c:pt idx="5768">
                  <c:v>0.17207312299999997</c:v>
                </c:pt>
                <c:pt idx="5769">
                  <c:v>0.11744660300000009</c:v>
                </c:pt>
                <c:pt idx="5770">
                  <c:v>6.4962690800000347E-2</c:v>
                </c:pt>
                <c:pt idx="5771">
                  <c:v>1.22317103E-2</c:v>
                </c:pt>
                <c:pt idx="5772">
                  <c:v>-4.2864132900000108E-2</c:v>
                </c:pt>
                <c:pt idx="5773">
                  <c:v>-0.10193294100000012</c:v>
                </c:pt>
                <c:pt idx="5774">
                  <c:v>-0.16591642700000048</c:v>
                </c:pt>
                <c:pt idx="5775">
                  <c:v>-0.23499022899999999</c:v>
                </c:pt>
                <c:pt idx="5776">
                  <c:v>-0.30850735200000001</c:v>
                </c:pt>
                <c:pt idx="5777">
                  <c:v>-0.38499232000000067</c:v>
                </c:pt>
                <c:pt idx="5778">
                  <c:v>-0.46221332100000001</c:v>
                </c:pt>
                <c:pt idx="5779">
                  <c:v>-0.53736557999999957</c:v>
                </c:pt>
                <c:pt idx="5780">
                  <c:v>-0.60738159899999999</c:v>
                </c:pt>
                <c:pt idx="5781">
                  <c:v>-0.66934803800000231</c:v>
                </c:pt>
                <c:pt idx="5782">
                  <c:v>-0.72096781500000062</c:v>
                </c:pt>
                <c:pt idx="5783">
                  <c:v>-0.76097372500000005</c:v>
                </c:pt>
                <c:pt idx="5784">
                  <c:v>-0.78939371300000005</c:v>
                </c:pt>
                <c:pt idx="5785">
                  <c:v>-0.80759102199999999</c:v>
                </c:pt>
                <c:pt idx="5786">
                  <c:v>-0.81805284700000003</c:v>
                </c:pt>
                <c:pt idx="5787">
                  <c:v>-0.82396077400000001</c:v>
                </c:pt>
                <c:pt idx="5788">
                  <c:v>-0.82862809400000181</c:v>
                </c:pt>
                <c:pt idx="5789">
                  <c:v>-0.83491702800000001</c:v>
                </c:pt>
                <c:pt idx="5790">
                  <c:v>-0.84474669900000132</c:v>
                </c:pt>
                <c:pt idx="5791">
                  <c:v>-0.85877608599999999</c:v>
                </c:pt>
                <c:pt idx="5792">
                  <c:v>-0.87630480300000146</c:v>
                </c:pt>
                <c:pt idx="5793">
                  <c:v>-0.89539401400000063</c:v>
                </c:pt>
                <c:pt idx="5794">
                  <c:v>-0.913176137</c:v>
                </c:pt>
                <c:pt idx="5795">
                  <c:v>-0.92630231699999999</c:v>
                </c:pt>
                <c:pt idx="5796">
                  <c:v>-0.93146532699999951</c:v>
                </c:pt>
                <c:pt idx="5797">
                  <c:v>-0.92592977800000065</c:v>
                </c:pt>
                <c:pt idx="5798">
                  <c:v>-0.90800020599999998</c:v>
                </c:pt>
                <c:pt idx="5799">
                  <c:v>-0.87736172499999998</c:v>
                </c:pt>
                <c:pt idx="5800">
                  <c:v>-0.83524011300000145</c:v>
                </c:pt>
                <c:pt idx="5801">
                  <c:v>-0.78435283300000003</c:v>
                </c:pt>
                <c:pt idx="5802">
                  <c:v>-0.72865578900000005</c:v>
                </c:pt>
                <c:pt idx="5803">
                  <c:v>-0.67292606800000065</c:v>
                </c:pt>
                <c:pt idx="5804">
                  <c:v>-0.62224901300000302</c:v>
                </c:pt>
                <c:pt idx="5805">
                  <c:v>-0.58148952599999837</c:v>
                </c:pt>
                <c:pt idx="5806">
                  <c:v>-0.55481759600000002</c:v>
                </c:pt>
                <c:pt idx="5807">
                  <c:v>-0.54533394299999949</c:v>
                </c:pt>
                <c:pt idx="5808">
                  <c:v>-0.55481137599999997</c:v>
                </c:pt>
                <c:pt idx="5809">
                  <c:v>-0.58354272499999815</c:v>
                </c:pt>
                <c:pt idx="5810">
                  <c:v>-0.63027754599999997</c:v>
                </c:pt>
                <c:pt idx="5811">
                  <c:v>-0.69223754599999876</c:v>
                </c:pt>
                <c:pt idx="5812">
                  <c:v>-0.76521797700000005</c:v>
                </c:pt>
                <c:pt idx="5813">
                  <c:v>-0.84379734600000145</c:v>
                </c:pt>
                <c:pt idx="5814">
                  <c:v>-0.92168046599999998</c:v>
                </c:pt>
                <c:pt idx="5815">
                  <c:v>-0.99218492099999867</c:v>
                </c:pt>
                <c:pt idx="5816">
                  <c:v>-1.0488515199999999</c:v>
                </c:pt>
                <c:pt idx="5817">
                  <c:v>-1.08612267</c:v>
                </c:pt>
                <c:pt idx="5818">
                  <c:v>-1.1000032799999999</c:v>
                </c:pt>
                <c:pt idx="5819">
                  <c:v>-1.08860399</c:v>
                </c:pt>
                <c:pt idx="5820">
                  <c:v>-1.05247113</c:v>
                </c:pt>
                <c:pt idx="5821">
                  <c:v>-0.99463417099999996</c:v>
                </c:pt>
                <c:pt idx="5822">
                  <c:v>-0.92034111100000005</c:v>
                </c:pt>
                <c:pt idx="5823">
                  <c:v>-0.83649906200000146</c:v>
                </c:pt>
                <c:pt idx="5824">
                  <c:v>-0.75088422000000132</c:v>
                </c:pt>
                <c:pt idx="5825">
                  <c:v>-0.67122423500000195</c:v>
                </c:pt>
                <c:pt idx="5826">
                  <c:v>-0.60427871500000063</c:v>
                </c:pt>
                <c:pt idx="5827">
                  <c:v>-0.55504772800000002</c:v>
                </c:pt>
                <c:pt idx="5828">
                  <c:v>-0.52622455300000004</c:v>
                </c:pt>
                <c:pt idx="5829">
                  <c:v>-0.51797388300000002</c:v>
                </c:pt>
                <c:pt idx="5830">
                  <c:v>-0.52806897899999949</c:v>
                </c:pt>
                <c:pt idx="5831">
                  <c:v>-0.55236563400000005</c:v>
                </c:pt>
                <c:pt idx="5832">
                  <c:v>-0.58553555299999949</c:v>
                </c:pt>
                <c:pt idx="5833">
                  <c:v>-0.62193688700000005</c:v>
                </c:pt>
                <c:pt idx="5834">
                  <c:v>-0.65647470900000005</c:v>
                </c:pt>
                <c:pt idx="5835">
                  <c:v>-0.6853056600000007</c:v>
                </c:pt>
                <c:pt idx="5836">
                  <c:v>-0.70627367400000063</c:v>
                </c:pt>
                <c:pt idx="5837">
                  <c:v>-0.71901938600000004</c:v>
                </c:pt>
                <c:pt idx="5838">
                  <c:v>-0.72477608199999999</c:v>
                </c:pt>
                <c:pt idx="5839">
                  <c:v>-0.72593258499999958</c:v>
                </c:pt>
                <c:pt idx="5840">
                  <c:v>-0.72548739600000001</c:v>
                </c:pt>
                <c:pt idx="5841">
                  <c:v>-0.72652924100000005</c:v>
                </c:pt>
                <c:pt idx="5842">
                  <c:v>-0.73184985300000305</c:v>
                </c:pt>
                <c:pt idx="5843">
                  <c:v>-0.74373797300000133</c:v>
                </c:pt>
                <c:pt idx="5844">
                  <c:v>-0.76393589100000181</c:v>
                </c:pt>
                <c:pt idx="5845">
                  <c:v>-0.79368473399999995</c:v>
                </c:pt>
                <c:pt idx="5846">
                  <c:v>-0.83376189300000181</c:v>
                </c:pt>
                <c:pt idx="5847">
                  <c:v>-0.88443015599999875</c:v>
                </c:pt>
                <c:pt idx="5848">
                  <c:v>-0.94526812799999949</c:v>
                </c:pt>
                <c:pt idx="5849">
                  <c:v>-1.01491504</c:v>
                </c:pt>
                <c:pt idx="5850">
                  <c:v>-1.09081867</c:v>
                </c:pt>
                <c:pt idx="5851">
                  <c:v>-1.1691034199999999</c:v>
                </c:pt>
                <c:pt idx="5852">
                  <c:v>-1.2446622099999998</c:v>
                </c:pt>
                <c:pt idx="5853">
                  <c:v>-1.31152793</c:v>
                </c:pt>
                <c:pt idx="5854">
                  <c:v>-1.3635074</c:v>
                </c:pt>
                <c:pt idx="5855">
                  <c:v>-1.3949858600000031</c:v>
                </c:pt>
                <c:pt idx="5856">
                  <c:v>-1.401753199999997</c:v>
                </c:pt>
                <c:pt idx="5857">
                  <c:v>-1.3816825100000001</c:v>
                </c:pt>
                <c:pt idx="5858">
                  <c:v>-1.3351108</c:v>
                </c:pt>
                <c:pt idx="5859">
                  <c:v>-1.2648296599999949</c:v>
                </c:pt>
                <c:pt idx="5860">
                  <c:v>-1.17567533</c:v>
                </c:pt>
                <c:pt idx="5861">
                  <c:v>-1.07378982</c:v>
                </c:pt>
                <c:pt idx="5862">
                  <c:v>-0.96569260700000181</c:v>
                </c:pt>
                <c:pt idx="5863">
                  <c:v>-0.85733832099999996</c:v>
                </c:pt>
                <c:pt idx="5864">
                  <c:v>-0.75333190200000133</c:v>
                </c:pt>
                <c:pt idx="5865">
                  <c:v>-0.65643235600000005</c:v>
                </c:pt>
                <c:pt idx="5866">
                  <c:v>-0.56741300099999958</c:v>
                </c:pt>
                <c:pt idx="5867">
                  <c:v>-0.48527409200000032</c:v>
                </c:pt>
                <c:pt idx="5868">
                  <c:v>-0.40773954699999976</c:v>
                </c:pt>
                <c:pt idx="5869">
                  <c:v>-0.33192384200000091</c:v>
                </c:pt>
                <c:pt idx="5870">
                  <c:v>-0.25503684100000001</c:v>
                </c:pt>
                <c:pt idx="5871">
                  <c:v>-0.17500205199999999</c:v>
                </c:pt>
                <c:pt idx="5872">
                  <c:v>-9.0890924200000042E-2</c:v>
                </c:pt>
                <c:pt idx="5873">
                  <c:v>-3.1165846200000057E-3</c:v>
                </c:pt>
                <c:pt idx="5874">
                  <c:v>8.6624913300000286E-2</c:v>
                </c:pt>
                <c:pt idx="5875">
                  <c:v>0.175637021</c:v>
                </c:pt>
                <c:pt idx="5876">
                  <c:v>0.26066712399999997</c:v>
                </c:pt>
                <c:pt idx="5877">
                  <c:v>0.3384305890000015</c:v>
                </c:pt>
                <c:pt idx="5878">
                  <c:v>0.40612581500000067</c:v>
                </c:pt>
                <c:pt idx="5879">
                  <c:v>0.46186050800000067</c:v>
                </c:pt>
                <c:pt idx="5880">
                  <c:v>0.50492769100000001</c:v>
                </c:pt>
                <c:pt idx="5881">
                  <c:v>0.53589877300000133</c:v>
                </c:pt>
                <c:pt idx="5882">
                  <c:v>0.556531204</c:v>
                </c:pt>
                <c:pt idx="5883">
                  <c:v>0.56951586499999951</c:v>
                </c:pt>
                <c:pt idx="5884">
                  <c:v>0.578112878</c:v>
                </c:pt>
                <c:pt idx="5885">
                  <c:v>0.58573612399999875</c:v>
                </c:pt>
                <c:pt idx="5886">
                  <c:v>0.59554940199999951</c:v>
                </c:pt>
                <c:pt idx="5887">
                  <c:v>0.61013121200000231</c:v>
                </c:pt>
                <c:pt idx="5888">
                  <c:v>0.63124935100000146</c:v>
                </c:pt>
                <c:pt idx="5889">
                  <c:v>0.65976570199999995</c:v>
                </c:pt>
                <c:pt idx="5890">
                  <c:v>0.69566718099999958</c:v>
                </c:pt>
                <c:pt idx="5891">
                  <c:v>0.73819603800000133</c:v>
                </c:pt>
                <c:pt idx="5892">
                  <c:v>0.78603838599999842</c:v>
                </c:pt>
                <c:pt idx="5893">
                  <c:v>0.8375269949999995</c:v>
                </c:pt>
                <c:pt idx="5894">
                  <c:v>0.89082542900000061</c:v>
                </c:pt>
                <c:pt idx="5895">
                  <c:v>0.94407976100000002</c:v>
                </c:pt>
                <c:pt idx="5896">
                  <c:v>0.9955423369999995</c:v>
                </c:pt>
                <c:pt idx="5897">
                  <c:v>1.0436840699999999</c:v>
                </c:pt>
                <c:pt idx="5898">
                  <c:v>1.0873062799999973</c:v>
                </c:pt>
                <c:pt idx="5899">
                  <c:v>1.1256465600000001</c:v>
                </c:pt>
                <c:pt idx="5900">
                  <c:v>1.1584542499999999</c:v>
                </c:pt>
                <c:pt idx="5901">
                  <c:v>1.1859978899999999</c:v>
                </c:pt>
                <c:pt idx="5902">
                  <c:v>1.2089719499999998</c:v>
                </c:pt>
                <c:pt idx="5903">
                  <c:v>1.2282922399999998</c:v>
                </c:pt>
                <c:pt idx="5904">
                  <c:v>1.24480076</c:v>
                </c:pt>
                <c:pt idx="5905">
                  <c:v>1.2589332399999973</c:v>
                </c:pt>
                <c:pt idx="5906">
                  <c:v>1.2704251499999999</c:v>
                </c:pt>
                <c:pt idx="5907">
                  <c:v>1.27813602</c:v>
                </c:pt>
                <c:pt idx="5908">
                  <c:v>1.2800573300000029</c:v>
                </c:pt>
                <c:pt idx="5909">
                  <c:v>1.2735369499999998</c:v>
                </c:pt>
                <c:pt idx="5910">
                  <c:v>1.2557076299999999</c:v>
                </c:pt>
                <c:pt idx="5911">
                  <c:v>1.22405674</c:v>
                </c:pt>
                <c:pt idx="5912">
                  <c:v>1.17702672</c:v>
                </c:pt>
                <c:pt idx="5913">
                  <c:v>1.11450849</c:v>
                </c:pt>
                <c:pt idx="5914">
                  <c:v>1.0380916699999998</c:v>
                </c:pt>
                <c:pt idx="5915">
                  <c:v>0.95097546800000132</c:v>
                </c:pt>
                <c:pt idx="5916">
                  <c:v>0.85752072499999998</c:v>
                </c:pt>
                <c:pt idx="5917">
                  <c:v>0.76251875700000005</c:v>
                </c:pt>
                <c:pt idx="5918">
                  <c:v>0.67034044300000195</c:v>
                </c:pt>
                <c:pt idx="5919">
                  <c:v>0.58417771899999948</c:v>
                </c:pt>
                <c:pt idx="5920">
                  <c:v>0.50557940800000001</c:v>
                </c:pt>
                <c:pt idx="5921">
                  <c:v>0.43441064900000115</c:v>
                </c:pt>
                <c:pt idx="5922">
                  <c:v>0.36924601299999998</c:v>
                </c:pt>
                <c:pt idx="5923">
                  <c:v>0.30807780700000104</c:v>
                </c:pt>
                <c:pt idx="5924">
                  <c:v>0.24912513200000036</c:v>
                </c:pt>
                <c:pt idx="5925">
                  <c:v>0.19149638100000063</c:v>
                </c:pt>
                <c:pt idx="5926">
                  <c:v>0.13550436299999999</c:v>
                </c:pt>
                <c:pt idx="5927">
                  <c:v>8.2545027000000007E-2</c:v>
                </c:pt>
                <c:pt idx="5928">
                  <c:v>3.4591026400000002E-2</c:v>
                </c:pt>
                <c:pt idx="5929">
                  <c:v>-6.5226434900000213E-3</c:v>
                </c:pt>
                <c:pt idx="5930">
                  <c:v>-3.9775123200000012E-2</c:v>
                </c:pt>
                <c:pt idx="5931">
                  <c:v>-6.5364877100000024E-2</c:v>
                </c:pt>
                <c:pt idx="5932">
                  <c:v>-8.4700510600000042E-2</c:v>
                </c:pt>
                <c:pt idx="5933">
                  <c:v>-9.9971537599999993E-2</c:v>
                </c:pt>
                <c:pt idx="5934">
                  <c:v>-0.11343321900000003</c:v>
                </c:pt>
                <c:pt idx="5935">
                  <c:v>-0.12663776499999987</c:v>
                </c:pt>
                <c:pt idx="5936">
                  <c:v>-0.13986357399999988</c:v>
                </c:pt>
                <c:pt idx="5937">
                  <c:v>-0.15193405100000046</c:v>
                </c:pt>
                <c:pt idx="5938">
                  <c:v>-0.16049801500000024</c:v>
                </c:pt>
                <c:pt idx="5939">
                  <c:v>-0.16270250300000005</c:v>
                </c:pt>
                <c:pt idx="5940">
                  <c:v>-0.15607178499999999</c:v>
                </c:pt>
                <c:pt idx="5941">
                  <c:v>-0.13934659199999999</c:v>
                </c:pt>
                <c:pt idx="5942">
                  <c:v>-0.11304973600000003</c:v>
                </c:pt>
                <c:pt idx="5943">
                  <c:v>-7.961911670000002E-2</c:v>
                </c:pt>
                <c:pt idx="5944">
                  <c:v>-4.3063383800000118E-2</c:v>
                </c:pt>
                <c:pt idx="5945">
                  <c:v>-8.2174485100000288E-3</c:v>
                </c:pt>
                <c:pt idx="5946">
                  <c:v>2.0224187000000001E-2</c:v>
                </c:pt>
                <c:pt idx="5947">
                  <c:v>3.8663129700000014E-2</c:v>
                </c:pt>
                <c:pt idx="5948">
                  <c:v>4.5310093400000133E-2</c:v>
                </c:pt>
                <c:pt idx="5949">
                  <c:v>4.048341190000021E-2</c:v>
                </c:pt>
                <c:pt idx="5950">
                  <c:v>2.6424570100000006E-2</c:v>
                </c:pt>
                <c:pt idx="5951">
                  <c:v>6.6872664800000231E-3</c:v>
                </c:pt>
                <c:pt idx="5952">
                  <c:v>-1.4728784300000007E-2</c:v>
                </c:pt>
                <c:pt idx="5953">
                  <c:v>-3.4261035900000014E-2</c:v>
                </c:pt>
                <c:pt idx="5954">
                  <c:v>-4.9445772399999956E-2</c:v>
                </c:pt>
                <c:pt idx="5955">
                  <c:v>-5.9191395100000023E-2</c:v>
                </c:pt>
                <c:pt idx="5956">
                  <c:v>-6.3621674800000083E-2</c:v>
                </c:pt>
                <c:pt idx="5957">
                  <c:v>-6.3585084000000014E-2</c:v>
                </c:pt>
                <c:pt idx="5958">
                  <c:v>-6.0027425900000125E-2</c:v>
                </c:pt>
                <c:pt idx="5959">
                  <c:v>-5.3459688599999965E-2</c:v>
                </c:pt>
                <c:pt idx="5960">
                  <c:v>-4.3706949799999985E-2</c:v>
                </c:pt>
                <c:pt idx="5961">
                  <c:v>-3.0014858500000012E-2</c:v>
                </c:pt>
                <c:pt idx="5962">
                  <c:v>-1.1460417600000033E-2</c:v>
                </c:pt>
                <c:pt idx="5963">
                  <c:v>1.2493768200000003E-2</c:v>
                </c:pt>
                <c:pt idx="5964">
                  <c:v>4.1511010299999956E-2</c:v>
                </c:pt>
                <c:pt idx="5965">
                  <c:v>7.4144301499999996E-2</c:v>
                </c:pt>
                <c:pt idx="5966">
                  <c:v>0.107956333</c:v>
                </c:pt>
                <c:pt idx="5967">
                  <c:v>0.13998730100000042</c:v>
                </c:pt>
                <c:pt idx="5968">
                  <c:v>0.16745570000000021</c:v>
                </c:pt>
                <c:pt idx="5969">
                  <c:v>0.18850791700000033</c:v>
                </c:pt>
                <c:pt idx="5970">
                  <c:v>0.20281702500000001</c:v>
                </c:pt>
                <c:pt idx="5971">
                  <c:v>0.21187061499999987</c:v>
                </c:pt>
                <c:pt idx="5972">
                  <c:v>0.21886856199999999</c:v>
                </c:pt>
                <c:pt idx="5973">
                  <c:v>0.22824977000000021</c:v>
                </c:pt>
                <c:pt idx="5974">
                  <c:v>0.24495519600000046</c:v>
                </c:pt>
                <c:pt idx="5975">
                  <c:v>0.27359138400000005</c:v>
                </c:pt>
                <c:pt idx="5976">
                  <c:v>0.31767203800000032</c:v>
                </c:pt>
                <c:pt idx="5977">
                  <c:v>0.37908184600000067</c:v>
                </c:pt>
                <c:pt idx="5978">
                  <c:v>0.45784285200000002</c:v>
                </c:pt>
                <c:pt idx="5979">
                  <c:v>0.55218646899999957</c:v>
                </c:pt>
                <c:pt idx="5980">
                  <c:v>0.65886566600000196</c:v>
                </c:pt>
                <c:pt idx="5981">
                  <c:v>0.77360008400000124</c:v>
                </c:pt>
                <c:pt idx="5982">
                  <c:v>0.89154012499999957</c:v>
                </c:pt>
                <c:pt idx="5983">
                  <c:v>1.0076594999999973</c:v>
                </c:pt>
                <c:pt idx="5984">
                  <c:v>1.1170304799999999</c:v>
                </c:pt>
                <c:pt idx="5985">
                  <c:v>1.2149873899999999</c:v>
                </c:pt>
                <c:pt idx="5986">
                  <c:v>1.2972266099999961</c:v>
                </c:pt>
                <c:pt idx="5987">
                  <c:v>1.35991262</c:v>
                </c:pt>
                <c:pt idx="5988">
                  <c:v>1.3998540499999998</c:v>
                </c:pt>
                <c:pt idx="5989">
                  <c:v>1.4147822399999999</c:v>
                </c:pt>
                <c:pt idx="5990">
                  <c:v>1.4037120199999973</c:v>
                </c:pt>
                <c:pt idx="5991">
                  <c:v>1.36730844</c:v>
                </c:pt>
                <c:pt idx="5992">
                  <c:v>1.3081432</c:v>
                </c:pt>
                <c:pt idx="5993">
                  <c:v>1.23071814</c:v>
                </c:pt>
                <c:pt idx="5994">
                  <c:v>1.14117004</c:v>
                </c:pt>
                <c:pt idx="5995">
                  <c:v>1.04665005</c:v>
                </c:pt>
                <c:pt idx="5996">
                  <c:v>0.95446542300000004</c:v>
                </c:pt>
                <c:pt idx="5997">
                  <c:v>0.87115374000000001</c:v>
                </c:pt>
                <c:pt idx="5998">
                  <c:v>0.80169608299999995</c:v>
                </c:pt>
                <c:pt idx="5999">
                  <c:v>0.7490475180000018</c:v>
                </c:pt>
                <c:pt idx="6000">
                  <c:v>0.71407891100000065</c:v>
                </c:pt>
                <c:pt idx="6001">
                  <c:v>0.69590688800000022</c:v>
                </c:pt>
                <c:pt idx="6002">
                  <c:v>0.69248029700000024</c:v>
                </c:pt>
                <c:pt idx="6003">
                  <c:v>0.70123046</c:v>
                </c:pt>
                <c:pt idx="6004">
                  <c:v>0.71959786400000003</c:v>
                </c:pt>
                <c:pt idx="6005">
                  <c:v>0.74531293899999951</c:v>
                </c:pt>
                <c:pt idx="6006">
                  <c:v>0.77640746399999983</c:v>
                </c:pt>
                <c:pt idx="6007">
                  <c:v>0.81102873200000181</c:v>
                </c:pt>
                <c:pt idx="6008">
                  <c:v>0.84718530599999997</c:v>
                </c:pt>
                <c:pt idx="6009">
                  <c:v>0.88255875099999959</c:v>
                </c:pt>
                <c:pt idx="6010">
                  <c:v>0.91447351600000004</c:v>
                </c:pt>
                <c:pt idx="6011">
                  <c:v>0.94004773400000063</c:v>
                </c:pt>
                <c:pt idx="6012">
                  <c:v>0.95647954499999999</c:v>
                </c:pt>
                <c:pt idx="6013">
                  <c:v>0.96138026200000004</c:v>
                </c:pt>
                <c:pt idx="6014">
                  <c:v>0.95305858799999998</c:v>
                </c:pt>
                <c:pt idx="6015">
                  <c:v>0.93068492199999997</c:v>
                </c:pt>
                <c:pt idx="6016">
                  <c:v>0.89431144000000018</c:v>
                </c:pt>
                <c:pt idx="6017">
                  <c:v>0.84476895500000004</c:v>
                </c:pt>
                <c:pt idx="6018">
                  <c:v>0.78349070099999996</c:v>
                </c:pt>
                <c:pt idx="6019">
                  <c:v>0.71231965900000005</c:v>
                </c:pt>
                <c:pt idx="6020">
                  <c:v>0.63333836399999999</c:v>
                </c:pt>
                <c:pt idx="6021">
                  <c:v>0.54873202600000004</c:v>
                </c:pt>
                <c:pt idx="6022">
                  <c:v>0.46067358700000038</c:v>
                </c:pt>
                <c:pt idx="6023">
                  <c:v>0.37120956200000038</c:v>
                </c:pt>
                <c:pt idx="6024">
                  <c:v>0.28213516200000005</c:v>
                </c:pt>
                <c:pt idx="6025">
                  <c:v>0.19486953500000009</c:v>
                </c:pt>
                <c:pt idx="6026">
                  <c:v>0.11036210800000003</c:v>
                </c:pt>
                <c:pt idx="6027">
                  <c:v>2.9069718700000042E-2</c:v>
                </c:pt>
                <c:pt idx="6028">
                  <c:v>-4.8962678200000033E-2</c:v>
                </c:pt>
                <c:pt idx="6029">
                  <c:v>-0.12391139599999998</c:v>
                </c:pt>
                <c:pt idx="6030">
                  <c:v>-0.19589851200000005</c:v>
                </c:pt>
                <c:pt idx="6031">
                  <c:v>-0.26468483000000032</c:v>
                </c:pt>
                <c:pt idx="6032">
                  <c:v>-0.32940099500000158</c:v>
                </c:pt>
                <c:pt idx="6033">
                  <c:v>-0.38838620600000151</c:v>
                </c:pt>
                <c:pt idx="6034">
                  <c:v>-0.43918733700000073</c:v>
                </c:pt>
                <c:pt idx="6035">
                  <c:v>-0.47874359800000005</c:v>
                </c:pt>
                <c:pt idx="6036">
                  <c:v>-0.5037471019999995</c:v>
                </c:pt>
                <c:pt idx="6037">
                  <c:v>-0.51113477499999949</c:v>
                </c:pt>
                <c:pt idx="6038">
                  <c:v>-0.49863747800000002</c:v>
                </c:pt>
                <c:pt idx="6039">
                  <c:v>-0.46529296300000073</c:v>
                </c:pt>
                <c:pt idx="6040">
                  <c:v>-0.41182807500000157</c:v>
                </c:pt>
                <c:pt idx="6041">
                  <c:v>-0.34083181200000012</c:v>
                </c:pt>
                <c:pt idx="6042">
                  <c:v>-0.25667576500000067</c:v>
                </c:pt>
                <c:pt idx="6043">
                  <c:v>-0.16518385599999988</c:v>
                </c:pt>
                <c:pt idx="6044">
                  <c:v>-7.3100471200000031E-2</c:v>
                </c:pt>
                <c:pt idx="6045">
                  <c:v>1.25578137E-2</c:v>
                </c:pt>
                <c:pt idx="6046">
                  <c:v>8.5161894100000066E-2</c:v>
                </c:pt>
                <c:pt idx="6047">
                  <c:v>0.13904141600000036</c:v>
                </c:pt>
                <c:pt idx="6048">
                  <c:v>0.16989430400000038</c:v>
                </c:pt>
                <c:pt idx="6049">
                  <c:v>0.17500219900000033</c:v>
                </c:pt>
                <c:pt idx="6050">
                  <c:v>0.15326617600000036</c:v>
                </c:pt>
                <c:pt idx="6051">
                  <c:v>0.105112962</c:v>
                </c:pt>
                <c:pt idx="6052">
                  <c:v>3.2340453399999997E-2</c:v>
                </c:pt>
                <c:pt idx="6053">
                  <c:v>-6.2035663800000168E-2</c:v>
                </c:pt>
                <c:pt idx="6054">
                  <c:v>-0.17390303200000048</c:v>
                </c:pt>
                <c:pt idx="6055">
                  <c:v>-0.298149848</c:v>
                </c:pt>
                <c:pt idx="6056">
                  <c:v>-0.42878233400000032</c:v>
                </c:pt>
                <c:pt idx="6057">
                  <c:v>-0.55912088599999998</c:v>
                </c:pt>
                <c:pt idx="6058">
                  <c:v>-0.68212032400000022</c:v>
                </c:pt>
                <c:pt idx="6059">
                  <c:v>-0.79082193900000064</c:v>
                </c:pt>
                <c:pt idx="6060">
                  <c:v>-0.87889990700000242</c:v>
                </c:pt>
                <c:pt idx="6061">
                  <c:v>-0.94122757099999999</c:v>
                </c:pt>
                <c:pt idx="6062">
                  <c:v>-0.97437720999999977</c:v>
                </c:pt>
                <c:pt idx="6063">
                  <c:v>-0.97698049099999973</c:v>
                </c:pt>
                <c:pt idx="6064">
                  <c:v>-0.94990559800000063</c:v>
                </c:pt>
                <c:pt idx="6065">
                  <c:v>-0.89623888600000023</c:v>
                </c:pt>
                <c:pt idx="6066">
                  <c:v>-0.82107757100000001</c:v>
                </c:pt>
                <c:pt idx="6067">
                  <c:v>-0.73114756599999997</c:v>
                </c:pt>
                <c:pt idx="6068">
                  <c:v>-0.63426040400000061</c:v>
                </c:pt>
                <c:pt idx="6069">
                  <c:v>-0.53863054700000002</c:v>
                </c:pt>
                <c:pt idx="6070">
                  <c:v>-0.45209678500000067</c:v>
                </c:pt>
                <c:pt idx="6071">
                  <c:v>-0.38132502400000073</c:v>
                </c:pt>
                <c:pt idx="6072">
                  <c:v>-0.33110233600000066</c:v>
                </c:pt>
                <c:pt idx="6073">
                  <c:v>-0.30384637700000133</c:v>
                </c:pt>
                <c:pt idx="6074">
                  <c:v>-0.29943378000000032</c:v>
                </c:pt>
                <c:pt idx="6075">
                  <c:v>-0.31539752000000032</c:v>
                </c:pt>
                <c:pt idx="6076">
                  <c:v>-0.34746676800000126</c:v>
                </c:pt>
                <c:pt idx="6077">
                  <c:v>-0.39034449400000126</c:v>
                </c:pt>
                <c:pt idx="6078">
                  <c:v>-0.43856305200000001</c:v>
                </c:pt>
                <c:pt idx="6079">
                  <c:v>-0.48724598900000032</c:v>
                </c:pt>
                <c:pt idx="6080">
                  <c:v>-0.53263275799999998</c:v>
                </c:pt>
                <c:pt idx="6081">
                  <c:v>-0.57229113499999995</c:v>
                </c:pt>
                <c:pt idx="6082">
                  <c:v>-0.60502545600000301</c:v>
                </c:pt>
                <c:pt idx="6083">
                  <c:v>-0.63056299299999996</c:v>
                </c:pt>
                <c:pt idx="6084">
                  <c:v>-0.64914565100000265</c:v>
                </c:pt>
                <c:pt idx="6085">
                  <c:v>-0.66115643400000146</c:v>
                </c:pt>
                <c:pt idx="6086">
                  <c:v>-0.66687326900000132</c:v>
                </c:pt>
                <c:pt idx="6087">
                  <c:v>-0.66638195100000064</c:v>
                </c:pt>
                <c:pt idx="6088">
                  <c:v>-0.65961922800000194</c:v>
                </c:pt>
                <c:pt idx="6089">
                  <c:v>-0.64647873400000133</c:v>
                </c:pt>
                <c:pt idx="6090">
                  <c:v>-0.62691123500000145</c:v>
                </c:pt>
                <c:pt idx="6091">
                  <c:v>-0.60097892800000063</c:v>
                </c:pt>
                <c:pt idx="6092">
                  <c:v>-0.56886802199999997</c:v>
                </c:pt>
                <c:pt idx="6093">
                  <c:v>-0.53089989800000181</c:v>
                </c:pt>
                <c:pt idx="6094">
                  <c:v>-0.48758921800000032</c:v>
                </c:pt>
                <c:pt idx="6095">
                  <c:v>-0.43977400300000091</c:v>
                </c:pt>
                <c:pt idx="6096">
                  <c:v>-0.38879914100000001</c:v>
                </c:pt>
                <c:pt idx="6097">
                  <c:v>-0.33668847800000151</c:v>
                </c:pt>
                <c:pt idx="6098">
                  <c:v>-0.28621729000000001</c:v>
                </c:pt>
                <c:pt idx="6099">
                  <c:v>-0.24080670200000001</c:v>
                </c:pt>
                <c:pt idx="6100">
                  <c:v>-0.20420352899999997</c:v>
                </c:pt>
                <c:pt idx="6101">
                  <c:v>-0.17997148200000052</c:v>
                </c:pt>
                <c:pt idx="6102">
                  <c:v>-0.17088028499999999</c:v>
                </c:pt>
                <c:pt idx="6103">
                  <c:v>-0.178323915</c:v>
                </c:pt>
                <c:pt idx="6104">
                  <c:v>-0.20191217900000033</c:v>
                </c:pt>
                <c:pt idx="6105">
                  <c:v>-0.23935516500000001</c:v>
                </c:pt>
                <c:pt idx="6106">
                  <c:v>-0.28670716400000001</c:v>
                </c:pt>
                <c:pt idx="6107">
                  <c:v>-0.33895855300000127</c:v>
                </c:pt>
                <c:pt idx="6108">
                  <c:v>-0.39088385600000097</c:v>
                </c:pt>
                <c:pt idx="6109">
                  <c:v>-0.43798656700000199</c:v>
                </c:pt>
                <c:pt idx="6110">
                  <c:v>-0.47734523800000001</c:v>
                </c:pt>
                <c:pt idx="6111">
                  <c:v>-0.508175351</c:v>
                </c:pt>
                <c:pt idx="6112">
                  <c:v>-0.53197621600000145</c:v>
                </c:pt>
                <c:pt idx="6113">
                  <c:v>-0.5522201879999995</c:v>
                </c:pt>
                <c:pt idx="6114">
                  <c:v>-0.57364415300000182</c:v>
                </c:pt>
                <c:pt idx="6115">
                  <c:v>-0.60129191500000145</c:v>
                </c:pt>
                <c:pt idx="6116">
                  <c:v>-0.63950654299999998</c:v>
                </c:pt>
                <c:pt idx="6117">
                  <c:v>-0.69107739599999951</c:v>
                </c:pt>
                <c:pt idx="6118">
                  <c:v>-0.75670374600000145</c:v>
                </c:pt>
                <c:pt idx="6119">
                  <c:v>-0.83486147500000063</c:v>
                </c:pt>
                <c:pt idx="6120">
                  <c:v>-0.92207230299999998</c:v>
                </c:pt>
                <c:pt idx="6121">
                  <c:v>-1.0134970699999999</c:v>
                </c:pt>
                <c:pt idx="6122">
                  <c:v>-1.1037212099999953</c:v>
                </c:pt>
                <c:pt idx="6123">
                  <c:v>-1.1875811599999999</c:v>
                </c:pt>
                <c:pt idx="6124">
                  <c:v>-1.2608912899999953</c:v>
                </c:pt>
                <c:pt idx="6125">
                  <c:v>-1.3209658799999999</c:v>
                </c:pt>
                <c:pt idx="6126">
                  <c:v>-1.3668778500000001</c:v>
                </c:pt>
                <c:pt idx="6127">
                  <c:v>-1.3994429400000001</c:v>
                </c:pt>
                <c:pt idx="6128">
                  <c:v>-1.4209579400000001</c:v>
                </c:pt>
                <c:pt idx="6129">
                  <c:v>-1.434750299999997</c:v>
                </c:pt>
                <c:pt idx="6130">
                  <c:v>-1.44461204</c:v>
                </c:pt>
                <c:pt idx="6131">
                  <c:v>-1.454198659999997</c:v>
                </c:pt>
                <c:pt idx="6132">
                  <c:v>-1.4664718899999998</c:v>
                </c:pt>
                <c:pt idx="6133">
                  <c:v>-1.48325854</c:v>
                </c:pt>
                <c:pt idx="6134">
                  <c:v>-1.50498354</c:v>
                </c:pt>
                <c:pt idx="6135">
                  <c:v>-1.5306136499999998</c:v>
                </c:pt>
                <c:pt idx="6136">
                  <c:v>-1.5578191699999999</c:v>
                </c:pt>
                <c:pt idx="6137">
                  <c:v>-1.5833254999999973</c:v>
                </c:pt>
                <c:pt idx="6138">
                  <c:v>-1.60339192</c:v>
                </c:pt>
                <c:pt idx="6139">
                  <c:v>-1.6143284899999999</c:v>
                </c:pt>
                <c:pt idx="6140">
                  <c:v>-1.6129549999999999</c:v>
                </c:pt>
                <c:pt idx="6141">
                  <c:v>-1.59691687</c:v>
                </c:pt>
                <c:pt idx="6142">
                  <c:v>-1.5648080899999999</c:v>
                </c:pt>
                <c:pt idx="6143">
                  <c:v>-1.5161000099999999</c:v>
                </c:pt>
                <c:pt idx="6144">
                  <c:v>-1.4509229299999999</c:v>
                </c:pt>
                <c:pt idx="6145">
                  <c:v>-1.3697851400000001</c:v>
                </c:pt>
                <c:pt idx="6146">
                  <c:v>-1.2733289799999998</c:v>
                </c:pt>
                <c:pt idx="6147">
                  <c:v>-1.1622084500000001</c:v>
                </c:pt>
                <c:pt idx="6148">
                  <c:v>-1.0371348099999973</c:v>
                </c:pt>
                <c:pt idx="6149">
                  <c:v>-0.8990802449999995</c:v>
                </c:pt>
                <c:pt idx="6150">
                  <c:v>-0.74957471400000064</c:v>
                </c:pt>
                <c:pt idx="6151">
                  <c:v>-0.59098950600000022</c:v>
                </c:pt>
                <c:pt idx="6152">
                  <c:v>-0.42668946000000091</c:v>
                </c:pt>
                <c:pt idx="6153">
                  <c:v>-0.26095922300000002</c:v>
                </c:pt>
                <c:pt idx="6154">
                  <c:v>-9.8663932200000248E-2</c:v>
                </c:pt>
                <c:pt idx="6155">
                  <c:v>5.5319392000000023E-2</c:v>
                </c:pt>
                <c:pt idx="6156">
                  <c:v>0.19678901400000021</c:v>
                </c:pt>
                <c:pt idx="6157">
                  <c:v>0.32286439500000158</c:v>
                </c:pt>
                <c:pt idx="6158">
                  <c:v>0.43242248800000127</c:v>
                </c:pt>
                <c:pt idx="6159">
                  <c:v>0.52619796299999999</c:v>
                </c:pt>
                <c:pt idx="6160">
                  <c:v>0.60650144100000003</c:v>
                </c:pt>
                <c:pt idx="6161">
                  <c:v>0.67660893600000305</c:v>
                </c:pt>
                <c:pt idx="6162">
                  <c:v>0.73996225500000001</c:v>
                </c:pt>
                <c:pt idx="6163">
                  <c:v>0.79936977399999998</c:v>
                </c:pt>
                <c:pt idx="6164">
                  <c:v>0.85639542100000132</c:v>
                </c:pt>
                <c:pt idx="6165">
                  <c:v>0.91107006800000001</c:v>
                </c:pt>
                <c:pt idx="6166">
                  <c:v>0.9619737360000018</c:v>
                </c:pt>
                <c:pt idx="6167">
                  <c:v>1.0066435300000001</c:v>
                </c:pt>
                <c:pt idx="6168">
                  <c:v>1.0421876200000029</c:v>
                </c:pt>
                <c:pt idx="6169">
                  <c:v>1.0659485799999999</c:v>
                </c:pt>
                <c:pt idx="6170">
                  <c:v>1.07606497</c:v>
                </c:pt>
                <c:pt idx="6171">
                  <c:v>1.0718221399999999</c:v>
                </c:pt>
                <c:pt idx="6172">
                  <c:v>1.0537475999999999</c:v>
                </c:pt>
                <c:pt idx="6173">
                  <c:v>1.02347013</c:v>
                </c:pt>
                <c:pt idx="6174">
                  <c:v>0.98341356399999769</c:v>
                </c:pt>
                <c:pt idx="6175">
                  <c:v>0.93642067700000065</c:v>
                </c:pt>
                <c:pt idx="6176">
                  <c:v>0.88540121300000063</c:v>
                </c:pt>
                <c:pt idx="6177">
                  <c:v>0.8330718570000023</c:v>
                </c:pt>
                <c:pt idx="6178">
                  <c:v>0.78181677199999866</c:v>
                </c:pt>
                <c:pt idx="6179">
                  <c:v>0.73365603300000182</c:v>
                </c:pt>
                <c:pt idx="6180">
                  <c:v>0.6902787030000006</c:v>
                </c:pt>
                <c:pt idx="6181">
                  <c:v>0.65308288800000003</c:v>
                </c:pt>
                <c:pt idx="6182">
                  <c:v>0.62317223100000063</c:v>
                </c:pt>
                <c:pt idx="6183">
                  <c:v>0.60128099899999998</c:v>
                </c:pt>
                <c:pt idx="6184">
                  <c:v>0.58763219999999838</c:v>
                </c:pt>
                <c:pt idx="6185">
                  <c:v>0.58176664199999828</c:v>
                </c:pt>
                <c:pt idx="6186">
                  <c:v>0.58240380099999889</c:v>
                </c:pt>
                <c:pt idx="6187">
                  <c:v>0.58740156299999957</c:v>
                </c:pt>
                <c:pt idx="6188">
                  <c:v>0.59386795999999875</c:v>
                </c:pt>
                <c:pt idx="6189">
                  <c:v>0.59844557700000023</c:v>
                </c:pt>
                <c:pt idx="6190">
                  <c:v>0.59774509300000178</c:v>
                </c:pt>
                <c:pt idx="6191">
                  <c:v>0.58886015899999888</c:v>
                </c:pt>
                <c:pt idx="6192">
                  <c:v>0.569863228</c:v>
                </c:pt>
                <c:pt idx="6193">
                  <c:v>0.5401725549999995</c:v>
                </c:pt>
                <c:pt idx="6194">
                  <c:v>0.50070009000000004</c:v>
                </c:pt>
                <c:pt idx="6195">
                  <c:v>0.45373243099999999</c:v>
                </c:pt>
                <c:pt idx="6196">
                  <c:v>0.40255392800000001</c:v>
                </c:pt>
                <c:pt idx="6197">
                  <c:v>0.35087855800000073</c:v>
                </c:pt>
                <c:pt idx="6198">
                  <c:v>0.30219810100000066</c:v>
                </c:pt>
                <c:pt idx="6199">
                  <c:v>0.25917266100000103</c:v>
                </c:pt>
                <c:pt idx="6200">
                  <c:v>0.22317853399999987</c:v>
                </c:pt>
                <c:pt idx="6201">
                  <c:v>0.19409572999999997</c:v>
                </c:pt>
                <c:pt idx="6202">
                  <c:v>0.17036837699999999</c:v>
                </c:pt>
                <c:pt idx="6203">
                  <c:v>0.14931900000000042</c:v>
                </c:pt>
                <c:pt idx="6204">
                  <c:v>0.12765196299999987</c:v>
                </c:pt>
                <c:pt idx="6205">
                  <c:v>0.102050092</c:v>
                </c:pt>
                <c:pt idx="6206">
                  <c:v>6.9756187400000183E-2</c:v>
                </c:pt>
                <c:pt idx="6207">
                  <c:v>2.9039419400000058E-2</c:v>
                </c:pt>
                <c:pt idx="6208">
                  <c:v>-2.0527428399999978E-2</c:v>
                </c:pt>
                <c:pt idx="6209">
                  <c:v>-7.8015201400000039E-2</c:v>
                </c:pt>
                <c:pt idx="6210">
                  <c:v>-0.14130083600000001</c:v>
                </c:pt>
                <c:pt idx="6211">
                  <c:v>-0.20739578900000033</c:v>
                </c:pt>
                <c:pt idx="6212">
                  <c:v>-0.27286182200000031</c:v>
                </c:pt>
                <c:pt idx="6213">
                  <c:v>-0.33422362400000066</c:v>
                </c:pt>
                <c:pt idx="6214">
                  <c:v>-0.38829937500000067</c:v>
                </c:pt>
                <c:pt idx="6215">
                  <c:v>-0.43240008400000091</c:v>
                </c:pt>
                <c:pt idx="6216">
                  <c:v>-0.46438852800000091</c:v>
                </c:pt>
                <c:pt idx="6217">
                  <c:v>-0.48263171700000002</c:v>
                </c:pt>
                <c:pt idx="6218">
                  <c:v>-0.48591175800000008</c:v>
                </c:pt>
                <c:pt idx="6219">
                  <c:v>-0.47336651500000115</c:v>
                </c:pt>
                <c:pt idx="6220">
                  <c:v>-0.44451461500000078</c:v>
                </c:pt>
                <c:pt idx="6221">
                  <c:v>-0.399378281000002</c:v>
                </c:pt>
                <c:pt idx="6222">
                  <c:v>-0.3386685440000009</c:v>
                </c:pt>
                <c:pt idx="6223">
                  <c:v>-0.263959632</c:v>
                </c:pt>
                <c:pt idx="6224">
                  <c:v>-0.17776333200000063</c:v>
                </c:pt>
                <c:pt idx="6225">
                  <c:v>-8.3434542600000342E-2</c:v>
                </c:pt>
                <c:pt idx="6226">
                  <c:v>1.5114676299999999E-2</c:v>
                </c:pt>
                <c:pt idx="6227">
                  <c:v>0.11385477400000006</c:v>
                </c:pt>
                <c:pt idx="6228">
                  <c:v>0.20914505200000033</c:v>
                </c:pt>
                <c:pt idx="6229">
                  <c:v>0.2981947890000009</c:v>
                </c:pt>
                <c:pt idx="6230">
                  <c:v>0.37937842700000157</c:v>
                </c:pt>
                <c:pt idx="6231">
                  <c:v>0.452343406</c:v>
                </c:pt>
                <c:pt idx="6232">
                  <c:v>0.51790238899999819</c:v>
                </c:pt>
                <c:pt idx="6233">
                  <c:v>0.57775005500000065</c:v>
                </c:pt>
                <c:pt idx="6234">
                  <c:v>0.63407624300000065</c:v>
                </c:pt>
                <c:pt idx="6235">
                  <c:v>0.68915516400000021</c:v>
                </c:pt>
                <c:pt idx="6236">
                  <c:v>0.74497738999999996</c:v>
                </c:pt>
                <c:pt idx="6237">
                  <c:v>0.80296810099999949</c:v>
                </c:pt>
                <c:pt idx="6238">
                  <c:v>0.863807141</c:v>
                </c:pt>
                <c:pt idx="6239">
                  <c:v>0.927342687</c:v>
                </c:pt>
                <c:pt idx="6240">
                  <c:v>0.9925747149999995</c:v>
                </c:pt>
                <c:pt idx="6241">
                  <c:v>1.0576810499999998</c:v>
                </c:pt>
                <c:pt idx="6242">
                  <c:v>1.12006662</c:v>
                </c:pt>
                <c:pt idx="6243">
                  <c:v>1.1764339100000001</c:v>
                </c:pt>
                <c:pt idx="6244">
                  <c:v>1.2228965299999999</c:v>
                </c:pt>
                <c:pt idx="6245">
                  <c:v>1.25517558</c:v>
                </c:pt>
                <c:pt idx="6246">
                  <c:v>1.2689198899999998</c:v>
                </c:pt>
                <c:pt idx="6247">
                  <c:v>1.2601695899999998</c:v>
                </c:pt>
                <c:pt idx="6248">
                  <c:v>1.225936709999996</c:v>
                </c:pt>
                <c:pt idx="6249">
                  <c:v>1.1648198000000001</c:v>
                </c:pt>
                <c:pt idx="6250">
                  <c:v>1.07752012</c:v>
                </c:pt>
                <c:pt idx="6251">
                  <c:v>0.96711287099999999</c:v>
                </c:pt>
                <c:pt idx="6252">
                  <c:v>0.83895673199999998</c:v>
                </c:pt>
                <c:pt idx="6253">
                  <c:v>0.70020152000000002</c:v>
                </c:pt>
                <c:pt idx="6254">
                  <c:v>0.55895813000000005</c:v>
                </c:pt>
                <c:pt idx="6255">
                  <c:v>0.42329244600000004</c:v>
                </c:pt>
                <c:pt idx="6256">
                  <c:v>0.30026017800000032</c:v>
                </c:pt>
                <c:pt idx="6257">
                  <c:v>0.19519317200000005</c:v>
                </c:pt>
                <c:pt idx="6258">
                  <c:v>0.11137667800000006</c:v>
                </c:pt>
                <c:pt idx="6259">
                  <c:v>5.0144130199999956E-2</c:v>
                </c:pt>
                <c:pt idx="6260">
                  <c:v>1.1300531000000053E-2</c:v>
                </c:pt>
                <c:pt idx="6261">
                  <c:v>-6.29481164E-3</c:v>
                </c:pt>
                <c:pt idx="6262">
                  <c:v>-4.1755513899999997E-3</c:v>
                </c:pt>
                <c:pt idx="6263">
                  <c:v>1.6104356300000025E-2</c:v>
                </c:pt>
                <c:pt idx="6264">
                  <c:v>5.3093129699999977E-2</c:v>
                </c:pt>
                <c:pt idx="6265">
                  <c:v>0.10533195099999999</c:v>
                </c:pt>
                <c:pt idx="6266">
                  <c:v>0.17109833300000052</c:v>
                </c:pt>
                <c:pt idx="6267">
                  <c:v>0.24811531400000036</c:v>
                </c:pt>
                <c:pt idx="6268">
                  <c:v>0.33333057200000127</c:v>
                </c:pt>
                <c:pt idx="6269">
                  <c:v>0.42283764899999998</c:v>
                </c:pt>
                <c:pt idx="6270">
                  <c:v>0.51197005799999995</c:v>
                </c:pt>
                <c:pt idx="6271">
                  <c:v>0.59556281499999875</c:v>
                </c:pt>
                <c:pt idx="6272">
                  <c:v>0.66835071600000195</c:v>
                </c:pt>
                <c:pt idx="6273">
                  <c:v>0.72545348799999998</c:v>
                </c:pt>
                <c:pt idx="6274">
                  <c:v>0.762886175</c:v>
                </c:pt>
                <c:pt idx="6275">
                  <c:v>0.77802455400000148</c:v>
                </c:pt>
                <c:pt idx="6276">
                  <c:v>0.76995700800000133</c:v>
                </c:pt>
                <c:pt idx="6277">
                  <c:v>0.73966414800000002</c:v>
                </c:pt>
                <c:pt idx="6278">
                  <c:v>0.68998954999999951</c:v>
                </c:pt>
                <c:pt idx="6279">
                  <c:v>0.6253919070000018</c:v>
                </c:pt>
                <c:pt idx="6280">
                  <c:v>0.55150091000000001</c:v>
                </c:pt>
                <c:pt idx="6281">
                  <c:v>0.47452378100000098</c:v>
                </c:pt>
                <c:pt idx="6282">
                  <c:v>0.40056829500000091</c:v>
                </c:pt>
                <c:pt idx="6283">
                  <c:v>0.33496087600000152</c:v>
                </c:pt>
                <c:pt idx="6284">
                  <c:v>0.28164290400000008</c:v>
                </c:pt>
                <c:pt idx="6285">
                  <c:v>0.24272736500000036</c:v>
                </c:pt>
                <c:pt idx="6286">
                  <c:v>0.21828874400000042</c:v>
                </c:pt>
                <c:pt idx="6287">
                  <c:v>0.20643742600000042</c:v>
                </c:pt>
                <c:pt idx="6288">
                  <c:v>0.20369325299999999</c:v>
                </c:pt>
                <c:pt idx="6289">
                  <c:v>0.20562629399999999</c:v>
                </c:pt>
                <c:pt idx="6290">
                  <c:v>0.20767857399999987</c:v>
                </c:pt>
                <c:pt idx="6291">
                  <c:v>0.20603386900000001</c:v>
                </c:pt>
                <c:pt idx="6292">
                  <c:v>0.19837789300000006</c:v>
                </c:pt>
                <c:pt idx="6293">
                  <c:v>0.18439593600000048</c:v>
                </c:pt>
                <c:pt idx="6294">
                  <c:v>0.16589591200000006</c:v>
                </c:pt>
                <c:pt idx="6295">
                  <c:v>0.14651382700000001</c:v>
                </c:pt>
                <c:pt idx="6296">
                  <c:v>0.131041729</c:v>
                </c:pt>
                <c:pt idx="6297">
                  <c:v>0.12449869199999999</c:v>
                </c:pt>
                <c:pt idx="6298">
                  <c:v>0.131119544</c:v>
                </c:pt>
                <c:pt idx="6299">
                  <c:v>0.15345461299999999</c:v>
                </c:pt>
                <c:pt idx="6300">
                  <c:v>0.19175227200000006</c:v>
                </c:pt>
                <c:pt idx="6301">
                  <c:v>0.24374014500000052</c:v>
                </c:pt>
                <c:pt idx="6302">
                  <c:v>0.30484201400000038</c:v>
                </c:pt>
                <c:pt idx="6303">
                  <c:v>0.36878748200000067</c:v>
                </c:pt>
                <c:pt idx="6304">
                  <c:v>0.42850113000000001</c:v>
                </c:pt>
                <c:pt idx="6305">
                  <c:v>0.47711124200000005</c:v>
                </c:pt>
                <c:pt idx="6306">
                  <c:v>0.50890380599999996</c:v>
                </c:pt>
                <c:pt idx="6307">
                  <c:v>0.52006574499999958</c:v>
                </c:pt>
                <c:pt idx="6308">
                  <c:v>0.50910486200000005</c:v>
                </c:pt>
                <c:pt idx="6309">
                  <c:v>0.47689636400000091</c:v>
                </c:pt>
                <c:pt idx="6310">
                  <c:v>0.42637454700000127</c:v>
                </c:pt>
                <c:pt idx="6311">
                  <c:v>0.36194821300000091</c:v>
                </c:pt>
                <c:pt idx="6312">
                  <c:v>0.28876012200000001</c:v>
                </c:pt>
                <c:pt idx="6313">
                  <c:v>0.21192779600000036</c:v>
                </c:pt>
                <c:pt idx="6314">
                  <c:v>0.13589303899999999</c:v>
                </c:pt>
                <c:pt idx="6315">
                  <c:v>6.3974115399999865E-2</c:v>
                </c:pt>
                <c:pt idx="6316">
                  <c:v>-1.8333879700000067E-3</c:v>
                </c:pt>
                <c:pt idx="6317">
                  <c:v>-6.0811894800000189E-2</c:v>
                </c:pt>
                <c:pt idx="6318">
                  <c:v>-0.11328244900000006</c:v>
                </c:pt>
                <c:pt idx="6319">
                  <c:v>-0.16024560100000021</c:v>
                </c:pt>
                <c:pt idx="6320">
                  <c:v>-0.20298475999999999</c:v>
                </c:pt>
                <c:pt idx="6321">
                  <c:v>-0.24270264799999999</c:v>
                </c:pt>
                <c:pt idx="6322">
                  <c:v>-0.28023862600000005</c:v>
                </c:pt>
                <c:pt idx="6323">
                  <c:v>-0.31589067800000098</c:v>
                </c:pt>
                <c:pt idx="6324">
                  <c:v>-0.34934245300000077</c:v>
                </c:pt>
                <c:pt idx="6325">
                  <c:v>-0.37968371800000073</c:v>
                </c:pt>
                <c:pt idx="6326">
                  <c:v>-0.40550692000000038</c:v>
                </c:pt>
                <c:pt idx="6327">
                  <c:v>-0.42506273500000091</c:v>
                </c:pt>
                <c:pt idx="6328">
                  <c:v>-0.4364609150000015</c:v>
                </c:pt>
                <c:pt idx="6329">
                  <c:v>-0.43790460300000145</c:v>
                </c:pt>
                <c:pt idx="6330">
                  <c:v>-0.42794233200000031</c:v>
                </c:pt>
                <c:pt idx="6331">
                  <c:v>-0.40571781699999998</c:v>
                </c:pt>
                <c:pt idx="6332">
                  <c:v>-0.37118674900000115</c:v>
                </c:pt>
                <c:pt idx="6333">
                  <c:v>-0.32526247100000133</c:v>
                </c:pt>
                <c:pt idx="6334">
                  <c:v>-0.26985133700000002</c:v>
                </c:pt>
                <c:pt idx="6335">
                  <c:v>-0.20774735700000058</c:v>
                </c:pt>
                <c:pt idx="6336">
                  <c:v>-0.14237898700000001</c:v>
                </c:pt>
                <c:pt idx="6337">
                  <c:v>-7.7432995600000123E-2</c:v>
                </c:pt>
                <c:pt idx="6338">
                  <c:v>-1.6410395400000007E-2</c:v>
                </c:pt>
                <c:pt idx="6339">
                  <c:v>3.7807406200000011E-2</c:v>
                </c:pt>
                <c:pt idx="6340">
                  <c:v>8.3297199300000305E-2</c:v>
                </c:pt>
                <c:pt idx="6341">
                  <c:v>0.1192672320000002</c:v>
                </c:pt>
                <c:pt idx="6342">
                  <c:v>0.14602315099999999</c:v>
                </c:pt>
                <c:pt idx="6343">
                  <c:v>0.16472284400000006</c:v>
                </c:pt>
                <c:pt idx="6344">
                  <c:v>0.17695762700000001</c:v>
                </c:pt>
                <c:pt idx="6345">
                  <c:v>0.18423330400000046</c:v>
                </c:pt>
                <c:pt idx="6346">
                  <c:v>0.18745201300000036</c:v>
                </c:pt>
                <c:pt idx="6347">
                  <c:v>0.18650916500000042</c:v>
                </c:pt>
                <c:pt idx="6348">
                  <c:v>0.18011238100000052</c:v>
                </c:pt>
                <c:pt idx="6349">
                  <c:v>0.16589780200000009</c:v>
                </c:pt>
                <c:pt idx="6350">
                  <c:v>0.14086134900000033</c:v>
                </c:pt>
                <c:pt idx="6351">
                  <c:v>0.10204838300000001</c:v>
                </c:pt>
                <c:pt idx="6352">
                  <c:v>4.7370488100000024E-2</c:v>
                </c:pt>
                <c:pt idx="6353">
                  <c:v>-2.3634451599999998E-2</c:v>
                </c:pt>
                <c:pt idx="6354">
                  <c:v>-0.1092928490000003</c:v>
                </c:pt>
                <c:pt idx="6355">
                  <c:v>-0.20568743300000036</c:v>
                </c:pt>
                <c:pt idx="6356">
                  <c:v>-0.30701354600000008</c:v>
                </c:pt>
                <c:pt idx="6357">
                  <c:v>-0.40635097500000139</c:v>
                </c:pt>
                <c:pt idx="6358">
                  <c:v>-0.496697626</c:v>
                </c:pt>
                <c:pt idx="6359">
                  <c:v>-0.57204260200000145</c:v>
                </c:pt>
                <c:pt idx="6360">
                  <c:v>-0.62824629800000065</c:v>
                </c:pt>
                <c:pt idx="6361">
                  <c:v>-0.66354493000000181</c:v>
                </c:pt>
                <c:pt idx="6362">
                  <c:v>-0.67859323500000146</c:v>
                </c:pt>
                <c:pt idx="6363">
                  <c:v>-0.67607449100000194</c:v>
                </c:pt>
                <c:pt idx="6364">
                  <c:v>-0.66001078700000004</c:v>
                </c:pt>
                <c:pt idx="6365">
                  <c:v>-0.63496672600000004</c:v>
                </c:pt>
                <c:pt idx="6366">
                  <c:v>-0.60534428600000145</c:v>
                </c:pt>
                <c:pt idx="6367">
                  <c:v>-0.57491567200000182</c:v>
                </c:pt>
                <c:pt idx="6368">
                  <c:v>-0.546654525</c:v>
                </c:pt>
                <c:pt idx="6369">
                  <c:v>-0.52283149799999995</c:v>
                </c:pt>
                <c:pt idx="6370">
                  <c:v>-0.50526638599999696</c:v>
                </c:pt>
                <c:pt idx="6371">
                  <c:v>-0.49559791800000008</c:v>
                </c:pt>
                <c:pt idx="6372">
                  <c:v>-0.49544460400000073</c:v>
                </c:pt>
                <c:pt idx="6373">
                  <c:v>-0.50637943700000065</c:v>
                </c:pt>
                <c:pt idx="6374">
                  <c:v>-0.52970746300000005</c:v>
                </c:pt>
                <c:pt idx="6375">
                  <c:v>-0.56609935400000133</c:v>
                </c:pt>
                <c:pt idx="6376">
                  <c:v>-0.61517856300000062</c:v>
                </c:pt>
                <c:pt idx="6377">
                  <c:v>-0.67517760600000243</c:v>
                </c:pt>
                <c:pt idx="6378">
                  <c:v>-0.74277062300000196</c:v>
                </c:pt>
                <c:pt idx="6379">
                  <c:v>-0.81315632999999843</c:v>
                </c:pt>
                <c:pt idx="6380">
                  <c:v>-0.88041642299999956</c:v>
                </c:pt>
                <c:pt idx="6381">
                  <c:v>-0.93811999499999998</c:v>
                </c:pt>
                <c:pt idx="6382">
                  <c:v>-0.98009068200000005</c:v>
                </c:pt>
                <c:pt idx="6383">
                  <c:v>-1.0012134099999999</c:v>
                </c:pt>
                <c:pt idx="6384">
                  <c:v>-0.99814100100000003</c:v>
                </c:pt>
                <c:pt idx="6385">
                  <c:v>-0.96977293099999995</c:v>
                </c:pt>
                <c:pt idx="6386">
                  <c:v>-0.91741820099999949</c:v>
                </c:pt>
                <c:pt idx="6387">
                  <c:v>-0.84461366199999999</c:v>
                </c:pt>
                <c:pt idx="6388">
                  <c:v>-0.75663587400000243</c:v>
                </c:pt>
                <c:pt idx="6389">
                  <c:v>-0.65980367300000242</c:v>
                </c:pt>
                <c:pt idx="6390">
                  <c:v>-0.5606998470000023</c:v>
                </c:pt>
                <c:pt idx="6391">
                  <c:v>-0.46544428500000073</c:v>
                </c:pt>
                <c:pt idx="6392">
                  <c:v>-0.37912539200000073</c:v>
                </c:pt>
                <c:pt idx="6393">
                  <c:v>-0.30545100100000067</c:v>
                </c:pt>
                <c:pt idx="6394">
                  <c:v>-0.24663042299999999</c:v>
                </c:pt>
                <c:pt idx="6395">
                  <c:v>-0.20345554099999999</c:v>
                </c:pt>
                <c:pt idx="6396">
                  <c:v>-0.17552210600000001</c:v>
                </c:pt>
                <c:pt idx="6397">
                  <c:v>-0.16152261499999987</c:v>
                </c:pt>
                <c:pt idx="6398">
                  <c:v>-0.15955050900000001</c:v>
                </c:pt>
                <c:pt idx="6399">
                  <c:v>-0.16737304500000005</c:v>
                </c:pt>
                <c:pt idx="6400">
                  <c:v>-0.18265426400000001</c:v>
                </c:pt>
                <c:pt idx="6401">
                  <c:v>-0.203133061</c:v>
                </c:pt>
                <c:pt idx="6402">
                  <c:v>-0.22677525800000006</c:v>
                </c:pt>
                <c:pt idx="6403">
                  <c:v>-0.25191995499999997</c:v>
                </c:pt>
                <c:pt idx="6404">
                  <c:v>-0.27742533500000038</c:v>
                </c:pt>
                <c:pt idx="6405">
                  <c:v>-0.30279246800000031</c:v>
                </c:pt>
                <c:pt idx="6406">
                  <c:v>-0.32821758500000098</c:v>
                </c:pt>
                <c:pt idx="6407">
                  <c:v>-0.35451245800000031</c:v>
                </c:pt>
                <c:pt idx="6408">
                  <c:v>-0.38284959700000115</c:v>
                </c:pt>
                <c:pt idx="6409">
                  <c:v>-0.41433696500000133</c:v>
                </c:pt>
                <c:pt idx="6410">
                  <c:v>-0.44949613800000016</c:v>
                </c:pt>
                <c:pt idx="6411">
                  <c:v>-0.48777681800000067</c:v>
                </c:pt>
                <c:pt idx="6412">
                  <c:v>-0.52726437299999951</c:v>
                </c:pt>
                <c:pt idx="6413">
                  <c:v>-0.56470699700000004</c:v>
                </c:pt>
                <c:pt idx="6414">
                  <c:v>-0.59590601899999951</c:v>
                </c:pt>
                <c:pt idx="6415">
                  <c:v>-0.61640292600000002</c:v>
                </c:pt>
                <c:pt idx="6416">
                  <c:v>-0.62230206200000004</c:v>
                </c:pt>
                <c:pt idx="6417">
                  <c:v>-0.61102058800000003</c:v>
                </c:pt>
                <c:pt idx="6418">
                  <c:v>-0.5817782270000007</c:v>
                </c:pt>
                <c:pt idx="6419">
                  <c:v>-0.53571584200000133</c:v>
                </c:pt>
                <c:pt idx="6420">
                  <c:v>-0.47563839200000002</c:v>
                </c:pt>
                <c:pt idx="6421">
                  <c:v>-0.4054760840000009</c:v>
                </c:pt>
                <c:pt idx="6422">
                  <c:v>-0.32961338200000073</c:v>
                </c:pt>
                <c:pt idx="6423">
                  <c:v>-0.25224527799999996</c:v>
                </c:pt>
                <c:pt idx="6424">
                  <c:v>-0.17688737299999999</c:v>
                </c:pt>
                <c:pt idx="6425">
                  <c:v>-0.10611177800000018</c:v>
                </c:pt>
                <c:pt idx="6426">
                  <c:v>-4.1522019799999955E-2</c:v>
                </c:pt>
                <c:pt idx="6427">
                  <c:v>1.6066185200000058E-2</c:v>
                </c:pt>
                <c:pt idx="6428">
                  <c:v>6.6303573599999999E-2</c:v>
                </c:pt>
                <c:pt idx="6429">
                  <c:v>0.10893296800000002</c:v>
                </c:pt>
                <c:pt idx="6430">
                  <c:v>0.14345578000000042</c:v>
                </c:pt>
                <c:pt idx="6431">
                  <c:v>0.16892631000000038</c:v>
                </c:pt>
                <c:pt idx="6432">
                  <c:v>0.18393797900000036</c:v>
                </c:pt>
                <c:pt idx="6433">
                  <c:v>0.186823501</c:v>
                </c:pt>
                <c:pt idx="6434">
                  <c:v>0.17603550300000001</c:v>
                </c:pt>
                <c:pt idx="6435">
                  <c:v>0.15062152099999987</c:v>
                </c:pt>
                <c:pt idx="6436">
                  <c:v>0.11067316400000003</c:v>
                </c:pt>
                <c:pt idx="6437">
                  <c:v>5.7627629200000023E-2</c:v>
                </c:pt>
                <c:pt idx="6438">
                  <c:v>-5.6639307199999956E-3</c:v>
                </c:pt>
                <c:pt idx="6439">
                  <c:v>-7.5123456000000033E-2</c:v>
                </c:pt>
                <c:pt idx="6440">
                  <c:v>-0.14583992600000001</c:v>
                </c:pt>
                <c:pt idx="6441">
                  <c:v>-0.21257284100000001</c:v>
                </c:pt>
                <c:pt idx="6442">
                  <c:v>-0.270252938</c:v>
                </c:pt>
                <c:pt idx="6443">
                  <c:v>-0.31439322100000067</c:v>
                </c:pt>
                <c:pt idx="6444">
                  <c:v>-0.34137608500000138</c:v>
                </c:pt>
                <c:pt idx="6445">
                  <c:v>-0.34863684600000011</c:v>
                </c:pt>
                <c:pt idx="6446">
                  <c:v>-0.33479697300000133</c:v>
                </c:pt>
                <c:pt idx="6447">
                  <c:v>-0.29979799499999998</c:v>
                </c:pt>
                <c:pt idx="6448">
                  <c:v>-0.24505224000000042</c:v>
                </c:pt>
                <c:pt idx="6449">
                  <c:v>-0.173574544</c:v>
                </c:pt>
                <c:pt idx="6450">
                  <c:v>-9.0020116400000044E-2</c:v>
                </c:pt>
                <c:pt idx="6451">
                  <c:v>-5.4040843700000002E-4</c:v>
                </c:pt>
                <c:pt idx="6452">
                  <c:v>8.7606613900000005E-2</c:v>
                </c:pt>
                <c:pt idx="6453">
                  <c:v>0.16669964500000006</c:v>
                </c:pt>
                <c:pt idx="6454">
                  <c:v>0.22939380400000006</c:v>
                </c:pt>
                <c:pt idx="6455">
                  <c:v>0.269641982</c:v>
                </c:pt>
                <c:pt idx="6456">
                  <c:v>0.28355116900000032</c:v>
                </c:pt>
                <c:pt idx="6457">
                  <c:v>0.27002545500000008</c:v>
                </c:pt>
                <c:pt idx="6458">
                  <c:v>0.23107615200000001</c:v>
                </c:pt>
                <c:pt idx="6459">
                  <c:v>0.17172836000000033</c:v>
                </c:pt>
                <c:pt idx="6460">
                  <c:v>9.9513647900000043E-2</c:v>
                </c:pt>
                <c:pt idx="6461">
                  <c:v>2.3602723600000011E-2</c:v>
                </c:pt>
                <c:pt idx="6462">
                  <c:v>-4.6311041599999977E-2</c:v>
                </c:pt>
                <c:pt idx="6463">
                  <c:v>-0.10122201300000012</c:v>
                </c:pt>
                <c:pt idx="6464">
                  <c:v>-0.13393827699999999</c:v>
                </c:pt>
                <c:pt idx="6465">
                  <c:v>-0.13995062999999988</c:v>
                </c:pt>
                <c:pt idx="6466">
                  <c:v>-0.11790803699999998</c:v>
                </c:pt>
                <c:pt idx="6467">
                  <c:v>-6.9627371699999996E-2</c:v>
                </c:pt>
                <c:pt idx="6468">
                  <c:v>3.5330151200000011E-4</c:v>
                </c:pt>
                <c:pt idx="6469">
                  <c:v>8.5589086000000009E-2</c:v>
                </c:pt>
                <c:pt idx="6470">
                  <c:v>0.178755671</c:v>
                </c:pt>
                <c:pt idx="6471">
                  <c:v>0.27270212300000002</c:v>
                </c:pt>
                <c:pt idx="6472">
                  <c:v>0.36134711200000008</c:v>
                </c:pt>
                <c:pt idx="6473">
                  <c:v>0.44027778600000012</c:v>
                </c:pt>
                <c:pt idx="6474">
                  <c:v>0.50697872300000002</c:v>
                </c:pt>
                <c:pt idx="6475">
                  <c:v>0.56070075400000063</c:v>
                </c:pt>
                <c:pt idx="6476">
                  <c:v>0.60205508700000065</c:v>
                </c:pt>
                <c:pt idx="6477">
                  <c:v>0.63246783799999995</c:v>
                </c:pt>
                <c:pt idx="6478">
                  <c:v>0.65364833200000305</c:v>
                </c:pt>
                <c:pt idx="6479">
                  <c:v>0.66720014500000002</c:v>
                </c:pt>
                <c:pt idx="6480">
                  <c:v>0.67444576100000064</c:v>
                </c:pt>
                <c:pt idx="6481">
                  <c:v>0.676463331</c:v>
                </c:pt>
                <c:pt idx="6482">
                  <c:v>0.67426558299999995</c:v>
                </c:pt>
                <c:pt idx="6483">
                  <c:v>0.66900835100000144</c:v>
                </c:pt>
                <c:pt idx="6484">
                  <c:v>0.66211228600000005</c:v>
                </c:pt>
                <c:pt idx="6485">
                  <c:v>0.65521807500000062</c:v>
                </c:pt>
                <c:pt idx="6486">
                  <c:v>0.64995972800000146</c:v>
                </c:pt>
                <c:pt idx="6487">
                  <c:v>0.64760982100000231</c:v>
                </c:pt>
                <c:pt idx="6488">
                  <c:v>0.64870331300000195</c:v>
                </c:pt>
                <c:pt idx="6489">
                  <c:v>0.65276484100000065</c:v>
                </c:pt>
                <c:pt idx="6490">
                  <c:v>0.65824256000000003</c:v>
                </c:pt>
                <c:pt idx="6491">
                  <c:v>0.66269592900000196</c:v>
                </c:pt>
                <c:pt idx="6492">
                  <c:v>0.66321594200000145</c:v>
                </c:pt>
                <c:pt idx="6493">
                  <c:v>0.65699197000000242</c:v>
                </c:pt>
                <c:pt idx="6494">
                  <c:v>0.64189830600000231</c:v>
                </c:pt>
                <c:pt idx="6495">
                  <c:v>0.61696717899999998</c:v>
                </c:pt>
                <c:pt idx="6496">
                  <c:v>0.58263961400000064</c:v>
                </c:pt>
                <c:pt idx="6497">
                  <c:v>0.54073528999999998</c:v>
                </c:pt>
                <c:pt idx="6498">
                  <c:v>0.49414418200000032</c:v>
                </c:pt>
                <c:pt idx="6499">
                  <c:v>0.44630145400000015</c:v>
                </c:pt>
                <c:pt idx="6500">
                  <c:v>0.40055267600000038</c:v>
                </c:pt>
                <c:pt idx="6501">
                  <c:v>0.35954049000000032</c:v>
                </c:pt>
                <c:pt idx="6502">
                  <c:v>0.32473858800000038</c:v>
                </c:pt>
                <c:pt idx="6503">
                  <c:v>0.29622606100000115</c:v>
                </c:pt>
                <c:pt idx="6504">
                  <c:v>0.27274287900000038</c:v>
                </c:pt>
                <c:pt idx="6505">
                  <c:v>0.25200798300000032</c:v>
                </c:pt>
                <c:pt idx="6506">
                  <c:v>0.23122933400000042</c:v>
                </c:pt>
                <c:pt idx="6507">
                  <c:v>0.20770249100000052</c:v>
                </c:pt>
                <c:pt idx="6508">
                  <c:v>0.17938798800000033</c:v>
                </c:pt>
                <c:pt idx="6509">
                  <c:v>0.145371748</c:v>
                </c:pt>
                <c:pt idx="6510">
                  <c:v>0.10613952500000012</c:v>
                </c:pt>
                <c:pt idx="6511">
                  <c:v>6.3627524399999996E-2</c:v>
                </c:pt>
                <c:pt idx="6512">
                  <c:v>2.1040901800000011E-2</c:v>
                </c:pt>
                <c:pt idx="6513">
                  <c:v>-1.7541232000000007E-2</c:v>
                </c:pt>
                <c:pt idx="6514">
                  <c:v>-4.7727982600000024E-2</c:v>
                </c:pt>
                <c:pt idx="6515">
                  <c:v>-6.5472156700000006E-2</c:v>
                </c:pt>
                <c:pt idx="6516">
                  <c:v>-6.7721572300000032E-2</c:v>
                </c:pt>
                <c:pt idx="6517">
                  <c:v>-5.2957003000000023E-2</c:v>
                </c:pt>
                <c:pt idx="6518">
                  <c:v>-2.1513633299999998E-2</c:v>
                </c:pt>
                <c:pt idx="6519">
                  <c:v>2.4385194199999998E-2</c:v>
                </c:pt>
                <c:pt idx="6520">
                  <c:v>8.0898149100000247E-2</c:v>
                </c:pt>
                <c:pt idx="6521">
                  <c:v>0.14309399000000042</c:v>
                </c:pt>
                <c:pt idx="6522">
                  <c:v>0.205632922</c:v>
                </c:pt>
                <c:pt idx="6523">
                  <c:v>0.26345848800000032</c:v>
                </c:pt>
                <c:pt idx="6524">
                  <c:v>0.31235464700000115</c:v>
                </c:pt>
                <c:pt idx="6525">
                  <c:v>0.34925862800000018</c:v>
                </c:pt>
                <c:pt idx="6526">
                  <c:v>0.37228295200000067</c:v>
                </c:pt>
                <c:pt idx="6527">
                  <c:v>0.38048047300000193</c:v>
                </c:pt>
                <c:pt idx="6528">
                  <c:v>0.37345818200000103</c:v>
                </c:pt>
                <c:pt idx="6529">
                  <c:v>0.35098718100000115</c:v>
                </c:pt>
                <c:pt idx="6530">
                  <c:v>0.31275506200000008</c:v>
                </c:pt>
                <c:pt idx="6531">
                  <c:v>0.25835988300000073</c:v>
                </c:pt>
                <c:pt idx="6532">
                  <c:v>0.18756461099999999</c:v>
                </c:pt>
                <c:pt idx="6533">
                  <c:v>0.10073827700000017</c:v>
                </c:pt>
                <c:pt idx="6534">
                  <c:v>-6.6051717100000138E-4</c:v>
                </c:pt>
                <c:pt idx="6535">
                  <c:v>-0.11372938000000003</c:v>
                </c:pt>
                <c:pt idx="6536">
                  <c:v>-0.23404238600000052</c:v>
                </c:pt>
                <c:pt idx="6537">
                  <c:v>-0.35591715000000002</c:v>
                </c:pt>
                <c:pt idx="6538">
                  <c:v>-0.47300284000000031</c:v>
                </c:pt>
                <c:pt idx="6539">
                  <c:v>-0.57907248300000003</c:v>
                </c:pt>
                <c:pt idx="6540">
                  <c:v>-0.66884805300000305</c:v>
                </c:pt>
                <c:pt idx="6541">
                  <c:v>-0.73867891900000182</c:v>
                </c:pt>
                <c:pt idx="6542">
                  <c:v>-0.78693300499999996</c:v>
                </c:pt>
                <c:pt idx="6543">
                  <c:v>-0.81403126800000003</c:v>
                </c:pt>
                <c:pt idx="6544">
                  <c:v>-0.82213593500000004</c:v>
                </c:pt>
                <c:pt idx="6545">
                  <c:v>-0.81457316499999854</c:v>
                </c:pt>
                <c:pt idx="6546">
                  <c:v>-0.79511976299999998</c:v>
                </c:pt>
                <c:pt idx="6547">
                  <c:v>-0.76730091500000064</c:v>
                </c:pt>
                <c:pt idx="6548">
                  <c:v>-0.73383491100000064</c:v>
                </c:pt>
                <c:pt idx="6549">
                  <c:v>-0.69632216799999958</c:v>
                </c:pt>
                <c:pt idx="6550">
                  <c:v>-0.65521887300000181</c:v>
                </c:pt>
                <c:pt idx="6551">
                  <c:v>-0.61007051300000181</c:v>
                </c:pt>
                <c:pt idx="6552">
                  <c:v>-0.55992185000000183</c:v>
                </c:pt>
                <c:pt idx="6553">
                  <c:v>-0.50378642299999998</c:v>
                </c:pt>
                <c:pt idx="6554">
                  <c:v>-0.44105470100000038</c:v>
                </c:pt>
                <c:pt idx="6555">
                  <c:v>-0.37175216600000038</c:v>
                </c:pt>
                <c:pt idx="6556">
                  <c:v>-0.2966153730000009</c:v>
                </c:pt>
                <c:pt idx="6557">
                  <c:v>-0.21701203800000052</c:v>
                </c:pt>
                <c:pt idx="6558">
                  <c:v>-0.13477325900000001</c:v>
                </c:pt>
                <c:pt idx="6559">
                  <c:v>-5.2017735900000202E-2</c:v>
                </c:pt>
                <c:pt idx="6560">
                  <c:v>2.89764468E-2</c:v>
                </c:pt>
                <c:pt idx="6561">
                  <c:v>0.105842767</c:v>
                </c:pt>
                <c:pt idx="6562">
                  <c:v>0.17617674899999997</c:v>
                </c:pt>
                <c:pt idx="6563">
                  <c:v>0.23762919800000001</c:v>
                </c:pt>
                <c:pt idx="6564">
                  <c:v>0.28809536900000032</c:v>
                </c:pt>
                <c:pt idx="6565">
                  <c:v>0.32600962000000067</c:v>
                </c:pt>
                <c:pt idx="6566">
                  <c:v>0.35069452400000001</c:v>
                </c:pt>
                <c:pt idx="6567">
                  <c:v>0.36265937100000073</c:v>
                </c:pt>
                <c:pt idx="6568">
                  <c:v>0.36372414200000008</c:v>
                </c:pt>
                <c:pt idx="6569">
                  <c:v>0.35687120800000038</c:v>
                </c:pt>
                <c:pt idx="6570">
                  <c:v>0.34579908100000012</c:v>
                </c:pt>
                <c:pt idx="6571">
                  <c:v>0.334247238</c:v>
                </c:pt>
                <c:pt idx="6572">
                  <c:v>0.32524282900000073</c:v>
                </c:pt>
                <c:pt idx="6573">
                  <c:v>0.32046460700000151</c:v>
                </c:pt>
                <c:pt idx="6574">
                  <c:v>0.31990440800000097</c:v>
                </c:pt>
                <c:pt idx="6575">
                  <c:v>0.32193177700000097</c:v>
                </c:pt>
                <c:pt idx="6576">
                  <c:v>0.32375767700000091</c:v>
                </c:pt>
                <c:pt idx="6577">
                  <c:v>0.32218136300000133</c:v>
                </c:pt>
                <c:pt idx="6578">
                  <c:v>0.31442378900000151</c:v>
                </c:pt>
                <c:pt idx="6579">
                  <c:v>0.29882944100000097</c:v>
                </c:pt>
                <c:pt idx="6580">
                  <c:v>0.27526070800000002</c:v>
                </c:pt>
                <c:pt idx="6581">
                  <c:v>0.24510128400000036</c:v>
                </c:pt>
                <c:pt idx="6582">
                  <c:v>0.210895517</c:v>
                </c:pt>
                <c:pt idx="6583">
                  <c:v>0.17574841600000052</c:v>
                </c:pt>
                <c:pt idx="6584">
                  <c:v>0.14266472399999997</c:v>
                </c:pt>
                <c:pt idx="6585">
                  <c:v>0.11400133500000001</c:v>
                </c:pt>
                <c:pt idx="6586">
                  <c:v>9.115562010000032E-2</c:v>
                </c:pt>
                <c:pt idx="6587">
                  <c:v>7.4531225300000031E-2</c:v>
                </c:pt>
                <c:pt idx="6588">
                  <c:v>6.3743071499999998E-2</c:v>
                </c:pt>
                <c:pt idx="6589">
                  <c:v>5.7965584900000144E-2</c:v>
                </c:pt>
                <c:pt idx="6590">
                  <c:v>5.6309398399999946E-2</c:v>
                </c:pt>
                <c:pt idx="6591">
                  <c:v>5.8129039299999956E-2</c:v>
                </c:pt>
                <c:pt idx="6592">
                  <c:v>6.3202802700000005E-2</c:v>
                </c:pt>
                <c:pt idx="6593">
                  <c:v>7.1772719700000029E-2</c:v>
                </c:pt>
                <c:pt idx="6594">
                  <c:v>8.4468082800000024E-2</c:v>
                </c:pt>
                <c:pt idx="6595">
                  <c:v>0.10215257200000002</c:v>
                </c:pt>
                <c:pt idx="6596">
                  <c:v>0.12573679900000001</c:v>
                </c:pt>
                <c:pt idx="6597">
                  <c:v>0.15598767799999999</c:v>
                </c:pt>
                <c:pt idx="6598">
                  <c:v>0.19335201899999988</c:v>
                </c:pt>
                <c:pt idx="6599">
                  <c:v>0.23780643900000042</c:v>
                </c:pt>
                <c:pt idx="6600">
                  <c:v>0.28874694000000001</c:v>
                </c:pt>
                <c:pt idx="6601">
                  <c:v>0.34493702700000012</c:v>
                </c:pt>
                <c:pt idx="6602">
                  <c:v>0.40453547499999998</c:v>
                </c:pt>
                <c:pt idx="6603">
                  <c:v>0.46521934799999998</c:v>
                </c:pt>
                <c:pt idx="6604">
                  <c:v>0.52440122899999997</c:v>
                </c:pt>
                <c:pt idx="6605">
                  <c:v>0.5795114649999995</c:v>
                </c:pt>
                <c:pt idx="6606">
                  <c:v>0.62829091400000181</c:v>
                </c:pt>
                <c:pt idx="6607">
                  <c:v>0.66902685700000231</c:v>
                </c:pt>
                <c:pt idx="6608">
                  <c:v>0.70066801599999995</c:v>
                </c:pt>
                <c:pt idx="6609">
                  <c:v>0.72278272399999999</c:v>
                </c:pt>
                <c:pt idx="6610">
                  <c:v>0.73536852399999997</c:v>
                </c:pt>
                <c:pt idx="6611">
                  <c:v>0.738564726</c:v>
                </c:pt>
                <c:pt idx="6612">
                  <c:v>0.73235233899999996</c:v>
                </c:pt>
                <c:pt idx="6613">
                  <c:v>0.7163350560000018</c:v>
                </c:pt>
                <c:pt idx="6614">
                  <c:v>0.68967506900000064</c:v>
                </c:pt>
                <c:pt idx="6615">
                  <c:v>0.65121698699999997</c:v>
                </c:pt>
                <c:pt idx="6616">
                  <c:v>0.59978260499999958</c:v>
                </c:pt>
                <c:pt idx="6617">
                  <c:v>0.5345719249999995</c:v>
                </c:pt>
                <c:pt idx="6618">
                  <c:v>0.45557575500000008</c:v>
                </c:pt>
                <c:pt idx="6619">
                  <c:v>0.36389712600000002</c:v>
                </c:pt>
                <c:pt idx="6620">
                  <c:v>0.26189578100000038</c:v>
                </c:pt>
                <c:pt idx="6621">
                  <c:v>0.15310388100000033</c:v>
                </c:pt>
                <c:pt idx="6622">
                  <c:v>4.19092114E-2</c:v>
                </c:pt>
                <c:pt idx="6623">
                  <c:v>-6.6947466999999997E-2</c:v>
                </c:pt>
                <c:pt idx="6624">
                  <c:v>-0.16897550200000006</c:v>
                </c:pt>
                <c:pt idx="6625">
                  <c:v>-0.26052534400000005</c:v>
                </c:pt>
                <c:pt idx="6626">
                  <c:v>-0.33925388500000098</c:v>
                </c:pt>
                <c:pt idx="6627">
                  <c:v>-0.40437394000000032</c:v>
                </c:pt>
                <c:pt idx="6628">
                  <c:v>-0.456638608</c:v>
                </c:pt>
                <c:pt idx="6629">
                  <c:v>-0.49806520800000031</c:v>
                </c:pt>
                <c:pt idx="6630">
                  <c:v>-0.53145513700000002</c:v>
                </c:pt>
                <c:pt idx="6631">
                  <c:v>-0.5598050540000018</c:v>
                </c:pt>
                <c:pt idx="6632">
                  <c:v>-0.58572339499999959</c:v>
                </c:pt>
                <c:pt idx="6633">
                  <c:v>-0.61096285100000003</c:v>
                </c:pt>
                <c:pt idx="6634">
                  <c:v>-0.63615376599999951</c:v>
                </c:pt>
                <c:pt idx="6635">
                  <c:v>-0.66078166400000182</c:v>
                </c:pt>
                <c:pt idx="6636">
                  <c:v>-0.68340388000000019</c:v>
                </c:pt>
                <c:pt idx="6637">
                  <c:v>-0.70205386700000005</c:v>
                </c:pt>
                <c:pt idx="6638">
                  <c:v>-0.71474531900000182</c:v>
                </c:pt>
                <c:pt idx="6639">
                  <c:v>-0.71996950400000004</c:v>
                </c:pt>
                <c:pt idx="6640">
                  <c:v>-0.71708219899999959</c:v>
                </c:pt>
                <c:pt idx="6641">
                  <c:v>-0.70650102999999997</c:v>
                </c:pt>
                <c:pt idx="6642">
                  <c:v>-0.68967646200000143</c:v>
                </c:pt>
                <c:pt idx="6643">
                  <c:v>-0.66884870900000182</c:v>
                </c:pt>
                <c:pt idx="6644">
                  <c:v>-0.64664851100000242</c:v>
                </c:pt>
                <c:pt idx="6645">
                  <c:v>-0.62562982700000302</c:v>
                </c:pt>
                <c:pt idx="6646">
                  <c:v>-0.60783339300000061</c:v>
                </c:pt>
                <c:pt idx="6647">
                  <c:v>-0.59446987399999951</c:v>
                </c:pt>
                <c:pt idx="6648">
                  <c:v>-0.58578164900000018</c:v>
                </c:pt>
                <c:pt idx="6649">
                  <c:v>-0.58110416299999956</c:v>
                </c:pt>
                <c:pt idx="6650">
                  <c:v>-0.57910682999999996</c:v>
                </c:pt>
                <c:pt idx="6651">
                  <c:v>-0.57815722599999997</c:v>
                </c:pt>
                <c:pt idx="6652">
                  <c:v>-0.57672371000000144</c:v>
                </c:pt>
                <c:pt idx="6653">
                  <c:v>-0.57371907000000133</c:v>
                </c:pt>
                <c:pt idx="6654">
                  <c:v>-0.56869432200000181</c:v>
                </c:pt>
                <c:pt idx="6655">
                  <c:v>-0.56182281199999995</c:v>
                </c:pt>
                <c:pt idx="6656">
                  <c:v>-0.55366752699999999</c:v>
                </c:pt>
                <c:pt idx="6657">
                  <c:v>-0.54478964400000063</c:v>
                </c:pt>
                <c:pt idx="6658">
                  <c:v>-0.53531721300000001</c:v>
                </c:pt>
                <c:pt idx="6659">
                  <c:v>-0.52462255899999999</c:v>
                </c:pt>
                <c:pt idx="6660">
                  <c:v>-0.51124439499999996</c:v>
                </c:pt>
                <c:pt idx="6661">
                  <c:v>-0.49312589600000073</c:v>
                </c:pt>
                <c:pt idx="6662">
                  <c:v>-0.46814009899999998</c:v>
                </c:pt>
                <c:pt idx="6663">
                  <c:v>-0.43476951600000002</c:v>
                </c:pt>
                <c:pt idx="6664">
                  <c:v>-0.39273416500000091</c:v>
                </c:pt>
                <c:pt idx="6665">
                  <c:v>-0.34335123700000031</c:v>
                </c:pt>
                <c:pt idx="6666">
                  <c:v>-0.28947128000000066</c:v>
                </c:pt>
                <c:pt idx="6667">
                  <c:v>-0.23495519700000042</c:v>
                </c:pt>
                <c:pt idx="6668">
                  <c:v>-0.18379465600000036</c:v>
                </c:pt>
                <c:pt idx="6669">
                  <c:v>-0.13909573700000033</c:v>
                </c:pt>
                <c:pt idx="6670">
                  <c:v>-0.10220011699999999</c:v>
                </c:pt>
                <c:pt idx="6671">
                  <c:v>-7.2193746700000033E-2</c:v>
                </c:pt>
                <c:pt idx="6672">
                  <c:v>-4.5956859499999905E-2</c:v>
                </c:pt>
                <c:pt idx="6673">
                  <c:v>-1.876953900000005E-2</c:v>
                </c:pt>
                <c:pt idx="6674">
                  <c:v>1.4656038899999998E-2</c:v>
                </c:pt>
                <c:pt idx="6675">
                  <c:v>5.8953201300000084E-2</c:v>
                </c:pt>
                <c:pt idx="6676">
                  <c:v>0.11696981699999998</c:v>
                </c:pt>
                <c:pt idx="6677">
                  <c:v>0.18898856800000033</c:v>
                </c:pt>
                <c:pt idx="6678">
                  <c:v>0.27247217500000115</c:v>
                </c:pt>
                <c:pt idx="6679">
                  <c:v>0.36238392700000127</c:v>
                </c:pt>
                <c:pt idx="6680">
                  <c:v>0.45200557700000032</c:v>
                </c:pt>
                <c:pt idx="6681">
                  <c:v>0.53406708399999958</c:v>
                </c:pt>
                <c:pt idx="6682">
                  <c:v>0.60194000500000144</c:v>
                </c:pt>
                <c:pt idx="6683">
                  <c:v>0.65064431600000305</c:v>
                </c:pt>
                <c:pt idx="6684">
                  <c:v>0.67747384500000063</c:v>
                </c:pt>
                <c:pt idx="6685">
                  <c:v>0.68214110300000064</c:v>
                </c:pt>
                <c:pt idx="6686">
                  <c:v>0.66646130800000003</c:v>
                </c:pt>
                <c:pt idx="6687">
                  <c:v>0.63370334100000003</c:v>
                </c:pt>
                <c:pt idx="6688">
                  <c:v>0.58780643500000018</c:v>
                </c:pt>
                <c:pt idx="6689">
                  <c:v>0.53267810400000004</c:v>
                </c:pt>
                <c:pt idx="6690">
                  <c:v>0.47174517500000002</c:v>
                </c:pt>
                <c:pt idx="6691">
                  <c:v>0.40783847200000073</c:v>
                </c:pt>
                <c:pt idx="6692">
                  <c:v>0.34337845900000097</c:v>
                </c:pt>
                <c:pt idx="6693">
                  <c:v>0.28073207900000002</c:v>
                </c:pt>
                <c:pt idx="6694">
                  <c:v>0.22255645000000021</c:v>
                </c:pt>
                <c:pt idx="6695">
                  <c:v>0.17195390399999999</c:v>
                </c:pt>
                <c:pt idx="6696">
                  <c:v>0.13233346100000001</c:v>
                </c:pt>
                <c:pt idx="6697">
                  <c:v>0.10698117500000009</c:v>
                </c:pt>
                <c:pt idx="6698">
                  <c:v>9.8445697700000043E-2</c:v>
                </c:pt>
                <c:pt idx="6699">
                  <c:v>0.10791512700000012</c:v>
                </c:pt>
                <c:pt idx="6700">
                  <c:v>0.13477108199999999</c:v>
                </c:pt>
                <c:pt idx="6701">
                  <c:v>0.17645321500000033</c:v>
                </c:pt>
                <c:pt idx="6702">
                  <c:v>0.22867799200000005</c:v>
                </c:pt>
                <c:pt idx="6703">
                  <c:v>0.28595835000000008</c:v>
                </c:pt>
                <c:pt idx="6704">
                  <c:v>0.34230052900000096</c:v>
                </c:pt>
                <c:pt idx="6705">
                  <c:v>0.39192766300000187</c:v>
                </c:pt>
                <c:pt idx="6706">
                  <c:v>0.42989992000000032</c:v>
                </c:pt>
                <c:pt idx="6707">
                  <c:v>0.45254962999999998</c:v>
                </c:pt>
                <c:pt idx="6708">
                  <c:v>0.45770660700000032</c:v>
                </c:pt>
                <c:pt idx="6709">
                  <c:v>0.44473532699999979</c:v>
                </c:pt>
                <c:pt idx="6710">
                  <c:v>0.41442824400000067</c:v>
                </c:pt>
                <c:pt idx="6711">
                  <c:v>0.36880137900000115</c:v>
                </c:pt>
                <c:pt idx="6712">
                  <c:v>0.31082877400000158</c:v>
                </c:pt>
                <c:pt idx="6713">
                  <c:v>0.24413755200000001</c:v>
                </c:pt>
                <c:pt idx="6714">
                  <c:v>0.17267562099999967</c:v>
                </c:pt>
                <c:pt idx="6715">
                  <c:v>0.10036570000000017</c:v>
                </c:pt>
                <c:pt idx="6716">
                  <c:v>3.076624880000001E-2</c:v>
                </c:pt>
                <c:pt idx="6717">
                  <c:v>-3.3227685299999997E-2</c:v>
                </c:pt>
                <c:pt idx="6718">
                  <c:v>-8.9600483000000064E-2</c:v>
                </c:pt>
                <c:pt idx="6719">
                  <c:v>-0.13730579100000001</c:v>
                </c:pt>
                <c:pt idx="6720">
                  <c:v>-0.176199561</c:v>
                </c:pt>
                <c:pt idx="6721">
                  <c:v>-0.20681366400000001</c:v>
                </c:pt>
                <c:pt idx="6722">
                  <c:v>-0.23000643600000042</c:v>
                </c:pt>
                <c:pt idx="6723">
                  <c:v>-0.24656439100000058</c:v>
                </c:pt>
                <c:pt idx="6724">
                  <c:v>-0.25685438200000038</c:v>
                </c:pt>
                <c:pt idx="6725">
                  <c:v>-0.26062388300000067</c:v>
                </c:pt>
                <c:pt idx="6726">
                  <c:v>-0.25701487800000067</c:v>
                </c:pt>
                <c:pt idx="6727">
                  <c:v>-0.24480301400000001</c:v>
                </c:pt>
                <c:pt idx="6728">
                  <c:v>-0.22281165800000005</c:v>
                </c:pt>
                <c:pt idx="6729">
                  <c:v>-0.19039965300000006</c:v>
                </c:pt>
                <c:pt idx="6730">
                  <c:v>-0.14789986299999999</c:v>
                </c:pt>
                <c:pt idx="6731">
                  <c:v>-9.6897013000000046E-2</c:v>
                </c:pt>
                <c:pt idx="6732">
                  <c:v>-4.0270787699999894E-2</c:v>
                </c:pt>
                <c:pt idx="6733">
                  <c:v>1.8018909200000009E-2</c:v>
                </c:pt>
                <c:pt idx="6734">
                  <c:v>7.337507040000002E-2</c:v>
                </c:pt>
                <c:pt idx="6735">
                  <c:v>0.12116456400000017</c:v>
                </c:pt>
                <c:pt idx="6736">
                  <c:v>0.15737997100000001</c:v>
                </c:pt>
                <c:pt idx="6737">
                  <c:v>0.17925076200000001</c:v>
                </c:pt>
                <c:pt idx="6738">
                  <c:v>0.18569376500000001</c:v>
                </c:pt>
                <c:pt idx="6739">
                  <c:v>0.17751090800000024</c:v>
                </c:pt>
                <c:pt idx="6740">
                  <c:v>0.15727855900000001</c:v>
                </c:pt>
                <c:pt idx="6741">
                  <c:v>0.12892735899999999</c:v>
                </c:pt>
                <c:pt idx="6742">
                  <c:v>9.7078456700000024E-2</c:v>
                </c:pt>
                <c:pt idx="6743">
                  <c:v>6.626179649999997E-2</c:v>
                </c:pt>
                <c:pt idx="6744">
                  <c:v>4.0175870299999861E-2</c:v>
                </c:pt>
                <c:pt idx="6745">
                  <c:v>2.1141394600000012E-2</c:v>
                </c:pt>
                <c:pt idx="6746">
                  <c:v>9.8514128800000385E-3</c:v>
                </c:pt>
                <c:pt idx="6747">
                  <c:v>5.4389591400000143E-3</c:v>
                </c:pt>
                <c:pt idx="6748">
                  <c:v>5.8002507900000192E-3</c:v>
                </c:pt>
                <c:pt idx="6749">
                  <c:v>8.0578647300000045E-3</c:v>
                </c:pt>
                <c:pt idx="6750">
                  <c:v>9.0357398000000411E-3</c:v>
                </c:pt>
                <c:pt idx="6751">
                  <c:v>5.65351252E-3</c:v>
                </c:pt>
                <c:pt idx="6752">
                  <c:v>-4.7904564500000019E-3</c:v>
                </c:pt>
                <c:pt idx="6753">
                  <c:v>-2.442201350000001E-2</c:v>
                </c:pt>
                <c:pt idx="6754">
                  <c:v>-5.4627218700000001E-2</c:v>
                </c:pt>
                <c:pt idx="6755">
                  <c:v>-9.5879390300000283E-2</c:v>
                </c:pt>
                <c:pt idx="6756">
                  <c:v>-0.14755647099999999</c:v>
                </c:pt>
                <c:pt idx="6757">
                  <c:v>-0.20779422100000036</c:v>
                </c:pt>
                <c:pt idx="6758">
                  <c:v>-0.27344672100000073</c:v>
                </c:pt>
                <c:pt idx="6759">
                  <c:v>-0.34021879600000032</c:v>
                </c:pt>
                <c:pt idx="6760">
                  <c:v>-0.40299633499999998</c:v>
                </c:pt>
                <c:pt idx="6761">
                  <c:v>-0.45634668300000097</c:v>
                </c:pt>
                <c:pt idx="6762">
                  <c:v>-0.49511560600000032</c:v>
                </c:pt>
                <c:pt idx="6763">
                  <c:v>-0.51502555600000133</c:v>
                </c:pt>
                <c:pt idx="6764">
                  <c:v>-0.51318040399999998</c:v>
                </c:pt>
                <c:pt idx="6765">
                  <c:v>-0.48840596200000103</c:v>
                </c:pt>
                <c:pt idx="6766">
                  <c:v>-0.44138638400000096</c:v>
                </c:pt>
                <c:pt idx="6767">
                  <c:v>-0.37458513900000073</c:v>
                </c:pt>
                <c:pt idx="6768">
                  <c:v>-0.29196597000000091</c:v>
                </c:pt>
                <c:pt idx="6769">
                  <c:v>-0.19855405300000006</c:v>
                </c:pt>
                <c:pt idx="6770">
                  <c:v>-9.990017170000004E-2</c:v>
                </c:pt>
                <c:pt idx="6771">
                  <c:v>-1.5287319400000021E-3</c:v>
                </c:pt>
                <c:pt idx="6772">
                  <c:v>9.1540812400000046E-2</c:v>
                </c:pt>
                <c:pt idx="6773">
                  <c:v>0.17512446800000001</c:v>
                </c:pt>
                <c:pt idx="6774">
                  <c:v>0.24601434300000063</c:v>
                </c:pt>
                <c:pt idx="6775">
                  <c:v>0.301935328</c:v>
                </c:pt>
                <c:pt idx="6776">
                  <c:v>0.34137418900000138</c:v>
                </c:pt>
                <c:pt idx="6777">
                  <c:v>0.36336940100000098</c:v>
                </c:pt>
                <c:pt idx="6778">
                  <c:v>0.36735400100000115</c:v>
                </c:pt>
                <c:pt idx="6779">
                  <c:v>0.3531181030000009</c:v>
                </c:pt>
                <c:pt idx="6780">
                  <c:v>0.3209101280000009</c:v>
                </c:pt>
                <c:pt idx="6781">
                  <c:v>0.27164332299999999</c:v>
                </c:pt>
                <c:pt idx="6782">
                  <c:v>0.20713683999999999</c:v>
                </c:pt>
                <c:pt idx="6783">
                  <c:v>0.13030733100000033</c:v>
                </c:pt>
                <c:pt idx="6784">
                  <c:v>4.5239450199999955E-2</c:v>
                </c:pt>
                <c:pt idx="6785">
                  <c:v>-4.2904925699999985E-2</c:v>
                </c:pt>
                <c:pt idx="6786">
                  <c:v>-0.128146171</c:v>
                </c:pt>
                <c:pt idx="6787">
                  <c:v>-0.20409844100000052</c:v>
                </c:pt>
                <c:pt idx="6788">
                  <c:v>-0.26450240200000008</c:v>
                </c:pt>
                <c:pt idx="6789">
                  <c:v>-0.30384241500000098</c:v>
                </c:pt>
                <c:pt idx="6790">
                  <c:v>-0.31800266700000157</c:v>
                </c:pt>
                <c:pt idx="6791">
                  <c:v>-0.30489656700000151</c:v>
                </c:pt>
                <c:pt idx="6792">
                  <c:v>-0.26497824600000008</c:v>
                </c:pt>
                <c:pt idx="6793">
                  <c:v>-0.20152250399999988</c:v>
                </c:pt>
                <c:pt idx="6794">
                  <c:v>-0.12056100500000012</c:v>
                </c:pt>
                <c:pt idx="6795">
                  <c:v>-3.0402942100000083E-2</c:v>
                </c:pt>
                <c:pt idx="6796">
                  <c:v>5.9254762000000002E-2</c:v>
                </c:pt>
                <c:pt idx="6797">
                  <c:v>0.13852223000000033</c:v>
                </c:pt>
                <c:pt idx="6798">
                  <c:v>0.19862030500000005</c:v>
                </c:pt>
                <c:pt idx="6799">
                  <c:v>0.23304685200000036</c:v>
                </c:pt>
                <c:pt idx="6800">
                  <c:v>0.23837366599999987</c:v>
                </c:pt>
                <c:pt idx="6801">
                  <c:v>0.21452358399999999</c:v>
                </c:pt>
                <c:pt idx="6802">
                  <c:v>0.16450098800000004</c:v>
                </c:pt>
                <c:pt idx="6803">
                  <c:v>9.3678277000000046E-2</c:v>
                </c:pt>
                <c:pt idx="6804">
                  <c:v>8.8383794000000005E-3</c:v>
                </c:pt>
                <c:pt idx="6805">
                  <c:v>-8.2794531500000046E-2</c:v>
                </c:pt>
                <c:pt idx="6806">
                  <c:v>-0.17434040600000036</c:v>
                </c:pt>
                <c:pt idx="6807">
                  <c:v>-0.25975714499999975</c:v>
                </c:pt>
                <c:pt idx="6808">
                  <c:v>-0.33404736300000115</c:v>
                </c:pt>
                <c:pt idx="6809">
                  <c:v>-0.39327444300000097</c:v>
                </c:pt>
                <c:pt idx="6810">
                  <c:v>-0.43453022100000038</c:v>
                </c:pt>
                <c:pt idx="6811">
                  <c:v>-0.45598299900000133</c:v>
                </c:pt>
                <c:pt idx="6812">
                  <c:v>-0.45706702100000002</c:v>
                </c:pt>
                <c:pt idx="6813">
                  <c:v>-0.43877914400000001</c:v>
                </c:pt>
                <c:pt idx="6814">
                  <c:v>-0.40396413700000067</c:v>
                </c:pt>
                <c:pt idx="6815">
                  <c:v>-0.35742629100000151</c:v>
                </c:pt>
                <c:pt idx="6816">
                  <c:v>-0.30572161000000031</c:v>
                </c:pt>
                <c:pt idx="6817">
                  <c:v>-0.256563074</c:v>
                </c:pt>
                <c:pt idx="6818">
                  <c:v>-0.21788304800000033</c:v>
                </c:pt>
                <c:pt idx="6819">
                  <c:v>-0.19670826600000021</c:v>
                </c:pt>
                <c:pt idx="6820">
                  <c:v>-0.19807194100000006</c:v>
                </c:pt>
                <c:pt idx="6821">
                  <c:v>-0.22419748500000042</c:v>
                </c:pt>
                <c:pt idx="6822">
                  <c:v>-0.27413109499999999</c:v>
                </c:pt>
                <c:pt idx="6823">
                  <c:v>-0.3438935530000003</c:v>
                </c:pt>
                <c:pt idx="6824">
                  <c:v>-0.42710502299999997</c:v>
                </c:pt>
                <c:pt idx="6825">
                  <c:v>-0.51593557599999951</c:v>
                </c:pt>
                <c:pt idx="6826">
                  <c:v>-0.60217927900000146</c:v>
                </c:pt>
                <c:pt idx="6827">
                  <c:v>-0.67825020800000146</c:v>
                </c:pt>
                <c:pt idx="6828">
                  <c:v>-0.73794407800000195</c:v>
                </c:pt>
                <c:pt idx="6829">
                  <c:v>-0.77688428000000065</c:v>
                </c:pt>
                <c:pt idx="6830">
                  <c:v>-0.79265342300000063</c:v>
                </c:pt>
                <c:pt idx="6831">
                  <c:v>-0.78467695199999998</c:v>
                </c:pt>
                <c:pt idx="6832">
                  <c:v>-0.75395820300000183</c:v>
                </c:pt>
                <c:pt idx="6833">
                  <c:v>-0.70276339499999996</c:v>
                </c:pt>
                <c:pt idx="6834">
                  <c:v>-0.63432403900000145</c:v>
                </c:pt>
                <c:pt idx="6835">
                  <c:v>-0.55257704799999996</c:v>
                </c:pt>
                <c:pt idx="6836">
                  <c:v>-0.46192374800000002</c:v>
                </c:pt>
                <c:pt idx="6837">
                  <c:v>-0.36696971300000097</c:v>
                </c:pt>
                <c:pt idx="6838">
                  <c:v>-0.27221467000000032</c:v>
                </c:pt>
                <c:pt idx="6839">
                  <c:v>-0.18169569499999999</c:v>
                </c:pt>
                <c:pt idx="6840">
                  <c:v>-9.8625392400000594E-2</c:v>
                </c:pt>
                <c:pt idx="6841">
                  <c:v>-2.509298150000001E-2</c:v>
                </c:pt>
                <c:pt idx="6842">
                  <c:v>3.8102322800000012E-2</c:v>
                </c:pt>
                <c:pt idx="6843">
                  <c:v>9.14430564E-2</c:v>
                </c:pt>
                <c:pt idx="6844">
                  <c:v>0.13651210400000033</c:v>
                </c:pt>
                <c:pt idx="6845">
                  <c:v>0.17568773200000001</c:v>
                </c:pt>
                <c:pt idx="6846">
                  <c:v>0.21179140100000052</c:v>
                </c:pt>
                <c:pt idx="6847">
                  <c:v>0.2477644400000007</c:v>
                </c:pt>
                <c:pt idx="6848">
                  <c:v>0.28642341800000032</c:v>
                </c:pt>
                <c:pt idx="6849">
                  <c:v>0.33030099100000193</c:v>
                </c:pt>
                <c:pt idx="6850">
                  <c:v>0.38154163400000002</c:v>
                </c:pt>
                <c:pt idx="6851">
                  <c:v>0.44180062900000078</c:v>
                </c:pt>
                <c:pt idx="6852">
                  <c:v>0.51210044300000002</c:v>
                </c:pt>
                <c:pt idx="6853">
                  <c:v>0.59262967100000064</c:v>
                </c:pt>
                <c:pt idx="6854">
                  <c:v>0.6825117160000006</c:v>
                </c:pt>
                <c:pt idx="6855">
                  <c:v>0.7796077950000011</c:v>
                </c:pt>
                <c:pt idx="6856">
                  <c:v>0.88043772199999837</c:v>
                </c:pt>
                <c:pt idx="6857">
                  <c:v>0.98029137300000002</c:v>
                </c:pt>
                <c:pt idx="6858">
                  <c:v>1.0735693399999973</c:v>
                </c:pt>
                <c:pt idx="6859">
                  <c:v>1.1543385200000031</c:v>
                </c:pt>
                <c:pt idx="6860">
                  <c:v>1.2170316899999953</c:v>
                </c:pt>
                <c:pt idx="6861">
                  <c:v>1.2571788899999998</c:v>
                </c:pt>
                <c:pt idx="6862">
                  <c:v>1.2720387399999999</c:v>
                </c:pt>
                <c:pt idx="6863">
                  <c:v>1.26100777</c:v>
                </c:pt>
                <c:pt idx="6864">
                  <c:v>1.2257243899999941</c:v>
                </c:pt>
                <c:pt idx="6865">
                  <c:v>1.1698434200000001</c:v>
                </c:pt>
                <c:pt idx="6866">
                  <c:v>1.09852303</c:v>
                </c:pt>
                <c:pt idx="6867">
                  <c:v>1.0177239499999973</c:v>
                </c:pt>
                <c:pt idx="6868">
                  <c:v>0.93345693299999999</c:v>
                </c:pt>
                <c:pt idx="6869">
                  <c:v>0.85112016800000001</c:v>
                </c:pt>
                <c:pt idx="6870">
                  <c:v>0.77503757200000123</c:v>
                </c:pt>
                <c:pt idx="6871">
                  <c:v>0.70825360299999995</c:v>
                </c:pt>
                <c:pt idx="6872">
                  <c:v>0.65257364600000145</c:v>
                </c:pt>
                <c:pt idx="6873">
                  <c:v>0.60877763900000181</c:v>
                </c:pt>
                <c:pt idx="6874">
                  <c:v>0.5768991030000018</c:v>
                </c:pt>
                <c:pt idx="6875">
                  <c:v>0.55646015999999843</c:v>
                </c:pt>
                <c:pt idx="6876">
                  <c:v>0.54658455499999958</c:v>
                </c:pt>
                <c:pt idx="6877">
                  <c:v>0.54596593000000004</c:v>
                </c:pt>
                <c:pt idx="6878">
                  <c:v>0.55272758200000005</c:v>
                </c:pt>
                <c:pt idx="6879">
                  <c:v>0.56425664399999997</c:v>
                </c:pt>
                <c:pt idx="6880">
                  <c:v>0.57711330699999996</c:v>
                </c:pt>
                <c:pt idx="6881">
                  <c:v>0.58710269399999959</c:v>
                </c:pt>
                <c:pt idx="6882">
                  <c:v>0.58955658399999755</c:v>
                </c:pt>
                <c:pt idx="6883">
                  <c:v>0.57981424199999998</c:v>
                </c:pt>
                <c:pt idx="6884">
                  <c:v>0.55383743700000065</c:v>
                </c:pt>
                <c:pt idx="6885">
                  <c:v>0.50885261999999998</c:v>
                </c:pt>
                <c:pt idx="6886">
                  <c:v>0.4438923690000009</c:v>
                </c:pt>
                <c:pt idx="6887">
                  <c:v>0.36011975100000032</c:v>
                </c:pt>
                <c:pt idx="6888">
                  <c:v>0.26085345700000001</c:v>
                </c:pt>
                <c:pt idx="6889">
                  <c:v>0.15126304000000051</c:v>
                </c:pt>
                <c:pt idx="6890">
                  <c:v>3.7768989400000001E-2</c:v>
                </c:pt>
                <c:pt idx="6891">
                  <c:v>-7.2759861400000014E-2</c:v>
                </c:pt>
                <c:pt idx="6892">
                  <c:v>-0.173877581</c:v>
                </c:pt>
                <c:pt idx="6893">
                  <c:v>-0.26035275800000002</c:v>
                </c:pt>
                <c:pt idx="6894">
                  <c:v>-0.3287485760000009</c:v>
                </c:pt>
                <c:pt idx="6895">
                  <c:v>-0.37770576600000066</c:v>
                </c:pt>
                <c:pt idx="6896">
                  <c:v>-0.40790462800000032</c:v>
                </c:pt>
                <c:pt idx="6897">
                  <c:v>-0.42174261700000032</c:v>
                </c:pt>
                <c:pt idx="6898">
                  <c:v>-0.42281478700000158</c:v>
                </c:pt>
                <c:pt idx="6899">
                  <c:v>-0.41530864300000098</c:v>
                </c:pt>
                <c:pt idx="6900">
                  <c:v>-0.40342396000000103</c:v>
                </c:pt>
                <c:pt idx="6901">
                  <c:v>-0.39090929500000116</c:v>
                </c:pt>
                <c:pt idx="6902">
                  <c:v>-0.38076975200000002</c:v>
                </c:pt>
                <c:pt idx="6903">
                  <c:v>-0.375157238</c:v>
                </c:pt>
                <c:pt idx="6904">
                  <c:v>-0.37541626400000133</c:v>
                </c:pt>
                <c:pt idx="6905">
                  <c:v>-0.38222526200000073</c:v>
                </c:pt>
                <c:pt idx="6906">
                  <c:v>-0.39575857200000097</c:v>
                </c:pt>
                <c:pt idx="6907">
                  <c:v>-0.415799523</c:v>
                </c:pt>
                <c:pt idx="6908">
                  <c:v>-0.44176224600000003</c:v>
                </c:pt>
                <c:pt idx="6909">
                  <c:v>-0.47262345700000002</c:v>
                </c:pt>
                <c:pt idx="6910">
                  <c:v>-0.50680800199999998</c:v>
                </c:pt>
                <c:pt idx="6911">
                  <c:v>-0.54210437600000005</c:v>
                </c:pt>
                <c:pt idx="6912">
                  <c:v>-0.57568968800000064</c:v>
                </c:pt>
                <c:pt idx="6913">
                  <c:v>-0.60431599000000003</c:v>
                </c:pt>
                <c:pt idx="6914">
                  <c:v>-0.6246618930000023</c:v>
                </c:pt>
                <c:pt idx="6915">
                  <c:v>-0.63379761700000314</c:v>
                </c:pt>
                <c:pt idx="6916">
                  <c:v>-0.62966949000000183</c:v>
                </c:pt>
                <c:pt idx="6917">
                  <c:v>-0.61149776700000003</c:v>
                </c:pt>
                <c:pt idx="6918">
                  <c:v>-0.57999813900000063</c:v>
                </c:pt>
                <c:pt idx="6919">
                  <c:v>-0.53737950199999951</c:v>
                </c:pt>
                <c:pt idx="6920">
                  <c:v>-0.48712336300000098</c:v>
                </c:pt>
                <c:pt idx="6921">
                  <c:v>-0.43359314999999998</c:v>
                </c:pt>
                <c:pt idx="6922">
                  <c:v>-0.38155008100000115</c:v>
                </c:pt>
                <c:pt idx="6923">
                  <c:v>-0.33565484200000073</c:v>
                </c:pt>
                <c:pt idx="6924">
                  <c:v>-0.30001975700000066</c:v>
                </c:pt>
                <c:pt idx="6925">
                  <c:v>-0.27785079600000073</c:v>
                </c:pt>
                <c:pt idx="6926">
                  <c:v>-0.27119134099999975</c:v>
                </c:pt>
                <c:pt idx="6927">
                  <c:v>-0.28076356700000032</c:v>
                </c:pt>
                <c:pt idx="6928">
                  <c:v>-0.30589754300000038</c:v>
                </c:pt>
                <c:pt idx="6929">
                  <c:v>-0.34454238000000031</c:v>
                </c:pt>
                <c:pt idx="6930">
                  <c:v>-0.39336570900000151</c:v>
                </c:pt>
                <c:pt idx="6931">
                  <c:v>-0.44795280200000032</c:v>
                </c:pt>
                <c:pt idx="6932">
                  <c:v>-0.50311459999999841</c:v>
                </c:pt>
                <c:pt idx="6933">
                  <c:v>-0.55330143700000145</c:v>
                </c:pt>
                <c:pt idx="6934">
                  <c:v>-0.59309363300000062</c:v>
                </c:pt>
                <c:pt idx="6935">
                  <c:v>-0.61771763900000065</c:v>
                </c:pt>
                <c:pt idx="6936">
                  <c:v>-0.62351954700000001</c:v>
                </c:pt>
                <c:pt idx="6937">
                  <c:v>-0.60832537900000005</c:v>
                </c:pt>
                <c:pt idx="6938">
                  <c:v>-0.57163494800000003</c:v>
                </c:pt>
                <c:pt idx="6939">
                  <c:v>-0.51462280599999999</c:v>
                </c:pt>
                <c:pt idx="6940">
                  <c:v>-0.43995314200000002</c:v>
                </c:pt>
                <c:pt idx="6941">
                  <c:v>-0.35144646800000073</c:v>
                </c:pt>
                <c:pt idx="6942">
                  <c:v>-0.25365578800000005</c:v>
                </c:pt>
                <c:pt idx="6943">
                  <c:v>-0.15141642300000058</c:v>
                </c:pt>
                <c:pt idx="6944">
                  <c:v>-4.9429257999999997E-2</c:v>
                </c:pt>
                <c:pt idx="6945">
                  <c:v>4.807506829999985E-2</c:v>
                </c:pt>
                <c:pt idx="6946">
                  <c:v>0.13756249500000042</c:v>
                </c:pt>
                <c:pt idx="6947">
                  <c:v>0.21630396299999999</c:v>
                </c:pt>
                <c:pt idx="6948">
                  <c:v>0.28237864400000073</c:v>
                </c:pt>
                <c:pt idx="6949">
                  <c:v>0.33460259200000098</c:v>
                </c:pt>
                <c:pt idx="6950">
                  <c:v>0.37242497700000193</c:v>
                </c:pt>
                <c:pt idx="6951">
                  <c:v>0.39583457500000152</c:v>
                </c:pt>
                <c:pt idx="6952">
                  <c:v>0.40530751900000073</c:v>
                </c:pt>
                <c:pt idx="6953">
                  <c:v>0.40180254000000032</c:v>
                </c:pt>
                <c:pt idx="6954">
                  <c:v>0.38678074700000098</c:v>
                </c:pt>
                <c:pt idx="6955">
                  <c:v>0.36220619700000073</c:v>
                </c:pt>
                <c:pt idx="6956">
                  <c:v>0.33047715600000038</c:v>
                </c:pt>
                <c:pt idx="6957">
                  <c:v>0.29425587000000031</c:v>
                </c:pt>
                <c:pt idx="6958">
                  <c:v>0.25620141999999996</c:v>
                </c:pt>
                <c:pt idx="6959">
                  <c:v>0.21865498700000024</c:v>
                </c:pt>
                <c:pt idx="6960">
                  <c:v>0.18335943900000048</c:v>
                </c:pt>
                <c:pt idx="6961">
                  <c:v>0.15130452899999997</c:v>
                </c:pt>
                <c:pt idx="6962">
                  <c:v>0.12276345100000025</c:v>
                </c:pt>
                <c:pt idx="6963">
                  <c:v>9.7530320900000314E-2</c:v>
                </c:pt>
                <c:pt idx="6964">
                  <c:v>7.5302479400000163E-2</c:v>
                </c:pt>
                <c:pt idx="6965">
                  <c:v>5.6094785100000023E-2</c:v>
                </c:pt>
                <c:pt idx="6966">
                  <c:v>4.0548414200000014E-2</c:v>
                </c:pt>
                <c:pt idx="6967">
                  <c:v>3.0017562100000016E-2</c:v>
                </c:pt>
                <c:pt idx="6968">
                  <c:v>2.6380183100000003E-2</c:v>
                </c:pt>
                <c:pt idx="6969">
                  <c:v>3.1603590900000041E-2</c:v>
                </c:pt>
                <c:pt idx="6970">
                  <c:v>4.7178469399999957E-2</c:v>
                </c:pt>
                <c:pt idx="6971">
                  <c:v>7.3583894499999997E-2</c:v>
                </c:pt>
                <c:pt idx="6972">
                  <c:v>0.10994502200000017</c:v>
                </c:pt>
                <c:pt idx="6973">
                  <c:v>0.15399218100000076</c:v>
                </c:pt>
                <c:pt idx="6974">
                  <c:v>0.20234117099999999</c:v>
                </c:pt>
                <c:pt idx="6975">
                  <c:v>0.25102299200000067</c:v>
                </c:pt>
                <c:pt idx="6976">
                  <c:v>0.29612248500000116</c:v>
                </c:pt>
                <c:pt idx="6977">
                  <c:v>0.33436423500000151</c:v>
                </c:pt>
                <c:pt idx="6978">
                  <c:v>0.36351446400000115</c:v>
                </c:pt>
                <c:pt idx="6979">
                  <c:v>0.38253227200000073</c:v>
                </c:pt>
                <c:pt idx="6980">
                  <c:v>0.3914798790000017</c:v>
                </c:pt>
                <c:pt idx="6981">
                  <c:v>0.39126364200000002</c:v>
                </c:pt>
                <c:pt idx="6982">
                  <c:v>0.38330460500000152</c:v>
                </c:pt>
                <c:pt idx="6983">
                  <c:v>0.36923149200000005</c:v>
                </c:pt>
                <c:pt idx="6984">
                  <c:v>0.35065505699999999</c:v>
                </c:pt>
                <c:pt idx="6985">
                  <c:v>0.32903721900000032</c:v>
                </c:pt>
                <c:pt idx="6986">
                  <c:v>0.30563252400000002</c:v>
                </c:pt>
                <c:pt idx="6987">
                  <c:v>0.28145929700000066</c:v>
                </c:pt>
                <c:pt idx="6988">
                  <c:v>0.25726155599999995</c:v>
                </c:pt>
                <c:pt idx="6989">
                  <c:v>0.23344331500000048</c:v>
                </c:pt>
                <c:pt idx="6990">
                  <c:v>0.20998540600000049</c:v>
                </c:pt>
                <c:pt idx="6991">
                  <c:v>0.18638039500000042</c:v>
                </c:pt>
                <c:pt idx="6992">
                  <c:v>0.16163237200000005</c:v>
                </c:pt>
                <c:pt idx="6993">
                  <c:v>0.134359379</c:v>
                </c:pt>
                <c:pt idx="6994">
                  <c:v>0.10300751299999998</c:v>
                </c:pt>
                <c:pt idx="6995">
                  <c:v>6.61476446E-2</c:v>
                </c:pt>
                <c:pt idx="6996">
                  <c:v>2.2790715600000067E-2</c:v>
                </c:pt>
                <c:pt idx="6997">
                  <c:v>-2.7360664699999999E-2</c:v>
                </c:pt>
                <c:pt idx="6998">
                  <c:v>-8.3797762200000306E-2</c:v>
                </c:pt>
                <c:pt idx="6999">
                  <c:v>-0.14526624800000046</c:v>
                </c:pt>
                <c:pt idx="7000">
                  <c:v>-0.20998734100000058</c:v>
                </c:pt>
                <c:pt idx="7001">
                  <c:v>-0.27597568300000103</c:v>
                </c:pt>
                <c:pt idx="7002">
                  <c:v>-0.34135803300000089</c:v>
                </c:pt>
                <c:pt idx="7003">
                  <c:v>-0.40459605799999998</c:v>
                </c:pt>
                <c:pt idx="7004">
                  <c:v>-0.46454932799999998</c:v>
                </c:pt>
                <c:pt idx="7005">
                  <c:v>-0.52036755099999843</c:v>
                </c:pt>
                <c:pt idx="7006">
                  <c:v>-0.57125829100000003</c:v>
                </c:pt>
                <c:pt idx="7007">
                  <c:v>-0.61621919599999997</c:v>
                </c:pt>
                <c:pt idx="7008">
                  <c:v>-0.65383828100000063</c:v>
                </c:pt>
                <c:pt idx="7009">
                  <c:v>-0.68224676600000023</c:v>
                </c:pt>
                <c:pt idx="7010">
                  <c:v>-0.69926750799999959</c:v>
                </c:pt>
                <c:pt idx="7011">
                  <c:v>-0.70274739500000005</c:v>
                </c:pt>
                <c:pt idx="7012">
                  <c:v>-0.69101047200000065</c:v>
                </c:pt>
                <c:pt idx="7013">
                  <c:v>-0.66333344700000063</c:v>
                </c:pt>
                <c:pt idx="7014">
                  <c:v>-0.62033241100000003</c:v>
                </c:pt>
                <c:pt idx="7015">
                  <c:v>-0.56416270199999818</c:v>
                </c:pt>
                <c:pt idx="7016">
                  <c:v>-0.49846919600000072</c:v>
                </c:pt>
                <c:pt idx="7017">
                  <c:v>-0.42807534900000038</c:v>
                </c:pt>
                <c:pt idx="7018">
                  <c:v>-0.35845423800000031</c:v>
                </c:pt>
                <c:pt idx="7019">
                  <c:v>-0.29507399700000098</c:v>
                </c:pt>
                <c:pt idx="7020">
                  <c:v>-0.24273895000000043</c:v>
                </c:pt>
                <c:pt idx="7021">
                  <c:v>-0.20504905000000048</c:v>
                </c:pt>
                <c:pt idx="7022">
                  <c:v>-0.18406977299999999</c:v>
                </c:pt>
                <c:pt idx="7023">
                  <c:v>-0.18025245500000042</c:v>
                </c:pt>
                <c:pt idx="7024">
                  <c:v>-0.19258295800000005</c:v>
                </c:pt>
                <c:pt idx="7025">
                  <c:v>-0.21888373999999999</c:v>
                </c:pt>
                <c:pt idx="7026">
                  <c:v>-0.25616867700000073</c:v>
                </c:pt>
                <c:pt idx="7027">
                  <c:v>-0.30095616900000127</c:v>
                </c:pt>
                <c:pt idx="7028">
                  <c:v>-0.3494828580000009</c:v>
                </c:pt>
                <c:pt idx="7029">
                  <c:v>-0.39781477000000193</c:v>
                </c:pt>
                <c:pt idx="7030">
                  <c:v>-0.44190503300000011</c:v>
                </c:pt>
                <c:pt idx="7031">
                  <c:v>-0.47767597500000097</c:v>
                </c:pt>
                <c:pt idx="7032">
                  <c:v>-0.50120081800000005</c:v>
                </c:pt>
                <c:pt idx="7033">
                  <c:v>-0.50902172000000001</c:v>
                </c:pt>
                <c:pt idx="7034">
                  <c:v>-0.49858204800000067</c:v>
                </c:pt>
                <c:pt idx="7035">
                  <c:v>-0.46869057200000008</c:v>
                </c:pt>
                <c:pt idx="7036">
                  <c:v>-0.41989731100000038</c:v>
                </c:pt>
                <c:pt idx="7037">
                  <c:v>-0.35465861400000032</c:v>
                </c:pt>
                <c:pt idx="7038">
                  <c:v>-0.27720571400000005</c:v>
                </c:pt>
                <c:pt idx="7039">
                  <c:v>-0.19310069799999988</c:v>
                </c:pt>
                <c:pt idx="7040">
                  <c:v>-0.108538895</c:v>
                </c:pt>
                <c:pt idx="7041">
                  <c:v>-2.9521072900000011E-2</c:v>
                </c:pt>
                <c:pt idx="7042">
                  <c:v>3.8946493399999997E-2</c:v>
                </c:pt>
                <c:pt idx="7043">
                  <c:v>9.3471830700000064E-2</c:v>
                </c:pt>
                <c:pt idx="7044">
                  <c:v>0.132606802</c:v>
                </c:pt>
                <c:pt idx="7045">
                  <c:v>0.15684254200000036</c:v>
                </c:pt>
                <c:pt idx="7046">
                  <c:v>0.16829933000000069</c:v>
                </c:pt>
                <c:pt idx="7047">
                  <c:v>0.17019823000000042</c:v>
                </c:pt>
                <c:pt idx="7048">
                  <c:v>0.16623527600000021</c:v>
                </c:pt>
                <c:pt idx="7049">
                  <c:v>0.15998077399999999</c:v>
                </c:pt>
                <c:pt idx="7050">
                  <c:v>0.15440079300000042</c:v>
                </c:pt>
                <c:pt idx="7051">
                  <c:v>0.15155830100000042</c:v>
                </c:pt>
                <c:pt idx="7052">
                  <c:v>0.15250998700000049</c:v>
                </c:pt>
                <c:pt idx="7053">
                  <c:v>0.15738155600000001</c:v>
                </c:pt>
                <c:pt idx="7054">
                  <c:v>0.16558012200000005</c:v>
                </c:pt>
                <c:pt idx="7055">
                  <c:v>0.17608829700000042</c:v>
                </c:pt>
                <c:pt idx="7056">
                  <c:v>0.18777613000000049</c:v>
                </c:pt>
                <c:pt idx="7057">
                  <c:v>0.19966535800000004</c:v>
                </c:pt>
                <c:pt idx="7058">
                  <c:v>0.211088574</c:v>
                </c:pt>
                <c:pt idx="7059">
                  <c:v>0.22171156600000005</c:v>
                </c:pt>
                <c:pt idx="7060">
                  <c:v>0.23142320899999999</c:v>
                </c:pt>
                <c:pt idx="7061">
                  <c:v>0.24014105399999999</c:v>
                </c:pt>
                <c:pt idx="7062">
                  <c:v>0.24761284000000036</c:v>
                </c:pt>
                <c:pt idx="7063">
                  <c:v>0.25329839399999998</c:v>
                </c:pt>
                <c:pt idx="7064">
                  <c:v>0.25639379699999998</c:v>
                </c:pt>
                <c:pt idx="7065">
                  <c:v>0.25600466800000032</c:v>
                </c:pt>
                <c:pt idx="7066">
                  <c:v>0.25141667200000073</c:v>
                </c:pt>
                <c:pt idx="7067">
                  <c:v>0.24236945800000048</c:v>
                </c:pt>
                <c:pt idx="7068">
                  <c:v>0.22922658200000021</c:v>
                </c:pt>
                <c:pt idx="7069">
                  <c:v>0.21296492600000036</c:v>
                </c:pt>
                <c:pt idx="7070">
                  <c:v>0.19496677600000006</c:v>
                </c:pt>
                <c:pt idx="7071">
                  <c:v>0.176663229</c:v>
                </c:pt>
                <c:pt idx="7072">
                  <c:v>0.15913266000000001</c:v>
                </c:pt>
                <c:pt idx="7073">
                  <c:v>0.14277521900000001</c:v>
                </c:pt>
                <c:pt idx="7074">
                  <c:v>0.12716398400000001</c:v>
                </c:pt>
                <c:pt idx="7075">
                  <c:v>0.11112319200000009</c:v>
                </c:pt>
                <c:pt idx="7076">
                  <c:v>9.3016585700000265E-2</c:v>
                </c:pt>
                <c:pt idx="7077">
                  <c:v>7.1172038199999996E-2</c:v>
                </c:pt>
                <c:pt idx="7078">
                  <c:v>4.4335948100000022E-2</c:v>
                </c:pt>
                <c:pt idx="7079">
                  <c:v>1.2048587700000005E-2</c:v>
                </c:pt>
                <c:pt idx="7080">
                  <c:v>-2.5137595200000001E-2</c:v>
                </c:pt>
                <c:pt idx="7081">
                  <c:v>-6.5627319800000014E-2</c:v>
                </c:pt>
                <c:pt idx="7082">
                  <c:v>-0.10692269800000002</c:v>
                </c:pt>
                <c:pt idx="7083">
                  <c:v>-0.14588345899999999</c:v>
                </c:pt>
                <c:pt idx="7084">
                  <c:v>-0.17905068900000001</c:v>
                </c:pt>
                <c:pt idx="7085">
                  <c:v>-0.20298920200000042</c:v>
                </c:pt>
                <c:pt idx="7086">
                  <c:v>-0.21462644100000036</c:v>
                </c:pt>
                <c:pt idx="7087">
                  <c:v>-0.21158354300000001</c:v>
                </c:pt>
                <c:pt idx="7088">
                  <c:v>-0.19249181300000009</c:v>
                </c:pt>
                <c:pt idx="7089">
                  <c:v>-0.15726809100000069</c:v>
                </c:pt>
                <c:pt idx="7090">
                  <c:v>-0.1072948610000002</c:v>
                </c:pt>
                <c:pt idx="7091">
                  <c:v>-4.5433378400000002E-2</c:v>
                </c:pt>
                <c:pt idx="7092">
                  <c:v>2.41938259E-2</c:v>
                </c:pt>
                <c:pt idx="7093">
                  <c:v>9.6673663500000048E-2</c:v>
                </c:pt>
                <c:pt idx="7094">
                  <c:v>0.16698368000000038</c:v>
                </c:pt>
                <c:pt idx="7095">
                  <c:v>0.230772848</c:v>
                </c:pt>
                <c:pt idx="7096">
                  <c:v>0.28508344900000032</c:v>
                </c:pt>
                <c:pt idx="7097">
                  <c:v>0.3288460200000009</c:v>
                </c:pt>
                <c:pt idx="7098">
                  <c:v>0.36301756300000115</c:v>
                </c:pt>
                <c:pt idx="7099">
                  <c:v>0.39030708800000091</c:v>
                </c:pt>
                <c:pt idx="7100">
                  <c:v>0.41452578400000073</c:v>
                </c:pt>
                <c:pt idx="7101">
                  <c:v>0.43968646200000133</c:v>
                </c:pt>
                <c:pt idx="7102">
                  <c:v>0.46903600699999998</c:v>
                </c:pt>
                <c:pt idx="7103">
                  <c:v>0.50422201600000005</c:v>
                </c:pt>
                <c:pt idx="7104">
                  <c:v>0.54476925800000064</c:v>
                </c:pt>
                <c:pt idx="7105">
                  <c:v>0.58798213599999838</c:v>
                </c:pt>
                <c:pt idx="7106">
                  <c:v>0.62930612499999949</c:v>
                </c:pt>
                <c:pt idx="7107">
                  <c:v>0.66309359000000145</c:v>
                </c:pt>
                <c:pt idx="7108">
                  <c:v>0.68364091200000265</c:v>
                </c:pt>
                <c:pt idx="7109">
                  <c:v>0.6863103309999995</c:v>
                </c:pt>
                <c:pt idx="7110">
                  <c:v>0.66852200700000064</c:v>
                </c:pt>
                <c:pt idx="7111">
                  <c:v>0.630417844</c:v>
                </c:pt>
                <c:pt idx="7112">
                  <c:v>0.57505343900000061</c:v>
                </c:pt>
                <c:pt idx="7113">
                  <c:v>0.50806091600000003</c:v>
                </c:pt>
                <c:pt idx="7114">
                  <c:v>0.43683658900000133</c:v>
                </c:pt>
                <c:pt idx="7115">
                  <c:v>0.36940776800000097</c:v>
                </c:pt>
                <c:pt idx="7116">
                  <c:v>0.3132063090000009</c:v>
                </c:pt>
                <c:pt idx="7117">
                  <c:v>0.273994452</c:v>
                </c:pt>
                <c:pt idx="7118">
                  <c:v>0.255144547</c:v>
                </c:pt>
                <c:pt idx="7119">
                  <c:v>0.25738358600000066</c:v>
                </c:pt>
                <c:pt idx="7120">
                  <c:v>0.27899675300000032</c:v>
                </c:pt>
                <c:pt idx="7121">
                  <c:v>0.31638126100000152</c:v>
                </c:pt>
                <c:pt idx="7122">
                  <c:v>0.36478096800000115</c:v>
                </c:pt>
                <c:pt idx="7123">
                  <c:v>0.41902225000000032</c:v>
                </c:pt>
                <c:pt idx="7124">
                  <c:v>0.47411708800000002</c:v>
                </c:pt>
                <c:pt idx="7125">
                  <c:v>0.52566901300000146</c:v>
                </c:pt>
                <c:pt idx="7126">
                  <c:v>0.57008505800000064</c:v>
                </c:pt>
                <c:pt idx="7127">
                  <c:v>0.60464824200000289</c:v>
                </c:pt>
                <c:pt idx="7128">
                  <c:v>0.62751513699999995</c:v>
                </c:pt>
                <c:pt idx="7129">
                  <c:v>0.63768683900000145</c:v>
                </c:pt>
                <c:pt idx="7130">
                  <c:v>0.63497412200000181</c:v>
                </c:pt>
                <c:pt idx="7131">
                  <c:v>0.61994943200000363</c:v>
                </c:pt>
                <c:pt idx="7132">
                  <c:v>0.59386924899999949</c:v>
                </c:pt>
                <c:pt idx="7133">
                  <c:v>0.55855868799999997</c:v>
                </c:pt>
                <c:pt idx="7134">
                  <c:v>0.51626664699999958</c:v>
                </c:pt>
                <c:pt idx="7135">
                  <c:v>0.46951524700000002</c:v>
                </c:pt>
                <c:pt idx="7136">
                  <c:v>0.42096810400000073</c:v>
                </c:pt>
                <c:pt idx="7137">
                  <c:v>0.37332780400000126</c:v>
                </c:pt>
                <c:pt idx="7138">
                  <c:v>0.32925391200000031</c:v>
                </c:pt>
                <c:pt idx="7139">
                  <c:v>0.29127616200000073</c:v>
                </c:pt>
                <c:pt idx="7140">
                  <c:v>0.26167584500000002</c:v>
                </c:pt>
                <c:pt idx="7141">
                  <c:v>0.24232514099999999</c:v>
                </c:pt>
                <c:pt idx="7142">
                  <c:v>0.23449911600000042</c:v>
                </c:pt>
                <c:pt idx="7143">
                  <c:v>0.23869800199999999</c:v>
                </c:pt>
                <c:pt idx="7144">
                  <c:v>0.25452867500000115</c:v>
                </c:pt>
                <c:pt idx="7145">
                  <c:v>0.28068452200000032</c:v>
                </c:pt>
                <c:pt idx="7146">
                  <c:v>0.31503594200000001</c:v>
                </c:pt>
                <c:pt idx="7147">
                  <c:v>0.35481424200000067</c:v>
                </c:pt>
                <c:pt idx="7148">
                  <c:v>0.39684798800000115</c:v>
                </c:pt>
                <c:pt idx="7149">
                  <c:v>0.43780225500000097</c:v>
                </c:pt>
                <c:pt idx="7150">
                  <c:v>0.47438296200000152</c:v>
                </c:pt>
                <c:pt idx="7151">
                  <c:v>0.50349085800000004</c:v>
                </c:pt>
                <c:pt idx="7152">
                  <c:v>0.52233652099999806</c:v>
                </c:pt>
                <c:pt idx="7153">
                  <c:v>0.52854642099999949</c:v>
                </c:pt>
                <c:pt idx="7154">
                  <c:v>0.52029305999999997</c:v>
                </c:pt>
                <c:pt idx="7155">
                  <c:v>0.49646740000000072</c:v>
                </c:pt>
                <c:pt idx="7156">
                  <c:v>0.45688454800000067</c:v>
                </c:pt>
                <c:pt idx="7157">
                  <c:v>0.40248307100000102</c:v>
                </c:pt>
                <c:pt idx="7158">
                  <c:v>0.33545229400000115</c:v>
                </c:pt>
                <c:pt idx="7159">
                  <c:v>0.25921449000000002</c:v>
                </c:pt>
                <c:pt idx="7160">
                  <c:v>0.17820324500000048</c:v>
                </c:pt>
                <c:pt idx="7161">
                  <c:v>9.7417936299999994E-2</c:v>
                </c:pt>
                <c:pt idx="7162">
                  <c:v>2.1788246000000011E-2</c:v>
                </c:pt>
                <c:pt idx="7163">
                  <c:v>-4.4558078199999976E-2</c:v>
                </c:pt>
                <c:pt idx="7164">
                  <c:v>-9.8985769900000048E-2</c:v>
                </c:pt>
                <c:pt idx="7165">
                  <c:v>-0.14084745200000048</c:v>
                </c:pt>
                <c:pt idx="7166">
                  <c:v>-0.171652205</c:v>
                </c:pt>
                <c:pt idx="7167">
                  <c:v>-0.19483989500000021</c:v>
                </c:pt>
                <c:pt idx="7168">
                  <c:v>-0.21518092599999997</c:v>
                </c:pt>
                <c:pt idx="7169">
                  <c:v>-0.23790956799999999</c:v>
                </c:pt>
                <c:pt idx="7170">
                  <c:v>-0.26776729600000004</c:v>
                </c:pt>
                <c:pt idx="7171">
                  <c:v>-0.30815396400000067</c:v>
                </c:pt>
                <c:pt idx="7172">
                  <c:v>-0.36055487900000127</c:v>
                </c:pt>
                <c:pt idx="7173">
                  <c:v>-0.42434259200000091</c:v>
                </c:pt>
                <c:pt idx="7174">
                  <c:v>-0.49695957800000073</c:v>
                </c:pt>
                <c:pt idx="7175">
                  <c:v>-0.57440321800000005</c:v>
                </c:pt>
                <c:pt idx="7176">
                  <c:v>-0.6518790850000018</c:v>
                </c:pt>
                <c:pt idx="7177">
                  <c:v>-0.72447667199999999</c:v>
                </c:pt>
                <c:pt idx="7178">
                  <c:v>-0.78774992300000146</c:v>
                </c:pt>
                <c:pt idx="7179">
                  <c:v>-0.83813560600000181</c:v>
                </c:pt>
                <c:pt idx="7180">
                  <c:v>-0.87320056800000001</c:v>
                </c:pt>
                <c:pt idx="7181">
                  <c:v>-0.89174705900000062</c:v>
                </c:pt>
                <c:pt idx="7182">
                  <c:v>-0.89381956899999959</c:v>
                </c:pt>
                <c:pt idx="7183">
                  <c:v>-0.88064465900000155</c:v>
                </c:pt>
                <c:pt idx="7184">
                  <c:v>-0.8545103039999995</c:v>
                </c:pt>
                <c:pt idx="7185">
                  <c:v>-0.81857323999999998</c:v>
                </c:pt>
                <c:pt idx="7186">
                  <c:v>-0.77657930899999983</c:v>
                </c:pt>
                <c:pt idx="7187">
                  <c:v>-0.73250163300000182</c:v>
                </c:pt>
                <c:pt idx="7188">
                  <c:v>-0.69013369900000021</c:v>
                </c:pt>
                <c:pt idx="7189">
                  <c:v>-0.65270345100000182</c:v>
                </c:pt>
                <c:pt idx="7190">
                  <c:v>-0.62258207999999959</c:v>
                </c:pt>
                <c:pt idx="7191">
                  <c:v>-0.60114278099999996</c:v>
                </c:pt>
                <c:pt idx="7192">
                  <c:v>-0.58878321500000019</c:v>
                </c:pt>
                <c:pt idx="7193">
                  <c:v>-0.58507392499999888</c:v>
                </c:pt>
                <c:pt idx="7194">
                  <c:v>-0.58895933500000019</c:v>
                </c:pt>
                <c:pt idx="7195">
                  <c:v>-0.59893391099999949</c:v>
                </c:pt>
                <c:pt idx="7196">
                  <c:v>-0.61314046200000183</c:v>
                </c:pt>
                <c:pt idx="7197">
                  <c:v>-0.62938693899999998</c:v>
                </c:pt>
                <c:pt idx="7198">
                  <c:v>-0.64512980600000303</c:v>
                </c:pt>
                <c:pt idx="7199">
                  <c:v>-0.65749666600000145</c:v>
                </c:pt>
                <c:pt idx="7200">
                  <c:v>-0.66341851200000146</c:v>
                </c:pt>
                <c:pt idx="7201">
                  <c:v>-0.6599030900000018</c:v>
                </c:pt>
                <c:pt idx="7202">
                  <c:v>-0.64442289800000063</c:v>
                </c:pt>
                <c:pt idx="7203">
                  <c:v>-0.61534356099999998</c:v>
                </c:pt>
                <c:pt idx="7204">
                  <c:v>-0.57228957300000005</c:v>
                </c:pt>
                <c:pt idx="7205">
                  <c:v>-0.51634804000000001</c:v>
                </c:pt>
                <c:pt idx="7206">
                  <c:v>-0.45005142100000001</c:v>
                </c:pt>
                <c:pt idx="7207">
                  <c:v>-0.37713115200000003</c:v>
                </c:pt>
                <c:pt idx="7208">
                  <c:v>-0.30208388300000133</c:v>
                </c:pt>
                <c:pt idx="7209">
                  <c:v>-0.22963061699999987</c:v>
                </c:pt>
                <c:pt idx="7210">
                  <c:v>-0.16415968500000006</c:v>
                </c:pt>
                <c:pt idx="7211">
                  <c:v>-0.10923972200000029</c:v>
                </c:pt>
                <c:pt idx="7212">
                  <c:v>-6.7270692000000035E-2</c:v>
                </c:pt>
                <c:pt idx="7213">
                  <c:v>-3.9317282700000011E-2</c:v>
                </c:pt>
                <c:pt idx="7214">
                  <c:v>-2.514177460000001E-2</c:v>
                </c:pt>
                <c:pt idx="7215">
                  <c:v>-2.3424428199999969E-2</c:v>
                </c:pt>
                <c:pt idx="7216">
                  <c:v>-3.2128085000000001E-2</c:v>
                </c:pt>
                <c:pt idx="7217">
                  <c:v>-4.893105809999989E-2</c:v>
                </c:pt>
                <c:pt idx="7218">
                  <c:v>-7.1634905099999965E-2</c:v>
                </c:pt>
                <c:pt idx="7219">
                  <c:v>-9.8455081300000066E-2</c:v>
                </c:pt>
                <c:pt idx="7220">
                  <c:v>-0.128129406</c:v>
                </c:pt>
                <c:pt idx="7221">
                  <c:v>-0.15983100000000036</c:v>
                </c:pt>
                <c:pt idx="7222">
                  <c:v>-0.19293332500000021</c:v>
                </c:pt>
                <c:pt idx="7223">
                  <c:v>-0.22671941300000048</c:v>
                </c:pt>
                <c:pt idx="7224">
                  <c:v>-0.260144125</c:v>
                </c:pt>
                <c:pt idx="7225">
                  <c:v>-0.29173502599999995</c:v>
                </c:pt>
                <c:pt idx="7226">
                  <c:v>-0.31966193100000073</c:v>
                </c:pt>
                <c:pt idx="7227">
                  <c:v>-0.34194288900000114</c:v>
                </c:pt>
                <c:pt idx="7228">
                  <c:v>-0.35670577500000067</c:v>
                </c:pt>
                <c:pt idx="7229">
                  <c:v>-0.36241212900000103</c:v>
                </c:pt>
                <c:pt idx="7230">
                  <c:v>-0.35797656700000152</c:v>
                </c:pt>
                <c:pt idx="7231">
                  <c:v>-0.34276812700000031</c:v>
                </c:pt>
                <c:pt idx="7232">
                  <c:v>-0.31653510100000032</c:v>
                </c:pt>
                <c:pt idx="7233">
                  <c:v>-0.27932635800000066</c:v>
                </c:pt>
                <c:pt idx="7234">
                  <c:v>-0.231479675</c:v>
                </c:pt>
                <c:pt idx="7235">
                  <c:v>-0.17371078500000042</c:v>
                </c:pt>
                <c:pt idx="7236">
                  <c:v>-0.10728351600000002</c:v>
                </c:pt>
                <c:pt idx="7237">
                  <c:v>-3.4198960899999999E-2</c:v>
                </c:pt>
                <c:pt idx="7238">
                  <c:v>4.2679435900000014E-2</c:v>
                </c:pt>
                <c:pt idx="7239">
                  <c:v>0.11963873300000009</c:v>
                </c:pt>
                <c:pt idx="7240">
                  <c:v>0.19230450699999987</c:v>
                </c:pt>
                <c:pt idx="7241">
                  <c:v>0.255997892</c:v>
                </c:pt>
                <c:pt idx="7242">
                  <c:v>0.30621723699999998</c:v>
                </c:pt>
                <c:pt idx="7243">
                  <c:v>0.33917221000000097</c:v>
                </c:pt>
                <c:pt idx="7244">
                  <c:v>0.3522849450000009</c:v>
                </c:pt>
                <c:pt idx="7245">
                  <c:v>0.34457544400000012</c:v>
                </c:pt>
                <c:pt idx="7246">
                  <c:v>0.31685987400000126</c:v>
                </c:pt>
                <c:pt idx="7247">
                  <c:v>0.27171160800000005</c:v>
                </c:pt>
                <c:pt idx="7248">
                  <c:v>0.21317188400000001</c:v>
                </c:pt>
                <c:pt idx="7249">
                  <c:v>0.14624071699999999</c:v>
                </c:pt>
                <c:pt idx="7250">
                  <c:v>7.6224528400000005E-2</c:v>
                </c:pt>
                <c:pt idx="7251">
                  <c:v>8.0565172000000348E-3</c:v>
                </c:pt>
                <c:pt idx="7252">
                  <c:v>-5.4281937000000127E-2</c:v>
                </c:pt>
                <c:pt idx="7253">
                  <c:v>-0.10812842400000017</c:v>
                </c:pt>
                <c:pt idx="7254">
                  <c:v>-0.15223150599999999</c:v>
                </c:pt>
                <c:pt idx="7255">
                  <c:v>-0.18657214100000033</c:v>
                </c:pt>
                <c:pt idx="7256">
                  <c:v>-0.21198436500000042</c:v>
                </c:pt>
                <c:pt idx="7257">
                  <c:v>-0.22968688000000009</c:v>
                </c:pt>
                <c:pt idx="7258">
                  <c:v>-0.24084951900000001</c:v>
                </c:pt>
                <c:pt idx="7259">
                  <c:v>-0.24629674300000048</c:v>
                </c:pt>
                <c:pt idx="7260">
                  <c:v>-0.24640164600000036</c:v>
                </c:pt>
                <c:pt idx="7261">
                  <c:v>-0.241169728</c:v>
                </c:pt>
                <c:pt idx="7262">
                  <c:v>-0.23046269699999999</c:v>
                </c:pt>
                <c:pt idx="7263">
                  <c:v>-0.21427979699999999</c:v>
                </c:pt>
                <c:pt idx="7264">
                  <c:v>-0.19300503400000021</c:v>
                </c:pt>
                <c:pt idx="7265">
                  <c:v>-0.16754457700000006</c:v>
                </c:pt>
                <c:pt idx="7266">
                  <c:v>-0.13930993600000033</c:v>
                </c:pt>
                <c:pt idx="7267">
                  <c:v>-0.11004930699999986</c:v>
                </c:pt>
                <c:pt idx="7268">
                  <c:v>-8.1576457800000043E-2</c:v>
                </c:pt>
                <c:pt idx="7269">
                  <c:v>-5.5475766599999872E-2</c:v>
                </c:pt>
                <c:pt idx="7270">
                  <c:v>-3.2871691000000085E-2</c:v>
                </c:pt>
                <c:pt idx="7271">
                  <c:v>-1.4332710399999999E-2</c:v>
                </c:pt>
                <c:pt idx="7272">
                  <c:v>6.5507562500000024E-5</c:v>
                </c:pt>
                <c:pt idx="7273">
                  <c:v>1.0543601999999999E-2</c:v>
                </c:pt>
                <c:pt idx="7274">
                  <c:v>1.7353987499999998E-2</c:v>
                </c:pt>
                <c:pt idx="7275">
                  <c:v>2.0536598099999998E-2</c:v>
                </c:pt>
                <c:pt idx="7276">
                  <c:v>1.9772189700000064E-2</c:v>
                </c:pt>
                <c:pt idx="7277">
                  <c:v>1.4379930799999998E-2</c:v>
                </c:pt>
                <c:pt idx="7278">
                  <c:v>3.4679235400000142E-3</c:v>
                </c:pt>
                <c:pt idx="7279">
                  <c:v>-1.3793760800000004E-2</c:v>
                </c:pt>
                <c:pt idx="7280">
                  <c:v>-3.7834746400000133E-2</c:v>
                </c:pt>
                <c:pt idx="7281">
                  <c:v>-6.834809120000003E-2</c:v>
                </c:pt>
                <c:pt idx="7282">
                  <c:v>-0.10402395600000017</c:v>
                </c:pt>
                <c:pt idx="7283">
                  <c:v>-0.14241563500000048</c:v>
                </c:pt>
                <c:pt idx="7284">
                  <c:v>-0.17998229700000049</c:v>
                </c:pt>
                <c:pt idx="7285">
                  <c:v>-0.21233094199999999</c:v>
                </c:pt>
                <c:pt idx="7286">
                  <c:v>-0.23464958699999999</c:v>
                </c:pt>
                <c:pt idx="7287">
                  <c:v>-0.24228308200000048</c:v>
                </c:pt>
                <c:pt idx="7288">
                  <c:v>-0.23136718400000036</c:v>
                </c:pt>
                <c:pt idx="7289">
                  <c:v>-0.19941343700000075</c:v>
                </c:pt>
                <c:pt idx="7290">
                  <c:v>-0.14573282200000001</c:v>
                </c:pt>
                <c:pt idx="7291">
                  <c:v>-7.161492949999998E-2</c:v>
                </c:pt>
                <c:pt idx="7292">
                  <c:v>1.976949860000005E-2</c:v>
                </c:pt>
                <c:pt idx="7293">
                  <c:v>0.12371773400000002</c:v>
                </c:pt>
                <c:pt idx="7294">
                  <c:v>0.23451573600000036</c:v>
                </c:pt>
                <c:pt idx="7295">
                  <c:v>0.34602329800000031</c:v>
                </c:pt>
                <c:pt idx="7296">
                  <c:v>0.45222336200000002</c:v>
                </c:pt>
                <c:pt idx="7297">
                  <c:v>0.54766711999999951</c:v>
                </c:pt>
                <c:pt idx="7298">
                  <c:v>0.62779400900000182</c:v>
                </c:pt>
                <c:pt idx="7299">
                  <c:v>0.68914891400000178</c:v>
                </c:pt>
                <c:pt idx="7300">
                  <c:v>0.72953910700000002</c:v>
                </c:pt>
                <c:pt idx="7301">
                  <c:v>0.74816695600000005</c:v>
                </c:pt>
                <c:pt idx="7302">
                  <c:v>0.74574562800000266</c:v>
                </c:pt>
                <c:pt idx="7303">
                  <c:v>0.72456500499999998</c:v>
                </c:pt>
                <c:pt idx="7304">
                  <c:v>0.68844742900000022</c:v>
                </c:pt>
                <c:pt idx="7305">
                  <c:v>0.64253137800000004</c:v>
                </c:pt>
                <c:pt idx="7306">
                  <c:v>0.59284794300000021</c:v>
                </c:pt>
                <c:pt idx="7307">
                  <c:v>0.54570493099999995</c:v>
                </c:pt>
                <c:pt idx="7308">
                  <c:v>0.50695336399999957</c:v>
                </c:pt>
                <c:pt idx="7309">
                  <c:v>0.48125405100000002</c:v>
                </c:pt>
                <c:pt idx="7310">
                  <c:v>0.47147954100000067</c:v>
                </c:pt>
                <c:pt idx="7311">
                  <c:v>0.47836944200000031</c:v>
                </c:pt>
                <c:pt idx="7312">
                  <c:v>0.5005052209999995</c:v>
                </c:pt>
                <c:pt idx="7313">
                  <c:v>0.53460628099999996</c:v>
                </c:pt>
                <c:pt idx="7314">
                  <c:v>0.57608402800000003</c:v>
                </c:pt>
                <c:pt idx="7315">
                  <c:v>0.61974047100000196</c:v>
                </c:pt>
                <c:pt idx="7316">
                  <c:v>0.66047965500000183</c:v>
                </c:pt>
                <c:pt idx="7317">
                  <c:v>0.69391089800000061</c:v>
                </c:pt>
                <c:pt idx="7318">
                  <c:v>0.71675770000000005</c:v>
                </c:pt>
                <c:pt idx="7319">
                  <c:v>0.72703695000000002</c:v>
                </c:pt>
                <c:pt idx="7320">
                  <c:v>0.72402335200000145</c:v>
                </c:pt>
                <c:pt idx="7321">
                  <c:v>0.708053143</c:v>
                </c:pt>
                <c:pt idx="7322">
                  <c:v>0.68024363700000179</c:v>
                </c:pt>
                <c:pt idx="7323">
                  <c:v>0.64220375500000004</c:v>
                </c:pt>
                <c:pt idx="7324">
                  <c:v>0.59578997300000025</c:v>
                </c:pt>
                <c:pt idx="7325">
                  <c:v>0.54293358499999866</c:v>
                </c:pt>
                <c:pt idx="7326">
                  <c:v>0.48553255000000001</c:v>
                </c:pt>
                <c:pt idx="7327">
                  <c:v>0.42537927900000133</c:v>
                </c:pt>
                <c:pt idx="7328">
                  <c:v>0.36409060400000032</c:v>
                </c:pt>
                <c:pt idx="7329">
                  <c:v>0.30301697700000152</c:v>
                </c:pt>
                <c:pt idx="7330">
                  <c:v>0.243128277</c:v>
                </c:pt>
                <c:pt idx="7331">
                  <c:v>0.18489781599999999</c:v>
                </c:pt>
                <c:pt idx="7332">
                  <c:v>0.12821923200000052</c:v>
                </c:pt>
                <c:pt idx="7333">
                  <c:v>7.239040970000013E-2</c:v>
                </c:pt>
                <c:pt idx="7334">
                  <c:v>1.6189055300000043E-2</c:v>
                </c:pt>
                <c:pt idx="7335">
                  <c:v>-4.19565997E-2</c:v>
                </c:pt>
                <c:pt idx="7336">
                  <c:v>-0.10371704900000002</c:v>
                </c:pt>
                <c:pt idx="7337">
                  <c:v>-0.17056031799999999</c:v>
                </c:pt>
                <c:pt idx="7338">
                  <c:v>-0.24344112300000043</c:v>
                </c:pt>
                <c:pt idx="7339">
                  <c:v>-0.32252570500000127</c:v>
                </c:pt>
                <c:pt idx="7340">
                  <c:v>-0.40699820800000008</c:v>
                </c:pt>
                <c:pt idx="7341">
                  <c:v>-0.49499176400000067</c:v>
                </c:pt>
                <c:pt idx="7342">
                  <c:v>-0.58367373900000019</c:v>
                </c:pt>
                <c:pt idx="7343">
                  <c:v>-0.6694938360000029</c:v>
                </c:pt>
                <c:pt idx="7344">
                  <c:v>-0.74857605700000063</c:v>
                </c:pt>
                <c:pt idx="7345">
                  <c:v>-0.8171992820000018</c:v>
                </c:pt>
                <c:pt idx="7346">
                  <c:v>-0.87228570599999999</c:v>
                </c:pt>
                <c:pt idx="7347">
                  <c:v>-0.91180492400000002</c:v>
                </c:pt>
                <c:pt idx="7348">
                  <c:v>-0.93500882300000132</c:v>
                </c:pt>
                <c:pt idx="7349">
                  <c:v>-0.94244479999999997</c:v>
                </c:pt>
                <c:pt idx="7350">
                  <c:v>-0.93574496700000065</c:v>
                </c:pt>
                <c:pt idx="7351">
                  <c:v>-0.91724082500000004</c:v>
                </c:pt>
                <c:pt idx="7352">
                  <c:v>-0.88949618399999875</c:v>
                </c:pt>
                <c:pt idx="7353">
                  <c:v>-0.85487125800000219</c:v>
                </c:pt>
                <c:pt idx="7354">
                  <c:v>-0.8152161639999983</c:v>
                </c:pt>
                <c:pt idx="7355">
                  <c:v>-0.77175236099999978</c:v>
                </c:pt>
                <c:pt idx="7356">
                  <c:v>-0.7251458110000023</c:v>
                </c:pt>
                <c:pt idx="7357">
                  <c:v>-0.67571755900000063</c:v>
                </c:pt>
                <c:pt idx="7358">
                  <c:v>-0.6237011740000018</c:v>
                </c:pt>
                <c:pt idx="7359">
                  <c:v>-0.56945363900000001</c:v>
                </c:pt>
                <c:pt idx="7360">
                  <c:v>-0.51354915000000001</c:v>
                </c:pt>
                <c:pt idx="7361">
                  <c:v>-0.45673414599999995</c:v>
                </c:pt>
                <c:pt idx="7362">
                  <c:v>-0.39977661300000134</c:v>
                </c:pt>
                <c:pt idx="7363">
                  <c:v>-0.34327833300000032</c:v>
                </c:pt>
                <c:pt idx="7364">
                  <c:v>-0.28753259000000031</c:v>
                </c:pt>
                <c:pt idx="7365">
                  <c:v>-0.23249378900000042</c:v>
                </c:pt>
                <c:pt idx="7366">
                  <c:v>-0.17788216200000001</c:v>
                </c:pt>
                <c:pt idx="7367">
                  <c:v>-0.123398615</c:v>
                </c:pt>
                <c:pt idx="7368">
                  <c:v>-6.8985855399999838E-2</c:v>
                </c:pt>
                <c:pt idx="7369">
                  <c:v>-1.5049035400000009E-2</c:v>
                </c:pt>
                <c:pt idx="7370">
                  <c:v>3.7442099900000012E-2</c:v>
                </c:pt>
                <c:pt idx="7371">
                  <c:v>8.7012501999999992E-2</c:v>
                </c:pt>
                <c:pt idx="7372">
                  <c:v>0.13190035300000033</c:v>
                </c:pt>
                <c:pt idx="7373">
                  <c:v>0.17038219499999999</c:v>
                </c:pt>
                <c:pt idx="7374">
                  <c:v>0.20111559600000001</c:v>
                </c:pt>
                <c:pt idx="7375">
                  <c:v>0.22340268400000021</c:v>
                </c:pt>
                <c:pt idx="7376">
                  <c:v>0.23729700200000042</c:v>
                </c:pt>
                <c:pt idx="7377">
                  <c:v>0.24351961499999999</c:v>
                </c:pt>
                <c:pt idx="7378">
                  <c:v>0.24321004200000049</c:v>
                </c:pt>
                <c:pt idx="7379">
                  <c:v>0.23758898000000042</c:v>
                </c:pt>
                <c:pt idx="7380">
                  <c:v>0.22763894200000009</c:v>
                </c:pt>
                <c:pt idx="7381">
                  <c:v>0.21390838400000076</c:v>
                </c:pt>
                <c:pt idx="7382">
                  <c:v>0.19650589600000021</c:v>
                </c:pt>
                <c:pt idx="7383">
                  <c:v>0.17529221600000036</c:v>
                </c:pt>
                <c:pt idx="7384">
                  <c:v>0.15021398400000058</c:v>
                </c:pt>
                <c:pt idx="7385">
                  <c:v>0.12167150500000012</c:v>
                </c:pt>
                <c:pt idx="7386">
                  <c:v>9.0794890900000466E-2</c:v>
                </c:pt>
                <c:pt idx="7387">
                  <c:v>5.9523651200000124E-2</c:v>
                </c:pt>
                <c:pt idx="7388">
                  <c:v>3.043761440000009E-2</c:v>
                </c:pt>
                <c:pt idx="7389">
                  <c:v>6.3590537600000116E-3</c:v>
                </c:pt>
                <c:pt idx="7390">
                  <c:v>-1.01821269E-2</c:v>
                </c:pt>
                <c:pt idx="7391">
                  <c:v>-1.7485204200000021E-2</c:v>
                </c:pt>
                <c:pt idx="7392">
                  <c:v>-1.50738989E-2</c:v>
                </c:pt>
                <c:pt idx="7393">
                  <c:v>-3.8383414500000016E-3</c:v>
                </c:pt>
                <c:pt idx="7394">
                  <c:v>1.4119152599999994E-2</c:v>
                </c:pt>
                <c:pt idx="7395">
                  <c:v>3.5901406700000006E-2</c:v>
                </c:pt>
                <c:pt idx="7396">
                  <c:v>5.8396605900000231E-2</c:v>
                </c:pt>
                <c:pt idx="7397">
                  <c:v>7.8881484000000113E-2</c:v>
                </c:pt>
                <c:pt idx="7398">
                  <c:v>9.5510705700000045E-2</c:v>
                </c:pt>
                <c:pt idx="7399">
                  <c:v>0.10759082100000017</c:v>
                </c:pt>
                <c:pt idx="7400">
                  <c:v>0.1155932070000002</c:v>
                </c:pt>
                <c:pt idx="7401">
                  <c:v>0.12092588200000012</c:v>
                </c:pt>
                <c:pt idx="7402">
                  <c:v>0.125532738</c:v>
                </c:pt>
                <c:pt idx="7403">
                  <c:v>0.13141823500000058</c:v>
                </c:pt>
                <c:pt idx="7404">
                  <c:v>0.14020203300000036</c:v>
                </c:pt>
                <c:pt idx="7405">
                  <c:v>0.15278790400000036</c:v>
                </c:pt>
                <c:pt idx="7406">
                  <c:v>0.16919932400000021</c:v>
                </c:pt>
                <c:pt idx="7407">
                  <c:v>0.18859619600000058</c:v>
                </c:pt>
                <c:pt idx="7408">
                  <c:v>0.20944690600000052</c:v>
                </c:pt>
                <c:pt idx="7409">
                  <c:v>0.22980343000000042</c:v>
                </c:pt>
                <c:pt idx="7410">
                  <c:v>0.24761688000000048</c:v>
                </c:pt>
                <c:pt idx="7411">
                  <c:v>0.26103120299999999</c:v>
                </c:pt>
                <c:pt idx="7412">
                  <c:v>0.26861070800000031</c:v>
                </c:pt>
                <c:pt idx="7413">
                  <c:v>0.26948048300000127</c:v>
                </c:pt>
                <c:pt idx="7414">
                  <c:v>0.26337624300000073</c:v>
                </c:pt>
                <c:pt idx="7415">
                  <c:v>0.25061561100000002</c:v>
                </c:pt>
                <c:pt idx="7416">
                  <c:v>0.23200873599999999</c:v>
                </c:pt>
                <c:pt idx="7417">
                  <c:v>0.20872162999999988</c:v>
                </c:pt>
                <c:pt idx="7418">
                  <c:v>0.18210473399999999</c:v>
                </c:pt>
                <c:pt idx="7419">
                  <c:v>0.15349981300000048</c:v>
                </c:pt>
                <c:pt idx="7420">
                  <c:v>0.12403802400000002</c:v>
                </c:pt>
                <c:pt idx="7421">
                  <c:v>9.4452125200000042E-2</c:v>
                </c:pt>
                <c:pt idx="7422">
                  <c:v>6.4933564599999993E-2</c:v>
                </c:pt>
                <c:pt idx="7423">
                  <c:v>3.5065339300000012E-2</c:v>
                </c:pt>
                <c:pt idx="7424">
                  <c:v>3.8582264800000009E-3</c:v>
                </c:pt>
                <c:pt idx="7425">
                  <c:v>-3.0095669200000001E-2</c:v>
                </c:pt>
                <c:pt idx="7426">
                  <c:v>-6.8363917600000185E-2</c:v>
                </c:pt>
                <c:pt idx="7427">
                  <c:v>-0.11234568600000003</c:v>
                </c:pt>
                <c:pt idx="7428">
                  <c:v>-0.16292862799999988</c:v>
                </c:pt>
                <c:pt idx="7429">
                  <c:v>-0.22019697899999988</c:v>
                </c:pt>
                <c:pt idx="7430">
                  <c:v>-0.283246047</c:v>
                </c:pt>
                <c:pt idx="7431">
                  <c:v>-0.350135574</c:v>
                </c:pt>
                <c:pt idx="7432">
                  <c:v>-0.41798834400000073</c:v>
                </c:pt>
                <c:pt idx="7433">
                  <c:v>-0.48321327000000008</c:v>
                </c:pt>
                <c:pt idx="7434">
                  <c:v>-0.54181749599999951</c:v>
                </c:pt>
                <c:pt idx="7435">
                  <c:v>-0.58977074099999949</c:v>
                </c:pt>
                <c:pt idx="7436">
                  <c:v>-0.62338886999999998</c:v>
                </c:pt>
                <c:pt idx="7437">
                  <c:v>-0.63970943100000266</c:v>
                </c:pt>
                <c:pt idx="7438">
                  <c:v>-0.63683443800000195</c:v>
                </c:pt>
                <c:pt idx="7439">
                  <c:v>-0.61420833300000133</c:v>
                </c:pt>
                <c:pt idx="7440">
                  <c:v>-0.57279325400000181</c:v>
                </c:pt>
                <c:pt idx="7441">
                  <c:v>-0.51510287700000001</c:v>
                </c:pt>
                <c:pt idx="7442">
                  <c:v>-0.44506179200000012</c:v>
                </c:pt>
                <c:pt idx="7443">
                  <c:v>-0.36768046700000151</c:v>
                </c:pt>
                <c:pt idx="7444">
                  <c:v>-0.28856647400000091</c:v>
                </c:pt>
                <c:pt idx="7445">
                  <c:v>-0.21332177799999988</c:v>
                </c:pt>
                <c:pt idx="7446">
                  <c:v>-0.14690618800000052</c:v>
                </c:pt>
                <c:pt idx="7447">
                  <c:v>-9.3058025800000388E-2</c:v>
                </c:pt>
                <c:pt idx="7448">
                  <c:v>-5.3856475399999999E-2</c:v>
                </c:pt>
                <c:pt idx="7449">
                  <c:v>-2.9489079200000011E-2</c:v>
                </c:pt>
                <c:pt idx="7450">
                  <c:v>-1.8246915800000006E-2</c:v>
                </c:pt>
                <c:pt idx="7451">
                  <c:v>-1.6731073300000041E-2</c:v>
                </c:pt>
                <c:pt idx="7452">
                  <c:v>-2.0224585599999997E-2</c:v>
                </c:pt>
                <c:pt idx="7453">
                  <c:v>-2.3169067299999999E-2</c:v>
                </c:pt>
                <c:pt idx="7454">
                  <c:v>-1.9691630000000005E-2</c:v>
                </c:pt>
                <c:pt idx="7455">
                  <c:v>-4.1470090100000018E-3</c:v>
                </c:pt>
                <c:pt idx="7456">
                  <c:v>2.8344381099999993E-2</c:v>
                </c:pt>
                <c:pt idx="7457">
                  <c:v>8.1378013199999988E-2</c:v>
                </c:pt>
                <c:pt idx="7458">
                  <c:v>0.15679092000000036</c:v>
                </c:pt>
                <c:pt idx="7459">
                  <c:v>0.25428156100000032</c:v>
                </c:pt>
                <c:pt idx="7460">
                  <c:v>0.37119368900000038</c:v>
                </c:pt>
                <c:pt idx="7461">
                  <c:v>0.50253555699999997</c:v>
                </c:pt>
                <c:pt idx="7462">
                  <c:v>0.64128881400000182</c:v>
                </c:pt>
                <c:pt idx="7463">
                  <c:v>0.77901407199999972</c:v>
                </c:pt>
                <c:pt idx="7464">
                  <c:v>0.90670189100000065</c:v>
                </c:pt>
                <c:pt idx="7465">
                  <c:v>1.0157654099999998</c:v>
                </c:pt>
                <c:pt idx="7466">
                  <c:v>1.0990323200000001</c:v>
                </c:pt>
                <c:pt idx="7467">
                  <c:v>1.15158508</c:v>
                </c:pt>
                <c:pt idx="7468">
                  <c:v>1.1713224600000001</c:v>
                </c:pt>
                <c:pt idx="7469">
                  <c:v>1.1591607899999998</c:v>
                </c:pt>
                <c:pt idx="7470">
                  <c:v>1.1188543499999999</c:v>
                </c:pt>
                <c:pt idx="7471">
                  <c:v>1.0564806</c:v>
                </c:pt>
                <c:pt idx="7472">
                  <c:v>0.97968204399999981</c:v>
                </c:pt>
                <c:pt idx="7473">
                  <c:v>0.89678715600000025</c:v>
                </c:pt>
                <c:pt idx="7474">
                  <c:v>0.815935929</c:v>
                </c:pt>
                <c:pt idx="7475">
                  <c:v>0.74431333300000002</c:v>
                </c:pt>
                <c:pt idx="7476">
                  <c:v>0.68755898199999876</c:v>
                </c:pt>
                <c:pt idx="7477">
                  <c:v>0.64938415900000002</c:v>
                </c:pt>
                <c:pt idx="7478">
                  <c:v>0.63139177900000065</c:v>
                </c:pt>
                <c:pt idx="7479">
                  <c:v>0.63307783600000289</c:v>
                </c:pt>
                <c:pt idx="7480">
                  <c:v>0.65199044300000231</c:v>
                </c:pt>
                <c:pt idx="7481">
                  <c:v>0.6840215280000006</c:v>
                </c:pt>
                <c:pt idx="7482">
                  <c:v>0.72381475100000003</c:v>
                </c:pt>
                <c:pt idx="7483">
                  <c:v>0.76527356999999996</c:v>
                </c:pt>
                <c:pt idx="7484">
                  <c:v>0.80214430800000003</c:v>
                </c:pt>
                <c:pt idx="7485">
                  <c:v>0.82863834400000003</c:v>
                </c:pt>
                <c:pt idx="7486">
                  <c:v>0.84004368300000065</c:v>
                </c:pt>
                <c:pt idx="7487">
                  <c:v>0.83326387800000001</c:v>
                </c:pt>
                <c:pt idx="7488">
                  <c:v>0.80721925600000133</c:v>
                </c:pt>
                <c:pt idx="7489">
                  <c:v>0.76304702500000132</c:v>
                </c:pt>
                <c:pt idx="7490">
                  <c:v>0.70404717300000064</c:v>
                </c:pt>
                <c:pt idx="7491">
                  <c:v>0.63534347300000182</c:v>
                </c:pt>
                <c:pt idx="7492">
                  <c:v>0.56326298999999769</c:v>
                </c:pt>
                <c:pt idx="7493">
                  <c:v>0.4944841110000015</c:v>
                </c:pt>
                <c:pt idx="7494">
                  <c:v>0.43505507800000032</c:v>
                </c:pt>
                <c:pt idx="7495">
                  <c:v>0.38943366200000074</c:v>
                </c:pt>
                <c:pt idx="7496">
                  <c:v>0.35972041600000032</c:v>
                </c:pt>
                <c:pt idx="7497">
                  <c:v>0.34524634400000009</c:v>
                </c:pt>
                <c:pt idx="7498">
                  <c:v>0.34262051000000032</c:v>
                </c:pt>
                <c:pt idx="7499">
                  <c:v>0.34625137000000011</c:v>
                </c:pt>
                <c:pt idx="7500">
                  <c:v>0.34925486000000078</c:v>
                </c:pt>
                <c:pt idx="7501">
                  <c:v>0.34457442500000096</c:v>
                </c:pt>
                <c:pt idx="7502">
                  <c:v>0.32609239100000115</c:v>
                </c:pt>
                <c:pt idx="7503">
                  <c:v>0.28952111800000002</c:v>
                </c:pt>
                <c:pt idx="7504">
                  <c:v>0.23292122600000001</c:v>
                </c:pt>
                <c:pt idx="7505">
                  <c:v>0.15678513800000052</c:v>
                </c:pt>
                <c:pt idx="7506">
                  <c:v>6.3723400099999994E-2</c:v>
                </c:pt>
                <c:pt idx="7507">
                  <c:v>-4.2131914200000023E-2</c:v>
                </c:pt>
                <c:pt idx="7508">
                  <c:v>-0.15584919000000064</c:v>
                </c:pt>
                <c:pt idx="7509">
                  <c:v>-0.27238465300000098</c:v>
                </c:pt>
                <c:pt idx="7510">
                  <c:v>-0.38711310500000073</c:v>
                </c:pt>
                <c:pt idx="7511">
                  <c:v>-0.49613765399999998</c:v>
                </c:pt>
                <c:pt idx="7512">
                  <c:v>-0.59637921300000063</c:v>
                </c:pt>
                <c:pt idx="7513">
                  <c:v>-0.68550233099999958</c:v>
                </c:pt>
                <c:pt idx="7514">
                  <c:v>-0.76176094900000002</c:v>
                </c:pt>
                <c:pt idx="7515">
                  <c:v>-0.82384696000000002</c:v>
                </c:pt>
                <c:pt idx="7516">
                  <c:v>-0.87079939300000231</c:v>
                </c:pt>
                <c:pt idx="7517">
                  <c:v>-0.90198899700000001</c:v>
                </c:pt>
                <c:pt idx="7518">
                  <c:v>-0.9171575749999995</c:v>
                </c:pt>
                <c:pt idx="7519">
                  <c:v>-0.91647122999999997</c:v>
                </c:pt>
                <c:pt idx="7520">
                  <c:v>-0.90054743599999998</c:v>
                </c:pt>
                <c:pt idx="7521">
                  <c:v>-0.87043594199999996</c:v>
                </c:pt>
                <c:pt idx="7522">
                  <c:v>-0.82756038199999815</c:v>
                </c:pt>
                <c:pt idx="7523">
                  <c:v>-0.77364340300000256</c:v>
                </c:pt>
                <c:pt idx="7524">
                  <c:v>-0.7106404150000023</c:v>
                </c:pt>
                <c:pt idx="7525">
                  <c:v>-0.64069594300000265</c:v>
                </c:pt>
                <c:pt idx="7526">
                  <c:v>-0.56611428799999997</c:v>
                </c:pt>
                <c:pt idx="7527">
                  <c:v>-0.48932286500000199</c:v>
                </c:pt>
                <c:pt idx="7528">
                  <c:v>-0.41280254400000038</c:v>
                </c:pt>
                <c:pt idx="7529">
                  <c:v>-0.33896680700000176</c:v>
                </c:pt>
                <c:pt idx="7530">
                  <c:v>-0.26999229200000002</c:v>
                </c:pt>
                <c:pt idx="7531">
                  <c:v>-0.20762187599999987</c:v>
                </c:pt>
                <c:pt idx="7532">
                  <c:v>-0.15297317799999999</c:v>
                </c:pt>
                <c:pt idx="7533">
                  <c:v>-0.106393417</c:v>
                </c:pt>
                <c:pt idx="7534">
                  <c:v>-6.7399197700000024E-2</c:v>
                </c:pt>
                <c:pt idx="7535">
                  <c:v>-3.4729359200000004E-2</c:v>
                </c:pt>
                <c:pt idx="7536">
                  <c:v>-6.5262290600000177E-3</c:v>
                </c:pt>
                <c:pt idx="7537">
                  <c:v>1.9360248400000005E-2</c:v>
                </c:pt>
                <c:pt idx="7538">
                  <c:v>4.4978028900000022E-2</c:v>
                </c:pt>
                <c:pt idx="7539">
                  <c:v>7.1845784300000021E-2</c:v>
                </c:pt>
                <c:pt idx="7540">
                  <c:v>0.10057411600000002</c:v>
                </c:pt>
                <c:pt idx="7541">
                  <c:v>0.13062378699999988</c:v>
                </c:pt>
                <c:pt idx="7542">
                  <c:v>0.16027022799999988</c:v>
                </c:pt>
                <c:pt idx="7543">
                  <c:v>0.18680675399999999</c:v>
                </c:pt>
                <c:pt idx="7544">
                  <c:v>0.20696610100000049</c:v>
                </c:pt>
                <c:pt idx="7545">
                  <c:v>0.21748779300000048</c:v>
                </c:pt>
                <c:pt idx="7546">
                  <c:v>0.21572667000000001</c:v>
                </c:pt>
                <c:pt idx="7547">
                  <c:v>0.20019162599999987</c:v>
                </c:pt>
                <c:pt idx="7548">
                  <c:v>0.17092407900000001</c:v>
                </c:pt>
                <c:pt idx="7549">
                  <c:v>0.12966359</c:v>
                </c:pt>
                <c:pt idx="7550">
                  <c:v>7.9787879500000033E-2</c:v>
                </c:pt>
                <c:pt idx="7551">
                  <c:v>2.604432390000001E-2</c:v>
                </c:pt>
                <c:pt idx="7552">
                  <c:v>-2.5890761600000006E-2</c:v>
                </c:pt>
                <c:pt idx="7553">
                  <c:v>-6.9979765099999966E-2</c:v>
                </c:pt>
                <c:pt idx="7554">
                  <c:v>-0.100466097</c:v>
                </c:pt>
                <c:pt idx="7555">
                  <c:v>-0.11252937500000003</c:v>
                </c:pt>
                <c:pt idx="7556">
                  <c:v>-0.102880424</c:v>
                </c:pt>
                <c:pt idx="7557">
                  <c:v>-7.021633950000003E-2</c:v>
                </c:pt>
                <c:pt idx="7558">
                  <c:v>-1.5462114900000009E-2</c:v>
                </c:pt>
                <c:pt idx="7559">
                  <c:v>5.8251226199999957E-2</c:v>
                </c:pt>
                <c:pt idx="7560">
                  <c:v>0.14588401600000001</c:v>
                </c:pt>
                <c:pt idx="7561">
                  <c:v>0.241027513</c:v>
                </c:pt>
                <c:pt idx="7562">
                  <c:v>0.33661022600000073</c:v>
                </c:pt>
                <c:pt idx="7563">
                  <c:v>0.42566847100000127</c:v>
                </c:pt>
                <c:pt idx="7564">
                  <c:v>0.50207183600000183</c:v>
                </c:pt>
                <c:pt idx="7565">
                  <c:v>0.56110717200000004</c:v>
                </c:pt>
                <c:pt idx="7566">
                  <c:v>0.59985433300000024</c:v>
                </c:pt>
                <c:pt idx="7567">
                  <c:v>0.61732495200000181</c:v>
                </c:pt>
                <c:pt idx="7568">
                  <c:v>0.61437050400000004</c:v>
                </c:pt>
                <c:pt idx="7569">
                  <c:v>0.59339639699999958</c:v>
                </c:pt>
                <c:pt idx="7570">
                  <c:v>0.55793582700000133</c:v>
                </c:pt>
                <c:pt idx="7571">
                  <c:v>0.51214210899999957</c:v>
                </c:pt>
                <c:pt idx="7572">
                  <c:v>0.46025570000000005</c:v>
                </c:pt>
                <c:pt idx="7573">
                  <c:v>0.406097655</c:v>
                </c:pt>
                <c:pt idx="7574">
                  <c:v>0.35263355299999999</c:v>
                </c:pt>
                <c:pt idx="7575">
                  <c:v>0.30164752</c:v>
                </c:pt>
                <c:pt idx="7576">
                  <c:v>0.25356393500000002</c:v>
                </c:pt>
                <c:pt idx="7577">
                  <c:v>0.20744085700000042</c:v>
                </c:pt>
                <c:pt idx="7578">
                  <c:v>0.16114392399999997</c:v>
                </c:pt>
                <c:pt idx="7579">
                  <c:v>0.11168482800000003</c:v>
                </c:pt>
                <c:pt idx="7580">
                  <c:v>5.5677849899999896E-2</c:v>
                </c:pt>
                <c:pt idx="7581">
                  <c:v>-1.0151024200000023E-2</c:v>
                </c:pt>
                <c:pt idx="7582">
                  <c:v>-8.8476325100000419E-2</c:v>
                </c:pt>
                <c:pt idx="7583">
                  <c:v>-0.18097542500000033</c:v>
                </c:pt>
                <c:pt idx="7584">
                  <c:v>-0.28806459500000098</c:v>
                </c:pt>
                <c:pt idx="7585">
                  <c:v>-0.40878637300000098</c:v>
                </c:pt>
                <c:pt idx="7586">
                  <c:v>-0.54084532600000146</c:v>
                </c:pt>
                <c:pt idx="7587">
                  <c:v>-0.68077183700000288</c:v>
                </c:pt>
                <c:pt idx="7588">
                  <c:v>-0.82419188800000065</c:v>
                </c:pt>
                <c:pt idx="7589">
                  <c:v>-0.96618207300000003</c:v>
                </c:pt>
                <c:pt idx="7590">
                  <c:v>-1.10168472</c:v>
                </c:pt>
                <c:pt idx="7591">
                  <c:v>-1.225954599999997</c:v>
                </c:pt>
                <c:pt idx="7592">
                  <c:v>-1.33499543</c:v>
                </c:pt>
                <c:pt idx="7593">
                  <c:v>-1.4259313899999941</c:v>
                </c:pt>
                <c:pt idx="7594">
                  <c:v>-1.4972599099999999</c:v>
                </c:pt>
                <c:pt idx="7595">
                  <c:v>-1.54893814</c:v>
                </c:pt>
                <c:pt idx="7596">
                  <c:v>-1.5822791700000001</c:v>
                </c:pt>
                <c:pt idx="7597">
                  <c:v>-1.5996692799999968</c:v>
                </c:pt>
                <c:pt idx="7598">
                  <c:v>-1.6041475000000032</c:v>
                </c:pt>
                <c:pt idx="7599">
                  <c:v>-1.59892086</c:v>
                </c:pt>
                <c:pt idx="7600">
                  <c:v>-1.5869003799999999</c:v>
                </c:pt>
                <c:pt idx="7601">
                  <c:v>-1.57033818</c:v>
                </c:pt>
                <c:pt idx="7602">
                  <c:v>-1.5506223799999999</c:v>
                </c:pt>
                <c:pt idx="7603">
                  <c:v>-1.52824914</c:v>
                </c:pt>
                <c:pt idx="7604">
                  <c:v>-1.502948699999997</c:v>
                </c:pt>
                <c:pt idx="7605">
                  <c:v>-1.4739067599999955</c:v>
                </c:pt>
                <c:pt idx="7606">
                  <c:v>-1.4400101199999999</c:v>
                </c:pt>
                <c:pt idx="7607">
                  <c:v>-1.40005143</c:v>
                </c:pt>
                <c:pt idx="7608">
                  <c:v>-1.3528599200000029</c:v>
                </c:pt>
                <c:pt idx="7609">
                  <c:v>-1.2973634299999999</c:v>
                </c:pt>
                <c:pt idx="7610">
                  <c:v>-1.2326184600000001</c:v>
                </c:pt>
                <c:pt idx="7611">
                  <c:v>-1.1578593699999999</c:v>
                </c:pt>
                <c:pt idx="7612">
                  <c:v>-1.07260863</c:v>
                </c:pt>
                <c:pt idx="7613">
                  <c:v>-0.97685885400000161</c:v>
                </c:pt>
                <c:pt idx="7614">
                  <c:v>-0.87130247599999999</c:v>
                </c:pt>
                <c:pt idx="7615">
                  <c:v>-0.75755673300000004</c:v>
                </c:pt>
                <c:pt idx="7616">
                  <c:v>-0.63831768300000002</c:v>
                </c:pt>
                <c:pt idx="7617">
                  <c:v>-0.51738410399999957</c:v>
                </c:pt>
                <c:pt idx="7618">
                  <c:v>-0.39951278500000187</c:v>
                </c:pt>
                <c:pt idx="7619">
                  <c:v>-0.29009061100000066</c:v>
                </c:pt>
                <c:pt idx="7620">
                  <c:v>-0.19463820800000006</c:v>
                </c:pt>
                <c:pt idx="7621">
                  <c:v>-0.11818877200000009</c:v>
                </c:pt>
                <c:pt idx="7622">
                  <c:v>-6.460893090000018E-2</c:v>
                </c:pt>
                <c:pt idx="7623">
                  <c:v>-3.5957390000000054E-2</c:v>
                </c:pt>
                <c:pt idx="7624">
                  <c:v>-3.1995009500000011E-2</c:v>
                </c:pt>
                <c:pt idx="7625">
                  <c:v>-4.9957926100000133E-2</c:v>
                </c:pt>
                <c:pt idx="7626">
                  <c:v>-8.4682558800000002E-2</c:v>
                </c:pt>
                <c:pt idx="7627">
                  <c:v>-0.12911357199999987</c:v>
                </c:pt>
                <c:pt idx="7628">
                  <c:v>-0.17514868600000033</c:v>
                </c:pt>
                <c:pt idx="7629">
                  <c:v>-0.21469813700000048</c:v>
                </c:pt>
                <c:pt idx="7630">
                  <c:v>-0.24077812400000001</c:v>
                </c:pt>
                <c:pt idx="7631">
                  <c:v>-0.24843957500000033</c:v>
                </c:pt>
                <c:pt idx="7632">
                  <c:v>-0.235365503</c:v>
                </c:pt>
                <c:pt idx="7633">
                  <c:v>-0.20203692100000001</c:v>
                </c:pt>
                <c:pt idx="7634">
                  <c:v>-0.15145488800000048</c:v>
                </c:pt>
                <c:pt idx="7635">
                  <c:v>-8.849486080000038E-2</c:v>
                </c:pt>
                <c:pt idx="7636">
                  <c:v>-1.9028952000000002E-2</c:v>
                </c:pt>
                <c:pt idx="7637">
                  <c:v>5.1015854199999947E-2</c:v>
                </c:pt>
                <c:pt idx="7638">
                  <c:v>0.11649777700000009</c:v>
                </c:pt>
                <c:pt idx="7639">
                  <c:v>0.17367076299999987</c:v>
                </c:pt>
                <c:pt idx="7640">
                  <c:v>0.22048862100000005</c:v>
                </c:pt>
                <c:pt idx="7641">
                  <c:v>0.25658990600000031</c:v>
                </c:pt>
                <c:pt idx="7642">
                  <c:v>0.28301600700000074</c:v>
                </c:pt>
                <c:pt idx="7643">
                  <c:v>0.30176064600000002</c:v>
                </c:pt>
                <c:pt idx="7644">
                  <c:v>0.31527366400000073</c:v>
                </c:pt>
                <c:pt idx="7645">
                  <c:v>0.32603400600000032</c:v>
                </c:pt>
                <c:pt idx="7646">
                  <c:v>0.33626254800000038</c:v>
                </c:pt>
                <c:pt idx="7647">
                  <c:v>0.34778845100000078</c:v>
                </c:pt>
                <c:pt idx="7648">
                  <c:v>0.36202256500000152</c:v>
                </c:pt>
                <c:pt idx="7649">
                  <c:v>0.37995357200000091</c:v>
                </c:pt>
                <c:pt idx="7650">
                  <c:v>0.40208839800000074</c:v>
                </c:pt>
                <c:pt idx="7651">
                  <c:v>0.42829997200000008</c:v>
                </c:pt>
                <c:pt idx="7652">
                  <c:v>0.45761112999999998</c:v>
                </c:pt>
                <c:pt idx="7653">
                  <c:v>0.48800561900000067</c:v>
                </c:pt>
                <c:pt idx="7654">
                  <c:v>0.51638862799999996</c:v>
                </c:pt>
                <c:pt idx="7655">
                  <c:v>0.53879656799999998</c:v>
                </c:pt>
                <c:pt idx="7656">
                  <c:v>0.55089049900000064</c:v>
                </c:pt>
                <c:pt idx="7657">
                  <c:v>0.54867801300000196</c:v>
                </c:pt>
                <c:pt idx="7658">
                  <c:v>0.52931933999999958</c:v>
                </c:pt>
                <c:pt idx="7659">
                  <c:v>0.4918290000000009</c:v>
                </c:pt>
                <c:pt idx="7660">
                  <c:v>0.43749281200000073</c:v>
                </c:pt>
                <c:pt idx="7661">
                  <c:v>0.36988040200000133</c:v>
                </c:pt>
                <c:pt idx="7662">
                  <c:v>0.29443520099999998</c:v>
                </c:pt>
                <c:pt idx="7663">
                  <c:v>0.21772798700000048</c:v>
                </c:pt>
                <c:pt idx="7664">
                  <c:v>0.14653760800000001</c:v>
                </c:pt>
                <c:pt idx="7665">
                  <c:v>8.6957982700000228E-2</c:v>
                </c:pt>
                <c:pt idx="7666">
                  <c:v>4.3707754200000032E-2</c:v>
                </c:pt>
                <c:pt idx="7667">
                  <c:v>1.9752464000000036E-2</c:v>
                </c:pt>
                <c:pt idx="7668">
                  <c:v>1.6261565100000045E-2</c:v>
                </c:pt>
                <c:pt idx="7669">
                  <c:v>3.2837257900000118E-2</c:v>
                </c:pt>
                <c:pt idx="7670">
                  <c:v>6.7896299300000226E-2</c:v>
                </c:pt>
                <c:pt idx="7671">
                  <c:v>0.11907461800000003</c:v>
                </c:pt>
                <c:pt idx="7672">
                  <c:v>0.18355180400000001</c:v>
                </c:pt>
                <c:pt idx="7673">
                  <c:v>0.25824438300000002</c:v>
                </c:pt>
                <c:pt idx="7674">
                  <c:v>0.33987709600000127</c:v>
                </c:pt>
                <c:pt idx="7675">
                  <c:v>0.42497837500000152</c:v>
                </c:pt>
                <c:pt idx="7676">
                  <c:v>0.509863442</c:v>
                </c:pt>
                <c:pt idx="7677">
                  <c:v>0.59065887700000064</c:v>
                </c:pt>
                <c:pt idx="7678">
                  <c:v>0.66339673400000065</c:v>
                </c:pt>
                <c:pt idx="7679">
                  <c:v>0.72418628099999949</c:v>
                </c:pt>
                <c:pt idx="7680">
                  <c:v>0.76945263500000005</c:v>
                </c:pt>
                <c:pt idx="7681">
                  <c:v>0.796223291</c:v>
                </c:pt>
                <c:pt idx="7682">
                  <c:v>0.80243812599999842</c:v>
                </c:pt>
                <c:pt idx="7683">
                  <c:v>0.78724806300000005</c:v>
                </c:pt>
                <c:pt idx="7684">
                  <c:v>0.75125126499999995</c:v>
                </c:pt>
                <c:pt idx="7685">
                  <c:v>0.69660519500000062</c:v>
                </c:pt>
                <c:pt idx="7686">
                  <c:v>0.62695326300000065</c:v>
                </c:pt>
                <c:pt idx="7687">
                  <c:v>0.54712612299999996</c:v>
                </c:pt>
                <c:pt idx="7688">
                  <c:v>0.46262810300000073</c:v>
                </c:pt>
                <c:pt idx="7689">
                  <c:v>0.37897413000000091</c:v>
                </c:pt>
                <c:pt idx="7690">
                  <c:v>0.30099236500000115</c:v>
                </c:pt>
                <c:pt idx="7691">
                  <c:v>0.23223222700000001</c:v>
                </c:pt>
                <c:pt idx="7692">
                  <c:v>0.17459719400000048</c:v>
                </c:pt>
                <c:pt idx="7693">
                  <c:v>0.12827060799999987</c:v>
                </c:pt>
                <c:pt idx="7694">
                  <c:v>9.1932697600000002E-2</c:v>
                </c:pt>
                <c:pt idx="7695">
                  <c:v>6.3199457500000014E-2</c:v>
                </c:pt>
                <c:pt idx="7696">
                  <c:v>3.9178633500000011E-2</c:v>
                </c:pt>
                <c:pt idx="7697">
                  <c:v>1.7034249200000007E-2</c:v>
                </c:pt>
                <c:pt idx="7698">
                  <c:v>-5.5237132300000004E-3</c:v>
                </c:pt>
                <c:pt idx="7699">
                  <c:v>-2.9866740200000002E-2</c:v>
                </c:pt>
                <c:pt idx="7700">
                  <c:v>-5.6201752299999817E-2</c:v>
                </c:pt>
                <c:pt idx="7701">
                  <c:v>-8.3446449700000244E-2</c:v>
                </c:pt>
                <c:pt idx="7702">
                  <c:v>-0.10922447600000031</c:v>
                </c:pt>
                <c:pt idx="7703">
                  <c:v>-0.129989775</c:v>
                </c:pt>
                <c:pt idx="7704">
                  <c:v>-0.14129932500000036</c:v>
                </c:pt>
                <c:pt idx="7705">
                  <c:v>-0.13824297499999999</c:v>
                </c:pt>
                <c:pt idx="7706">
                  <c:v>-0.11601251700000001</c:v>
                </c:pt>
                <c:pt idx="7707">
                  <c:v>-7.0558170599999956E-2</c:v>
                </c:pt>
                <c:pt idx="7708">
                  <c:v>7.5360849800000182E-4</c:v>
                </c:pt>
                <c:pt idx="7709">
                  <c:v>9.8580249100000267E-2</c:v>
                </c:pt>
                <c:pt idx="7710">
                  <c:v>0.22123203300000024</c:v>
                </c:pt>
                <c:pt idx="7711">
                  <c:v>0.36455364800000001</c:v>
                </c:pt>
                <c:pt idx="7712">
                  <c:v>0.52208180100000001</c:v>
                </c:pt>
                <c:pt idx="7713">
                  <c:v>0.68546434699999959</c:v>
                </c:pt>
                <c:pt idx="7714">
                  <c:v>0.84509913400000181</c:v>
                </c:pt>
                <c:pt idx="7715">
                  <c:v>0.99093076999999818</c:v>
                </c:pt>
                <c:pt idx="7716">
                  <c:v>1.113334609999997</c:v>
                </c:pt>
                <c:pt idx="7717">
                  <c:v>1.2040104</c:v>
                </c:pt>
                <c:pt idx="7718">
                  <c:v>1.2567984699999999</c:v>
                </c:pt>
                <c:pt idx="7719">
                  <c:v>1.26832711</c:v>
                </c:pt>
                <c:pt idx="7720">
                  <c:v>1.2383997799999973</c:v>
                </c:pt>
                <c:pt idx="7721">
                  <c:v>1.1700471100000032</c:v>
                </c:pt>
                <c:pt idx="7722">
                  <c:v>1.06920616</c:v>
                </c:pt>
                <c:pt idx="7723">
                  <c:v>0.94404267900000005</c:v>
                </c:pt>
                <c:pt idx="7724">
                  <c:v>0.80399379199999998</c:v>
                </c:pt>
                <c:pt idx="7725">
                  <c:v>0.65866558500000005</c:v>
                </c:pt>
                <c:pt idx="7726">
                  <c:v>0.51675394600000002</c:v>
                </c:pt>
                <c:pt idx="7727">
                  <c:v>0.38515539200000032</c:v>
                </c:pt>
                <c:pt idx="7728">
                  <c:v>0.26840003800000001</c:v>
                </c:pt>
                <c:pt idx="7729">
                  <c:v>0.16847323900000039</c:v>
                </c:pt>
                <c:pt idx="7730">
                  <c:v>8.5013412300000007E-2</c:v>
                </c:pt>
                <c:pt idx="7731">
                  <c:v>1.5805639600000043E-2</c:v>
                </c:pt>
                <c:pt idx="7732">
                  <c:v>-4.2554720200000021E-2</c:v>
                </c:pt>
                <c:pt idx="7733">
                  <c:v>-9.3964635900000315E-2</c:v>
                </c:pt>
                <c:pt idx="7734">
                  <c:v>-0.14219292</c:v>
                </c:pt>
                <c:pt idx="7735">
                  <c:v>-0.19040396200000009</c:v>
                </c:pt>
                <c:pt idx="7736">
                  <c:v>-0.24084593800000043</c:v>
                </c:pt>
                <c:pt idx="7737">
                  <c:v>-0.2946865750000015</c:v>
                </c:pt>
                <c:pt idx="7738">
                  <c:v>-0.35196532200000002</c:v>
                </c:pt>
                <c:pt idx="7739">
                  <c:v>-0.41163338300000002</c:v>
                </c:pt>
                <c:pt idx="7740">
                  <c:v>-0.47166211900000032</c:v>
                </c:pt>
                <c:pt idx="7741">
                  <c:v>-0.52921395299999996</c:v>
                </c:pt>
                <c:pt idx="7742">
                  <c:v>-0.58087541800000064</c:v>
                </c:pt>
                <c:pt idx="7743">
                  <c:v>-0.62294712200000146</c:v>
                </c:pt>
                <c:pt idx="7744">
                  <c:v>-0.65178207800000065</c:v>
                </c:pt>
                <c:pt idx="7745">
                  <c:v>-0.66415491500000146</c:v>
                </c:pt>
                <c:pt idx="7746">
                  <c:v>-0.65763580900000196</c:v>
                </c:pt>
                <c:pt idx="7747">
                  <c:v>-0.63093842900000063</c:v>
                </c:pt>
                <c:pt idx="7748">
                  <c:v>-0.58420029999999956</c:v>
                </c:pt>
                <c:pt idx="7749">
                  <c:v>-0.5191460489999995</c:v>
                </c:pt>
                <c:pt idx="7750">
                  <c:v>-0.43908391000000091</c:v>
                </c:pt>
                <c:pt idx="7751">
                  <c:v>-0.34869575500000011</c:v>
                </c:pt>
                <c:pt idx="7752">
                  <c:v>-0.25361210000000001</c:v>
                </c:pt>
                <c:pt idx="7753">
                  <c:v>-0.15980844400000058</c:v>
                </c:pt>
                <c:pt idx="7754">
                  <c:v>-7.2905634799999994E-2</c:v>
                </c:pt>
                <c:pt idx="7755">
                  <c:v>2.5055429700000008E-3</c:v>
                </c:pt>
                <c:pt idx="7756">
                  <c:v>6.3385372600000003E-2</c:v>
                </c:pt>
                <c:pt idx="7757">
                  <c:v>0.10850902000000009</c:v>
                </c:pt>
                <c:pt idx="7758">
                  <c:v>0.13842311299999999</c:v>
                </c:pt>
                <c:pt idx="7759">
                  <c:v>0.15511262100000001</c:v>
                </c:pt>
                <c:pt idx="7760">
                  <c:v>0.16146278400000039</c:v>
                </c:pt>
                <c:pt idx="7761">
                  <c:v>0.16064038400000039</c:v>
                </c:pt>
                <c:pt idx="7762">
                  <c:v>0.15552733200000052</c:v>
                </c:pt>
                <c:pt idx="7763">
                  <c:v>0.14831947200000042</c:v>
                </c:pt>
                <c:pt idx="7764">
                  <c:v>0.14035466199999988</c:v>
                </c:pt>
                <c:pt idx="7765">
                  <c:v>0.132177343</c:v>
                </c:pt>
                <c:pt idx="7766">
                  <c:v>0.12379535300000027</c:v>
                </c:pt>
                <c:pt idx="7767">
                  <c:v>0.11504178000000009</c:v>
                </c:pt>
                <c:pt idx="7768">
                  <c:v>0.105938117</c:v>
                </c:pt>
                <c:pt idx="7769">
                  <c:v>9.6959839700000064E-2</c:v>
                </c:pt>
                <c:pt idx="7770">
                  <c:v>8.9130878700000346E-2</c:v>
                </c:pt>
                <c:pt idx="7771">
                  <c:v>8.3921915600000063E-2</c:v>
                </c:pt>
                <c:pt idx="7772">
                  <c:v>8.2977462400000063E-2</c:v>
                </c:pt>
                <c:pt idx="7773">
                  <c:v>8.7741400300000064E-2</c:v>
                </c:pt>
                <c:pt idx="7774">
                  <c:v>9.90819379E-2</c:v>
                </c:pt>
                <c:pt idx="7775">
                  <c:v>0.11701710600000001</c:v>
                </c:pt>
                <c:pt idx="7776">
                  <c:v>0.140615605</c:v>
                </c:pt>
                <c:pt idx="7777">
                  <c:v>0.16810456299999987</c:v>
                </c:pt>
                <c:pt idx="7778">
                  <c:v>0.19716008900000009</c:v>
                </c:pt>
                <c:pt idx="7779">
                  <c:v>0.22531304500000021</c:v>
                </c:pt>
                <c:pt idx="7780">
                  <c:v>0.25037699800000091</c:v>
                </c:pt>
                <c:pt idx="7781">
                  <c:v>0.27080421600000032</c:v>
                </c:pt>
                <c:pt idx="7782">
                  <c:v>0.28589985699999998</c:v>
                </c:pt>
                <c:pt idx="7783">
                  <c:v>0.2958623850000015</c:v>
                </c:pt>
                <c:pt idx="7784">
                  <c:v>0.301661242</c:v>
                </c:pt>
                <c:pt idx="7785">
                  <c:v>0.30479751700000002</c:v>
                </c:pt>
                <c:pt idx="7786">
                  <c:v>0.30701454500000103</c:v>
                </c:pt>
                <c:pt idx="7787">
                  <c:v>0.31002342100000091</c:v>
                </c:pt>
                <c:pt idx="7788">
                  <c:v>0.31529083300000038</c:v>
                </c:pt>
                <c:pt idx="7789">
                  <c:v>0.32391108000000091</c:v>
                </c:pt>
                <c:pt idx="7790">
                  <c:v>0.33655165800000031</c:v>
                </c:pt>
                <c:pt idx="7791">
                  <c:v>0.35344281200000038</c:v>
                </c:pt>
                <c:pt idx="7792">
                  <c:v>0.374380775000002</c:v>
                </c:pt>
                <c:pt idx="7793">
                  <c:v>0.39872332800000032</c:v>
                </c:pt>
                <c:pt idx="7794">
                  <c:v>0.4253801620000015</c:v>
                </c:pt>
                <c:pt idx="7795">
                  <c:v>0.45282153300000066</c:v>
                </c:pt>
                <c:pt idx="7796">
                  <c:v>0.47913661500000032</c:v>
                </c:pt>
                <c:pt idx="7797">
                  <c:v>0.50216800899999958</c:v>
                </c:pt>
                <c:pt idx="7798">
                  <c:v>0.51972618199999843</c:v>
                </c:pt>
                <c:pt idx="7799">
                  <c:v>0.52986017200000002</c:v>
                </c:pt>
                <c:pt idx="7800">
                  <c:v>0.53113774699999949</c:v>
                </c:pt>
                <c:pt idx="7801">
                  <c:v>0.52287832000000001</c:v>
                </c:pt>
                <c:pt idx="7802">
                  <c:v>0.50528899799999949</c:v>
                </c:pt>
                <c:pt idx="7803">
                  <c:v>0.47947582300000091</c:v>
                </c:pt>
                <c:pt idx="7804">
                  <c:v>0.4473279800000009</c:v>
                </c:pt>
                <c:pt idx="7805">
                  <c:v>0.41129564999999996</c:v>
                </c:pt>
                <c:pt idx="7806">
                  <c:v>0.374101236</c:v>
                </c:pt>
                <c:pt idx="7807">
                  <c:v>0.33842709700000151</c:v>
                </c:pt>
                <c:pt idx="7808">
                  <c:v>0.30662144900000032</c:v>
                </c:pt>
                <c:pt idx="7809">
                  <c:v>0.28046144200000001</c:v>
                </c:pt>
                <c:pt idx="7810">
                  <c:v>0.261002446</c:v>
                </c:pt>
                <c:pt idx="7811">
                  <c:v>0.24853327300000036</c:v>
                </c:pt>
                <c:pt idx="7812">
                  <c:v>0.24264307500000001</c:v>
                </c:pt>
                <c:pt idx="7813">
                  <c:v>0.24238507300000001</c:v>
                </c:pt>
                <c:pt idx="7814">
                  <c:v>0.24649999300000069</c:v>
                </c:pt>
                <c:pt idx="7815">
                  <c:v>0.253644113</c:v>
                </c:pt>
                <c:pt idx="7816">
                  <c:v>0.26256018800000008</c:v>
                </c:pt>
                <c:pt idx="7817">
                  <c:v>0.27214429899999998</c:v>
                </c:pt>
                <c:pt idx="7818">
                  <c:v>0.28139410000000031</c:v>
                </c:pt>
                <c:pt idx="7819">
                  <c:v>0.28926696500000115</c:v>
                </c:pt>
                <c:pt idx="7820">
                  <c:v>0.29451764800000002</c:v>
                </c:pt>
                <c:pt idx="7821">
                  <c:v>0.29560148700000038</c:v>
                </c:pt>
                <c:pt idx="7822">
                  <c:v>0.29071411700000038</c:v>
                </c:pt>
                <c:pt idx="7823">
                  <c:v>0.27799767500000067</c:v>
                </c:pt>
                <c:pt idx="7824">
                  <c:v>0.255881054</c:v>
                </c:pt>
                <c:pt idx="7825">
                  <c:v>0.22346586100000021</c:v>
                </c:pt>
                <c:pt idx="7826">
                  <c:v>0.18084439900000052</c:v>
                </c:pt>
                <c:pt idx="7827">
                  <c:v>0.12924327999999999</c:v>
                </c:pt>
                <c:pt idx="7828">
                  <c:v>7.0934679900000186E-2</c:v>
                </c:pt>
                <c:pt idx="7829">
                  <c:v>8.9251699400000068E-3</c:v>
                </c:pt>
                <c:pt idx="7830">
                  <c:v>-5.3505605999999976E-2</c:v>
                </c:pt>
                <c:pt idx="7831">
                  <c:v>-0.11330063700000001</c:v>
                </c:pt>
                <c:pt idx="7832">
                  <c:v>-0.16803755200000006</c:v>
                </c:pt>
                <c:pt idx="7833">
                  <c:v>-0.21616949800000052</c:v>
                </c:pt>
                <c:pt idx="7834">
                  <c:v>-0.25706023099999997</c:v>
                </c:pt>
                <c:pt idx="7835">
                  <c:v>-0.29083863300000073</c:v>
                </c:pt>
                <c:pt idx="7836">
                  <c:v>-0.31814270700000091</c:v>
                </c:pt>
                <c:pt idx="7837">
                  <c:v>-0.33984308100000116</c:v>
                </c:pt>
                <c:pt idx="7838">
                  <c:v>-0.35682566200000126</c:v>
                </c:pt>
                <c:pt idx="7839">
                  <c:v>-0.36988220300000152</c:v>
                </c:pt>
                <c:pt idx="7840">
                  <c:v>-0.37971265500000073</c:v>
                </c:pt>
                <c:pt idx="7841">
                  <c:v>-0.38699881900000127</c:v>
                </c:pt>
                <c:pt idx="7842">
                  <c:v>-0.39248397000000157</c:v>
                </c:pt>
                <c:pt idx="7843">
                  <c:v>-0.39699220900000115</c:v>
                </c:pt>
                <c:pt idx="7844">
                  <c:v>-0.4013464070000009</c:v>
                </c:pt>
                <c:pt idx="7845">
                  <c:v>-0.40619034900000001</c:v>
                </c:pt>
                <c:pt idx="7846">
                  <c:v>-0.41176785800000004</c:v>
                </c:pt>
                <c:pt idx="7847">
                  <c:v>-0.41774681700000038</c:v>
                </c:pt>
                <c:pt idx="7848">
                  <c:v>-0.42317795200000002</c:v>
                </c:pt>
                <c:pt idx="7849">
                  <c:v>-0.42664548500000032</c:v>
                </c:pt>
                <c:pt idx="7850">
                  <c:v>-0.42660908000000008</c:v>
                </c:pt>
                <c:pt idx="7851">
                  <c:v>-0.42186856300000158</c:v>
                </c:pt>
                <c:pt idx="7852">
                  <c:v>-0.41203192300000002</c:v>
                </c:pt>
                <c:pt idx="7853">
                  <c:v>-0.39785117900000133</c:v>
                </c:pt>
                <c:pt idx="7854">
                  <c:v>-0.38131475100000151</c:v>
                </c:pt>
                <c:pt idx="7855">
                  <c:v>-0.36544087300000133</c:v>
                </c:pt>
                <c:pt idx="7856">
                  <c:v>-0.35379592100000001</c:v>
                </c:pt>
                <c:pt idx="7857">
                  <c:v>-0.34983213200000018</c:v>
                </c:pt>
                <c:pt idx="7858">
                  <c:v>-0.35618570600000032</c:v>
                </c:pt>
                <c:pt idx="7859">
                  <c:v>-0.37409270900000091</c:v>
                </c:pt>
                <c:pt idx="7860">
                  <c:v>-0.40305087300000098</c:v>
                </c:pt>
                <c:pt idx="7861">
                  <c:v>-0.44079748599999996</c:v>
                </c:pt>
                <c:pt idx="7862">
                  <c:v>-0.48360032200000008</c:v>
                </c:pt>
                <c:pt idx="7863">
                  <c:v>-0.52678201400000002</c:v>
                </c:pt>
                <c:pt idx="7864">
                  <c:v>-0.56535214600000006</c:v>
                </c:pt>
                <c:pt idx="7865">
                  <c:v>-0.59460886200000063</c:v>
                </c:pt>
                <c:pt idx="7866">
                  <c:v>-0.61059940500000065</c:v>
                </c:pt>
                <c:pt idx="7867">
                  <c:v>-0.61038853699999995</c:v>
                </c:pt>
                <c:pt idx="7868">
                  <c:v>-0.59214953900000022</c:v>
                </c:pt>
                <c:pt idx="7869">
                  <c:v>-0.55514117800000062</c:v>
                </c:pt>
                <c:pt idx="7870">
                  <c:v>-0.49965040800000032</c:v>
                </c:pt>
                <c:pt idx="7871">
                  <c:v>-0.42695943000000008</c:v>
                </c:pt>
                <c:pt idx="7872">
                  <c:v>-0.33934615600000073</c:v>
                </c:pt>
                <c:pt idx="7873">
                  <c:v>-0.24007914599999999</c:v>
                </c:pt>
                <c:pt idx="7874">
                  <c:v>-0.133338755</c:v>
                </c:pt>
                <c:pt idx="7875">
                  <c:v>-2.4000699399999988E-2</c:v>
                </c:pt>
                <c:pt idx="7876">
                  <c:v>8.2738789800000004E-2</c:v>
                </c:pt>
                <c:pt idx="7877">
                  <c:v>0.18186091500000001</c:v>
                </c:pt>
                <c:pt idx="7878">
                  <c:v>0.26905547900000032</c:v>
                </c:pt>
                <c:pt idx="7879">
                  <c:v>0.34116525100000011</c:v>
                </c:pt>
                <c:pt idx="7880">
                  <c:v>0.39643658700000151</c:v>
                </c:pt>
                <c:pt idx="7881">
                  <c:v>0.43451073800000073</c:v>
                </c:pt>
                <c:pt idx="7882">
                  <c:v>0.45615488400000032</c:v>
                </c:pt>
                <c:pt idx="7883">
                  <c:v>0.46279847100000032</c:v>
                </c:pt>
                <c:pt idx="7884">
                  <c:v>0.45598610300000098</c:v>
                </c:pt>
                <c:pt idx="7885">
                  <c:v>0.43687764200000073</c:v>
                </c:pt>
                <c:pt idx="7886">
                  <c:v>0.40591374100000038</c:v>
                </c:pt>
                <c:pt idx="7887">
                  <c:v>0.36272397600000073</c:v>
                </c:pt>
                <c:pt idx="7888">
                  <c:v>0.30629819600000002</c:v>
                </c:pt>
                <c:pt idx="7889">
                  <c:v>0.23538318000000033</c:v>
                </c:pt>
                <c:pt idx="7890">
                  <c:v>0.14901407899999999</c:v>
                </c:pt>
                <c:pt idx="7891">
                  <c:v>4.7056709799999985E-2</c:v>
                </c:pt>
                <c:pt idx="7892">
                  <c:v>-6.9366306000000197E-2</c:v>
                </c:pt>
                <c:pt idx="7893">
                  <c:v>-0.19766976900000005</c:v>
                </c:pt>
                <c:pt idx="7894">
                  <c:v>-0.33387570900000152</c:v>
                </c:pt>
                <c:pt idx="7895">
                  <c:v>-0.47294814200000002</c:v>
                </c:pt>
                <c:pt idx="7896">
                  <c:v>-0.60932131100000064</c:v>
                </c:pt>
                <c:pt idx="7897">
                  <c:v>-0.73750458600000002</c:v>
                </c:pt>
                <c:pt idx="7898">
                  <c:v>-0.85263224300000062</c:v>
                </c:pt>
                <c:pt idx="7899">
                  <c:v>-0.95085165600000243</c:v>
                </c:pt>
                <c:pt idx="7900">
                  <c:v>-1.029492249999997</c:v>
                </c:pt>
                <c:pt idx="7901">
                  <c:v>-1.0870236699999998</c:v>
                </c:pt>
                <c:pt idx="7902">
                  <c:v>-1.1228694299999999</c:v>
                </c:pt>
                <c:pt idx="7903">
                  <c:v>-1.1371686599999973</c:v>
                </c:pt>
                <c:pt idx="7904">
                  <c:v>-1.130574</c:v>
                </c:pt>
                <c:pt idx="7905">
                  <c:v>-1.10414021</c:v>
                </c:pt>
                <c:pt idx="7906">
                  <c:v>-1.0593068899999998</c:v>
                </c:pt>
                <c:pt idx="7907">
                  <c:v>-0.99793946099999997</c:v>
                </c:pt>
                <c:pt idx="7908">
                  <c:v>-0.92237395300000002</c:v>
                </c:pt>
                <c:pt idx="7909">
                  <c:v>-0.83541617299999948</c:v>
                </c:pt>
                <c:pt idx="7910">
                  <c:v>-0.74027125800000182</c:v>
                </c:pt>
                <c:pt idx="7911">
                  <c:v>-0.64040507100000132</c:v>
                </c:pt>
                <c:pt idx="7912">
                  <c:v>-0.53935573999999997</c:v>
                </c:pt>
                <c:pt idx="7913">
                  <c:v>-0.44052019100000089</c:v>
                </c:pt>
                <c:pt idx="7914">
                  <c:v>-0.34693718600000012</c:v>
                </c:pt>
                <c:pt idx="7915">
                  <c:v>-0.26108390300000073</c:v>
                </c:pt>
                <c:pt idx="7916">
                  <c:v>-0.18470662199999999</c:v>
                </c:pt>
                <c:pt idx="7917">
                  <c:v>-0.11871030100000003</c:v>
                </c:pt>
                <c:pt idx="7918">
                  <c:v>-6.313445959999997E-2</c:v>
                </c:pt>
                <c:pt idx="7919">
                  <c:v>-1.7238731500000007E-2</c:v>
                </c:pt>
                <c:pt idx="7920">
                  <c:v>2.0299805600000012E-2</c:v>
                </c:pt>
                <c:pt idx="7921">
                  <c:v>5.1102036400000023E-2</c:v>
                </c:pt>
                <c:pt idx="7922">
                  <c:v>7.6764199000000033E-2</c:v>
                </c:pt>
                <c:pt idx="7923">
                  <c:v>9.8562427700000343E-2</c:v>
                </c:pt>
                <c:pt idx="7924">
                  <c:v>0.1172450270000002</c:v>
                </c:pt>
                <c:pt idx="7925">
                  <c:v>0.13295147700000001</c:v>
                </c:pt>
                <c:pt idx="7926">
                  <c:v>0.14526981700000033</c:v>
                </c:pt>
                <c:pt idx="7927">
                  <c:v>0.15341138400000079</c:v>
                </c:pt>
                <c:pt idx="7928">
                  <c:v>0.15646067699999999</c:v>
                </c:pt>
                <c:pt idx="7929">
                  <c:v>0.15365198999999999</c:v>
                </c:pt>
                <c:pt idx="7930">
                  <c:v>0.14462318900000001</c:v>
                </c:pt>
                <c:pt idx="7931">
                  <c:v>0.129607266</c:v>
                </c:pt>
                <c:pt idx="7932">
                  <c:v>0.10953447900000018</c:v>
                </c:pt>
                <c:pt idx="7933">
                  <c:v>8.6026949100000374E-2</c:v>
                </c:pt>
                <c:pt idx="7934">
                  <c:v>6.1281974000000017E-2</c:v>
                </c:pt>
                <c:pt idx="7935">
                  <c:v>3.7855053200000016E-2</c:v>
                </c:pt>
                <c:pt idx="7936">
                  <c:v>1.8369969000000007E-2</c:v>
                </c:pt>
                <c:pt idx="7937">
                  <c:v>5.2012791100000287E-3</c:v>
                </c:pt>
                <c:pt idx="7938">
                  <c:v>1.8343319500000046E-4</c:v>
                </c:pt>
                <c:pt idx="7939">
                  <c:v>4.3965185799999841E-3</c:v>
                </c:pt>
                <c:pt idx="7940">
                  <c:v>1.8061979700000046E-2</c:v>
                </c:pt>
                <c:pt idx="7941">
                  <c:v>4.0554910100000022E-2</c:v>
                </c:pt>
                <c:pt idx="7942">
                  <c:v>7.0511605099999999E-2</c:v>
                </c:pt>
                <c:pt idx="7943">
                  <c:v>0.10599333000000002</c:v>
                </c:pt>
                <c:pt idx="7944">
                  <c:v>0.14466583999999999</c:v>
                </c:pt>
                <c:pt idx="7945">
                  <c:v>0.18396769700000049</c:v>
                </c:pt>
                <c:pt idx="7946">
                  <c:v>0.22126045000000039</c:v>
                </c:pt>
                <c:pt idx="7947">
                  <c:v>0.2539704990000009</c:v>
                </c:pt>
                <c:pt idx="7948">
                  <c:v>0.27973844599999997</c:v>
                </c:pt>
                <c:pt idx="7949">
                  <c:v>0.29658317500000098</c:v>
                </c:pt>
                <c:pt idx="7950">
                  <c:v>0.30306971400000032</c:v>
                </c:pt>
                <c:pt idx="7951">
                  <c:v>0.29845414500000073</c:v>
                </c:pt>
                <c:pt idx="7952">
                  <c:v>0.28277342100000002</c:v>
                </c:pt>
                <c:pt idx="7953">
                  <c:v>0.25685337700000038</c:v>
                </c:pt>
                <c:pt idx="7954">
                  <c:v>0.22222455699999988</c:v>
                </c:pt>
                <c:pt idx="7955">
                  <c:v>0.18095706500000036</c:v>
                </c:pt>
                <c:pt idx="7956">
                  <c:v>0.13543844700000052</c:v>
                </c:pt>
                <c:pt idx="7957">
                  <c:v>8.8122246200000046E-2</c:v>
                </c:pt>
                <c:pt idx="7958">
                  <c:v>4.1273459599999847E-2</c:v>
                </c:pt>
                <c:pt idx="7959">
                  <c:v>-3.2699332500000155E-3</c:v>
                </c:pt>
                <c:pt idx="7960">
                  <c:v>-4.4300710400000123E-2</c:v>
                </c:pt>
                <c:pt idx="7961">
                  <c:v>-8.1388136899999949E-2</c:v>
                </c:pt>
                <c:pt idx="7962">
                  <c:v>-0.11493776100000003</c:v>
                </c:pt>
                <c:pt idx="7963">
                  <c:v>-0.14613585200000001</c:v>
                </c:pt>
                <c:pt idx="7964">
                  <c:v>-0.17676231700000036</c:v>
                </c:pt>
                <c:pt idx="7965">
                  <c:v>-0.20888213600000033</c:v>
                </c:pt>
                <c:pt idx="7966">
                  <c:v>-0.24445560999999999</c:v>
                </c:pt>
                <c:pt idx="7967">
                  <c:v>-0.28493664500000032</c:v>
                </c:pt>
                <c:pt idx="7968">
                  <c:v>-0.33093933100000072</c:v>
                </c:pt>
                <c:pt idx="7969">
                  <c:v>-0.38203990500000073</c:v>
                </c:pt>
                <c:pt idx="7970">
                  <c:v>-0.43675624500000032</c:v>
                </c:pt>
                <c:pt idx="7971">
                  <c:v>-0.49270905399999998</c:v>
                </c:pt>
                <c:pt idx="7972">
                  <c:v>-0.54693405900000003</c:v>
                </c:pt>
                <c:pt idx="7973">
                  <c:v>-0.59629213999999875</c:v>
                </c:pt>
                <c:pt idx="7974">
                  <c:v>-0.63790949600000302</c:v>
                </c:pt>
                <c:pt idx="7975">
                  <c:v>-0.66957811300000181</c:v>
                </c:pt>
                <c:pt idx="7976">
                  <c:v>-0.6900511780000006</c:v>
                </c:pt>
                <c:pt idx="7977">
                  <c:v>-0.6991785659999995</c:v>
                </c:pt>
                <c:pt idx="7978">
                  <c:v>-0.69784953100000191</c:v>
                </c:pt>
                <c:pt idx="7979">
                  <c:v>-0.68774232200000063</c:v>
                </c:pt>
                <c:pt idx="7980">
                  <c:v>-0.67092112900000145</c:v>
                </c:pt>
                <c:pt idx="7981">
                  <c:v>-0.64936112000000001</c:v>
                </c:pt>
                <c:pt idx="7982">
                  <c:v>-0.62450865800000133</c:v>
                </c:pt>
                <c:pt idx="7983">
                  <c:v>-0.59698352199999838</c:v>
                </c:pt>
                <c:pt idx="7984">
                  <c:v>-0.56649847900000005</c:v>
                </c:pt>
                <c:pt idx="7985">
                  <c:v>-0.53201710099999866</c:v>
                </c:pt>
                <c:pt idx="7986">
                  <c:v>-0.49210465200000031</c:v>
                </c:pt>
                <c:pt idx="7987">
                  <c:v>-0.44537471700000103</c:v>
                </c:pt>
                <c:pt idx="7988">
                  <c:v>-0.39091243900000133</c:v>
                </c:pt>
                <c:pt idx="7989">
                  <c:v>-0.32856882500000151</c:v>
                </c:pt>
                <c:pt idx="7990">
                  <c:v>-0.25906874200000002</c:v>
                </c:pt>
                <c:pt idx="7991">
                  <c:v>-0.18393754700000042</c:v>
                </c:pt>
                <c:pt idx="7992">
                  <c:v>-0.10530504900000009</c:v>
                </c:pt>
                <c:pt idx="7993">
                  <c:v>-2.5672518800000012E-2</c:v>
                </c:pt>
                <c:pt idx="7994">
                  <c:v>5.2280597800000134E-2</c:v>
                </c:pt>
                <c:pt idx="7995">
                  <c:v>0.12581388800000001</c:v>
                </c:pt>
                <c:pt idx="7996">
                  <c:v>0.19218286799999987</c:v>
                </c:pt>
                <c:pt idx="7997">
                  <c:v>0.24869232899999999</c:v>
                </c:pt>
                <c:pt idx="7998">
                  <c:v>0.29281338100000115</c:v>
                </c:pt>
                <c:pt idx="7999">
                  <c:v>0.32240198500000133</c:v>
                </c:pt>
                <c:pt idx="8000">
                  <c:v>0.33600268900000152</c:v>
                </c:pt>
                <c:pt idx="8001">
                  <c:v>0.33316169300000104</c:v>
                </c:pt>
                <c:pt idx="8002">
                  <c:v>0.314635842</c:v>
                </c:pt>
                <c:pt idx="8003">
                  <c:v>0.28239113900000001</c:v>
                </c:pt>
                <c:pt idx="8004">
                  <c:v>0.23933760300000001</c:v>
                </c:pt>
                <c:pt idx="8005">
                  <c:v>0.18882963600000024</c:v>
                </c:pt>
                <c:pt idx="8006">
                  <c:v>0.13404402000000001</c:v>
                </c:pt>
                <c:pt idx="8007">
                  <c:v>7.7401785000000028E-2</c:v>
                </c:pt>
                <c:pt idx="8008">
                  <c:v>2.0200658999999999E-2</c:v>
                </c:pt>
                <c:pt idx="8009">
                  <c:v>-3.7426066000000015E-2</c:v>
                </c:pt>
                <c:pt idx="8010">
                  <c:v>-9.6202696200000007E-2</c:v>
                </c:pt>
                <c:pt idx="8011">
                  <c:v>-0.15713542899999999</c:v>
                </c:pt>
                <c:pt idx="8012">
                  <c:v>-0.22082757699999969</c:v>
                </c:pt>
                <c:pt idx="8013">
                  <c:v>-0.28688448400000127</c:v>
                </c:pt>
                <c:pt idx="8014">
                  <c:v>-0.35358336200000073</c:v>
                </c:pt>
                <c:pt idx="8015">
                  <c:v>-0.41791279700000133</c:v>
                </c:pt>
                <c:pt idx="8016">
                  <c:v>-0.47598507500000098</c:v>
                </c:pt>
                <c:pt idx="8017">
                  <c:v>-0.52371931700000063</c:v>
                </c:pt>
                <c:pt idx="8018">
                  <c:v>-0.55761686899999996</c:v>
                </c:pt>
                <c:pt idx="8019">
                  <c:v>-0.57542588600000133</c:v>
                </c:pt>
                <c:pt idx="8020">
                  <c:v>-0.57652193800000062</c:v>
                </c:pt>
                <c:pt idx="8021">
                  <c:v>-0.56190952000000005</c:v>
                </c:pt>
                <c:pt idx="8022">
                  <c:v>-0.53385582000000065</c:v>
                </c:pt>
                <c:pt idx="8023">
                  <c:v>-0.49526453000000031</c:v>
                </c:pt>
                <c:pt idx="8024">
                  <c:v>-0.44896125700000011</c:v>
                </c:pt>
                <c:pt idx="8025">
                  <c:v>-0.39707985900000098</c:v>
                </c:pt>
                <c:pt idx="8026">
                  <c:v>-0.34070061500000032</c:v>
                </c:pt>
                <c:pt idx="8027">
                  <c:v>-0.2798199430000009</c:v>
                </c:pt>
                <c:pt idx="8028">
                  <c:v>-0.21364488200000042</c:v>
                </c:pt>
                <c:pt idx="8029">
                  <c:v>-0.14112445900000001</c:v>
                </c:pt>
                <c:pt idx="8030">
                  <c:v>-6.1582324799999998E-2</c:v>
                </c:pt>
                <c:pt idx="8031">
                  <c:v>2.4705725100000006E-2</c:v>
                </c:pt>
                <c:pt idx="8032">
                  <c:v>0.11612749700000001</c:v>
                </c:pt>
                <c:pt idx="8033">
                  <c:v>0.20963506800000001</c:v>
                </c:pt>
                <c:pt idx="8034">
                  <c:v>0.30096424100000091</c:v>
                </c:pt>
                <c:pt idx="8035">
                  <c:v>0.385137544</c:v>
                </c:pt>
                <c:pt idx="8036">
                  <c:v>0.45715609400000001</c:v>
                </c:pt>
                <c:pt idx="8037">
                  <c:v>0.51274500100000064</c:v>
                </c:pt>
                <c:pt idx="8038">
                  <c:v>0.54900250699999997</c:v>
                </c:pt>
                <c:pt idx="8039">
                  <c:v>0.564820985</c:v>
                </c:pt>
                <c:pt idx="8040">
                  <c:v>0.56099892600000145</c:v>
                </c:pt>
                <c:pt idx="8041">
                  <c:v>0.54002977400000063</c:v>
                </c:pt>
                <c:pt idx="8042">
                  <c:v>0.50562654399999996</c:v>
                </c:pt>
                <c:pt idx="8043">
                  <c:v>0.46209942700000001</c:v>
                </c:pt>
                <c:pt idx="8044">
                  <c:v>0.41372643900000067</c:v>
                </c:pt>
                <c:pt idx="8045">
                  <c:v>0.364250344</c:v>
                </c:pt>
                <c:pt idx="8046">
                  <c:v>0.31659212000000031</c:v>
                </c:pt>
                <c:pt idx="8047">
                  <c:v>0.27280795800000002</c:v>
                </c:pt>
                <c:pt idx="8048">
                  <c:v>0.23425484299999999</c:v>
                </c:pt>
                <c:pt idx="8049">
                  <c:v>0.20188136800000001</c:v>
                </c:pt>
                <c:pt idx="8050">
                  <c:v>0.17653712799999999</c:v>
                </c:pt>
                <c:pt idx="8051">
                  <c:v>0.15920032000000042</c:v>
                </c:pt>
                <c:pt idx="8052">
                  <c:v>0.15105596499999999</c:v>
                </c:pt>
                <c:pt idx="8053">
                  <c:v>0.15340303600000052</c:v>
                </c:pt>
                <c:pt idx="8054">
                  <c:v>0.16741898800000057</c:v>
                </c:pt>
                <c:pt idx="8055">
                  <c:v>0.19385114700000006</c:v>
                </c:pt>
                <c:pt idx="8056">
                  <c:v>0.23272504399999999</c:v>
                </c:pt>
                <c:pt idx="8057">
                  <c:v>0.28315692100000073</c:v>
                </c:pt>
                <c:pt idx="8058">
                  <c:v>0.34332823700000104</c:v>
                </c:pt>
                <c:pt idx="8059">
                  <c:v>0.41063459600000002</c:v>
                </c:pt>
                <c:pt idx="8060">
                  <c:v>0.48197427200000115</c:v>
                </c:pt>
                <c:pt idx="8061">
                  <c:v>0.55410621800000004</c:v>
                </c:pt>
                <c:pt idx="8062">
                  <c:v>0.62399698299999995</c:v>
                </c:pt>
                <c:pt idx="8063">
                  <c:v>0.68909300200000179</c:v>
                </c:pt>
                <c:pt idx="8064">
                  <c:v>0.74748989100000063</c:v>
                </c:pt>
                <c:pt idx="8065">
                  <c:v>0.79800819499999998</c:v>
                </c:pt>
                <c:pt idx="8066">
                  <c:v>0.84020828800000003</c:v>
                </c:pt>
                <c:pt idx="8067">
                  <c:v>0.87437822200000181</c:v>
                </c:pt>
                <c:pt idx="8068">
                  <c:v>0.90150904700000001</c:v>
                </c:pt>
                <c:pt idx="8069">
                  <c:v>0.92324624799999999</c:v>
                </c:pt>
                <c:pt idx="8070">
                  <c:v>0.94178699399999999</c:v>
                </c:pt>
                <c:pt idx="8071">
                  <c:v>0.95969491400000195</c:v>
                </c:pt>
                <c:pt idx="8072">
                  <c:v>0.97962531000000186</c:v>
                </c:pt>
                <c:pt idx="8073">
                  <c:v>1.0039834299999999</c:v>
                </c:pt>
                <c:pt idx="8074">
                  <c:v>1.0345687099999998</c:v>
                </c:pt>
                <c:pt idx="8075">
                  <c:v>1.0722690399999999</c:v>
                </c:pt>
                <c:pt idx="8076">
                  <c:v>1.1168646299999998</c:v>
                </c:pt>
                <c:pt idx="8077">
                  <c:v>1.1669814199999999</c:v>
                </c:pt>
                <c:pt idx="8078">
                  <c:v>1.2202018099999998</c:v>
                </c:pt>
                <c:pt idx="8079">
                  <c:v>1.2733127399999999</c:v>
                </c:pt>
                <c:pt idx="8080">
                  <c:v>1.322649</c:v>
                </c:pt>
                <c:pt idx="8081">
                  <c:v>1.36447473</c:v>
                </c:pt>
                <c:pt idx="8082">
                  <c:v>1.3953432499999998</c:v>
                </c:pt>
                <c:pt idx="8083">
                  <c:v>1.4123860899999998</c:v>
                </c:pt>
                <c:pt idx="8084">
                  <c:v>1.4134999499999967</c:v>
                </c:pt>
                <c:pt idx="8085">
                  <c:v>1.3974268399999998</c:v>
                </c:pt>
                <c:pt idx="8086">
                  <c:v>1.3637497899999973</c:v>
                </c:pt>
                <c:pt idx="8087">
                  <c:v>1.3128419200000001</c:v>
                </c:pt>
                <c:pt idx="8088">
                  <c:v>1.2458088699999998</c:v>
                </c:pt>
                <c:pt idx="8089">
                  <c:v>1.16444879</c:v>
                </c:pt>
                <c:pt idx="8090">
                  <c:v>1.0712263599999965</c:v>
                </c:pt>
                <c:pt idx="8091">
                  <c:v>0.96922941400000195</c:v>
                </c:pt>
                <c:pt idx="8092">
                  <c:v>0.86206160499999995</c:v>
                </c:pt>
                <c:pt idx="8093">
                  <c:v>0.75363068700000146</c:v>
                </c:pt>
                <c:pt idx="8094">
                  <c:v>0.64782093500000182</c:v>
                </c:pt>
                <c:pt idx="8095">
                  <c:v>0.54807995300000145</c:v>
                </c:pt>
                <c:pt idx="8096">
                  <c:v>0.45699302599999997</c:v>
                </c:pt>
                <c:pt idx="8097">
                  <c:v>0.37594550800000032</c:v>
                </c:pt>
                <c:pt idx="8098">
                  <c:v>0.30497022200000073</c:v>
                </c:pt>
                <c:pt idx="8099">
                  <c:v>0.24284261700000001</c:v>
                </c:pt>
                <c:pt idx="8100">
                  <c:v>0.18742720200000046</c:v>
                </c:pt>
                <c:pt idx="8101">
                  <c:v>0.13620911699999999</c:v>
                </c:pt>
                <c:pt idx="8102">
                  <c:v>8.6893225200000021E-2</c:v>
                </c:pt>
                <c:pt idx="8103">
                  <c:v>3.7928304700000012E-2</c:v>
                </c:pt>
                <c:pt idx="8104">
                  <c:v>-1.1168481500000021E-2</c:v>
                </c:pt>
                <c:pt idx="8105">
                  <c:v>-5.9755106699999977E-2</c:v>
                </c:pt>
                <c:pt idx="8106">
                  <c:v>-0.10627461400000017</c:v>
                </c:pt>
                <c:pt idx="8107">
                  <c:v>-0.14866022600000001</c:v>
                </c:pt>
                <c:pt idx="8108">
                  <c:v>-0.18482098000000033</c:v>
                </c:pt>
                <c:pt idx="8109">
                  <c:v>-0.21308893100000043</c:v>
                </c:pt>
                <c:pt idx="8110">
                  <c:v>-0.23253621399999999</c:v>
                </c:pt>
                <c:pt idx="8111">
                  <c:v>-0.243120051</c:v>
                </c:pt>
                <c:pt idx="8112">
                  <c:v>-0.24566653399999999</c:v>
                </c:pt>
                <c:pt idx="8113">
                  <c:v>-0.24173831100000048</c:v>
                </c:pt>
                <c:pt idx="8114">
                  <c:v>-0.23344320500000046</c:v>
                </c:pt>
                <c:pt idx="8115">
                  <c:v>-0.22323091100000006</c:v>
                </c:pt>
                <c:pt idx="8116">
                  <c:v>-0.21369830900000036</c:v>
                </c:pt>
                <c:pt idx="8117">
                  <c:v>-0.20739726400000033</c:v>
                </c:pt>
                <c:pt idx="8118">
                  <c:v>-0.20662555399999988</c:v>
                </c:pt>
                <c:pt idx="8119">
                  <c:v>-0.213183927</c:v>
                </c:pt>
                <c:pt idx="8120">
                  <c:v>-0.22810091099999988</c:v>
                </c:pt>
                <c:pt idx="8121">
                  <c:v>-0.25135855299999998</c:v>
                </c:pt>
                <c:pt idx="8122">
                  <c:v>-0.28168046300000127</c:v>
                </c:pt>
                <c:pt idx="8123">
                  <c:v>-0.31645704300000038</c:v>
                </c:pt>
                <c:pt idx="8124">
                  <c:v>-0.35187406300000157</c:v>
                </c:pt>
                <c:pt idx="8125">
                  <c:v>-0.38327549400000038</c:v>
                </c:pt>
                <c:pt idx="8126">
                  <c:v>-0.40573494400000004</c:v>
                </c:pt>
                <c:pt idx="8127">
                  <c:v>-0.41474850000000002</c:v>
                </c:pt>
                <c:pt idx="8128">
                  <c:v>-0.406915154</c:v>
                </c:pt>
                <c:pt idx="8129">
                  <c:v>-0.38045364900000073</c:v>
                </c:pt>
                <c:pt idx="8130">
                  <c:v>-0.33543310400000032</c:v>
                </c:pt>
                <c:pt idx="8131">
                  <c:v>-0.27366191899999998</c:v>
                </c:pt>
                <c:pt idx="8132">
                  <c:v>-0.19826550500000006</c:v>
                </c:pt>
                <c:pt idx="8133">
                  <c:v>-0.11306895500000003</c:v>
                </c:pt>
                <c:pt idx="8134">
                  <c:v>-2.1950324899999998E-2</c:v>
                </c:pt>
                <c:pt idx="8135">
                  <c:v>7.1667315599999976E-2</c:v>
                </c:pt>
                <c:pt idx="8136">
                  <c:v>0.16506118900000039</c:v>
                </c:pt>
                <c:pt idx="8137">
                  <c:v>0.2561523</c:v>
                </c:pt>
                <c:pt idx="8138">
                  <c:v>0.34319723599999996</c:v>
                </c:pt>
                <c:pt idx="8139">
                  <c:v>0.42435222900000097</c:v>
                </c:pt>
                <c:pt idx="8140">
                  <c:v>0.49727275500000073</c:v>
                </c:pt>
                <c:pt idx="8141">
                  <c:v>0.55889939200000183</c:v>
                </c:pt>
                <c:pt idx="8142">
                  <c:v>0.60553221999999951</c:v>
                </c:pt>
                <c:pt idx="8143">
                  <c:v>0.63321806700000005</c:v>
                </c:pt>
                <c:pt idx="8144">
                  <c:v>0.6383860689999995</c:v>
                </c:pt>
                <c:pt idx="8145">
                  <c:v>0.61859850400000005</c:v>
                </c:pt>
                <c:pt idx="8146">
                  <c:v>0.57324439999999999</c:v>
                </c:pt>
                <c:pt idx="8147">
                  <c:v>0.50400483500000004</c:v>
                </c:pt>
                <c:pt idx="8148">
                  <c:v>0.41496516000000067</c:v>
                </c:pt>
                <c:pt idx="8149">
                  <c:v>0.31232543300000115</c:v>
                </c:pt>
                <c:pt idx="8150">
                  <c:v>0.20374479800000042</c:v>
                </c:pt>
                <c:pt idx="8151">
                  <c:v>9.7432728100000005E-2</c:v>
                </c:pt>
                <c:pt idx="8152">
                  <c:v>1.1465539600000062E-3</c:v>
                </c:pt>
                <c:pt idx="8153">
                  <c:v>-7.8737091500000134E-2</c:v>
                </c:pt>
                <c:pt idx="8154">
                  <c:v>-0.13793015500000036</c:v>
                </c:pt>
                <c:pt idx="8155">
                  <c:v>-0.17462287299999987</c:v>
                </c:pt>
                <c:pt idx="8156">
                  <c:v>-0.18951691900000042</c:v>
                </c:pt>
                <c:pt idx="8157">
                  <c:v>-0.18551745500000064</c:v>
                </c:pt>
                <c:pt idx="8158">
                  <c:v>-0.16714960800000006</c:v>
                </c:pt>
                <c:pt idx="8159">
                  <c:v>-0.13980049600000033</c:v>
                </c:pt>
                <c:pt idx="8160">
                  <c:v>-0.10890730999999998</c:v>
                </c:pt>
                <c:pt idx="8161">
                  <c:v>-7.9220348399999946E-2</c:v>
                </c:pt>
                <c:pt idx="8162">
                  <c:v>-5.4254348899999902E-2</c:v>
                </c:pt>
                <c:pt idx="8163">
                  <c:v>-3.6006188200000011E-2</c:v>
                </c:pt>
                <c:pt idx="8164">
                  <c:v>-2.4967448E-2</c:v>
                </c:pt>
                <c:pt idx="8165">
                  <c:v>-2.0396121899999987E-2</c:v>
                </c:pt>
                <c:pt idx="8166">
                  <c:v>-2.0760174400000001E-2</c:v>
                </c:pt>
                <c:pt idx="8167">
                  <c:v>-2.4234920300000011E-2</c:v>
                </c:pt>
                <c:pt idx="8168">
                  <c:v>-2.9134168800000002E-2</c:v>
                </c:pt>
                <c:pt idx="8169">
                  <c:v>-3.4191091899999998E-2</c:v>
                </c:pt>
                <c:pt idx="8170">
                  <c:v>-3.865829300000001E-2</c:v>
                </c:pt>
                <c:pt idx="8171">
                  <c:v>-4.2252353499999902E-2</c:v>
                </c:pt>
                <c:pt idx="8172">
                  <c:v>-4.5007758199999956E-2</c:v>
                </c:pt>
                <c:pt idx="8173">
                  <c:v>-4.7114913900000166E-2</c:v>
                </c:pt>
                <c:pt idx="8174">
                  <c:v>-4.8799079900000104E-2</c:v>
                </c:pt>
                <c:pt idx="8175">
                  <c:v>-5.0263263400000022E-2</c:v>
                </c:pt>
                <c:pt idx="8176">
                  <c:v>-5.1682927000000024E-2</c:v>
                </c:pt>
                <c:pt idx="8177">
                  <c:v>-5.3221364999999965E-2</c:v>
                </c:pt>
                <c:pt idx="8178">
                  <c:v>-5.5034935500000021E-2</c:v>
                </c:pt>
                <c:pt idx="8179">
                  <c:v>-5.7253956500000015E-2</c:v>
                </c:pt>
                <c:pt idx="8180">
                  <c:v>-5.9949632199999998E-2</c:v>
                </c:pt>
                <c:pt idx="8181">
                  <c:v>-6.3111627800000195E-2</c:v>
                </c:pt>
                <c:pt idx="8182">
                  <c:v>-6.6662115100000002E-2</c:v>
                </c:pt>
                <c:pt idx="8183">
                  <c:v>-7.0518130799999995E-2</c:v>
                </c:pt>
                <c:pt idx="8184">
                  <c:v>-7.468971559999997E-2</c:v>
                </c:pt>
                <c:pt idx="8185">
                  <c:v>-7.937876850000003E-2</c:v>
                </c:pt>
                <c:pt idx="8186">
                  <c:v>-8.5034686700000042E-2</c:v>
                </c:pt>
                <c:pt idx="8187">
                  <c:v>-9.2330012600000011E-2</c:v>
                </c:pt>
                <c:pt idx="8188">
                  <c:v>-0.10204464400000018</c:v>
                </c:pt>
                <c:pt idx="8189">
                  <c:v>-0.11488090799999998</c:v>
                </c:pt>
                <c:pt idx="8190">
                  <c:v>-0.131259028</c:v>
                </c:pt>
                <c:pt idx="8191">
                  <c:v>-0.15115723000000036</c:v>
                </c:pt>
                <c:pt idx="8192">
                  <c:v>-0.17405219199999999</c:v>
                </c:pt>
                <c:pt idx="8193">
                  <c:v>-0.19898793300000048</c:v>
                </c:pt>
                <c:pt idx="8194">
                  <c:v>-0.22476287200000006</c:v>
                </c:pt>
                <c:pt idx="8195">
                  <c:v>-0.25019029500000001</c:v>
                </c:pt>
                <c:pt idx="8196">
                  <c:v>-0.27436681500000115</c:v>
                </c:pt>
                <c:pt idx="8197">
                  <c:v>-0.29688281900000152</c:v>
                </c:pt>
                <c:pt idx="8198">
                  <c:v>-0.31792757100000152</c:v>
                </c:pt>
                <c:pt idx="8199">
                  <c:v>-0.33826918800000066</c:v>
                </c:pt>
                <c:pt idx="8200">
                  <c:v>-0.35911826800000091</c:v>
                </c:pt>
                <c:pt idx="8201">
                  <c:v>-0.38190426900000152</c:v>
                </c:pt>
                <c:pt idx="8202">
                  <c:v>-0.40800704300000001</c:v>
                </c:pt>
                <c:pt idx="8203">
                  <c:v>-0.43848869600000151</c:v>
                </c:pt>
                <c:pt idx="8204">
                  <c:v>-0.47387077100000152</c:v>
                </c:pt>
                <c:pt idx="8205">
                  <c:v>-0.51399626499999951</c:v>
                </c:pt>
                <c:pt idx="8206">
                  <c:v>-0.55800283300000064</c:v>
                </c:pt>
                <c:pt idx="8207">
                  <c:v>-0.60441308199999866</c:v>
                </c:pt>
                <c:pt idx="8208">
                  <c:v>-0.65131873700000065</c:v>
                </c:pt>
                <c:pt idx="8209">
                  <c:v>-0.69660915800000178</c:v>
                </c:pt>
                <c:pt idx="8210">
                  <c:v>-0.73817969900000169</c:v>
                </c:pt>
                <c:pt idx="8211">
                  <c:v>-0.77406360400000063</c:v>
                </c:pt>
                <c:pt idx="8212">
                  <c:v>-0.80246222199999817</c:v>
                </c:pt>
                <c:pt idx="8213">
                  <c:v>-0.82169120900000181</c:v>
                </c:pt>
                <c:pt idx="8214">
                  <c:v>-0.8301001609999995</c:v>
                </c:pt>
                <c:pt idx="8215">
                  <c:v>-0.82603983900000133</c:v>
                </c:pt>
                <c:pt idx="8216">
                  <c:v>-0.80793643500000001</c:v>
                </c:pt>
                <c:pt idx="8217">
                  <c:v>-0.77449196000000065</c:v>
                </c:pt>
                <c:pt idx="8218">
                  <c:v>-0.72497980300000231</c:v>
                </c:pt>
                <c:pt idx="8219">
                  <c:v>-0.65956640799999999</c:v>
                </c:pt>
                <c:pt idx="8220">
                  <c:v>-0.5795739639999995</c:v>
                </c:pt>
                <c:pt idx="8221">
                  <c:v>-0.48761220400000038</c:v>
                </c:pt>
                <c:pt idx="8222">
                  <c:v>-0.38754063300000091</c:v>
                </c:pt>
                <c:pt idx="8223">
                  <c:v>-0.28425718300000002</c:v>
                </c:pt>
                <c:pt idx="8224">
                  <c:v>-0.18334010200000042</c:v>
                </c:pt>
                <c:pt idx="8225">
                  <c:v>-9.0585401200000068E-2</c:v>
                </c:pt>
                <c:pt idx="8226">
                  <c:v>-1.1490451800000032E-2</c:v>
                </c:pt>
                <c:pt idx="8227">
                  <c:v>4.9259679600000002E-2</c:v>
                </c:pt>
                <c:pt idx="8228">
                  <c:v>8.824270900000003E-2</c:v>
                </c:pt>
                <c:pt idx="8229">
                  <c:v>0.10362029400000017</c:v>
                </c:pt>
                <c:pt idx="8230">
                  <c:v>9.5272630899999988E-2</c:v>
                </c:pt>
                <c:pt idx="8231">
                  <c:v>6.4715615100000165E-2</c:v>
                </c:pt>
                <c:pt idx="8232">
                  <c:v>1.4809904E-2</c:v>
                </c:pt>
                <c:pt idx="8233">
                  <c:v>-5.0677690499999997E-2</c:v>
                </c:pt>
                <c:pt idx="8234">
                  <c:v>-0.12756513999999999</c:v>
                </c:pt>
                <c:pt idx="8235">
                  <c:v>-0.21169647400000033</c:v>
                </c:pt>
                <c:pt idx="8236">
                  <c:v>-0.29925812600000001</c:v>
                </c:pt>
                <c:pt idx="8237">
                  <c:v>-0.38694943700000073</c:v>
                </c:pt>
                <c:pt idx="8238">
                  <c:v>-0.47203983600000005</c:v>
                </c:pt>
                <c:pt idx="8239">
                  <c:v>-0.55237948699999995</c:v>
                </c:pt>
                <c:pt idx="8240">
                  <c:v>-0.62642763100000065</c:v>
                </c:pt>
                <c:pt idx="8241">
                  <c:v>-0.69332724800000023</c:v>
                </c:pt>
                <c:pt idx="8242">
                  <c:v>-0.75300381200000255</c:v>
                </c:pt>
                <c:pt idx="8243">
                  <c:v>-0.80622609099999998</c:v>
                </c:pt>
                <c:pt idx="8244">
                  <c:v>-0.854558398</c:v>
                </c:pt>
                <c:pt idx="8245">
                  <c:v>-0.900157137</c:v>
                </c:pt>
                <c:pt idx="8246">
                  <c:v>-0.94541296099999805</c:v>
                </c:pt>
                <c:pt idx="8247">
                  <c:v>-0.99249126200000004</c:v>
                </c:pt>
                <c:pt idx="8248">
                  <c:v>-1.0428592699999999</c:v>
                </c:pt>
                <c:pt idx="8249">
                  <c:v>-1.0968960899999998</c:v>
                </c:pt>
                <c:pt idx="8250">
                  <c:v>-1.1536660899999998</c:v>
                </c:pt>
                <c:pt idx="8251">
                  <c:v>-1.2109050699999999</c:v>
                </c:pt>
                <c:pt idx="8252">
                  <c:v>-1.265227699999997</c:v>
                </c:pt>
                <c:pt idx="8253">
                  <c:v>-1.3125292699999973</c:v>
                </c:pt>
                <c:pt idx="8254">
                  <c:v>-1.3485230699999999</c:v>
                </c:pt>
                <c:pt idx="8255">
                  <c:v>-1.3693287699999999</c:v>
                </c:pt>
                <c:pt idx="8256">
                  <c:v>-1.37201375</c:v>
                </c:pt>
                <c:pt idx="8257">
                  <c:v>-1.354993619999997</c:v>
                </c:pt>
                <c:pt idx="8258">
                  <c:v>-1.3182199300000021</c:v>
                </c:pt>
                <c:pt idx="8259">
                  <c:v>-1.263128749999997</c:v>
                </c:pt>
                <c:pt idx="8260">
                  <c:v>-1.19237579</c:v>
                </c:pt>
                <c:pt idx="8261">
                  <c:v>-1.10943156</c:v>
                </c:pt>
                <c:pt idx="8262">
                  <c:v>-1.0181361600000001</c:v>
                </c:pt>
                <c:pt idx="8263">
                  <c:v>-0.92230615099999957</c:v>
                </c:pt>
                <c:pt idx="8264">
                  <c:v>-0.82545434399999951</c:v>
                </c:pt>
                <c:pt idx="8265">
                  <c:v>-0.73063292199999996</c:v>
                </c:pt>
                <c:pt idx="8266">
                  <c:v>-0.64036840700000064</c:v>
                </c:pt>
                <c:pt idx="8267">
                  <c:v>-0.55663652299999999</c:v>
                </c:pt>
                <c:pt idx="8268">
                  <c:v>-0.48083070600000066</c:v>
                </c:pt>
                <c:pt idx="8269">
                  <c:v>-0.41370937700000032</c:v>
                </c:pt>
                <c:pt idx="8270">
                  <c:v>-0.3553394730000009</c:v>
                </c:pt>
                <c:pt idx="8271">
                  <c:v>-0.30507818400000097</c:v>
                </c:pt>
                <c:pt idx="8272">
                  <c:v>-0.26163721899999975</c:v>
                </c:pt>
                <c:pt idx="8273">
                  <c:v>-0.22325081399999988</c:v>
                </c:pt>
                <c:pt idx="8274">
                  <c:v>-0.18793703800000069</c:v>
                </c:pt>
                <c:pt idx="8275">
                  <c:v>-0.15381029800000048</c:v>
                </c:pt>
                <c:pt idx="8276">
                  <c:v>-0.11938599599999998</c:v>
                </c:pt>
                <c:pt idx="8277">
                  <c:v>-8.3821866900000458E-2</c:v>
                </c:pt>
                <c:pt idx="8278">
                  <c:v>-4.7056753700000023E-2</c:v>
                </c:pt>
                <c:pt idx="8279">
                  <c:v>-9.8297673100000305E-3</c:v>
                </c:pt>
                <c:pt idx="8280">
                  <c:v>2.6419562500000052E-2</c:v>
                </c:pt>
                <c:pt idx="8281">
                  <c:v>5.9760068600000021E-2</c:v>
                </c:pt>
                <c:pt idx="8282">
                  <c:v>8.8069846600000265E-2</c:v>
                </c:pt>
                <c:pt idx="8283">
                  <c:v>0.10940421900000002</c:v>
                </c:pt>
                <c:pt idx="8284">
                  <c:v>0.12238869400000001</c:v>
                </c:pt>
                <c:pt idx="8285">
                  <c:v>0.12657149999999998</c:v>
                </c:pt>
                <c:pt idx="8286">
                  <c:v>0.122650314</c:v>
                </c:pt>
                <c:pt idx="8287">
                  <c:v>0.11248843299999986</c:v>
                </c:pt>
                <c:pt idx="8288">
                  <c:v>9.886602510000049E-2</c:v>
                </c:pt>
                <c:pt idx="8289">
                  <c:v>8.4970887000000023E-2</c:v>
                </c:pt>
                <c:pt idx="8290">
                  <c:v>7.3710266799999993E-2</c:v>
                </c:pt>
                <c:pt idx="8291">
                  <c:v>6.6991806400000006E-2</c:v>
                </c:pt>
                <c:pt idx="8292">
                  <c:v>6.5153404200000084E-2</c:v>
                </c:pt>
                <c:pt idx="8293">
                  <c:v>6.6701928999999993E-2</c:v>
                </c:pt>
                <c:pt idx="8294">
                  <c:v>6.8451182499999957E-2</c:v>
                </c:pt>
                <c:pt idx="8295">
                  <c:v>6.6047479800000031E-2</c:v>
                </c:pt>
                <c:pt idx="8296">
                  <c:v>5.4771771699999999E-2</c:v>
                </c:pt>
                <c:pt idx="8297">
                  <c:v>3.0434897400000098E-2</c:v>
                </c:pt>
                <c:pt idx="8298">
                  <c:v>-9.8351867500000422E-3</c:v>
                </c:pt>
                <c:pt idx="8299">
                  <c:v>-6.7077996200000031E-2</c:v>
                </c:pt>
                <c:pt idx="8300">
                  <c:v>-0.14034789900000033</c:v>
                </c:pt>
                <c:pt idx="8301">
                  <c:v>-0.22691898000000052</c:v>
                </c:pt>
                <c:pt idx="8302">
                  <c:v>-0.32276350900000073</c:v>
                </c:pt>
                <c:pt idx="8303">
                  <c:v>-0.42317322100000032</c:v>
                </c:pt>
                <c:pt idx="8304">
                  <c:v>-0.52337967500000004</c:v>
                </c:pt>
                <c:pt idx="8305">
                  <c:v>-0.61905996400000063</c:v>
                </c:pt>
                <c:pt idx="8306">
                  <c:v>-0.70666241400000063</c:v>
                </c:pt>
                <c:pt idx="8307">
                  <c:v>-0.78353963700000062</c:v>
                </c:pt>
                <c:pt idx="8308">
                  <c:v>-0.84792038199999997</c:v>
                </c:pt>
                <c:pt idx="8309">
                  <c:v>-0.8987743880000002</c:v>
                </c:pt>
                <c:pt idx="8310">
                  <c:v>-0.935631145</c:v>
                </c:pt>
                <c:pt idx="8311">
                  <c:v>-0.95840425400000062</c:v>
                </c:pt>
                <c:pt idx="8312">
                  <c:v>-0.96725628600000002</c:v>
                </c:pt>
                <c:pt idx="8313">
                  <c:v>-0.96252317099999996</c:v>
                </c:pt>
                <c:pt idx="8314">
                  <c:v>-0.94469825500000182</c:v>
                </c:pt>
                <c:pt idx="8315">
                  <c:v>-0.91445901400000063</c:v>
                </c:pt>
                <c:pt idx="8316">
                  <c:v>-0.87270580000000231</c:v>
                </c:pt>
                <c:pt idx="8317">
                  <c:v>-0.82056986399999998</c:v>
                </c:pt>
                <c:pt idx="8318">
                  <c:v>-0.75935081100000146</c:v>
                </c:pt>
                <c:pt idx="8319">
                  <c:v>-0.69036322200000022</c:v>
                </c:pt>
                <c:pt idx="8320">
                  <c:v>-0.61470628100000002</c:v>
                </c:pt>
                <c:pt idx="8321">
                  <c:v>-0.53301199600000004</c:v>
                </c:pt>
                <c:pt idx="8322">
                  <c:v>-0.44525948700000012</c:v>
                </c:pt>
                <c:pt idx="8323">
                  <c:v>-0.35074801800000005</c:v>
                </c:pt>
                <c:pt idx="8324">
                  <c:v>-0.24829150999999999</c:v>
                </c:pt>
                <c:pt idx="8325">
                  <c:v>-0.13663552199999987</c:v>
                </c:pt>
                <c:pt idx="8326">
                  <c:v>-1.5019859600000029E-2</c:v>
                </c:pt>
                <c:pt idx="8327">
                  <c:v>0.11625183000000003</c:v>
                </c:pt>
                <c:pt idx="8328">
                  <c:v>0.25540120400000005</c:v>
                </c:pt>
                <c:pt idx="8329">
                  <c:v>0.39906480400000127</c:v>
                </c:pt>
                <c:pt idx="8330">
                  <c:v>0.54255092999999843</c:v>
                </c:pt>
                <c:pt idx="8331">
                  <c:v>0.68043329200000024</c:v>
                </c:pt>
                <c:pt idx="8332">
                  <c:v>0.80735736099999866</c:v>
                </c:pt>
                <c:pt idx="8333">
                  <c:v>0.91887580100000132</c:v>
                </c:pt>
                <c:pt idx="8334">
                  <c:v>1.0121242999999955</c:v>
                </c:pt>
                <c:pt idx="8335">
                  <c:v>1.0861953799999999</c:v>
                </c:pt>
                <c:pt idx="8336">
                  <c:v>1.142150120000005</c:v>
                </c:pt>
                <c:pt idx="8337">
                  <c:v>1.1826980199999999</c:v>
                </c:pt>
                <c:pt idx="8338">
                  <c:v>1.21164757</c:v>
                </c:pt>
                <c:pt idx="8339">
                  <c:v>1.2332655099999998</c:v>
                </c:pt>
                <c:pt idx="8340">
                  <c:v>1.2516778899999998</c:v>
                </c:pt>
                <c:pt idx="8341">
                  <c:v>1.2704125600000031</c:v>
                </c:pt>
                <c:pt idx="8342">
                  <c:v>1.2921299499999999</c:v>
                </c:pt>
                <c:pt idx="8343">
                  <c:v>1.3185398099999999</c:v>
                </c:pt>
                <c:pt idx="8344">
                  <c:v>1.3504659600000026</c:v>
                </c:pt>
                <c:pt idx="8345">
                  <c:v>1.38800123</c:v>
                </c:pt>
                <c:pt idx="8346">
                  <c:v>1.4306937199999965</c:v>
                </c:pt>
                <c:pt idx="8347">
                  <c:v>1.4777148399999998</c:v>
                </c:pt>
                <c:pt idx="8348">
                  <c:v>1.5279790699999998</c:v>
                </c:pt>
                <c:pt idx="8349">
                  <c:v>1.5802044799999999</c:v>
                </c:pt>
                <c:pt idx="8350">
                  <c:v>1.6329198</c:v>
                </c:pt>
                <c:pt idx="8351">
                  <c:v>1.6844395300000001</c:v>
                </c:pt>
                <c:pt idx="8352">
                  <c:v>1.7328310399999998</c:v>
                </c:pt>
                <c:pt idx="8353">
                  <c:v>1.7758995699999998</c:v>
                </c:pt>
                <c:pt idx="8354">
                  <c:v>1.8112120599999999</c:v>
                </c:pt>
                <c:pt idx="8355">
                  <c:v>1.8361733499999999</c:v>
                </c:pt>
                <c:pt idx="8356">
                  <c:v>1.8481651800000001</c:v>
                </c:pt>
                <c:pt idx="8357">
                  <c:v>1.8447505900000001</c:v>
                </c:pt>
                <c:pt idx="8358">
                  <c:v>1.8239412299999973</c:v>
                </c:pt>
                <c:pt idx="8359">
                  <c:v>1.7845097799999998</c:v>
                </c:pt>
                <c:pt idx="8360">
                  <c:v>1.7263073300000005</c:v>
                </c:pt>
                <c:pt idx="8361">
                  <c:v>1.6505283799999999</c:v>
                </c:pt>
                <c:pt idx="8362">
                  <c:v>1.5598482099999973</c:v>
                </c:pt>
                <c:pt idx="8363">
                  <c:v>1.45836386</c:v>
                </c:pt>
                <c:pt idx="8364">
                  <c:v>1.351304649999997</c:v>
                </c:pt>
                <c:pt idx="8365">
                  <c:v>1.2445264699999998</c:v>
                </c:pt>
                <c:pt idx="8366">
                  <c:v>1.1438666399999973</c:v>
                </c:pt>
                <c:pt idx="8367">
                  <c:v>1.0544808300000001</c:v>
                </c:pt>
                <c:pt idx="8368">
                  <c:v>0.98029144400000001</c:v>
                </c:pt>
                <c:pt idx="8369">
                  <c:v>0.92365077500000003</c:v>
                </c:pt>
                <c:pt idx="8370">
                  <c:v>0.88526207099999876</c:v>
                </c:pt>
                <c:pt idx="8371">
                  <c:v>0.86433159000000004</c:v>
                </c:pt>
                <c:pt idx="8372">
                  <c:v>0.8588710460000023</c:v>
                </c:pt>
                <c:pt idx="8373">
                  <c:v>0.86604569700000289</c:v>
                </c:pt>
                <c:pt idx="8374">
                  <c:v>0.88247596099999959</c:v>
                </c:pt>
                <c:pt idx="8375">
                  <c:v>0.90443949300000004</c:v>
                </c:pt>
                <c:pt idx="8376">
                  <c:v>0.92796789300000004</c:v>
                </c:pt>
                <c:pt idx="8377">
                  <c:v>0.94887550700000145</c:v>
                </c:pt>
                <c:pt idx="8378">
                  <c:v>0.96278470500000002</c:v>
                </c:pt>
                <c:pt idx="8379">
                  <c:v>0.9652140849999995</c:v>
                </c:pt>
                <c:pt idx="8380">
                  <c:v>0.95177974000000065</c:v>
                </c:pt>
                <c:pt idx="8381">
                  <c:v>0.91852977999999996</c:v>
                </c:pt>
                <c:pt idx="8382">
                  <c:v>0.862388351</c:v>
                </c:pt>
                <c:pt idx="8383">
                  <c:v>0.7816463849999995</c:v>
                </c:pt>
                <c:pt idx="8384">
                  <c:v>0.67640466400000065</c:v>
                </c:pt>
                <c:pt idx="8385">
                  <c:v>0.548864307</c:v>
                </c:pt>
                <c:pt idx="8386">
                  <c:v>0.40337831000000091</c:v>
                </c:pt>
                <c:pt idx="8387">
                  <c:v>0.24621956100000036</c:v>
                </c:pt>
                <c:pt idx="8388">
                  <c:v>8.5081325500000068E-2</c:v>
                </c:pt>
                <c:pt idx="8389">
                  <c:v>-7.1616165400000001E-2</c:v>
                </c:pt>
                <c:pt idx="8390">
                  <c:v>-0.21549834200000076</c:v>
                </c:pt>
                <c:pt idx="8391">
                  <c:v>-0.33896492500000147</c:v>
                </c:pt>
                <c:pt idx="8392">
                  <c:v>-0.43577576500000115</c:v>
                </c:pt>
                <c:pt idx="8393">
                  <c:v>-0.50144031099999997</c:v>
                </c:pt>
                <c:pt idx="8394">
                  <c:v>-0.53340780399999999</c:v>
                </c:pt>
                <c:pt idx="8395">
                  <c:v>-0.53109650799999997</c:v>
                </c:pt>
                <c:pt idx="8396">
                  <c:v>-0.49581729300000127</c:v>
                </c:pt>
                <c:pt idx="8397">
                  <c:v>-0.43064034499999998</c:v>
                </c:pt>
                <c:pt idx="8398">
                  <c:v>-0.34023187400000016</c:v>
                </c:pt>
                <c:pt idx="8399">
                  <c:v>-0.23066165299999997</c:v>
                </c:pt>
                <c:pt idx="8400">
                  <c:v>-0.10916132600000017</c:v>
                </c:pt>
                <c:pt idx="8401">
                  <c:v>1.6193408600000021E-2</c:v>
                </c:pt>
                <c:pt idx="8402">
                  <c:v>0.13689327400000001</c:v>
                </c:pt>
                <c:pt idx="8403">
                  <c:v>0.24449685300000046</c:v>
                </c:pt>
                <c:pt idx="8404">
                  <c:v>0.33119478700000116</c:v>
                </c:pt>
                <c:pt idx="8405">
                  <c:v>0.39038724000000091</c:v>
                </c:pt>
                <c:pt idx="8406">
                  <c:v>0.41721194099999998</c:v>
                </c:pt>
                <c:pt idx="8407">
                  <c:v>0.40896044300000073</c:v>
                </c:pt>
                <c:pt idx="8408">
                  <c:v>0.36533387000000073</c:v>
                </c:pt>
                <c:pt idx="8409">
                  <c:v>0.28850671800000038</c:v>
                </c:pt>
                <c:pt idx="8410">
                  <c:v>0.18299003200000064</c:v>
                </c:pt>
                <c:pt idx="8411">
                  <c:v>5.5303891000000167E-2</c:v>
                </c:pt>
                <c:pt idx="8412">
                  <c:v>-8.6519436500000046E-2</c:v>
                </c:pt>
                <c:pt idx="8413">
                  <c:v>-0.23356733600000046</c:v>
                </c:pt>
                <c:pt idx="8414">
                  <c:v>-0.3767704880000009</c:v>
                </c:pt>
                <c:pt idx="8415">
                  <c:v>-0.50766236199999815</c:v>
                </c:pt>
                <c:pt idx="8416">
                  <c:v>-0.61910084500000062</c:v>
                </c:pt>
                <c:pt idx="8417">
                  <c:v>-0.70587024200000181</c:v>
                </c:pt>
                <c:pt idx="8418">
                  <c:v>-0.76507864000000181</c:v>
                </c:pt>
                <c:pt idx="8419">
                  <c:v>-0.79628130799999997</c:v>
                </c:pt>
                <c:pt idx="8420">
                  <c:v>-0.80129658199999843</c:v>
                </c:pt>
                <c:pt idx="8421">
                  <c:v>-0.78372859900000003</c:v>
                </c:pt>
                <c:pt idx="8422">
                  <c:v>-0.74826404199999996</c:v>
                </c:pt>
                <c:pt idx="8423">
                  <c:v>-0.69985487000000179</c:v>
                </c:pt>
                <c:pt idx="8424">
                  <c:v>-0.64292724400000145</c:v>
                </c:pt>
                <c:pt idx="8425">
                  <c:v>-0.58075485700000062</c:v>
                </c:pt>
                <c:pt idx="8426">
                  <c:v>-0.51510901300000145</c:v>
                </c:pt>
                <c:pt idx="8427">
                  <c:v>-0.44624778200000009</c:v>
                </c:pt>
                <c:pt idx="8428">
                  <c:v>-0.373239722</c:v>
                </c:pt>
                <c:pt idx="8429">
                  <c:v>-0.29455147100000073</c:v>
                </c:pt>
                <c:pt idx="8430">
                  <c:v>-0.20877218000000036</c:v>
                </c:pt>
                <c:pt idx="8431">
                  <c:v>-0.11531991899999984</c:v>
                </c:pt>
                <c:pt idx="8432">
                  <c:v>-1.49790263E-2</c:v>
                </c:pt>
                <c:pt idx="8433">
                  <c:v>8.9845402100000402E-2</c:v>
                </c:pt>
                <c:pt idx="8434">
                  <c:v>0.19520607200000006</c:v>
                </c:pt>
                <c:pt idx="8435">
                  <c:v>0.29600612100000073</c:v>
                </c:pt>
                <c:pt idx="8436">
                  <c:v>0.38662298700000147</c:v>
                </c:pt>
                <c:pt idx="8437">
                  <c:v>0.46164019000000001</c:v>
                </c:pt>
                <c:pt idx="8438">
                  <c:v>0.516554607</c:v>
                </c:pt>
                <c:pt idx="8439">
                  <c:v>0.54834132999999996</c:v>
                </c:pt>
                <c:pt idx="8440">
                  <c:v>0.55579484500000065</c:v>
                </c:pt>
                <c:pt idx="8441">
                  <c:v>0.53961292099999958</c:v>
                </c:pt>
                <c:pt idx="8442">
                  <c:v>0.50223341799999999</c:v>
                </c:pt>
                <c:pt idx="8443">
                  <c:v>0.44747195900000031</c:v>
                </c:pt>
                <c:pt idx="8444">
                  <c:v>0.38003334100000002</c:v>
                </c:pt>
                <c:pt idx="8445">
                  <c:v>0.30497831800000103</c:v>
                </c:pt>
                <c:pt idx="8446">
                  <c:v>0.22722525300000021</c:v>
                </c:pt>
                <c:pt idx="8447">
                  <c:v>0.15114759100000033</c:v>
                </c:pt>
                <c:pt idx="8448">
                  <c:v>8.0303887199999979E-2</c:v>
                </c:pt>
                <c:pt idx="8449">
                  <c:v>1.7310069600000023E-2</c:v>
                </c:pt>
                <c:pt idx="8450">
                  <c:v>-3.6161986500000014E-2</c:v>
                </c:pt>
                <c:pt idx="8451">
                  <c:v>-7.9289199300000002E-2</c:v>
                </c:pt>
                <c:pt idx="8452">
                  <c:v>-0.11194013700000001</c:v>
                </c:pt>
                <c:pt idx="8453">
                  <c:v>-0.13448621899999999</c:v>
                </c:pt>
                <c:pt idx="8454">
                  <c:v>-0.14760490000000001</c:v>
                </c:pt>
                <c:pt idx="8455">
                  <c:v>-0.15209380000000036</c:v>
                </c:pt>
                <c:pt idx="8456">
                  <c:v>-0.14871527100000048</c:v>
                </c:pt>
                <c:pt idx="8457">
                  <c:v>-0.13809519400000042</c:v>
                </c:pt>
                <c:pt idx="8458">
                  <c:v>-0.12069982700000002</c:v>
                </c:pt>
                <c:pt idx="8459">
                  <c:v>-9.6903510800000009E-2</c:v>
                </c:pt>
                <c:pt idx="8460">
                  <c:v>-6.7138164799999997E-2</c:v>
                </c:pt>
                <c:pt idx="8461">
                  <c:v>-3.2086379300000016E-2</c:v>
                </c:pt>
                <c:pt idx="8462">
                  <c:v>7.1438701400000125E-3</c:v>
                </c:pt>
                <c:pt idx="8463">
                  <c:v>4.8929600800000014E-2</c:v>
                </c:pt>
                <c:pt idx="8464">
                  <c:v>9.1176818500000048E-2</c:v>
                </c:pt>
                <c:pt idx="8465">
                  <c:v>0.13150814799999999</c:v>
                </c:pt>
                <c:pt idx="8466">
                  <c:v>0.16755692899999997</c:v>
                </c:pt>
                <c:pt idx="8467">
                  <c:v>0.19729378600000042</c:v>
                </c:pt>
                <c:pt idx="8468">
                  <c:v>0.21930263400000033</c:v>
                </c:pt>
                <c:pt idx="8469">
                  <c:v>0.23293914400000046</c:v>
                </c:pt>
                <c:pt idx="8470">
                  <c:v>0.23834398400000043</c:v>
                </c:pt>
                <c:pt idx="8471">
                  <c:v>0.23633104899999999</c:v>
                </c:pt>
                <c:pt idx="8472">
                  <c:v>0.22820284200000021</c:v>
                </c:pt>
                <c:pt idx="8473">
                  <c:v>0.21555588800000036</c:v>
                </c:pt>
                <c:pt idx="8474">
                  <c:v>0.20012464799999988</c:v>
                </c:pt>
                <c:pt idx="8475">
                  <c:v>0.183681551</c:v>
                </c:pt>
                <c:pt idx="8476">
                  <c:v>0.16797863700000004</c:v>
                </c:pt>
                <c:pt idx="8477">
                  <c:v>0.15469700900000033</c:v>
                </c:pt>
                <c:pt idx="8478">
                  <c:v>0.14537207699999988</c:v>
                </c:pt>
                <c:pt idx="8479">
                  <c:v>0.141281613</c:v>
                </c:pt>
                <c:pt idx="8480">
                  <c:v>0.14331170800000001</c:v>
                </c:pt>
                <c:pt idx="8481">
                  <c:v>0.15183807699999999</c:v>
                </c:pt>
                <c:pt idx="8482">
                  <c:v>0.16666490900000006</c:v>
                </c:pt>
                <c:pt idx="8483">
                  <c:v>0.18704792300000042</c:v>
                </c:pt>
                <c:pt idx="8484">
                  <c:v>0.21179699600000049</c:v>
                </c:pt>
                <c:pt idx="8485">
                  <c:v>0.23942134700000042</c:v>
                </c:pt>
                <c:pt idx="8486">
                  <c:v>0.26826046400000031</c:v>
                </c:pt>
                <c:pt idx="8487">
                  <c:v>0.29654749400000002</c:v>
                </c:pt>
                <c:pt idx="8488">
                  <c:v>0.32238395900000133</c:v>
                </c:pt>
                <c:pt idx="8489">
                  <c:v>0.34365105299999993</c:v>
                </c:pt>
                <c:pt idx="8490">
                  <c:v>0.3579297550000009</c:v>
                </c:pt>
                <c:pt idx="8491">
                  <c:v>0.36252348200000073</c:v>
                </c:pt>
                <c:pt idx="8492">
                  <c:v>0.35466236900000098</c:v>
                </c:pt>
                <c:pt idx="8493">
                  <c:v>0.33191680800000151</c:v>
                </c:pt>
                <c:pt idx="8494">
                  <c:v>0.29277042600000008</c:v>
                </c:pt>
                <c:pt idx="8495">
                  <c:v>0.23723093800000036</c:v>
                </c:pt>
                <c:pt idx="8496">
                  <c:v>0.16731443500000051</c:v>
                </c:pt>
                <c:pt idx="8497">
                  <c:v>8.724498700000001E-2</c:v>
                </c:pt>
                <c:pt idx="8498">
                  <c:v>3.2687753500000106E-3</c:v>
                </c:pt>
                <c:pt idx="8499">
                  <c:v>-7.6929424400000029E-2</c:v>
                </c:pt>
                <c:pt idx="8500">
                  <c:v>-0.14512338399999999</c:v>
                </c:pt>
                <c:pt idx="8501">
                  <c:v>-0.19359663700000021</c:v>
                </c:pt>
                <c:pt idx="8502">
                  <c:v>-0.21615948400000048</c:v>
                </c:pt>
                <c:pt idx="8503">
                  <c:v>-0.20895960599999999</c:v>
                </c:pt>
                <c:pt idx="8504">
                  <c:v>-0.17097047900000001</c:v>
                </c:pt>
                <c:pt idx="8505">
                  <c:v>-0.10412030000000012</c:v>
                </c:pt>
                <c:pt idx="8506">
                  <c:v>-1.3096528800000028E-2</c:v>
                </c:pt>
                <c:pt idx="8507">
                  <c:v>9.5091370000000244E-2</c:v>
                </c:pt>
                <c:pt idx="8508">
                  <c:v>0.21169528000000049</c:v>
                </c:pt>
                <c:pt idx="8509">
                  <c:v>0.32688100300000139</c:v>
                </c:pt>
                <c:pt idx="8510">
                  <c:v>0.43040888900000157</c:v>
                </c:pt>
                <c:pt idx="8511">
                  <c:v>0.51233674499999815</c:v>
                </c:pt>
                <c:pt idx="8512">
                  <c:v>0.56374916400000064</c:v>
                </c:pt>
                <c:pt idx="8513">
                  <c:v>0.57750139099999998</c:v>
                </c:pt>
                <c:pt idx="8514">
                  <c:v>0.54893001800000063</c:v>
                </c:pt>
                <c:pt idx="8515">
                  <c:v>0.47643821500000066</c:v>
                </c:pt>
                <c:pt idx="8516">
                  <c:v>0.36184237300000127</c:v>
                </c:pt>
                <c:pt idx="8517">
                  <c:v>0.21037726900000001</c:v>
                </c:pt>
                <c:pt idx="8518">
                  <c:v>3.0305746300000009E-2</c:v>
                </c:pt>
                <c:pt idx="8519">
                  <c:v>-0.16784935700000048</c:v>
                </c:pt>
                <c:pt idx="8520">
                  <c:v>-0.37235761300000098</c:v>
                </c:pt>
                <c:pt idx="8521">
                  <c:v>-0.57146474599999841</c:v>
                </c:pt>
                <c:pt idx="8522">
                  <c:v>-0.75453489500000004</c:v>
                </c:pt>
                <c:pt idx="8523">
                  <c:v>-0.91299224400000001</c:v>
                </c:pt>
                <c:pt idx="8524">
                  <c:v>-1.0409501300000001</c:v>
                </c:pt>
                <c:pt idx="8525">
                  <c:v>-1.1354786699999999</c:v>
                </c:pt>
                <c:pt idx="8526">
                  <c:v>-1.1965244399999999</c:v>
                </c:pt>
                <c:pt idx="8527">
                  <c:v>-1.2265475100000001</c:v>
                </c:pt>
                <c:pt idx="8528">
                  <c:v>-1.2299650799999973</c:v>
                </c:pt>
                <c:pt idx="8529">
                  <c:v>-1.2124992099999961</c:v>
                </c:pt>
                <c:pt idx="8530">
                  <c:v>-1.1805134400000001</c:v>
                </c:pt>
                <c:pt idx="8531">
                  <c:v>-1.1403985400000001</c:v>
                </c:pt>
                <c:pt idx="8532">
                  <c:v>-1.0980499300000026</c:v>
                </c:pt>
                <c:pt idx="8533">
                  <c:v>-1.0584610799999998</c:v>
                </c:pt>
                <c:pt idx="8534">
                  <c:v>-1.02545193</c:v>
                </c:pt>
                <c:pt idx="8535">
                  <c:v>-1.0015467399999998</c:v>
                </c:pt>
                <c:pt idx="8536">
                  <c:v>-0.98800890499999949</c:v>
                </c:pt>
                <c:pt idx="8537">
                  <c:v>-0.98502447300000062</c:v>
                </c:pt>
                <c:pt idx="8538">
                  <c:v>-0.99200057699999999</c:v>
                </c:pt>
                <c:pt idx="8539">
                  <c:v>-1.0079196499999961</c:v>
                </c:pt>
                <c:pt idx="8540">
                  <c:v>-1.0316728099999999</c:v>
                </c:pt>
                <c:pt idx="8541">
                  <c:v>-1.06229833</c:v>
                </c:pt>
                <c:pt idx="8542">
                  <c:v>-1.09907607</c:v>
                </c:pt>
                <c:pt idx="8543">
                  <c:v>-1.1414748899999998</c:v>
                </c:pt>
                <c:pt idx="8544">
                  <c:v>-1.18899417</c:v>
                </c:pt>
                <c:pt idx="8545">
                  <c:v>-1.240974819999997</c:v>
                </c:pt>
                <c:pt idx="8546">
                  <c:v>-1.296461219999997</c:v>
                </c:pt>
                <c:pt idx="8547">
                  <c:v>-1.35416808</c:v>
                </c:pt>
                <c:pt idx="8548">
                  <c:v>-1.4125639499999998</c:v>
                </c:pt>
                <c:pt idx="8549">
                  <c:v>-1.4700323399999999</c:v>
                </c:pt>
                <c:pt idx="8550">
                  <c:v>-1.5250414499999998</c:v>
                </c:pt>
                <c:pt idx="8551">
                  <c:v>-1.5762527000000026</c:v>
                </c:pt>
                <c:pt idx="8552">
                  <c:v>-1.62252657</c:v>
                </c:pt>
                <c:pt idx="8553">
                  <c:v>-1.6628318099999999</c:v>
                </c:pt>
                <c:pt idx="8554">
                  <c:v>-1.6961052000000001</c:v>
                </c:pt>
                <c:pt idx="8555">
                  <c:v>-1.7211344799999975</c:v>
                </c:pt>
                <c:pt idx="8556">
                  <c:v>-1.7365289399999999</c:v>
                </c:pt>
                <c:pt idx="8557">
                  <c:v>-1.7408094399999998</c:v>
                </c:pt>
                <c:pt idx="8558">
                  <c:v>-1.7326068499999998</c:v>
                </c:pt>
                <c:pt idx="8559">
                  <c:v>-1.7109171500000004</c:v>
                </c:pt>
                <c:pt idx="8560">
                  <c:v>-1.67534363</c:v>
                </c:pt>
                <c:pt idx="8561">
                  <c:v>-1.6262591100000001</c:v>
                </c:pt>
                <c:pt idx="8562">
                  <c:v>-1.5648464200000001</c:v>
                </c:pt>
                <c:pt idx="8563">
                  <c:v>-1.49300733</c:v>
                </c:pt>
                <c:pt idx="8564">
                  <c:v>-1.4131621599999973</c:v>
                </c:pt>
                <c:pt idx="8565">
                  <c:v>-1.3279856999999973</c:v>
                </c:pt>
                <c:pt idx="8566">
                  <c:v>-1.2401329999999999</c:v>
                </c:pt>
                <c:pt idx="8567">
                  <c:v>-1.1520126800000001</c:v>
                </c:pt>
                <c:pt idx="8568">
                  <c:v>-1.0656497699999998</c:v>
                </c:pt>
                <c:pt idx="8569">
                  <c:v>-0.98266318699999866</c:v>
                </c:pt>
                <c:pt idx="8570">
                  <c:v>-0.90435486200000004</c:v>
                </c:pt>
                <c:pt idx="8571">
                  <c:v>-0.83187376300000004</c:v>
                </c:pt>
                <c:pt idx="8572">
                  <c:v>-0.76639348700000065</c:v>
                </c:pt>
                <c:pt idx="8573">
                  <c:v>-0.70922465999999995</c:v>
                </c:pt>
                <c:pt idx="8574">
                  <c:v>-0.66179239000000145</c:v>
                </c:pt>
                <c:pt idx="8575">
                  <c:v>-0.62544335600000145</c:v>
                </c:pt>
                <c:pt idx="8576">
                  <c:v>-0.60109982500000181</c:v>
                </c:pt>
                <c:pt idx="8577">
                  <c:v>-0.58883603999999956</c:v>
                </c:pt>
                <c:pt idx="8578">
                  <c:v>-0.58749415199999888</c:v>
                </c:pt>
                <c:pt idx="8579">
                  <c:v>-0.59446595499999888</c:v>
                </c:pt>
                <c:pt idx="8580">
                  <c:v>-0.60573322700000065</c:v>
                </c:pt>
                <c:pt idx="8581">
                  <c:v>-0.61619740599999995</c:v>
                </c:pt>
                <c:pt idx="8582">
                  <c:v>-0.62024894500000005</c:v>
                </c:pt>
                <c:pt idx="8583">
                  <c:v>-0.61246205799999998</c:v>
                </c:pt>
                <c:pt idx="8584">
                  <c:v>-0.58827042800000018</c:v>
                </c:pt>
                <c:pt idx="8585">
                  <c:v>-0.54448988300000001</c:v>
                </c:pt>
                <c:pt idx="8586">
                  <c:v>-0.47960508300000032</c:v>
                </c:pt>
                <c:pt idx="8587">
                  <c:v>-0.39380222000000098</c:v>
                </c:pt>
                <c:pt idx="8588">
                  <c:v>-0.28879444300000001</c:v>
                </c:pt>
                <c:pt idx="8589">
                  <c:v>-0.16752429600000021</c:v>
                </c:pt>
                <c:pt idx="8590">
                  <c:v>-3.3831384200000016E-2</c:v>
                </c:pt>
                <c:pt idx="8591">
                  <c:v>0.10784930299999998</c:v>
                </c:pt>
                <c:pt idx="8592">
                  <c:v>0.25273312599999975</c:v>
                </c:pt>
                <c:pt idx="8593">
                  <c:v>0.39588975500000151</c:v>
                </c:pt>
                <c:pt idx="8594">
                  <c:v>0.53244199999999997</c:v>
                </c:pt>
                <c:pt idx="8595">
                  <c:v>0.6577934550000023</c:v>
                </c:pt>
                <c:pt idx="8596">
                  <c:v>0.76789931400000266</c:v>
                </c:pt>
                <c:pt idx="8597">
                  <c:v>0.85956127599999999</c:v>
                </c:pt>
                <c:pt idx="8598">
                  <c:v>0.93069664500000004</c:v>
                </c:pt>
                <c:pt idx="8599">
                  <c:v>0.98052055499999957</c:v>
                </c:pt>
                <c:pt idx="8600">
                  <c:v>1.0095825999999999</c:v>
                </c:pt>
                <c:pt idx="8601">
                  <c:v>1.0196280599999965</c:v>
                </c:pt>
                <c:pt idx="8602">
                  <c:v>1.0132909899999998</c:v>
                </c:pt>
                <c:pt idx="8603">
                  <c:v>0.99366270499999843</c:v>
                </c:pt>
                <c:pt idx="8604">
                  <c:v>0.9638135409999995</c:v>
                </c:pt>
                <c:pt idx="8605">
                  <c:v>0.92635596600000003</c:v>
                </c:pt>
                <c:pt idx="8606">
                  <c:v>0.88313596499999958</c:v>
                </c:pt>
                <c:pt idx="8607">
                  <c:v>0.83511755700000001</c:v>
                </c:pt>
                <c:pt idx="8608">
                  <c:v>0.78248706799999956</c:v>
                </c:pt>
                <c:pt idx="8609">
                  <c:v>0.72496108400000003</c:v>
                </c:pt>
                <c:pt idx="8610">
                  <c:v>0.66223458499999999</c:v>
                </c:pt>
                <c:pt idx="8611">
                  <c:v>0.59446985400000019</c:v>
                </c:pt>
                <c:pt idx="8612">
                  <c:v>0.52270783300000145</c:v>
                </c:pt>
                <c:pt idx="8613">
                  <c:v>0.44909231000000016</c:v>
                </c:pt>
                <c:pt idx="8614">
                  <c:v>0.37683203400000032</c:v>
                </c:pt>
                <c:pt idx="8615">
                  <c:v>0.309884877000002</c:v>
                </c:pt>
                <c:pt idx="8616">
                  <c:v>0.25241556100000073</c:v>
                </c:pt>
                <c:pt idx="8617">
                  <c:v>0.20813809400000033</c:v>
                </c:pt>
                <c:pt idx="8618">
                  <c:v>0.17969299599999999</c:v>
                </c:pt>
                <c:pt idx="8619">
                  <c:v>0.16820044800000042</c:v>
                </c:pt>
                <c:pt idx="8620">
                  <c:v>0.17309196800000001</c:v>
                </c:pt>
                <c:pt idx="8621">
                  <c:v>0.19225135100000004</c:v>
                </c:pt>
                <c:pt idx="8622">
                  <c:v>0.22241492700000021</c:v>
                </c:pt>
                <c:pt idx="8623">
                  <c:v>0.25972505599999995</c:v>
                </c:pt>
                <c:pt idx="8624">
                  <c:v>0.30030527700000115</c:v>
                </c:pt>
                <c:pt idx="8625">
                  <c:v>0.34074482300000031</c:v>
                </c:pt>
                <c:pt idx="8626">
                  <c:v>0.3784284950000017</c:v>
                </c:pt>
                <c:pt idx="8627">
                  <c:v>0.41170193400000005</c:v>
                </c:pt>
                <c:pt idx="8628">
                  <c:v>0.43990362900000091</c:v>
                </c:pt>
                <c:pt idx="8629">
                  <c:v>0.46330564200000002</c:v>
                </c:pt>
                <c:pt idx="8630">
                  <c:v>0.48298843200000091</c:v>
                </c:pt>
                <c:pt idx="8631">
                  <c:v>0.50065193800000063</c:v>
                </c:pt>
                <c:pt idx="8632">
                  <c:v>0.51834874399999997</c:v>
                </c:pt>
                <c:pt idx="8633">
                  <c:v>0.538133215</c:v>
                </c:pt>
                <c:pt idx="8634">
                  <c:v>0.56165458800000001</c:v>
                </c:pt>
                <c:pt idx="8635">
                  <c:v>0.58976145000000024</c:v>
                </c:pt>
                <c:pt idx="8636">
                  <c:v>0.62221403400000064</c:v>
                </c:pt>
                <c:pt idx="8637">
                  <c:v>0.65759738499999998</c:v>
                </c:pt>
                <c:pt idx="8638">
                  <c:v>0.69348502400000023</c:v>
                </c:pt>
                <c:pt idx="8639">
                  <c:v>0.72683817300000064</c:v>
                </c:pt>
                <c:pt idx="8640">
                  <c:v>0.75455333599999996</c:v>
                </c:pt>
                <c:pt idx="8641">
                  <c:v>0.77402424100000122</c:v>
                </c:pt>
                <c:pt idx="8642">
                  <c:v>0.78358107600000004</c:v>
                </c:pt>
                <c:pt idx="8643">
                  <c:v>0.78270669299999995</c:v>
                </c:pt>
                <c:pt idx="8644">
                  <c:v>0.77200043000000174</c:v>
                </c:pt>
                <c:pt idx="8645">
                  <c:v>0.75293690499999999</c:v>
                </c:pt>
                <c:pt idx="8646">
                  <c:v>0.72752312600000002</c:v>
                </c:pt>
                <c:pt idx="8647">
                  <c:v>0.69797427800000178</c:v>
                </c:pt>
                <c:pt idx="8648">
                  <c:v>0.66650103100000146</c:v>
                </c:pt>
                <c:pt idx="8649">
                  <c:v>0.63524172300000181</c:v>
                </c:pt>
                <c:pt idx="8650">
                  <c:v>0.60630014200000004</c:v>
                </c:pt>
                <c:pt idx="8651">
                  <c:v>0.5817985220000006</c:v>
                </c:pt>
                <c:pt idx="8652">
                  <c:v>0.56383831799999995</c:v>
                </c:pt>
                <c:pt idx="8653">
                  <c:v>0.55429375999999997</c:v>
                </c:pt>
                <c:pt idx="8654">
                  <c:v>0.554434867</c:v>
                </c:pt>
                <c:pt idx="8655">
                  <c:v>0.56445486</c:v>
                </c:pt>
                <c:pt idx="8656">
                  <c:v>0.5830432060000007</c:v>
                </c:pt>
                <c:pt idx="8657">
                  <c:v>0.60716494700000001</c:v>
                </c:pt>
                <c:pt idx="8658">
                  <c:v>0.63216867600000182</c:v>
                </c:pt>
                <c:pt idx="8659">
                  <c:v>0.65226621799999995</c:v>
                </c:pt>
                <c:pt idx="8660">
                  <c:v>0.66132366099999995</c:v>
                </c:pt>
                <c:pt idx="8661">
                  <c:v>0.6538142270000018</c:v>
                </c:pt>
                <c:pt idx="8662">
                  <c:v>0.62573901900000195</c:v>
                </c:pt>
                <c:pt idx="8663">
                  <c:v>0.57532705200000145</c:v>
                </c:pt>
                <c:pt idx="8664">
                  <c:v>0.50338611299999958</c:v>
                </c:pt>
                <c:pt idx="8665">
                  <c:v>0.41326121000000005</c:v>
                </c:pt>
                <c:pt idx="8666">
                  <c:v>0.3104433870000009</c:v>
                </c:pt>
                <c:pt idx="8667">
                  <c:v>0.20193588500000043</c:v>
                </c:pt>
                <c:pt idx="8668">
                  <c:v>9.5508523000000067E-2</c:v>
                </c:pt>
                <c:pt idx="8669">
                  <c:v>-1.03819418E-3</c:v>
                </c:pt>
                <c:pt idx="8670">
                  <c:v>-8.0514460100000476E-2</c:v>
                </c:pt>
                <c:pt idx="8671">
                  <c:v>-0.136850106</c:v>
                </c:pt>
                <c:pt idx="8672">
                  <c:v>-0.16547018600000021</c:v>
                </c:pt>
                <c:pt idx="8673">
                  <c:v>-0.16355672499999988</c:v>
                </c:pt>
                <c:pt idx="8674">
                  <c:v>-0.13021686599999999</c:v>
                </c:pt>
                <c:pt idx="8675">
                  <c:v>-6.6564717400000029E-2</c:v>
                </c:pt>
                <c:pt idx="8676">
                  <c:v>2.4294013500000041E-2</c:v>
                </c:pt>
                <c:pt idx="8677">
                  <c:v>0.13739433900000042</c:v>
                </c:pt>
                <c:pt idx="8678">
                  <c:v>0.26617945500000001</c:v>
                </c:pt>
                <c:pt idx="8679">
                  <c:v>0.40290450000000066</c:v>
                </c:pt>
                <c:pt idx="8680">
                  <c:v>0.5391533589999995</c:v>
                </c:pt>
                <c:pt idx="8681">
                  <c:v>0.66642723100000145</c:v>
                </c:pt>
                <c:pt idx="8682">
                  <c:v>0.77674812500000123</c:v>
                </c:pt>
                <c:pt idx="8683">
                  <c:v>0.86322427999999995</c:v>
                </c:pt>
                <c:pt idx="8684">
                  <c:v>0.92053328999999817</c:v>
                </c:pt>
                <c:pt idx="8685">
                  <c:v>0.94529112300000062</c:v>
                </c:pt>
                <c:pt idx="8686">
                  <c:v>0.93628878599999843</c:v>
                </c:pt>
                <c:pt idx="8687">
                  <c:v>0.89458178699999957</c:v>
                </c:pt>
                <c:pt idx="8688">
                  <c:v>0.82342330799999996</c:v>
                </c:pt>
                <c:pt idx="8689">
                  <c:v>0.72803715400000002</c:v>
                </c:pt>
                <c:pt idx="8690">
                  <c:v>0.61523400300000064</c:v>
                </c:pt>
                <c:pt idx="8691">
                  <c:v>0.49288921500000116</c:v>
                </c:pt>
                <c:pt idx="8692">
                  <c:v>0.36931677300000193</c:v>
                </c:pt>
                <c:pt idx="8693">
                  <c:v>0.25259191800000003</c:v>
                </c:pt>
                <c:pt idx="8694">
                  <c:v>0.14988707600000001</c:v>
                </c:pt>
                <c:pt idx="8695">
                  <c:v>6.6893417700000124E-2</c:v>
                </c:pt>
                <c:pt idx="8696">
                  <c:v>7.3987952700000021E-3</c:v>
                </c:pt>
                <c:pt idx="8697">
                  <c:v>-2.6919985000000011E-2</c:v>
                </c:pt>
                <c:pt idx="8698">
                  <c:v>-3.6456916100000042E-2</c:v>
                </c:pt>
                <c:pt idx="8699">
                  <c:v>-2.3391479799999997E-2</c:v>
                </c:pt>
                <c:pt idx="8700">
                  <c:v>8.7974111000000011E-3</c:v>
                </c:pt>
                <c:pt idx="8701">
                  <c:v>5.5931243499999957E-2</c:v>
                </c:pt>
                <c:pt idx="8702">
                  <c:v>0.11373432200000012</c:v>
                </c:pt>
                <c:pt idx="8703">
                  <c:v>0.178324814</c:v>
                </c:pt>
                <c:pt idx="8704">
                  <c:v>0.24650835600000048</c:v>
                </c:pt>
                <c:pt idx="8705">
                  <c:v>0.31583687000000127</c:v>
                </c:pt>
                <c:pt idx="8706">
                  <c:v>0.38445648100000157</c:v>
                </c:pt>
                <c:pt idx="8707">
                  <c:v>0.45082221900000091</c:v>
                </c:pt>
                <c:pt idx="8708">
                  <c:v>0.51338269199999842</c:v>
                </c:pt>
                <c:pt idx="8709">
                  <c:v>0.57034191999999995</c:v>
                </c:pt>
                <c:pt idx="8710">
                  <c:v>0.6195718150000018</c:v>
                </c:pt>
                <c:pt idx="8711">
                  <c:v>0.65870466700000196</c:v>
                </c:pt>
                <c:pt idx="8712">
                  <c:v>0.68538683900000019</c:v>
                </c:pt>
                <c:pt idx="8713">
                  <c:v>0.69763023300000193</c:v>
                </c:pt>
                <c:pt idx="8714">
                  <c:v>0.69418310899999958</c:v>
                </c:pt>
                <c:pt idx="8715">
                  <c:v>0.67483645000000181</c:v>
                </c:pt>
                <c:pt idx="8716">
                  <c:v>0.64059901900000182</c:v>
                </c:pt>
                <c:pt idx="8717">
                  <c:v>0.5937004030000006</c:v>
                </c:pt>
                <c:pt idx="8718">
                  <c:v>0.53740855300000001</c:v>
                </c:pt>
                <c:pt idx="8719">
                  <c:v>0.47567970700000073</c:v>
                </c:pt>
                <c:pt idx="8720">
                  <c:v>0.41268208300000098</c:v>
                </c:pt>
                <c:pt idx="8721">
                  <c:v>0.35226137300000032</c:v>
                </c:pt>
                <c:pt idx="8722">
                  <c:v>0.29743103300000001</c:v>
                </c:pt>
                <c:pt idx="8723">
                  <c:v>0.24997580899999999</c:v>
                </c:pt>
                <c:pt idx="8724">
                  <c:v>0.21024582000000036</c:v>
                </c:pt>
                <c:pt idx="8725">
                  <c:v>0.177184546</c:v>
                </c:pt>
                <c:pt idx="8726">
                  <c:v>0.14859084100000036</c:v>
                </c:pt>
                <c:pt idx="8727">
                  <c:v>0.12156075400000022</c:v>
                </c:pt>
                <c:pt idx="8728">
                  <c:v>9.3019237300000002E-2</c:v>
                </c:pt>
                <c:pt idx="8729">
                  <c:v>6.0237759400000007E-2</c:v>
                </c:pt>
                <c:pt idx="8730">
                  <c:v>2.1249318900000102E-2</c:v>
                </c:pt>
                <c:pt idx="8731">
                  <c:v>-2.4886455799999999E-2</c:v>
                </c:pt>
                <c:pt idx="8732">
                  <c:v>-7.7975105099999956E-2</c:v>
                </c:pt>
                <c:pt idx="8733">
                  <c:v>-0.13670499799999999</c:v>
                </c:pt>
                <c:pt idx="8734">
                  <c:v>-0.19875211700000006</c:v>
                </c:pt>
                <c:pt idx="8735">
                  <c:v>-0.26094194700000001</c:v>
                </c:pt>
                <c:pt idx="8736">
                  <c:v>-0.31946008400000098</c:v>
                </c:pt>
                <c:pt idx="8737">
                  <c:v>-0.37012460600000091</c:v>
                </c:pt>
                <c:pt idx="8738">
                  <c:v>-0.40873252100000002</c:v>
                </c:pt>
                <c:pt idx="8739">
                  <c:v>-0.4314789970000017</c:v>
                </c:pt>
                <c:pt idx="8740">
                  <c:v>-0.43541496200000157</c:v>
                </c:pt>
                <c:pt idx="8741">
                  <c:v>-0.41887793500000098</c:v>
                </c:pt>
                <c:pt idx="8742">
                  <c:v>-0.3818129100000015</c:v>
                </c:pt>
                <c:pt idx="8743">
                  <c:v>-0.32590480400000127</c:v>
                </c:pt>
                <c:pt idx="8744">
                  <c:v>-0.25447624600000002</c:v>
                </c:pt>
                <c:pt idx="8745">
                  <c:v>-0.17214895899999999</c:v>
                </c:pt>
                <c:pt idx="8746">
                  <c:v>-8.4320409200000043E-2</c:v>
                </c:pt>
                <c:pt idx="8747">
                  <c:v>3.4551046100000015E-3</c:v>
                </c:pt>
                <c:pt idx="8748">
                  <c:v>8.6075994200000047E-2</c:v>
                </c:pt>
                <c:pt idx="8749">
                  <c:v>0.15939733800000069</c:v>
                </c:pt>
                <c:pt idx="8750">
                  <c:v>0.22056262499999987</c:v>
                </c:pt>
                <c:pt idx="8751">
                  <c:v>0.26813383599999996</c:v>
                </c:pt>
                <c:pt idx="8752">
                  <c:v>0.30202928900000098</c:v>
                </c:pt>
                <c:pt idx="8753">
                  <c:v>0.32330634800000091</c:v>
                </c:pt>
                <c:pt idx="8754">
                  <c:v>0.33384460600000126</c:v>
                </c:pt>
                <c:pt idx="8755">
                  <c:v>0.33599150200000066</c:v>
                </c:pt>
                <c:pt idx="8756">
                  <c:v>0.33223176300000073</c:v>
                </c:pt>
                <c:pt idx="8757">
                  <c:v>0.32492959100000157</c:v>
                </c:pt>
                <c:pt idx="8758">
                  <c:v>0.31617310800000031</c:v>
                </c:pt>
                <c:pt idx="8759">
                  <c:v>0.30772699800000097</c:v>
                </c:pt>
                <c:pt idx="8760">
                  <c:v>0.30106847800000097</c:v>
                </c:pt>
                <c:pt idx="8761">
                  <c:v>0.29746194000000031</c:v>
                </c:pt>
                <c:pt idx="8762">
                  <c:v>0.29801982000000032</c:v>
                </c:pt>
                <c:pt idx="8763">
                  <c:v>0.30370648600000066</c:v>
                </c:pt>
                <c:pt idx="8764">
                  <c:v>0.31526853400000032</c:v>
                </c:pt>
                <c:pt idx="8765">
                  <c:v>0.33310569700000098</c:v>
                </c:pt>
                <c:pt idx="8766">
                  <c:v>0.35712291900000115</c:v>
                </c:pt>
                <c:pt idx="8767">
                  <c:v>0.38661678700000157</c:v>
                </c:pt>
                <c:pt idx="8768">
                  <c:v>0.42024229900000032</c:v>
                </c:pt>
                <c:pt idx="8769">
                  <c:v>0.45608522600000001</c:v>
                </c:pt>
                <c:pt idx="8770">
                  <c:v>0.49183872500000098</c:v>
                </c:pt>
                <c:pt idx="8771">
                  <c:v>0.52506004499999959</c:v>
                </c:pt>
                <c:pt idx="8772">
                  <c:v>0.55347223700000003</c:v>
                </c:pt>
                <c:pt idx="8773">
                  <c:v>0.57526991300000063</c:v>
                </c:pt>
                <c:pt idx="8774">
                  <c:v>0.58939014699999959</c:v>
                </c:pt>
                <c:pt idx="8775">
                  <c:v>0.59571165100000023</c:v>
                </c:pt>
                <c:pt idx="8776">
                  <c:v>0.59514137000000022</c:v>
                </c:pt>
                <c:pt idx="8777">
                  <c:v>0.5895490750000002</c:v>
                </c:pt>
                <c:pt idx="8778">
                  <c:v>0.58152195899999959</c:v>
                </c:pt>
                <c:pt idx="8779">
                  <c:v>0.57393882300000065</c:v>
                </c:pt>
                <c:pt idx="8780">
                  <c:v>0.56940941199999995</c:v>
                </c:pt>
                <c:pt idx="8781">
                  <c:v>0.56967538700000064</c:v>
                </c:pt>
                <c:pt idx="8782">
                  <c:v>0.575106322</c:v>
                </c:pt>
                <c:pt idx="8783">
                  <c:v>0.58442753799999958</c:v>
                </c:pt>
                <c:pt idx="8784">
                  <c:v>0.59477541100000064</c:v>
                </c:pt>
                <c:pt idx="8785">
                  <c:v>0.60209721000000183</c:v>
                </c:pt>
                <c:pt idx="8786">
                  <c:v>0.60181595400000065</c:v>
                </c:pt>
                <c:pt idx="8787">
                  <c:v>0.5896042540000006</c:v>
                </c:pt>
                <c:pt idx="8788">
                  <c:v>0.56207864900000004</c:v>
                </c:pt>
                <c:pt idx="8789">
                  <c:v>0.51725118799999958</c:v>
                </c:pt>
                <c:pt idx="8790">
                  <c:v>0.45465246900000073</c:v>
                </c:pt>
                <c:pt idx="8791">
                  <c:v>0.37513961699999998</c:v>
                </c:pt>
                <c:pt idx="8792">
                  <c:v>0.28048988900000127</c:v>
                </c:pt>
                <c:pt idx="8793">
                  <c:v>0.17292644300000048</c:v>
                </c:pt>
                <c:pt idx="8794">
                  <c:v>5.4716855400000104E-2</c:v>
                </c:pt>
                <c:pt idx="8795">
                  <c:v>-7.2063452900000199E-2</c:v>
                </c:pt>
                <c:pt idx="8796">
                  <c:v>-0.20557978199999999</c:v>
                </c:pt>
                <c:pt idx="8797">
                  <c:v>-0.34413728500000018</c:v>
                </c:pt>
                <c:pt idx="8798">
                  <c:v>-0.48600304300000002</c:v>
                </c:pt>
                <c:pt idx="8799">
                  <c:v>-0.62923136999999996</c:v>
                </c:pt>
                <c:pt idx="8800">
                  <c:v>-0.77155071499999983</c:v>
                </c:pt>
                <c:pt idx="8801">
                  <c:v>-0.91034191200000181</c:v>
                </c:pt>
                <c:pt idx="8802">
                  <c:v>-1.0427119600000001</c:v>
                </c:pt>
                <c:pt idx="8803">
                  <c:v>-1.1656462599999973</c:v>
                </c:pt>
                <c:pt idx="8804">
                  <c:v>-1.27621601</c:v>
                </c:pt>
                <c:pt idx="8805">
                  <c:v>-1.3718088499999999</c:v>
                </c:pt>
                <c:pt idx="8806">
                  <c:v>-1.4503524400000001</c:v>
                </c:pt>
                <c:pt idx="8807">
                  <c:v>-1.510499349999997</c:v>
                </c:pt>
                <c:pt idx="8808">
                  <c:v>-1.5517441699999999</c:v>
                </c:pt>
                <c:pt idx="8809">
                  <c:v>-1.5744571400000031</c:v>
                </c:pt>
                <c:pt idx="8810">
                  <c:v>-1.5798259899999998</c:v>
                </c:pt>
                <c:pt idx="8811">
                  <c:v>-1.56971672</c:v>
                </c:pt>
                <c:pt idx="8812">
                  <c:v>-1.5464704</c:v>
                </c:pt>
                <c:pt idx="8813">
                  <c:v>-1.51265944</c:v>
                </c:pt>
                <c:pt idx="8814">
                  <c:v>-1.4708278799999999</c:v>
                </c:pt>
                <c:pt idx="8815">
                  <c:v>-1.4232385399999998</c:v>
                </c:pt>
                <c:pt idx="8816">
                  <c:v>-1.3716551200000029</c:v>
                </c:pt>
                <c:pt idx="8817">
                  <c:v>-1.31718677</c:v>
                </c:pt>
                <c:pt idx="8818">
                  <c:v>-1.260231249999997</c:v>
                </c:pt>
                <c:pt idx="8819">
                  <c:v>-1.2005439499999999</c:v>
                </c:pt>
                <c:pt idx="8820">
                  <c:v>-1.1374439700000001</c:v>
                </c:pt>
                <c:pt idx="8821">
                  <c:v>-1.07014078</c:v>
                </c:pt>
                <c:pt idx="8822">
                  <c:v>-0.99812712799999959</c:v>
                </c:pt>
                <c:pt idx="8823">
                  <c:v>-0.92156069899999959</c:v>
                </c:pt>
                <c:pt idx="8824">
                  <c:v>-0.84154233300000003</c:v>
                </c:pt>
                <c:pt idx="8825">
                  <c:v>-0.76021643300000064</c:v>
                </c:pt>
                <c:pt idx="8826">
                  <c:v>-0.68065678300000021</c:v>
                </c:pt>
                <c:pt idx="8827">
                  <c:v>-0.60654867599999995</c:v>
                </c:pt>
                <c:pt idx="8828">
                  <c:v>-0.54173034900000006</c:v>
                </c:pt>
                <c:pt idx="8829">
                  <c:v>-0.48968542900000073</c:v>
                </c:pt>
                <c:pt idx="8830">
                  <c:v>-0.45308786000000073</c:v>
                </c:pt>
                <c:pt idx="8831">
                  <c:v>-0.43347993500000115</c:v>
                </c:pt>
                <c:pt idx="8832">
                  <c:v>-0.43112643600000067</c:v>
                </c:pt>
                <c:pt idx="8833">
                  <c:v>-0.44504573900000011</c:v>
                </c:pt>
                <c:pt idx="8834">
                  <c:v>-0.47318101600000001</c:v>
                </c:pt>
                <c:pt idx="8835">
                  <c:v>-0.51265512999999996</c:v>
                </c:pt>
                <c:pt idx="8836">
                  <c:v>-0.56005062200000133</c:v>
                </c:pt>
                <c:pt idx="8837">
                  <c:v>-0.61167010200000183</c:v>
                </c:pt>
                <c:pt idx="8838">
                  <c:v>-0.66375190800000194</c:v>
                </c:pt>
                <c:pt idx="8839">
                  <c:v>-0.71263790199999999</c:v>
                </c:pt>
                <c:pt idx="8840">
                  <c:v>-0.75490378599999997</c:v>
                </c:pt>
                <c:pt idx="8841">
                  <c:v>-0.78746925700000003</c:v>
                </c:pt>
                <c:pt idx="8842">
                  <c:v>-0.80770941400000196</c:v>
                </c:pt>
                <c:pt idx="8843">
                  <c:v>-0.81357873599999997</c:v>
                </c:pt>
                <c:pt idx="8844">
                  <c:v>-0.80375128600000145</c:v>
                </c:pt>
                <c:pt idx="8845">
                  <c:v>-0.77776628599999953</c:v>
                </c:pt>
                <c:pt idx="8846">
                  <c:v>-0.73615166000000065</c:v>
                </c:pt>
                <c:pt idx="8847">
                  <c:v>-0.68049063300000179</c:v>
                </c:pt>
                <c:pt idx="8848">
                  <c:v>-0.61339437600000146</c:v>
                </c:pt>
                <c:pt idx="8849">
                  <c:v>-0.53835789300000003</c:v>
                </c:pt>
                <c:pt idx="8850">
                  <c:v>-0.45949601699999998</c:v>
                </c:pt>
                <c:pt idx="8851">
                  <c:v>-0.38118848700000152</c:v>
                </c:pt>
                <c:pt idx="8852">
                  <c:v>-0.30768357300000115</c:v>
                </c:pt>
                <c:pt idx="8853">
                  <c:v>-0.24272027800000001</c:v>
                </c:pt>
                <c:pt idx="8854">
                  <c:v>-0.18922997400000033</c:v>
                </c:pt>
                <c:pt idx="8855">
                  <c:v>-0.14915744500000036</c:v>
                </c:pt>
                <c:pt idx="8856">
                  <c:v>-0.12341673400000017</c:v>
                </c:pt>
                <c:pt idx="8857">
                  <c:v>-0.11196708499999998</c:v>
                </c:pt>
                <c:pt idx="8858">
                  <c:v>-0.11397171900000003</c:v>
                </c:pt>
                <c:pt idx="8859">
                  <c:v>-0.12798886600000001</c:v>
                </c:pt>
                <c:pt idx="8860">
                  <c:v>-0.15214569900000033</c:v>
                </c:pt>
                <c:pt idx="8861">
                  <c:v>-0.1842654370000007</c:v>
                </c:pt>
                <c:pt idx="8862">
                  <c:v>-0.22194379000000042</c:v>
                </c:pt>
                <c:pt idx="8863">
                  <c:v>-0.26259948800000005</c:v>
                </c:pt>
                <c:pt idx="8864">
                  <c:v>-0.30354136500000073</c:v>
                </c:pt>
                <c:pt idx="8865">
                  <c:v>-0.34208754300000038</c:v>
                </c:pt>
                <c:pt idx="8866">
                  <c:v>-0.37574960000000002</c:v>
                </c:pt>
                <c:pt idx="8867">
                  <c:v>-0.40245653000000031</c:v>
                </c:pt>
                <c:pt idx="8868">
                  <c:v>-0.42075961000000001</c:v>
                </c:pt>
                <c:pt idx="8869">
                  <c:v>-0.42994922700000032</c:v>
                </c:pt>
                <c:pt idx="8870">
                  <c:v>-0.43003401700000032</c:v>
                </c:pt>
                <c:pt idx="8871">
                  <c:v>-0.42157806300000134</c:v>
                </c:pt>
                <c:pt idx="8872">
                  <c:v>-0.40544564700000002</c:v>
                </c:pt>
                <c:pt idx="8873">
                  <c:v>-0.38254105600000005</c:v>
                </c:pt>
                <c:pt idx="8874">
                  <c:v>-0.35363406600000002</c:v>
                </c:pt>
                <c:pt idx="8875">
                  <c:v>-0.31933009700000098</c:v>
                </c:pt>
                <c:pt idx="8876">
                  <c:v>-0.28018594900000032</c:v>
                </c:pt>
                <c:pt idx="8877">
                  <c:v>-0.23691401500000042</c:v>
                </c:pt>
                <c:pt idx="8878">
                  <c:v>-0.19058221300000006</c:v>
                </c:pt>
                <c:pt idx="8879">
                  <c:v>-0.14271629600000052</c:v>
                </c:pt>
                <c:pt idx="8880">
                  <c:v>-9.5243734199999985E-2</c:v>
                </c:pt>
                <c:pt idx="8881">
                  <c:v>-5.0269967999999998E-2</c:v>
                </c:pt>
                <c:pt idx="8882">
                  <c:v>-9.7297309000000248E-3</c:v>
                </c:pt>
                <c:pt idx="8883">
                  <c:v>2.5007332900000085E-2</c:v>
                </c:pt>
                <c:pt idx="8884">
                  <c:v>5.3483867999999997E-2</c:v>
                </c:pt>
                <c:pt idx="8885">
                  <c:v>7.6368652199999998E-2</c:v>
                </c:pt>
                <c:pt idx="8886">
                  <c:v>9.5475806600000046E-2</c:v>
                </c:pt>
                <c:pt idx="8887">
                  <c:v>0.11356549500000003</c:v>
                </c:pt>
                <c:pt idx="8888">
                  <c:v>0.13394213200000052</c:v>
                </c:pt>
                <c:pt idx="8889">
                  <c:v>0.1599093040000007</c:v>
                </c:pt>
                <c:pt idx="8890">
                  <c:v>0.19417491199999987</c:v>
                </c:pt>
                <c:pt idx="8891">
                  <c:v>0.238315675</c:v>
                </c:pt>
                <c:pt idx="8892">
                  <c:v>0.29240780900000091</c:v>
                </c:pt>
                <c:pt idx="8893">
                  <c:v>0.35490031900000091</c:v>
                </c:pt>
                <c:pt idx="8894">
                  <c:v>0.42275805300000002</c:v>
                </c:pt>
                <c:pt idx="8895">
                  <c:v>0.49184826800000098</c:v>
                </c:pt>
                <c:pt idx="8896">
                  <c:v>0.55749491799999995</c:v>
                </c:pt>
                <c:pt idx="8897">
                  <c:v>0.61509705400000181</c:v>
                </c:pt>
                <c:pt idx="8898">
                  <c:v>0.66070625100000169</c:v>
                </c:pt>
                <c:pt idx="8899">
                  <c:v>0.69147661500000024</c:v>
                </c:pt>
                <c:pt idx="8900">
                  <c:v>0.70593265599999999</c:v>
                </c:pt>
                <c:pt idx="8901">
                  <c:v>0.70403865700000146</c:v>
                </c:pt>
                <c:pt idx="8902">
                  <c:v>0.68708318999999829</c:v>
                </c:pt>
                <c:pt idx="8903">
                  <c:v>0.65741399099999998</c:v>
                </c:pt>
                <c:pt idx="8904">
                  <c:v>0.61807357100000004</c:v>
                </c:pt>
                <c:pt idx="8905">
                  <c:v>0.57239367100000005</c:v>
                </c:pt>
                <c:pt idx="8906">
                  <c:v>0.52360793300000064</c:v>
                </c:pt>
                <c:pt idx="8907">
                  <c:v>0.47453391</c:v>
                </c:pt>
                <c:pt idx="8908">
                  <c:v>0.42736459100000157</c:v>
                </c:pt>
                <c:pt idx="8909">
                  <c:v>0.38358388600000126</c:v>
                </c:pt>
                <c:pt idx="8910">
                  <c:v>0.3439948680000009</c:v>
                </c:pt>
                <c:pt idx="8911">
                  <c:v>0.30882705200000032</c:v>
                </c:pt>
                <c:pt idx="8912">
                  <c:v>0.2778739880000009</c:v>
                </c:pt>
                <c:pt idx="8913">
                  <c:v>0.25062017000000031</c:v>
                </c:pt>
                <c:pt idx="8914">
                  <c:v>0.22633328600000024</c:v>
                </c:pt>
                <c:pt idx="8915">
                  <c:v>0.204128895</c:v>
                </c:pt>
                <c:pt idx="8916">
                  <c:v>0.18303625900000042</c:v>
                </c:pt>
                <c:pt idx="8917">
                  <c:v>0.16210529500000009</c:v>
                </c:pt>
                <c:pt idx="8918">
                  <c:v>0.14058083599999999</c:v>
                </c:pt>
                <c:pt idx="8919">
                  <c:v>0.11813714600000012</c:v>
                </c:pt>
                <c:pt idx="8920">
                  <c:v>9.5129060800000068E-2</c:v>
                </c:pt>
                <c:pt idx="8921">
                  <c:v>7.2779239900000181E-2</c:v>
                </c:pt>
                <c:pt idx="8922">
                  <c:v>5.3215344299999898E-2</c:v>
                </c:pt>
                <c:pt idx="8923">
                  <c:v>3.929001340000008E-2</c:v>
                </c:pt>
                <c:pt idx="8924">
                  <c:v>3.4167054299999979E-2</c:v>
                </c:pt>
                <c:pt idx="8925">
                  <c:v>4.0725049800000003E-2</c:v>
                </c:pt>
                <c:pt idx="8926">
                  <c:v>6.0889556300000001E-2</c:v>
                </c:pt>
                <c:pt idx="8927">
                  <c:v>9.5047190700000048E-2</c:v>
                </c:pt>
                <c:pt idx="8928">
                  <c:v>0.14169372399999997</c:v>
                </c:pt>
                <c:pt idx="8929">
                  <c:v>0.19742303900000024</c:v>
                </c:pt>
                <c:pt idx="8930">
                  <c:v>0.25728814800000005</c:v>
                </c:pt>
                <c:pt idx="8931">
                  <c:v>0.31547042400000103</c:v>
                </c:pt>
                <c:pt idx="8932">
                  <c:v>0.36611403200000031</c:v>
                </c:pt>
                <c:pt idx="8933">
                  <c:v>0.40413915900000003</c:v>
                </c:pt>
                <c:pt idx="8934">
                  <c:v>0.42585633600000067</c:v>
                </c:pt>
                <c:pt idx="8935">
                  <c:v>0.429261852</c:v>
                </c:pt>
                <c:pt idx="8936">
                  <c:v>0.41398483700000127</c:v>
                </c:pt>
                <c:pt idx="8937">
                  <c:v>0.38095285700000098</c:v>
                </c:pt>
                <c:pt idx="8938">
                  <c:v>0.3319125930000017</c:v>
                </c:pt>
                <c:pt idx="8939">
                  <c:v>0.26897110700000032</c:v>
                </c:pt>
                <c:pt idx="8940">
                  <c:v>0.19429126500000021</c:v>
                </c:pt>
                <c:pt idx="8941">
                  <c:v>0.11001207000000003</c:v>
                </c:pt>
                <c:pt idx="8942">
                  <c:v>1.8375354800000007E-2</c:v>
                </c:pt>
                <c:pt idx="8943">
                  <c:v>-7.8037053100000031E-2</c:v>
                </c:pt>
                <c:pt idx="8944">
                  <c:v>-0.17608618000000043</c:v>
                </c:pt>
                <c:pt idx="8945">
                  <c:v>-0.27200744600000004</c:v>
                </c:pt>
                <c:pt idx="8946">
                  <c:v>-0.36156532800000002</c:v>
                </c:pt>
                <c:pt idx="8947">
                  <c:v>-0.44043124999999994</c:v>
                </c:pt>
                <c:pt idx="8948">
                  <c:v>-0.50471318099999818</c:v>
                </c:pt>
                <c:pt idx="8949">
                  <c:v>-0.55151863199999951</c:v>
                </c:pt>
                <c:pt idx="8950">
                  <c:v>-0.57942144600000145</c:v>
                </c:pt>
                <c:pt idx="8951">
                  <c:v>-0.5887299270000006</c:v>
                </c:pt>
                <c:pt idx="8952">
                  <c:v>-0.58150411699999949</c:v>
                </c:pt>
                <c:pt idx="8953">
                  <c:v>-0.56132031700000062</c:v>
                </c:pt>
                <c:pt idx="8954">
                  <c:v>-0.5328266659999995</c:v>
                </c:pt>
                <c:pt idx="8955">
                  <c:v>-0.5011583039999995</c:v>
                </c:pt>
                <c:pt idx="8956">
                  <c:v>-0.47129229</c:v>
                </c:pt>
                <c:pt idx="8957">
                  <c:v>-0.44742212200000031</c:v>
                </c:pt>
                <c:pt idx="8958">
                  <c:v>-0.43242837000000151</c:v>
                </c:pt>
                <c:pt idx="8959">
                  <c:v>-0.42751537100000098</c:v>
                </c:pt>
                <c:pt idx="8960">
                  <c:v>-0.43206810800000073</c:v>
                </c:pt>
                <c:pt idx="8961">
                  <c:v>-0.44376192200000009</c:v>
                </c:pt>
                <c:pt idx="8962">
                  <c:v>-0.45892198400000073</c:v>
                </c:pt>
                <c:pt idx="8963">
                  <c:v>-0.47308593500000073</c:v>
                </c:pt>
                <c:pt idx="8964">
                  <c:v>-0.48168527500000091</c:v>
                </c:pt>
                <c:pt idx="8965">
                  <c:v>-0.48073555299999993</c:v>
                </c:pt>
                <c:pt idx="8966">
                  <c:v>-0.46741970700000091</c:v>
                </c:pt>
                <c:pt idx="8967">
                  <c:v>-0.44047272800000031</c:v>
                </c:pt>
                <c:pt idx="8968">
                  <c:v>-0.40031544900000032</c:v>
                </c:pt>
                <c:pt idx="8969">
                  <c:v>-0.34893264500000032</c:v>
                </c:pt>
                <c:pt idx="8970">
                  <c:v>-0.28953727699999998</c:v>
                </c:pt>
                <c:pt idx="8971">
                  <c:v>-0.22609048400000048</c:v>
                </c:pt>
                <c:pt idx="8972">
                  <c:v>-0.16276083700000021</c:v>
                </c:pt>
                <c:pt idx="8973">
                  <c:v>-0.10340653599999999</c:v>
                </c:pt>
                <c:pt idx="8974">
                  <c:v>-5.1150888699999814E-2</c:v>
                </c:pt>
                <c:pt idx="8975">
                  <c:v>-8.1068610600000014E-3</c:v>
                </c:pt>
                <c:pt idx="8976">
                  <c:v>2.4716518999999989E-2</c:v>
                </c:pt>
                <c:pt idx="8977">
                  <c:v>4.7321089599999977E-2</c:v>
                </c:pt>
                <c:pt idx="8978">
                  <c:v>6.0465629700000023E-2</c:v>
                </c:pt>
                <c:pt idx="8979">
                  <c:v>6.5313459300000112E-2</c:v>
                </c:pt>
                <c:pt idx="8980">
                  <c:v>6.3074377000000001E-2</c:v>
                </c:pt>
                <c:pt idx="8981">
                  <c:v>5.4738579700000033E-2</c:v>
                </c:pt>
                <c:pt idx="8982">
                  <c:v>4.0985720099999977E-2</c:v>
                </c:pt>
                <c:pt idx="8983">
                  <c:v>2.2307887600000062E-2</c:v>
                </c:pt>
                <c:pt idx="8984">
                  <c:v>-6.821040890000017E-4</c:v>
                </c:pt>
                <c:pt idx="8985">
                  <c:v>-2.6843261700000075E-2</c:v>
                </c:pt>
                <c:pt idx="8986">
                  <c:v>-5.4129071900000034E-2</c:v>
                </c:pt>
                <c:pt idx="8987">
                  <c:v>-7.9370907700000104E-2</c:v>
                </c:pt>
                <c:pt idx="8988">
                  <c:v>-9.831586240000037E-2</c:v>
                </c:pt>
                <c:pt idx="8989">
                  <c:v>-0.10595114700000002</c:v>
                </c:pt>
                <c:pt idx="8990">
                  <c:v>-9.7071356900000044E-2</c:v>
                </c:pt>
                <c:pt idx="8991">
                  <c:v>-6.6987323799999957E-2</c:v>
                </c:pt>
                <c:pt idx="8992">
                  <c:v>-1.22490338E-2</c:v>
                </c:pt>
                <c:pt idx="8993">
                  <c:v>6.874548760000003E-2</c:v>
                </c:pt>
                <c:pt idx="8994">
                  <c:v>0.17535017899999997</c:v>
                </c:pt>
                <c:pt idx="8995">
                  <c:v>0.30453130299999998</c:v>
                </c:pt>
                <c:pt idx="8996">
                  <c:v>0.45100100500000001</c:v>
                </c:pt>
                <c:pt idx="8997">
                  <c:v>0.60760252599999998</c:v>
                </c:pt>
                <c:pt idx="8998">
                  <c:v>0.76590492100000063</c:v>
                </c:pt>
                <c:pt idx="8999">
                  <c:v>0.91695359099999996</c:v>
                </c:pt>
                <c:pt idx="9000">
                  <c:v>1.05211123</c:v>
                </c:pt>
                <c:pt idx="9001">
                  <c:v>1.1639095699999999</c:v>
                </c:pt>
                <c:pt idx="9002">
                  <c:v>1.2468210999999958</c:v>
                </c:pt>
                <c:pt idx="9003">
                  <c:v>1.29785003</c:v>
                </c:pt>
                <c:pt idx="9004">
                  <c:v>1.31684683</c:v>
                </c:pt>
                <c:pt idx="9005">
                  <c:v>1.3064784300000001</c:v>
                </c:pt>
                <c:pt idx="9006">
                  <c:v>1.2718317999999948</c:v>
                </c:pt>
                <c:pt idx="9007">
                  <c:v>1.219693729999997</c:v>
                </c:pt>
                <c:pt idx="9008">
                  <c:v>1.15761615</c:v>
                </c:pt>
                <c:pt idx="9009">
                  <c:v>1.0929270799999999</c:v>
                </c:pt>
                <c:pt idx="9010">
                  <c:v>1.0318675499999999</c:v>
                </c:pt>
                <c:pt idx="9011">
                  <c:v>0.97901074199999949</c:v>
                </c:pt>
                <c:pt idx="9012">
                  <c:v>0.93705603000000004</c:v>
                </c:pt>
                <c:pt idx="9013">
                  <c:v>0.90699952900000003</c:v>
                </c:pt>
                <c:pt idx="9014">
                  <c:v>0.88858708499999828</c:v>
                </c:pt>
                <c:pt idx="9015">
                  <c:v>0.88088849800000024</c:v>
                </c:pt>
                <c:pt idx="9016">
                  <c:v>0.88280868599999951</c:v>
                </c:pt>
                <c:pt idx="9017">
                  <c:v>0.89338549000000023</c:v>
                </c:pt>
                <c:pt idx="9018">
                  <c:v>0.91180496799999999</c:v>
                </c:pt>
                <c:pt idx="9019">
                  <c:v>0.93716536899999958</c:v>
                </c:pt>
                <c:pt idx="9020">
                  <c:v>0.96811097700000004</c:v>
                </c:pt>
                <c:pt idx="9021">
                  <c:v>1.0025034899999998</c:v>
                </c:pt>
                <c:pt idx="9022">
                  <c:v>1.03728745</c:v>
                </c:pt>
                <c:pt idx="9023">
                  <c:v>1.06864011</c:v>
                </c:pt>
                <c:pt idx="9024">
                  <c:v>1.0924001999999999</c:v>
                </c:pt>
                <c:pt idx="9025">
                  <c:v>1.1046752200000001</c:v>
                </c:pt>
                <c:pt idx="9026">
                  <c:v>1.1024675200000031</c:v>
                </c:pt>
                <c:pt idx="9027">
                  <c:v>1.0841524400000029</c:v>
                </c:pt>
                <c:pt idx="9028">
                  <c:v>1.04968799</c:v>
                </c:pt>
                <c:pt idx="9029">
                  <c:v>1.000518</c:v>
                </c:pt>
                <c:pt idx="9030">
                  <c:v>0.93921433799999998</c:v>
                </c:pt>
                <c:pt idx="9031">
                  <c:v>0.868966774</c:v>
                </c:pt>
                <c:pt idx="9032">
                  <c:v>0.79305633799999997</c:v>
                </c:pt>
                <c:pt idx="9033">
                  <c:v>0.71442854499999997</c:v>
                </c:pt>
                <c:pt idx="9034">
                  <c:v>0.63543825300000145</c:v>
                </c:pt>
                <c:pt idx="9035">
                  <c:v>0.55778664099999997</c:v>
                </c:pt>
                <c:pt idx="9036">
                  <c:v>0.48262020700000091</c:v>
                </c:pt>
                <c:pt idx="9037">
                  <c:v>0.41073378700000002</c:v>
                </c:pt>
                <c:pt idx="9038">
                  <c:v>0.34280592600000032</c:v>
                </c:pt>
                <c:pt idx="9039">
                  <c:v>0.27959951800000005</c:v>
                </c:pt>
                <c:pt idx="9040">
                  <c:v>0.22207429200000006</c:v>
                </c:pt>
                <c:pt idx="9041">
                  <c:v>0.17137448299999999</c:v>
                </c:pt>
                <c:pt idx="9042">
                  <c:v>0.12868381299999987</c:v>
                </c:pt>
                <c:pt idx="9043">
                  <c:v>9.4970771000000009E-2</c:v>
                </c:pt>
                <c:pt idx="9044">
                  <c:v>7.0677260500000019E-2</c:v>
                </c:pt>
                <c:pt idx="9045">
                  <c:v>5.5430126400000022E-2</c:v>
                </c:pt>
                <c:pt idx="9046">
                  <c:v>4.786425360000001E-2</c:v>
                </c:pt>
                <c:pt idx="9047">
                  <c:v>4.5626565799999852E-2</c:v>
                </c:pt>
                <c:pt idx="9048">
                  <c:v>4.5594412299999998E-2</c:v>
                </c:pt>
                <c:pt idx="9049">
                  <c:v>4.4285800799999858E-2</c:v>
                </c:pt>
                <c:pt idx="9050">
                  <c:v>3.838378080000001E-2</c:v>
                </c:pt>
                <c:pt idx="9051">
                  <c:v>2.5264546400000011E-2</c:v>
                </c:pt>
                <c:pt idx="9052">
                  <c:v>3.4116814600000009E-3</c:v>
                </c:pt>
                <c:pt idx="9053">
                  <c:v>-2.7372290700000058E-2</c:v>
                </c:pt>
                <c:pt idx="9054">
                  <c:v>-6.5994110900000083E-2</c:v>
                </c:pt>
                <c:pt idx="9055">
                  <c:v>-0.11031438699999986</c:v>
                </c:pt>
                <c:pt idx="9056">
                  <c:v>-0.15753850599999999</c:v>
                </c:pt>
                <c:pt idx="9057">
                  <c:v>-0.20465540600000001</c:v>
                </c:pt>
                <c:pt idx="9058">
                  <c:v>-0.24882994400000033</c:v>
                </c:pt>
                <c:pt idx="9059">
                  <c:v>-0.28768515099999997</c:v>
                </c:pt>
                <c:pt idx="9060">
                  <c:v>-0.31944986000000097</c:v>
                </c:pt>
                <c:pt idx="9061">
                  <c:v>-0.34298942400000032</c:v>
                </c:pt>
                <c:pt idx="9062">
                  <c:v>-0.35776286900000115</c:v>
                </c:pt>
                <c:pt idx="9063">
                  <c:v>-0.36375621500000038</c:v>
                </c:pt>
                <c:pt idx="9064">
                  <c:v>-0.36143020200000031</c:v>
                </c:pt>
                <c:pt idx="9065">
                  <c:v>-0.35169755799999997</c:v>
                </c:pt>
                <c:pt idx="9066">
                  <c:v>-0.33592028500000193</c:v>
                </c:pt>
                <c:pt idx="9067">
                  <c:v>-0.31590229900000133</c:v>
                </c:pt>
                <c:pt idx="9068">
                  <c:v>-0.29384818800000073</c:v>
                </c:pt>
                <c:pt idx="9069">
                  <c:v>-0.27226638800000008</c:v>
                </c:pt>
                <c:pt idx="9070">
                  <c:v>-0.25380898500000115</c:v>
                </c:pt>
                <c:pt idx="9071">
                  <c:v>-0.24105425799999999</c:v>
                </c:pt>
                <c:pt idx="9072">
                  <c:v>-0.23625211199999999</c:v>
                </c:pt>
                <c:pt idx="9073">
                  <c:v>-0.24106296399999999</c:v>
                </c:pt>
                <c:pt idx="9074">
                  <c:v>-0.25632587700000098</c:v>
                </c:pt>
                <c:pt idx="9075">
                  <c:v>-0.28189925900000001</c:v>
                </c:pt>
                <c:pt idx="9076">
                  <c:v>-0.31661725400000001</c:v>
                </c:pt>
                <c:pt idx="9077">
                  <c:v>-0.35839266100000133</c:v>
                </c:pt>
                <c:pt idx="9078">
                  <c:v>-0.40447484500000103</c:v>
                </c:pt>
                <c:pt idx="9079">
                  <c:v>-0.45183330400000005</c:v>
                </c:pt>
                <c:pt idx="9080">
                  <c:v>-0.49759846100000116</c:v>
                </c:pt>
                <c:pt idx="9081">
                  <c:v>-0.53946091299999999</c:v>
                </c:pt>
                <c:pt idx="9082">
                  <c:v>-0.57592963100000183</c:v>
                </c:pt>
                <c:pt idx="9083">
                  <c:v>-0.60638229600000004</c:v>
                </c:pt>
                <c:pt idx="9084">
                  <c:v>-0.63089785800000231</c:v>
                </c:pt>
                <c:pt idx="9085">
                  <c:v>-0.649932591</c:v>
                </c:pt>
                <c:pt idx="9086">
                  <c:v>-0.66395119700000182</c:v>
                </c:pt>
                <c:pt idx="9087">
                  <c:v>-0.67313977500000133</c:v>
                </c:pt>
                <c:pt idx="9088">
                  <c:v>-0.67729577400000196</c:v>
                </c:pt>
                <c:pt idx="9089">
                  <c:v>-0.67592494300000194</c:v>
                </c:pt>
                <c:pt idx="9090">
                  <c:v>-0.66849901600000317</c:v>
                </c:pt>
                <c:pt idx="9091">
                  <c:v>-0.65476633600000145</c:v>
                </c:pt>
                <c:pt idx="9092">
                  <c:v>-0.63498750599999998</c:v>
                </c:pt>
                <c:pt idx="9093">
                  <c:v>-0.60998919200000146</c:v>
                </c:pt>
                <c:pt idx="9094">
                  <c:v>-0.5809921769999995</c:v>
                </c:pt>
                <c:pt idx="9095">
                  <c:v>-0.54924497500000002</c:v>
                </c:pt>
                <c:pt idx="9096">
                  <c:v>-0.51556468099999841</c:v>
                </c:pt>
                <c:pt idx="9097">
                  <c:v>-0.47992961900000097</c:v>
                </c:pt>
                <c:pt idx="9098">
                  <c:v>-0.44126508500000011</c:v>
                </c:pt>
                <c:pt idx="9099">
                  <c:v>-0.39752301300000098</c:v>
                </c:pt>
                <c:pt idx="9100">
                  <c:v>-0.3460781560000003</c:v>
                </c:pt>
                <c:pt idx="9101">
                  <c:v>-0.28437390200000073</c:v>
                </c:pt>
                <c:pt idx="9102">
                  <c:v>-0.21067457699999967</c:v>
                </c:pt>
                <c:pt idx="9103">
                  <c:v>-0.12473520800000031</c:v>
                </c:pt>
                <c:pt idx="9104">
                  <c:v>-2.8209629299999997E-2</c:v>
                </c:pt>
                <c:pt idx="9105">
                  <c:v>7.5321740999999998E-2</c:v>
                </c:pt>
                <c:pt idx="9106">
                  <c:v>0.18072991999999999</c:v>
                </c:pt>
                <c:pt idx="9107">
                  <c:v>0.28203993400000005</c:v>
                </c:pt>
                <c:pt idx="9108">
                  <c:v>0.37329426800000032</c:v>
                </c:pt>
                <c:pt idx="9109">
                  <c:v>0.44937899700000145</c:v>
                </c:pt>
                <c:pt idx="9110">
                  <c:v>0.50663513900000001</c:v>
                </c:pt>
                <c:pt idx="9111">
                  <c:v>0.54314622499999998</c:v>
                </c:pt>
                <c:pt idx="9112">
                  <c:v>0.55868505000000146</c:v>
                </c:pt>
                <c:pt idx="9113">
                  <c:v>0.55439176899999998</c:v>
                </c:pt>
                <c:pt idx="9114">
                  <c:v>0.5323085949999995</c:v>
                </c:pt>
                <c:pt idx="9115">
                  <c:v>0.49491232100000115</c:v>
                </c:pt>
                <c:pt idx="9116">
                  <c:v>0.44475465300000011</c:v>
                </c:pt>
                <c:pt idx="9117">
                  <c:v>0.38426241800000038</c:v>
                </c:pt>
                <c:pt idx="9118">
                  <c:v>0.31569383699999998</c:v>
                </c:pt>
                <c:pt idx="9119">
                  <c:v>0.24119675099999999</c:v>
                </c:pt>
                <c:pt idx="9120">
                  <c:v>0.16289948700000048</c:v>
                </c:pt>
                <c:pt idx="9121">
                  <c:v>8.2971794000000001E-2</c:v>
                </c:pt>
                <c:pt idx="9122">
                  <c:v>3.6176939100000076E-3</c:v>
                </c:pt>
                <c:pt idx="9123">
                  <c:v>-7.3004757399999995E-2</c:v>
                </c:pt>
                <c:pt idx="9124">
                  <c:v>-0.1449184530000007</c:v>
                </c:pt>
                <c:pt idx="9125">
                  <c:v>-0.21048339800000052</c:v>
                </c:pt>
                <c:pt idx="9126">
                  <c:v>-0.26853455300000001</c:v>
                </c:pt>
                <c:pt idx="9127">
                  <c:v>-0.31846667000000151</c:v>
                </c:pt>
                <c:pt idx="9128">
                  <c:v>-0.36024167800000001</c:v>
                </c:pt>
                <c:pt idx="9129">
                  <c:v>-0.39430733400000073</c:v>
                </c:pt>
                <c:pt idx="9130">
                  <c:v>-0.42143408200000032</c:v>
                </c:pt>
                <c:pt idx="9131">
                  <c:v>-0.44249735299999993</c:v>
                </c:pt>
                <c:pt idx="9132">
                  <c:v>-0.45824761400000003</c:v>
                </c:pt>
                <c:pt idx="9133">
                  <c:v>-0.46911902</c:v>
                </c:pt>
                <c:pt idx="9134">
                  <c:v>-0.47512332600000001</c:v>
                </c:pt>
                <c:pt idx="9135">
                  <c:v>-0.47585906700000091</c:v>
                </c:pt>
                <c:pt idx="9136">
                  <c:v>-0.470639115</c:v>
                </c:pt>
                <c:pt idx="9137">
                  <c:v>-0.45870870000000002</c:v>
                </c:pt>
                <c:pt idx="9138">
                  <c:v>-0.43950323100000038</c:v>
                </c:pt>
                <c:pt idx="9139">
                  <c:v>-0.41288208100000151</c:v>
                </c:pt>
                <c:pt idx="9140">
                  <c:v>-0.37927992200000032</c:v>
                </c:pt>
                <c:pt idx="9141">
                  <c:v>-0.33973551000000002</c:v>
                </c:pt>
                <c:pt idx="9142">
                  <c:v>-0.29578861100000098</c:v>
                </c:pt>
                <c:pt idx="9143">
                  <c:v>-0.249270678</c:v>
                </c:pt>
                <c:pt idx="9144">
                  <c:v>-0.20204246000000042</c:v>
                </c:pt>
                <c:pt idx="9145">
                  <c:v>-0.15574925200000075</c:v>
                </c:pt>
                <c:pt idx="9146">
                  <c:v>-0.11166309100000006</c:v>
                </c:pt>
                <c:pt idx="9147">
                  <c:v>-7.0662453000000111E-2</c:v>
                </c:pt>
                <c:pt idx="9148">
                  <c:v>-3.3365319400000044E-2</c:v>
                </c:pt>
                <c:pt idx="9149">
                  <c:v>-3.8659195300000089E-4</c:v>
                </c:pt>
                <c:pt idx="9150">
                  <c:v>2.7349980900000011E-2</c:v>
                </c:pt>
                <c:pt idx="9151">
                  <c:v>4.8344532599999955E-2</c:v>
                </c:pt>
                <c:pt idx="9152">
                  <c:v>6.0401207100000034E-2</c:v>
                </c:pt>
                <c:pt idx="9153">
                  <c:v>6.0733061200000167E-2</c:v>
                </c:pt>
                <c:pt idx="9154">
                  <c:v>4.6316839500000033E-2</c:v>
                </c:pt>
                <c:pt idx="9155">
                  <c:v>1.4456331200000005E-2</c:v>
                </c:pt>
                <c:pt idx="9156">
                  <c:v>-3.6553001900000014E-2</c:v>
                </c:pt>
                <c:pt idx="9157">
                  <c:v>-0.10680811599999998</c:v>
                </c:pt>
                <c:pt idx="9158">
                  <c:v>-0.19438581799999988</c:v>
                </c:pt>
                <c:pt idx="9159">
                  <c:v>-0.29525505699999999</c:v>
                </c:pt>
                <c:pt idx="9160">
                  <c:v>-0.40356407800000038</c:v>
                </c:pt>
                <c:pt idx="9161">
                  <c:v>-0.51226740999999842</c:v>
                </c:pt>
                <c:pt idx="9162">
                  <c:v>-0.61397822200000196</c:v>
                </c:pt>
                <c:pt idx="9163">
                  <c:v>-0.70188062000000062</c:v>
                </c:pt>
                <c:pt idx="9164">
                  <c:v>-0.77052973000000136</c:v>
                </c:pt>
                <c:pt idx="9165">
                  <c:v>-0.81640108499999997</c:v>
                </c:pt>
                <c:pt idx="9166">
                  <c:v>-0.83811922100000003</c:v>
                </c:pt>
                <c:pt idx="9167">
                  <c:v>-0.83637042200000145</c:v>
                </c:pt>
                <c:pt idx="9168">
                  <c:v>-0.81356669099999956</c:v>
                </c:pt>
                <c:pt idx="9169">
                  <c:v>-0.77336132699999982</c:v>
                </c:pt>
                <c:pt idx="9170">
                  <c:v>-0.72011235999999956</c:v>
                </c:pt>
                <c:pt idx="9171">
                  <c:v>-0.65836514800000001</c:v>
                </c:pt>
                <c:pt idx="9172">
                  <c:v>-0.5923918620000006</c:v>
                </c:pt>
                <c:pt idx="9173">
                  <c:v>-0.52580209499999997</c:v>
                </c:pt>
                <c:pt idx="9174">
                  <c:v>-0.46123583999999995</c:v>
                </c:pt>
                <c:pt idx="9175">
                  <c:v>-0.40016040300000066</c:v>
                </c:pt>
                <c:pt idx="9176">
                  <c:v>-0.34280355400000012</c:v>
                </c:pt>
                <c:pt idx="9177">
                  <c:v>-0.28825483400000002</c:v>
                </c:pt>
                <c:pt idx="9178">
                  <c:v>-0.23474045700000049</c:v>
                </c:pt>
                <c:pt idx="9179">
                  <c:v>-0.18003702099999999</c:v>
                </c:pt>
                <c:pt idx="9180">
                  <c:v>-0.121947971</c:v>
                </c:pt>
                <c:pt idx="9181">
                  <c:v>-5.8744185199999945E-2</c:v>
                </c:pt>
                <c:pt idx="9182">
                  <c:v>1.052199E-2</c:v>
                </c:pt>
                <c:pt idx="9183">
                  <c:v>8.5879646800000001E-2</c:v>
                </c:pt>
                <c:pt idx="9184">
                  <c:v>0.16647337700000006</c:v>
                </c:pt>
                <c:pt idx="9185">
                  <c:v>0.25071731399999997</c:v>
                </c:pt>
                <c:pt idx="9186">
                  <c:v>0.33649423800000067</c:v>
                </c:pt>
                <c:pt idx="9187">
                  <c:v>0.42133689500000115</c:v>
                </c:pt>
                <c:pt idx="9188">
                  <c:v>0.50256371499999841</c:v>
                </c:pt>
                <c:pt idx="9189">
                  <c:v>0.57738090200000003</c:v>
                </c:pt>
                <c:pt idx="9190">
                  <c:v>0.64299011300000231</c:v>
                </c:pt>
                <c:pt idx="9191">
                  <c:v>0.69673853800000063</c:v>
                </c:pt>
                <c:pt idx="9192">
                  <c:v>0.73632329100000005</c:v>
                </c:pt>
                <c:pt idx="9193">
                  <c:v>0.76003105700000195</c:v>
                </c:pt>
                <c:pt idx="9194">
                  <c:v>0.76696372199999996</c:v>
                </c:pt>
                <c:pt idx="9195">
                  <c:v>0.75719647599999995</c:v>
                </c:pt>
                <c:pt idx="9196">
                  <c:v>0.7318304420000018</c:v>
                </c:pt>
                <c:pt idx="9197">
                  <c:v>0.69292739500000022</c:v>
                </c:pt>
                <c:pt idx="9198">
                  <c:v>0.64334392700000065</c:v>
                </c:pt>
                <c:pt idx="9199">
                  <c:v>0.58649576099999956</c:v>
                </c:pt>
                <c:pt idx="9200">
                  <c:v>0.52608350499999956</c:v>
                </c:pt>
                <c:pt idx="9201">
                  <c:v>0.46580224100000073</c:v>
                </c:pt>
                <c:pt idx="9202">
                  <c:v>0.40904582099999998</c:v>
                </c:pt>
                <c:pt idx="9203">
                  <c:v>0.35861389200000032</c:v>
                </c:pt>
                <c:pt idx="9204">
                  <c:v>0.31643758900000091</c:v>
                </c:pt>
                <c:pt idx="9205">
                  <c:v>0.28335183100000066</c:v>
                </c:pt>
                <c:pt idx="9206">
                  <c:v>0.25895584600000005</c:v>
                </c:pt>
                <c:pt idx="9207">
                  <c:v>0.24160920000000033</c:v>
                </c:pt>
                <c:pt idx="9208">
                  <c:v>0.22859544100000051</c:v>
                </c:pt>
                <c:pt idx="9209">
                  <c:v>0.21646474700000048</c:v>
                </c:pt>
                <c:pt idx="9210">
                  <c:v>0.20153132300000001</c:v>
                </c:pt>
                <c:pt idx="9211">
                  <c:v>0.18046037500000042</c:v>
                </c:pt>
                <c:pt idx="9212">
                  <c:v>0.15085090400000001</c:v>
                </c:pt>
                <c:pt idx="9213">
                  <c:v>0.11170108000000006</c:v>
                </c:pt>
                <c:pt idx="9214">
                  <c:v>6.3646737900000111E-2</c:v>
                </c:pt>
                <c:pt idx="9215">
                  <c:v>8.8975537200000048E-3</c:v>
                </c:pt>
                <c:pt idx="9216">
                  <c:v>-4.915262170000019E-2</c:v>
                </c:pt>
                <c:pt idx="9217">
                  <c:v>-0.10659493200000017</c:v>
                </c:pt>
                <c:pt idx="9218">
                  <c:v>-0.15983630700000048</c:v>
                </c:pt>
                <c:pt idx="9219">
                  <c:v>-0.20642870299999999</c:v>
                </c:pt>
                <c:pt idx="9220">
                  <c:v>-0.24571536700000052</c:v>
                </c:pt>
                <c:pt idx="9221">
                  <c:v>-0.279143427</c:v>
                </c:pt>
                <c:pt idx="9222">
                  <c:v>-0.31016016700000115</c:v>
                </c:pt>
                <c:pt idx="9223">
                  <c:v>-0.34370091900000038</c:v>
                </c:pt>
                <c:pt idx="9224">
                  <c:v>-0.3853687090000017</c:v>
                </c:pt>
                <c:pt idx="9225">
                  <c:v>-0.44047323700000018</c:v>
                </c:pt>
                <c:pt idx="9226">
                  <c:v>-0.513120994</c:v>
                </c:pt>
                <c:pt idx="9227">
                  <c:v>-0.60552440200000146</c:v>
                </c:pt>
                <c:pt idx="9228">
                  <c:v>-0.71763613500000001</c:v>
                </c:pt>
                <c:pt idx="9229">
                  <c:v>-0.84713075400000004</c:v>
                </c:pt>
                <c:pt idx="9230">
                  <c:v>-0.98968236199999815</c:v>
                </c:pt>
                <c:pt idx="9231">
                  <c:v>-1.13943766</c:v>
                </c:pt>
                <c:pt idx="9232">
                  <c:v>-1.2895728099999999</c:v>
                </c:pt>
                <c:pt idx="9233">
                  <c:v>-1.43284894</c:v>
                </c:pt>
                <c:pt idx="9234">
                  <c:v>-1.56211963</c:v>
                </c:pt>
                <c:pt idx="9235">
                  <c:v>-1.6707814000000001</c:v>
                </c:pt>
                <c:pt idx="9236">
                  <c:v>-1.7531786099999978</c:v>
                </c:pt>
                <c:pt idx="9237">
                  <c:v>-1.8049675700000001</c:v>
                </c:pt>
                <c:pt idx="9238">
                  <c:v>-1.8234244499999968</c:v>
                </c:pt>
                <c:pt idx="9239">
                  <c:v>-1.8076591499999999</c:v>
                </c:pt>
                <c:pt idx="9240">
                  <c:v>-1.758687540000003</c:v>
                </c:pt>
                <c:pt idx="9241">
                  <c:v>-1.6793291099999998</c:v>
                </c:pt>
                <c:pt idx="9242">
                  <c:v>-1.5739244099999961</c:v>
                </c:pt>
                <c:pt idx="9243">
                  <c:v>-1.447904429999997</c:v>
                </c:pt>
                <c:pt idx="9244">
                  <c:v>-1.3072752299999999</c:v>
                </c:pt>
                <c:pt idx="9245">
                  <c:v>-1.15809023</c:v>
                </c:pt>
                <c:pt idx="9246">
                  <c:v>-1.005979229999997</c:v>
                </c:pt>
                <c:pt idx="9247">
                  <c:v>-0.85578110600000146</c:v>
                </c:pt>
                <c:pt idx="9248">
                  <c:v>-0.71129792599999997</c:v>
                </c:pt>
                <c:pt idx="9249">
                  <c:v>-0.57516760600000005</c:v>
                </c:pt>
                <c:pt idx="9250">
                  <c:v>-0.44883735799999996</c:v>
                </c:pt>
                <c:pt idx="9251">
                  <c:v>-0.33261626300000152</c:v>
                </c:pt>
                <c:pt idx="9252">
                  <c:v>-0.22579403200000048</c:v>
                </c:pt>
                <c:pt idx="9253">
                  <c:v>-0.12682191599999987</c:v>
                </c:pt>
                <c:pt idx="9254">
                  <c:v>-3.3558361799999999E-2</c:v>
                </c:pt>
                <c:pt idx="9255">
                  <c:v>5.6416946400000022E-2</c:v>
                </c:pt>
                <c:pt idx="9256">
                  <c:v>0.14543263900000036</c:v>
                </c:pt>
                <c:pt idx="9257">
                  <c:v>0.23532934999999999</c:v>
                </c:pt>
                <c:pt idx="9258">
                  <c:v>0.32709062400000066</c:v>
                </c:pt>
                <c:pt idx="9259">
                  <c:v>0.4205709930000015</c:v>
                </c:pt>
                <c:pt idx="9260">
                  <c:v>0.51438179899999958</c:v>
                </c:pt>
                <c:pt idx="9261">
                  <c:v>0.60597156600000146</c:v>
                </c:pt>
                <c:pt idx="9262">
                  <c:v>0.69189715600000179</c:v>
                </c:pt>
                <c:pt idx="9263">
                  <c:v>0.76823548100000005</c:v>
                </c:pt>
                <c:pt idx="9264">
                  <c:v>0.83105739099999998</c:v>
                </c:pt>
                <c:pt idx="9265">
                  <c:v>0.87687996000000146</c:v>
                </c:pt>
                <c:pt idx="9266">
                  <c:v>0.9030298500000018</c:v>
                </c:pt>
                <c:pt idx="9267">
                  <c:v>0.90788943200000183</c:v>
                </c:pt>
                <c:pt idx="9268">
                  <c:v>0.89103062100000019</c:v>
                </c:pt>
                <c:pt idx="9269">
                  <c:v>0.85325931500000063</c:v>
                </c:pt>
                <c:pt idx="9270">
                  <c:v>0.79659745000000004</c:v>
                </c:pt>
                <c:pt idx="9271">
                  <c:v>0.72421390200000002</c:v>
                </c:pt>
                <c:pt idx="9272">
                  <c:v>0.64029709800000145</c:v>
                </c:pt>
                <c:pt idx="9273">
                  <c:v>0.54985324999999996</c:v>
                </c:pt>
                <c:pt idx="9274">
                  <c:v>0.45841799500000091</c:v>
                </c:pt>
                <c:pt idx="9275">
                  <c:v>0.37168349000000073</c:v>
                </c:pt>
                <c:pt idx="9276">
                  <c:v>0.29506728600000032</c:v>
                </c:pt>
                <c:pt idx="9277">
                  <c:v>0.23326428200000052</c:v>
                </c:pt>
                <c:pt idx="9278">
                  <c:v>0.18983405600000036</c:v>
                </c:pt>
                <c:pt idx="9279">
                  <c:v>0.16687585199999988</c:v>
                </c:pt>
                <c:pt idx="9280">
                  <c:v>0.16483234800000021</c:v>
                </c:pt>
                <c:pt idx="9281">
                  <c:v>0.18245485100000036</c:v>
                </c:pt>
                <c:pt idx="9282">
                  <c:v>0.21694162400000036</c:v>
                </c:pt>
                <c:pt idx="9283">
                  <c:v>0.26424483599999998</c:v>
                </c:pt>
                <c:pt idx="9284">
                  <c:v>0.3195196730000015</c:v>
                </c:pt>
                <c:pt idx="9285">
                  <c:v>0.37766346300000098</c:v>
                </c:pt>
                <c:pt idx="9286">
                  <c:v>0.43387338700000133</c:v>
                </c:pt>
                <c:pt idx="9287">
                  <c:v>0.48413967800000002</c:v>
                </c:pt>
                <c:pt idx="9288">
                  <c:v>0.52559454099999958</c:v>
                </c:pt>
                <c:pt idx="9289">
                  <c:v>0.55665854199999998</c:v>
                </c:pt>
                <c:pt idx="9290">
                  <c:v>0.57696666200000002</c:v>
                </c:pt>
                <c:pt idx="9291">
                  <c:v>0.5871010550000002</c:v>
                </c:pt>
                <c:pt idx="9292">
                  <c:v>0.58820293299999959</c:v>
                </c:pt>
                <c:pt idx="9293">
                  <c:v>0.58156498899999731</c:v>
                </c:pt>
                <c:pt idx="9294">
                  <c:v>0.56830746200000004</c:v>
                </c:pt>
                <c:pt idx="9295">
                  <c:v>0.54921791799999997</c:v>
                </c:pt>
                <c:pt idx="9296">
                  <c:v>0.524789163</c:v>
                </c:pt>
                <c:pt idx="9297">
                  <c:v>0.4954318870000009</c:v>
                </c:pt>
                <c:pt idx="9298">
                  <c:v>0.461790376</c:v>
                </c:pt>
                <c:pt idx="9299">
                  <c:v>0.42505549600000031</c:v>
                </c:pt>
                <c:pt idx="9300">
                  <c:v>0.38716830300000116</c:v>
                </c:pt>
                <c:pt idx="9301">
                  <c:v>0.35083705300000001</c:v>
                </c:pt>
                <c:pt idx="9302">
                  <c:v>0.31933565600000002</c:v>
                </c:pt>
                <c:pt idx="9303">
                  <c:v>0.29611853300000091</c:v>
                </c:pt>
                <c:pt idx="9304">
                  <c:v>0.28433441400000031</c:v>
                </c:pt>
                <c:pt idx="9305">
                  <c:v>0.28635066000000098</c:v>
                </c:pt>
                <c:pt idx="9306">
                  <c:v>0.30339988200000073</c:v>
                </c:pt>
                <c:pt idx="9307">
                  <c:v>0.33542207100000193</c:v>
                </c:pt>
                <c:pt idx="9308">
                  <c:v>0.38112438000000115</c:v>
                </c:pt>
                <c:pt idx="9309">
                  <c:v>0.4382206730000015</c:v>
                </c:pt>
                <c:pt idx="9310">
                  <c:v>0.50377280000000002</c:v>
                </c:pt>
                <c:pt idx="9311">
                  <c:v>0.57454034600000004</c:v>
                </c:pt>
                <c:pt idx="9312">
                  <c:v>0.64726159500000002</c:v>
                </c:pt>
                <c:pt idx="9313">
                  <c:v>0.71882606500000001</c:v>
                </c:pt>
                <c:pt idx="9314">
                  <c:v>0.78634077999999996</c:v>
                </c:pt>
                <c:pt idx="9315">
                  <c:v>0.84712873200000183</c:v>
                </c:pt>
                <c:pt idx="9316">
                  <c:v>0.8987096850000007</c:v>
                </c:pt>
                <c:pt idx="9317">
                  <c:v>0.93880971300000182</c:v>
                </c:pt>
                <c:pt idx="9318">
                  <c:v>0.96542625999999998</c:v>
                </c:pt>
                <c:pt idx="9319">
                  <c:v>0.97695049500000064</c:v>
                </c:pt>
                <c:pt idx="9320">
                  <c:v>0.97233259499999958</c:v>
                </c:pt>
                <c:pt idx="9321">
                  <c:v>0.95126001000000004</c:v>
                </c:pt>
                <c:pt idx="9322">
                  <c:v>0.91431106899999959</c:v>
                </c:pt>
                <c:pt idx="9323">
                  <c:v>0.86304877300000182</c:v>
                </c:pt>
                <c:pt idx="9324">
                  <c:v>0.8000160589999995</c:v>
                </c:pt>
                <c:pt idx="9325">
                  <c:v>0.72860524200000243</c:v>
                </c:pt>
                <c:pt idx="9326">
                  <c:v>0.65279112800000183</c:v>
                </c:pt>
                <c:pt idx="9327">
                  <c:v>0.57674124900000145</c:v>
                </c:pt>
                <c:pt idx="9328">
                  <c:v>0.50435128600000001</c:v>
                </c:pt>
                <c:pt idx="9329">
                  <c:v>0.43877817800000091</c:v>
                </c:pt>
                <c:pt idx="9330">
                  <c:v>0.38205925400000001</c:v>
                </c:pt>
                <c:pt idx="9331">
                  <c:v>0.33489674900000127</c:v>
                </c:pt>
                <c:pt idx="9332">
                  <c:v>0.29666066300000116</c:v>
                </c:pt>
                <c:pt idx="9333">
                  <c:v>0.26561685300000032</c:v>
                </c:pt>
                <c:pt idx="9334">
                  <c:v>0.23933846500000036</c:v>
                </c:pt>
                <c:pt idx="9335">
                  <c:v>0.21522132499999999</c:v>
                </c:pt>
                <c:pt idx="9336">
                  <c:v>0.19099706300000024</c:v>
                </c:pt>
                <c:pt idx="9337">
                  <c:v>0.16514169900000006</c:v>
                </c:pt>
                <c:pt idx="9338">
                  <c:v>0.13709680699999999</c:v>
                </c:pt>
                <c:pt idx="9339">
                  <c:v>0.10726043200000017</c:v>
                </c:pt>
                <c:pt idx="9340">
                  <c:v>7.6753875599999966E-2</c:v>
                </c:pt>
                <c:pt idx="9341">
                  <c:v>4.7018247800000162E-2</c:v>
                </c:pt>
                <c:pt idx="9342">
                  <c:v>1.9338555500000042E-2</c:v>
                </c:pt>
                <c:pt idx="9343">
                  <c:v>-5.5883157400000022E-3</c:v>
                </c:pt>
                <c:pt idx="9344">
                  <c:v>-2.7927734500000009E-2</c:v>
                </c:pt>
                <c:pt idx="9345">
                  <c:v>-4.8740505199999888E-2</c:v>
                </c:pt>
                <c:pt idx="9346">
                  <c:v>-6.9750928600000039E-2</c:v>
                </c:pt>
                <c:pt idx="9347">
                  <c:v>-9.2893350700000044E-2</c:v>
                </c:pt>
                <c:pt idx="9348">
                  <c:v>-0.11974241500000003</c:v>
                </c:pt>
                <c:pt idx="9349">
                  <c:v>-0.15097386400000001</c:v>
                </c:pt>
                <c:pt idx="9350">
                  <c:v>-0.18599944300000079</c:v>
                </c:pt>
                <c:pt idx="9351">
                  <c:v>-0.22288086699999987</c:v>
                </c:pt>
                <c:pt idx="9352">
                  <c:v>-0.25855799699999998</c:v>
                </c:pt>
                <c:pt idx="9353">
                  <c:v>-0.289343356</c:v>
                </c:pt>
                <c:pt idx="9354">
                  <c:v>-0.31156866700000152</c:v>
                </c:pt>
                <c:pt idx="9355">
                  <c:v>-0.32223318299999998</c:v>
                </c:pt>
                <c:pt idx="9356">
                  <c:v>-0.31950871700000133</c:v>
                </c:pt>
                <c:pt idx="9357">
                  <c:v>-0.30299823900000067</c:v>
                </c:pt>
                <c:pt idx="9358">
                  <c:v>-0.27371253299999998</c:v>
                </c:pt>
                <c:pt idx="9359">
                  <c:v>-0.23379624400000046</c:v>
                </c:pt>
                <c:pt idx="9360">
                  <c:v>-0.18609345600000052</c:v>
                </c:pt>
                <c:pt idx="9361">
                  <c:v>-0.13366842200000001</c:v>
                </c:pt>
                <c:pt idx="9362">
                  <c:v>-7.9392994700000344E-2</c:v>
                </c:pt>
                <c:pt idx="9363">
                  <c:v>-2.5683750100000052E-2</c:v>
                </c:pt>
                <c:pt idx="9364">
                  <c:v>2.5579907800000086E-2</c:v>
                </c:pt>
                <c:pt idx="9365">
                  <c:v>7.2974131200000028E-2</c:v>
                </c:pt>
                <c:pt idx="9366">
                  <c:v>0.11534468100000003</c:v>
                </c:pt>
                <c:pt idx="9367">
                  <c:v>0.15160016100000001</c:v>
                </c:pt>
                <c:pt idx="9368">
                  <c:v>0.18056525700000042</c:v>
                </c:pt>
                <c:pt idx="9369">
                  <c:v>0.20095220999999999</c:v>
                </c:pt>
                <c:pt idx="9370">
                  <c:v>0.21147381900000001</c:v>
                </c:pt>
                <c:pt idx="9371">
                  <c:v>0.21107693999999999</c:v>
                </c:pt>
                <c:pt idx="9372">
                  <c:v>0.19924020900000042</c:v>
                </c:pt>
                <c:pt idx="9373">
                  <c:v>0.17625614700000036</c:v>
                </c:pt>
                <c:pt idx="9374">
                  <c:v>0.14341475300000042</c:v>
                </c:pt>
                <c:pt idx="9375">
                  <c:v>0.10302465900000018</c:v>
                </c:pt>
                <c:pt idx="9376">
                  <c:v>5.8243907499999956E-2</c:v>
                </c:pt>
                <c:pt idx="9377">
                  <c:v>1.2739762599999975E-2</c:v>
                </c:pt>
                <c:pt idx="9378">
                  <c:v>-2.9759198500000011E-2</c:v>
                </c:pt>
                <c:pt idx="9379">
                  <c:v>-6.5923919600000033E-2</c:v>
                </c:pt>
                <c:pt idx="9380">
                  <c:v>-9.3200835100000351E-2</c:v>
                </c:pt>
                <c:pt idx="9381">
                  <c:v>-0.11002301300000003</c:v>
                </c:pt>
                <c:pt idx="9382">
                  <c:v>-0.11582336400000003</c:v>
                </c:pt>
                <c:pt idx="9383">
                  <c:v>-0.11087006200000001</c:v>
                </c:pt>
                <c:pt idx="9384">
                  <c:v>-9.5986241400000005E-2</c:v>
                </c:pt>
                <c:pt idx="9385">
                  <c:v>-7.224688590000003E-2</c:v>
                </c:pt>
                <c:pt idx="9386">
                  <c:v>-4.0741268800000022E-2</c:v>
                </c:pt>
                <c:pt idx="9387">
                  <c:v>-2.4627781800000007E-3</c:v>
                </c:pt>
                <c:pt idx="9388">
                  <c:v>4.1651658399999812E-2</c:v>
                </c:pt>
                <c:pt idx="9389">
                  <c:v>9.0558003000000248E-2</c:v>
                </c:pt>
                <c:pt idx="9390">
                  <c:v>0.14287933500000033</c:v>
                </c:pt>
                <c:pt idx="9391">
                  <c:v>0.19669849400000042</c:v>
                </c:pt>
                <c:pt idx="9392">
                  <c:v>0.24945088300000048</c:v>
                </c:pt>
                <c:pt idx="9393">
                  <c:v>0.29797793800000066</c:v>
                </c:pt>
                <c:pt idx="9394">
                  <c:v>0.33876613900000091</c:v>
                </c:pt>
                <c:pt idx="9395">
                  <c:v>0.36834981800000038</c:v>
                </c:pt>
                <c:pt idx="9396">
                  <c:v>0.38381179500000151</c:v>
                </c:pt>
                <c:pt idx="9397">
                  <c:v>0.38328192700000091</c:v>
                </c:pt>
                <c:pt idx="9398">
                  <c:v>0.36632073500000151</c:v>
                </c:pt>
                <c:pt idx="9399">
                  <c:v>0.33409228400000091</c:v>
                </c:pt>
                <c:pt idx="9400">
                  <c:v>0.28927067300000098</c:v>
                </c:pt>
                <c:pt idx="9401">
                  <c:v>0.235686174</c:v>
                </c:pt>
                <c:pt idx="9402">
                  <c:v>0.17777606500000001</c:v>
                </c:pt>
                <c:pt idx="9403">
                  <c:v>0.11995480400000003</c:v>
                </c:pt>
                <c:pt idx="9404">
                  <c:v>6.6033613199999994E-2</c:v>
                </c:pt>
                <c:pt idx="9405">
                  <c:v>1.8801039700000056E-2</c:v>
                </c:pt>
                <c:pt idx="9406">
                  <c:v>-2.0165393399999999E-2</c:v>
                </c:pt>
                <c:pt idx="9407">
                  <c:v>-5.0453996600000023E-2</c:v>
                </c:pt>
                <c:pt idx="9408">
                  <c:v>-7.2591219400000032E-2</c:v>
                </c:pt>
                <c:pt idx="9409">
                  <c:v>-8.7719612200000019E-2</c:v>
                </c:pt>
                <c:pt idx="9410">
                  <c:v>-9.7278848800000026E-2</c:v>
                </c:pt>
                <c:pt idx="9411">
                  <c:v>-0.10276082000000017</c:v>
                </c:pt>
                <c:pt idx="9412">
                  <c:v>-0.10557326800000012</c:v>
                </c:pt>
                <c:pt idx="9413">
                  <c:v>-0.10700289</c:v>
                </c:pt>
                <c:pt idx="9414">
                  <c:v>-0.10824185100000012</c:v>
                </c:pt>
                <c:pt idx="9415">
                  <c:v>-0.1104342410000002</c:v>
                </c:pt>
                <c:pt idx="9416">
                  <c:v>-0.11470625300000024</c:v>
                </c:pt>
                <c:pt idx="9417">
                  <c:v>-0.1221640330000002</c:v>
                </c:pt>
                <c:pt idx="9418">
                  <c:v>-0.13385586499999988</c:v>
                </c:pt>
                <c:pt idx="9419">
                  <c:v>-0.15070341600000042</c:v>
                </c:pt>
                <c:pt idx="9420">
                  <c:v>-0.17340583900000042</c:v>
                </c:pt>
                <c:pt idx="9421">
                  <c:v>-0.20231701699999999</c:v>
                </c:pt>
                <c:pt idx="9422">
                  <c:v>-0.23730283799999999</c:v>
                </c:pt>
                <c:pt idx="9423">
                  <c:v>-0.27759383100000001</c:v>
                </c:pt>
                <c:pt idx="9424">
                  <c:v>-0.32166485300000097</c:v>
                </c:pt>
                <c:pt idx="9425">
                  <c:v>-0.36718443200000073</c:v>
                </c:pt>
                <c:pt idx="9426">
                  <c:v>-0.41107258700000116</c:v>
                </c:pt>
                <c:pt idx="9427">
                  <c:v>-0.44969247400000012</c:v>
                </c:pt>
                <c:pt idx="9428">
                  <c:v>-0.47916908500000038</c:v>
                </c:pt>
                <c:pt idx="9429">
                  <c:v>-0.49580128300000115</c:v>
                </c:pt>
                <c:pt idx="9430">
                  <c:v>-0.49650866900000151</c:v>
                </c:pt>
                <c:pt idx="9431">
                  <c:v>-0.479247066</c:v>
                </c:pt>
                <c:pt idx="9432">
                  <c:v>-0.44333874600000012</c:v>
                </c:pt>
                <c:pt idx="9433">
                  <c:v>-0.38967712900000073</c:v>
                </c:pt>
                <c:pt idx="9434">
                  <c:v>-0.32079143400000004</c:v>
                </c:pt>
                <c:pt idx="9435">
                  <c:v>-0.24076956299999999</c:v>
                </c:pt>
                <c:pt idx="9436">
                  <c:v>-0.1550423900000007</c:v>
                </c:pt>
                <c:pt idx="9437">
                  <c:v>-7.0034487100000181E-2</c:v>
                </c:pt>
                <c:pt idx="9438">
                  <c:v>7.3129590000000034E-3</c:v>
                </c:pt>
                <c:pt idx="9439">
                  <c:v>7.0130659100000034E-2</c:v>
                </c:pt>
                <c:pt idx="9440">
                  <c:v>0.11228557600000012</c:v>
                </c:pt>
                <c:pt idx="9441">
                  <c:v>0.12905629199999999</c:v>
                </c:pt>
                <c:pt idx="9442">
                  <c:v>0.11773556500000019</c:v>
                </c:pt>
                <c:pt idx="9443">
                  <c:v>7.8064066599999996E-2</c:v>
                </c:pt>
                <c:pt idx="9444">
                  <c:v>1.24086088E-2</c:v>
                </c:pt>
                <c:pt idx="9445">
                  <c:v>-7.4367965900000207E-2</c:v>
                </c:pt>
                <c:pt idx="9446">
                  <c:v>-0.175357027</c:v>
                </c:pt>
                <c:pt idx="9447">
                  <c:v>-0.28233523500000002</c:v>
                </c:pt>
                <c:pt idx="9448">
                  <c:v>-0.38668734900000074</c:v>
                </c:pt>
                <c:pt idx="9449">
                  <c:v>-0.48039939000000031</c:v>
                </c:pt>
                <c:pt idx="9450">
                  <c:v>-0.55697846600000145</c:v>
                </c:pt>
                <c:pt idx="9451">
                  <c:v>-0.61215875700000133</c:v>
                </c:pt>
                <c:pt idx="9452">
                  <c:v>-0.64428549200000196</c:v>
                </c:pt>
                <c:pt idx="9453">
                  <c:v>-0.6543144330000018</c:v>
                </c:pt>
                <c:pt idx="9454">
                  <c:v>-0.64543721200000181</c:v>
                </c:pt>
                <c:pt idx="9455">
                  <c:v>-0.62240973500000063</c:v>
                </c:pt>
                <c:pt idx="9456">
                  <c:v>-0.59071493899999949</c:v>
                </c:pt>
                <c:pt idx="9457">
                  <c:v>-0.55571738599999843</c:v>
                </c:pt>
                <c:pt idx="9458">
                  <c:v>-0.52195446099999998</c:v>
                </c:pt>
                <c:pt idx="9459">
                  <c:v>-0.49266698600000097</c:v>
                </c:pt>
                <c:pt idx="9460">
                  <c:v>-0.469609151</c:v>
                </c:pt>
                <c:pt idx="9461">
                  <c:v>-0.45311701000000004</c:v>
                </c:pt>
                <c:pt idx="9462">
                  <c:v>-0.44236741800000012</c:v>
                </c:pt>
                <c:pt idx="9463">
                  <c:v>-0.435739496</c:v>
                </c:pt>
                <c:pt idx="9464">
                  <c:v>-0.43119269600000032</c:v>
                </c:pt>
                <c:pt idx="9465">
                  <c:v>-0.42659905100000001</c:v>
                </c:pt>
                <c:pt idx="9466">
                  <c:v>-0.4199989920000009</c:v>
                </c:pt>
                <c:pt idx="9467">
                  <c:v>-0.40977588500000073</c:v>
                </c:pt>
                <c:pt idx="9468">
                  <c:v>-0.39476400400000067</c:v>
                </c:pt>
                <c:pt idx="9469">
                  <c:v>-0.37430958700000133</c:v>
                </c:pt>
                <c:pt idx="9470">
                  <c:v>-0.3482971630000003</c:v>
                </c:pt>
                <c:pt idx="9471">
                  <c:v>-0.31714540900000032</c:v>
                </c:pt>
                <c:pt idx="9472">
                  <c:v>-0.28176848800000032</c:v>
                </c:pt>
                <c:pt idx="9473">
                  <c:v>-0.24349501700000042</c:v>
                </c:pt>
                <c:pt idx="9474">
                  <c:v>-0.20394510900000049</c:v>
                </c:pt>
                <c:pt idx="9475">
                  <c:v>-0.16487338100000021</c:v>
                </c:pt>
                <c:pt idx="9476">
                  <c:v>-0.12799370900000001</c:v>
                </c:pt>
                <c:pt idx="9477">
                  <c:v>-9.4804762200000378E-2</c:v>
                </c:pt>
                <c:pt idx="9478">
                  <c:v>-6.6432954200000033E-2</c:v>
                </c:pt>
                <c:pt idx="9479">
                  <c:v>-4.3507505900000007E-2</c:v>
                </c:pt>
                <c:pt idx="9480">
                  <c:v>-2.6079512400000119E-2</c:v>
                </c:pt>
                <c:pt idx="9481">
                  <c:v>-1.3599957499999999E-2</c:v>
                </c:pt>
                <c:pt idx="9482">
                  <c:v>-4.9720168200000003E-3</c:v>
                </c:pt>
                <c:pt idx="9483">
                  <c:v>1.3074772700000005E-3</c:v>
                </c:pt>
                <c:pt idx="9484">
                  <c:v>6.9156835400000114E-3</c:v>
                </c:pt>
                <c:pt idx="9485">
                  <c:v>1.3397712499999994E-2</c:v>
                </c:pt>
                <c:pt idx="9486">
                  <c:v>2.1826875000000016E-2</c:v>
                </c:pt>
                <c:pt idx="9487">
                  <c:v>3.2493501100000016E-2</c:v>
                </c:pt>
                <c:pt idx="9488">
                  <c:v>4.4690999600000024E-2</c:v>
                </c:pt>
                <c:pt idx="9489">
                  <c:v>5.6664597000000011E-2</c:v>
                </c:pt>
                <c:pt idx="9490">
                  <c:v>6.5762375700000028E-2</c:v>
                </c:pt>
                <c:pt idx="9491">
                  <c:v>6.8792836200000124E-2</c:v>
                </c:pt>
                <c:pt idx="9492">
                  <c:v>6.2550319199999996E-2</c:v>
                </c:pt>
                <c:pt idx="9493">
                  <c:v>4.4423647800000167E-2</c:v>
                </c:pt>
                <c:pt idx="9494">
                  <c:v>1.29744918E-2</c:v>
                </c:pt>
                <c:pt idx="9495">
                  <c:v>-3.1639017200000126E-2</c:v>
                </c:pt>
                <c:pt idx="9496">
                  <c:v>-8.7501844400000028E-2</c:v>
                </c:pt>
                <c:pt idx="9497">
                  <c:v>-0.15110206900000001</c:v>
                </c:pt>
                <c:pt idx="9498">
                  <c:v>-0.217801675</c:v>
                </c:pt>
                <c:pt idx="9499">
                  <c:v>-0.28253347099999998</c:v>
                </c:pt>
                <c:pt idx="9500">
                  <c:v>-0.34057756000000078</c:v>
                </c:pt>
                <c:pt idx="9501">
                  <c:v>-0.38824779600000031</c:v>
                </c:pt>
                <c:pt idx="9502">
                  <c:v>-0.42333618100000098</c:v>
                </c:pt>
                <c:pt idx="9503">
                  <c:v>-0.4452237600000003</c:v>
                </c:pt>
                <c:pt idx="9504">
                  <c:v>-0.45465606800000002</c:v>
                </c:pt>
                <c:pt idx="9505">
                  <c:v>-0.45327029000000002</c:v>
                </c:pt>
                <c:pt idx="9506">
                  <c:v>-0.44302215600000011</c:v>
                </c:pt>
                <c:pt idx="9507">
                  <c:v>-0.42568452700000098</c:v>
                </c:pt>
                <c:pt idx="9508">
                  <c:v>-0.40255413499999998</c:v>
                </c:pt>
                <c:pt idx="9509">
                  <c:v>-0.37442718200000097</c:v>
                </c:pt>
                <c:pt idx="9510">
                  <c:v>-0.34181621800000089</c:v>
                </c:pt>
                <c:pt idx="9511">
                  <c:v>-0.30529379099999998</c:v>
                </c:pt>
                <c:pt idx="9512">
                  <c:v>-0.26581123800000001</c:v>
                </c:pt>
                <c:pt idx="9513">
                  <c:v>-0.22485329800000006</c:v>
                </c:pt>
                <c:pt idx="9514">
                  <c:v>-0.18435201500000001</c:v>
                </c:pt>
                <c:pt idx="9515">
                  <c:v>-0.14638038700000036</c:v>
                </c:pt>
                <c:pt idx="9516">
                  <c:v>-0.11273106300000006</c:v>
                </c:pt>
                <c:pt idx="9517">
                  <c:v>-8.4538769900000268E-2</c:v>
                </c:pt>
                <c:pt idx="9518">
                  <c:v>-6.2097619400000165E-2</c:v>
                </c:pt>
                <c:pt idx="9519">
                  <c:v>-4.4957320799999985E-2</c:v>
                </c:pt>
                <c:pt idx="9520">
                  <c:v>-3.2284400100000013E-2</c:v>
                </c:pt>
                <c:pt idx="9521">
                  <c:v>-2.3373624899999997E-2</c:v>
                </c:pt>
                <c:pt idx="9522">
                  <c:v>-1.8132972400000003E-2</c:v>
                </c:pt>
                <c:pt idx="9523">
                  <c:v>-1.7363903100000008E-2</c:v>
                </c:pt>
                <c:pt idx="9524">
                  <c:v>-2.271979960000001E-2</c:v>
                </c:pt>
                <c:pt idx="9525">
                  <c:v>-3.6328534199999998E-2</c:v>
                </c:pt>
                <c:pt idx="9526">
                  <c:v>-6.0173042699999839E-2</c:v>
                </c:pt>
                <c:pt idx="9527">
                  <c:v>-9.5407434000000013E-2</c:v>
                </c:pt>
                <c:pt idx="9528">
                  <c:v>-0.141804929</c:v>
                </c:pt>
                <c:pt idx="9529">
                  <c:v>-0.19749755600000021</c:v>
                </c:pt>
                <c:pt idx="9530">
                  <c:v>-0.25907933</c:v>
                </c:pt>
                <c:pt idx="9531">
                  <c:v>-0.32203844000000031</c:v>
                </c:pt>
                <c:pt idx="9532">
                  <c:v>-0.38140206800000115</c:v>
                </c:pt>
                <c:pt idx="9533">
                  <c:v>-0.43242948900000133</c:v>
                </c:pt>
                <c:pt idx="9534">
                  <c:v>-0.47120313199999997</c:v>
                </c:pt>
                <c:pt idx="9535">
                  <c:v>-0.4950192620000009</c:v>
                </c:pt>
                <c:pt idx="9536">
                  <c:v>-0.50254596600000001</c:v>
                </c:pt>
                <c:pt idx="9537">
                  <c:v>-0.49377970800000032</c:v>
                </c:pt>
                <c:pt idx="9538">
                  <c:v>-0.46986244600000032</c:v>
                </c:pt>
                <c:pt idx="9539">
                  <c:v>-0.43282312100000098</c:v>
                </c:pt>
                <c:pt idx="9540">
                  <c:v>-0.38529046400000067</c:v>
                </c:pt>
                <c:pt idx="9541">
                  <c:v>-0.33020047200000091</c:v>
                </c:pt>
                <c:pt idx="9542">
                  <c:v>-0.27051072200000031</c:v>
                </c:pt>
                <c:pt idx="9543">
                  <c:v>-0.20893381999999999</c:v>
                </c:pt>
                <c:pt idx="9544">
                  <c:v>-0.14771503400000063</c:v>
                </c:pt>
                <c:pt idx="9545">
                  <c:v>-8.848392179999999E-2</c:v>
                </c:pt>
                <c:pt idx="9546">
                  <c:v>-3.2207752800000052E-2</c:v>
                </c:pt>
                <c:pt idx="9547">
                  <c:v>2.0744048500000011E-2</c:v>
                </c:pt>
                <c:pt idx="9548">
                  <c:v>7.0445519499999956E-2</c:v>
                </c:pt>
                <c:pt idx="9549">
                  <c:v>0.11721006800000003</c:v>
                </c:pt>
                <c:pt idx="9550">
                  <c:v>0.16139102899999988</c:v>
                </c:pt>
                <c:pt idx="9551">
                  <c:v>0.20323185099999999</c:v>
                </c:pt>
                <c:pt idx="9552">
                  <c:v>0.24278498100000048</c:v>
                </c:pt>
                <c:pt idx="9553">
                  <c:v>0.27989355200000005</c:v>
                </c:pt>
                <c:pt idx="9554">
                  <c:v>0.31420635000000002</c:v>
                </c:pt>
                <c:pt idx="9555">
                  <c:v>0.34519648100000078</c:v>
                </c:pt>
                <c:pt idx="9556">
                  <c:v>0.37216703400000001</c:v>
                </c:pt>
                <c:pt idx="9557">
                  <c:v>0.39424895400000032</c:v>
                </c:pt>
                <c:pt idx="9558">
                  <c:v>0.4104241510000009</c:v>
                </c:pt>
                <c:pt idx="9559">
                  <c:v>0.41960671400000032</c:v>
                </c:pt>
                <c:pt idx="9560">
                  <c:v>0.42080727400000073</c:v>
                </c:pt>
                <c:pt idx="9561">
                  <c:v>0.4133765380000009</c:v>
                </c:pt>
                <c:pt idx="9562">
                  <c:v>0.39728576600000115</c:v>
                </c:pt>
                <c:pt idx="9563">
                  <c:v>0.37337992100000145</c:v>
                </c:pt>
                <c:pt idx="9564">
                  <c:v>0.34352687300000156</c:v>
                </c:pt>
                <c:pt idx="9565">
                  <c:v>0.31059995499999998</c:v>
                </c:pt>
                <c:pt idx="9566">
                  <c:v>0.278263023</c:v>
                </c:pt>
                <c:pt idx="9567">
                  <c:v>0.250569392</c:v>
                </c:pt>
                <c:pt idx="9568">
                  <c:v>0.23142729700000039</c:v>
                </c:pt>
                <c:pt idx="9569">
                  <c:v>0.22401757100000005</c:v>
                </c:pt>
                <c:pt idx="9570">
                  <c:v>0.23026853200000033</c:v>
                </c:pt>
                <c:pt idx="9571">
                  <c:v>0.25048891900000098</c:v>
                </c:pt>
                <c:pt idx="9572">
                  <c:v>0.28324205399999997</c:v>
                </c:pt>
                <c:pt idx="9573">
                  <c:v>0.32550293100000127</c:v>
                </c:pt>
                <c:pt idx="9574">
                  <c:v>0.3730855690000015</c:v>
                </c:pt>
                <c:pt idx="9575">
                  <c:v>0.42127611100000073</c:v>
                </c:pt>
                <c:pt idx="9576">
                  <c:v>0.46555651400000031</c:v>
                </c:pt>
                <c:pt idx="9577">
                  <c:v>0.50228178399999956</c:v>
                </c:pt>
                <c:pt idx="9578">
                  <c:v>0.52918528799999998</c:v>
                </c:pt>
                <c:pt idx="9579">
                  <c:v>0.54562374300000005</c:v>
                </c:pt>
                <c:pt idx="9580">
                  <c:v>0.55253873999999958</c:v>
                </c:pt>
                <c:pt idx="9581">
                  <c:v>0.55217260199999996</c:v>
                </c:pt>
                <c:pt idx="9582">
                  <c:v>0.54762165800000195</c:v>
                </c:pt>
                <c:pt idx="9583">
                  <c:v>0.54232943800000133</c:v>
                </c:pt>
                <c:pt idx="9584">
                  <c:v>0.53960465900000065</c:v>
                </c:pt>
                <c:pt idx="9585">
                  <c:v>0.54222218999999816</c:v>
                </c:pt>
                <c:pt idx="9586">
                  <c:v>0.55212719899999996</c:v>
                </c:pt>
                <c:pt idx="9587">
                  <c:v>0.57024086300000065</c:v>
                </c:pt>
                <c:pt idx="9588">
                  <c:v>0.59636029699999948</c:v>
                </c:pt>
                <c:pt idx="9589">
                  <c:v>0.62915135200000183</c:v>
                </c:pt>
                <c:pt idx="9590">
                  <c:v>0.66624375800000146</c:v>
                </c:pt>
                <c:pt idx="9591">
                  <c:v>0.70443671600000002</c:v>
                </c:pt>
                <c:pt idx="9592">
                  <c:v>0.74001841999999995</c:v>
                </c:pt>
                <c:pt idx="9593">
                  <c:v>0.76917541000000289</c:v>
                </c:pt>
                <c:pt idx="9594">
                  <c:v>0.78844364099999997</c:v>
                </c:pt>
                <c:pt idx="9595">
                  <c:v>0.79513412099999958</c:v>
                </c:pt>
                <c:pt idx="9596">
                  <c:v>0.78765464900000004</c:v>
                </c:pt>
                <c:pt idx="9597">
                  <c:v>0.76566462500000065</c:v>
                </c:pt>
                <c:pt idx="9598">
                  <c:v>0.73002696600000005</c:v>
                </c:pt>
                <c:pt idx="9599">
                  <c:v>0.68256532199999875</c:v>
                </c:pt>
                <c:pt idx="9600">
                  <c:v>0.62568439300000145</c:v>
                </c:pt>
                <c:pt idx="9601">
                  <c:v>0.56194579200000194</c:v>
                </c:pt>
                <c:pt idx="9602">
                  <c:v>0.49371022500000067</c:v>
                </c:pt>
                <c:pt idx="9603">
                  <c:v>0.42294071500000091</c:v>
                </c:pt>
                <c:pt idx="9604">
                  <c:v>0.35121195600000005</c:v>
                </c:pt>
                <c:pt idx="9605">
                  <c:v>0.27990524500000002</c:v>
                </c:pt>
                <c:pt idx="9606">
                  <c:v>0.21050021299999999</c:v>
                </c:pt>
                <c:pt idx="9607">
                  <c:v>0.14483614500000036</c:v>
                </c:pt>
                <c:pt idx="9608">
                  <c:v>8.5215800400000027E-2</c:v>
                </c:pt>
                <c:pt idx="9609">
                  <c:v>3.4275347800000147E-2</c:v>
                </c:pt>
                <c:pt idx="9610">
                  <c:v>-5.3754072300000004E-3</c:v>
                </c:pt>
                <c:pt idx="9611">
                  <c:v>-3.1655005600000091E-2</c:v>
                </c:pt>
                <c:pt idx="9612">
                  <c:v>-4.3506152599999848E-2</c:v>
                </c:pt>
                <c:pt idx="9613">
                  <c:v>-4.1229764499999842E-2</c:v>
                </c:pt>
                <c:pt idx="9614">
                  <c:v>-2.6540575900000009E-2</c:v>
                </c:pt>
                <c:pt idx="9615">
                  <c:v>-2.3112337600000011E-3</c:v>
                </c:pt>
                <c:pt idx="9616">
                  <c:v>2.793800210000006E-2</c:v>
                </c:pt>
                <c:pt idx="9617">
                  <c:v>6.0672401200000024E-2</c:v>
                </c:pt>
                <c:pt idx="9618">
                  <c:v>9.2931660300000066E-2</c:v>
                </c:pt>
                <c:pt idx="9619">
                  <c:v>0.12272846699999999</c:v>
                </c:pt>
                <c:pt idx="9620">
                  <c:v>0.14916573000000033</c:v>
                </c:pt>
                <c:pt idx="9621">
                  <c:v>0.172264523</c:v>
                </c:pt>
                <c:pt idx="9622">
                  <c:v>0.19257660699999987</c:v>
                </c:pt>
                <c:pt idx="9623">
                  <c:v>0.21070689000000042</c:v>
                </c:pt>
                <c:pt idx="9624">
                  <c:v>0.22688970600000005</c:v>
                </c:pt>
                <c:pt idx="9625">
                  <c:v>0.24073502699999999</c:v>
                </c:pt>
                <c:pt idx="9626">
                  <c:v>0.251199599</c:v>
                </c:pt>
                <c:pt idx="9627">
                  <c:v>0.25677082200000001</c:v>
                </c:pt>
                <c:pt idx="9628">
                  <c:v>0.25578858200000032</c:v>
                </c:pt>
                <c:pt idx="9629">
                  <c:v>0.24679996600000045</c:v>
                </c:pt>
                <c:pt idx="9630">
                  <c:v>0.22884698800000042</c:v>
                </c:pt>
                <c:pt idx="9631">
                  <c:v>0.201625951</c:v>
                </c:pt>
                <c:pt idx="9632">
                  <c:v>0.16550827200000021</c:v>
                </c:pt>
                <c:pt idx="9633">
                  <c:v>0.12145826799999998</c:v>
                </c:pt>
                <c:pt idx="9634">
                  <c:v>7.09071753E-2</c:v>
                </c:pt>
                <c:pt idx="9635">
                  <c:v>1.5632962799999997E-2</c:v>
                </c:pt>
                <c:pt idx="9636">
                  <c:v>-4.2328688800000146E-2</c:v>
                </c:pt>
                <c:pt idx="9637">
                  <c:v>-0.10075324600000019</c:v>
                </c:pt>
                <c:pt idx="9638">
                  <c:v>-0.15730601599999999</c:v>
                </c:pt>
                <c:pt idx="9639">
                  <c:v>-0.20965893899999999</c:v>
                </c:pt>
                <c:pt idx="9640">
                  <c:v>-0.255655513</c:v>
                </c:pt>
                <c:pt idx="9641">
                  <c:v>-0.29349892000000066</c:v>
                </c:pt>
                <c:pt idx="9642">
                  <c:v>-0.32192187100000158</c:v>
                </c:pt>
                <c:pt idx="9643">
                  <c:v>-0.34029414100000011</c:v>
                </c:pt>
                <c:pt idx="9644">
                  <c:v>-0.34863852700000031</c:v>
                </c:pt>
                <c:pt idx="9645">
                  <c:v>-0.34755827700000114</c:v>
                </c:pt>
                <c:pt idx="9646">
                  <c:v>-0.33810177000000091</c:v>
                </c:pt>
                <c:pt idx="9647">
                  <c:v>-0.32160235300000073</c:v>
                </c:pt>
                <c:pt idx="9648">
                  <c:v>-0.29952582500000091</c:v>
                </c:pt>
                <c:pt idx="9649">
                  <c:v>-0.27334340299999998</c:v>
                </c:pt>
                <c:pt idx="9650">
                  <c:v>-0.24443409200000052</c:v>
                </c:pt>
                <c:pt idx="9651">
                  <c:v>-0.21401241500000048</c:v>
                </c:pt>
                <c:pt idx="9652">
                  <c:v>-0.18308341400000036</c:v>
                </c:pt>
                <c:pt idx="9653">
                  <c:v>-0.15243061699999999</c:v>
                </c:pt>
                <c:pt idx="9654">
                  <c:v>-0.122643815</c:v>
                </c:pt>
                <c:pt idx="9655">
                  <c:v>-9.4185441800000047E-2</c:v>
                </c:pt>
                <c:pt idx="9656">
                  <c:v>-6.7475143699999865E-2</c:v>
                </c:pt>
                <c:pt idx="9657">
                  <c:v>-4.2960462200000014E-2</c:v>
                </c:pt>
                <c:pt idx="9658">
                  <c:v>-2.1138107500000069E-2</c:v>
                </c:pt>
                <c:pt idx="9659">
                  <c:v>-2.5069928700000052E-3</c:v>
                </c:pt>
                <c:pt idx="9660">
                  <c:v>1.2536542799999998E-2</c:v>
                </c:pt>
                <c:pt idx="9661">
                  <c:v>2.3825706199999998E-2</c:v>
                </c:pt>
                <c:pt idx="9662">
                  <c:v>3.1519248600000056E-2</c:v>
                </c:pt>
                <c:pt idx="9663">
                  <c:v>3.6125707000000042E-2</c:v>
                </c:pt>
                <c:pt idx="9664">
                  <c:v>3.8441719700000015E-2</c:v>
                </c:pt>
                <c:pt idx="9665">
                  <c:v>3.9423915800000091E-2</c:v>
                </c:pt>
                <c:pt idx="9666">
                  <c:v>4.0042278000000014E-2</c:v>
                </c:pt>
                <c:pt idx="9667">
                  <c:v>4.1163903199999977E-2</c:v>
                </c:pt>
                <c:pt idx="9668">
                  <c:v>4.3502074200000032E-2</c:v>
                </c:pt>
                <c:pt idx="9669">
                  <c:v>4.7633101300000022E-2</c:v>
                </c:pt>
                <c:pt idx="9670">
                  <c:v>5.4056244600000108E-2</c:v>
                </c:pt>
                <c:pt idx="9671">
                  <c:v>6.3259572999999958E-2</c:v>
                </c:pt>
                <c:pt idx="9672">
                  <c:v>7.5757888100000031E-2</c:v>
                </c:pt>
                <c:pt idx="9673">
                  <c:v>9.2088908799999994E-2</c:v>
                </c:pt>
                <c:pt idx="9674">
                  <c:v>0.11276701600000003</c:v>
                </c:pt>
                <c:pt idx="9675">
                  <c:v>0.13820584200000033</c:v>
                </c:pt>
                <c:pt idx="9676">
                  <c:v>0.16861658500000021</c:v>
                </c:pt>
                <c:pt idx="9677">
                  <c:v>0.203879545</c:v>
                </c:pt>
                <c:pt idx="9678">
                  <c:v>0.24338806599999999</c:v>
                </c:pt>
                <c:pt idx="9679">
                  <c:v>0.28587006000000115</c:v>
                </c:pt>
                <c:pt idx="9680">
                  <c:v>0.32921937000000073</c:v>
                </c:pt>
                <c:pt idx="9681">
                  <c:v>0.37039317700000091</c:v>
                </c:pt>
                <c:pt idx="9682">
                  <c:v>0.40544192899999998</c:v>
                </c:pt>
                <c:pt idx="9683">
                  <c:v>0.42973335599999996</c:v>
                </c:pt>
                <c:pt idx="9684">
                  <c:v>0.43839241700000098</c:v>
                </c:pt>
                <c:pt idx="9685">
                  <c:v>0.4269288390000015</c:v>
                </c:pt>
                <c:pt idx="9686">
                  <c:v>0.3919686930000017</c:v>
                </c:pt>
                <c:pt idx="9687">
                  <c:v>0.33196125600000032</c:v>
                </c:pt>
                <c:pt idx="9688">
                  <c:v>0.24771990200000052</c:v>
                </c:pt>
                <c:pt idx="9689">
                  <c:v>0.14266786000000001</c:v>
                </c:pt>
                <c:pt idx="9690">
                  <c:v>2.2708284400000011E-2</c:v>
                </c:pt>
                <c:pt idx="9691">
                  <c:v>-0.10429941199999999</c:v>
                </c:pt>
                <c:pt idx="9692">
                  <c:v>-0.22940027500000004</c:v>
                </c:pt>
                <c:pt idx="9693">
                  <c:v>-0.34361749500000038</c:v>
                </c:pt>
                <c:pt idx="9694">
                  <c:v>-0.43907444700000098</c:v>
                </c:pt>
                <c:pt idx="9695">
                  <c:v>-0.50998269099999949</c:v>
                </c:pt>
                <c:pt idx="9696">
                  <c:v>-0.55333834899999956</c:v>
                </c:pt>
                <c:pt idx="9697">
                  <c:v>-0.56921900299999995</c:v>
                </c:pt>
                <c:pt idx="9698">
                  <c:v>-0.56064197000000182</c:v>
                </c:pt>
                <c:pt idx="9699">
                  <c:v>-0.53302066100000001</c:v>
                </c:pt>
                <c:pt idx="9700">
                  <c:v>-0.49331797500000152</c:v>
                </c:pt>
                <c:pt idx="9701">
                  <c:v>-0.44903960300000012</c:v>
                </c:pt>
                <c:pt idx="9702">
                  <c:v>-0.40722540400000001</c:v>
                </c:pt>
                <c:pt idx="9703">
                  <c:v>-0.37358363100000103</c:v>
                </c:pt>
                <c:pt idx="9704">
                  <c:v>-0.35188180500000127</c:v>
                </c:pt>
                <c:pt idx="9705">
                  <c:v>-0.34365491900000084</c:v>
                </c:pt>
                <c:pt idx="9706">
                  <c:v>-0.34824202900000012</c:v>
                </c:pt>
                <c:pt idx="9707">
                  <c:v>-0.36311465700000073</c:v>
                </c:pt>
                <c:pt idx="9708">
                  <c:v>-0.38442083300000157</c:v>
                </c:pt>
                <c:pt idx="9709">
                  <c:v>-0.40765250000000008</c:v>
                </c:pt>
                <c:pt idx="9710">
                  <c:v>-0.42833331600000002</c:v>
                </c:pt>
                <c:pt idx="9711">
                  <c:v>-0.44263521399999994</c:v>
                </c:pt>
                <c:pt idx="9712">
                  <c:v>-0.44784724300000012</c:v>
                </c:pt>
                <c:pt idx="9713">
                  <c:v>-0.44264478600000012</c:v>
                </c:pt>
                <c:pt idx="9714">
                  <c:v>-0.42713991299999998</c:v>
                </c:pt>
                <c:pt idx="9715">
                  <c:v>-0.40272392899999998</c:v>
                </c:pt>
                <c:pt idx="9716">
                  <c:v>-0.37174856000000073</c:v>
                </c:pt>
                <c:pt idx="9717">
                  <c:v>-0.33711209900000133</c:v>
                </c:pt>
                <c:pt idx="9718">
                  <c:v>-0.30183003100000066</c:v>
                </c:pt>
                <c:pt idx="9719">
                  <c:v>-0.268662436</c:v>
                </c:pt>
                <c:pt idx="9720">
                  <c:v>-0.23984700000000042</c:v>
                </c:pt>
                <c:pt idx="9721">
                  <c:v>-0.21695881700000033</c:v>
                </c:pt>
                <c:pt idx="9722">
                  <c:v>-0.20088378200000001</c:v>
                </c:pt>
                <c:pt idx="9723">
                  <c:v>-0.19187358799999987</c:v>
                </c:pt>
                <c:pt idx="9724">
                  <c:v>-0.18964171799999999</c:v>
                </c:pt>
                <c:pt idx="9725">
                  <c:v>-0.19346403900000048</c:v>
                </c:pt>
                <c:pt idx="9726">
                  <c:v>-0.20226706300000033</c:v>
                </c:pt>
                <c:pt idx="9727">
                  <c:v>-0.21469942800000033</c:v>
                </c:pt>
                <c:pt idx="9728">
                  <c:v>-0.22919538600000042</c:v>
                </c:pt>
                <c:pt idx="9729">
                  <c:v>-0.24404342200000048</c:v>
                </c:pt>
                <c:pt idx="9730">
                  <c:v>-0.25746488700000097</c:v>
                </c:pt>
                <c:pt idx="9731">
                  <c:v>-0.26770608299999998</c:v>
                </c:pt>
                <c:pt idx="9732">
                  <c:v>-0.27314025600000003</c:v>
                </c:pt>
                <c:pt idx="9733">
                  <c:v>-0.27237781500000091</c:v>
                </c:pt>
                <c:pt idx="9734">
                  <c:v>-0.26438888300000152</c:v>
                </c:pt>
                <c:pt idx="9735">
                  <c:v>-0.24864128100000052</c:v>
                </c:pt>
                <c:pt idx="9736">
                  <c:v>-0.22525106900000005</c:v>
                </c:pt>
                <c:pt idx="9737">
                  <c:v>-0.19512518800000006</c:v>
                </c:pt>
                <c:pt idx="9738">
                  <c:v>-0.16005515300000006</c:v>
                </c:pt>
                <c:pt idx="9739">
                  <c:v>-0.12270426000000025</c:v>
                </c:pt>
                <c:pt idx="9740">
                  <c:v>-8.6438576300000028E-2</c:v>
                </c:pt>
                <c:pt idx="9741">
                  <c:v>-5.4980367600000024E-2</c:v>
                </c:pt>
                <c:pt idx="9742">
                  <c:v>-3.1908546100000004E-2</c:v>
                </c:pt>
                <c:pt idx="9743">
                  <c:v>-2.0088783799999999E-2</c:v>
                </c:pt>
                <c:pt idx="9744">
                  <c:v>-2.1146667800000001E-2</c:v>
                </c:pt>
                <c:pt idx="9745">
                  <c:v>-3.5103339800000015E-2</c:v>
                </c:pt>
                <c:pt idx="9746">
                  <c:v>-6.0261529000000022E-2</c:v>
                </c:pt>
                <c:pt idx="9747">
                  <c:v>-9.3367642200000267E-2</c:v>
                </c:pt>
                <c:pt idx="9748">
                  <c:v>-0.13001624200000039</c:v>
                </c:pt>
                <c:pt idx="9749">
                  <c:v>-0.16521310400000042</c:v>
                </c:pt>
                <c:pt idx="9750">
                  <c:v>-0.19399640800000048</c:v>
                </c:pt>
                <c:pt idx="9751">
                  <c:v>-0.21202573899999999</c:v>
                </c:pt>
                <c:pt idx="9752">
                  <c:v>-0.21607506900000001</c:v>
                </c:pt>
                <c:pt idx="9753">
                  <c:v>-0.20439501900000001</c:v>
                </c:pt>
                <c:pt idx="9754">
                  <c:v>-0.17692493800000036</c:v>
                </c:pt>
                <c:pt idx="9755">
                  <c:v>-0.13534199299999999</c:v>
                </c:pt>
                <c:pt idx="9756">
                  <c:v>-8.2933334000000011E-2</c:v>
                </c:pt>
                <c:pt idx="9757">
                  <c:v>-2.4282672400000073E-2</c:v>
                </c:pt>
                <c:pt idx="9758">
                  <c:v>3.521483630000001E-2</c:v>
                </c:pt>
                <c:pt idx="9759">
                  <c:v>8.9963208100000067E-2</c:v>
                </c:pt>
                <c:pt idx="9760">
                  <c:v>0.13481890699999999</c:v>
                </c:pt>
                <c:pt idx="9761">
                  <c:v>0.16568196399999988</c:v>
                </c:pt>
                <c:pt idx="9762">
                  <c:v>0.17992104100000036</c:v>
                </c:pt>
                <c:pt idx="9763">
                  <c:v>0.17655759800000001</c:v>
                </c:pt>
                <c:pt idx="9764">
                  <c:v>0.15618646799999999</c:v>
                </c:pt>
                <c:pt idx="9765">
                  <c:v>0.12066300900000017</c:v>
                </c:pt>
                <c:pt idx="9766">
                  <c:v>7.2637763900000124E-2</c:v>
                </c:pt>
                <c:pt idx="9767">
                  <c:v>1.5042637399999999E-2</c:v>
                </c:pt>
                <c:pt idx="9768">
                  <c:v>-4.9364214000000212E-2</c:v>
                </c:pt>
                <c:pt idx="9769">
                  <c:v>-0.11830596600000003</c:v>
                </c:pt>
                <c:pt idx="9770">
                  <c:v>-0.19009744200000048</c:v>
                </c:pt>
                <c:pt idx="9771">
                  <c:v>-0.26355102499999999</c:v>
                </c:pt>
                <c:pt idx="9772">
                  <c:v>-0.33772057900000152</c:v>
                </c:pt>
                <c:pt idx="9773">
                  <c:v>-0.41156566400000066</c:v>
                </c:pt>
                <c:pt idx="9774">
                  <c:v>-0.48364292200000031</c:v>
                </c:pt>
                <c:pt idx="9775">
                  <c:v>-0.55193103200000182</c:v>
                </c:pt>
                <c:pt idx="9776">
                  <c:v>-0.61386533500000062</c:v>
                </c:pt>
                <c:pt idx="9777">
                  <c:v>-0.66660080900000196</c:v>
                </c:pt>
                <c:pt idx="9778">
                  <c:v>-0.707453357</c:v>
                </c:pt>
                <c:pt idx="9779">
                  <c:v>-0.73440925900000065</c:v>
                </c:pt>
                <c:pt idx="9780">
                  <c:v>-0.74656232499999842</c:v>
                </c:pt>
                <c:pt idx="9781">
                  <c:v>-0.74435162100000063</c:v>
                </c:pt>
                <c:pt idx="9782">
                  <c:v>-0.729527759</c:v>
                </c:pt>
                <c:pt idx="9783">
                  <c:v>-0.70485506600000181</c:v>
                </c:pt>
                <c:pt idx="9784">
                  <c:v>-0.67363439300000183</c:v>
                </c:pt>
                <c:pt idx="9785">
                  <c:v>-0.6391775170000018</c:v>
                </c:pt>
                <c:pt idx="9786">
                  <c:v>-0.60436093300000004</c:v>
                </c:pt>
                <c:pt idx="9787">
                  <c:v>-0.57134721500000063</c:v>
                </c:pt>
                <c:pt idx="9788">
                  <c:v>-0.54148836399999956</c:v>
                </c:pt>
                <c:pt idx="9789">
                  <c:v>-0.51536403999999958</c:v>
                </c:pt>
                <c:pt idx="9790">
                  <c:v>-0.49287555400000038</c:v>
                </c:pt>
                <c:pt idx="9791">
                  <c:v>-0.47332070000000115</c:v>
                </c:pt>
                <c:pt idx="9792">
                  <c:v>-0.45542189000000038</c:v>
                </c:pt>
                <c:pt idx="9793">
                  <c:v>-0.4373321250000009</c:v>
                </c:pt>
                <c:pt idx="9794">
                  <c:v>-0.41668533600000002</c:v>
                </c:pt>
                <c:pt idx="9795">
                  <c:v>-0.39076153200000002</c:v>
                </c:pt>
                <c:pt idx="9796">
                  <c:v>-0.35680292200000091</c:v>
                </c:pt>
                <c:pt idx="9797">
                  <c:v>-0.31245681700000133</c:v>
                </c:pt>
                <c:pt idx="9798">
                  <c:v>-0.25625786099999998</c:v>
                </c:pt>
                <c:pt idx="9799">
                  <c:v>-0.18802647700000033</c:v>
                </c:pt>
                <c:pt idx="9800">
                  <c:v>-0.10906410000000027</c:v>
                </c:pt>
                <c:pt idx="9801">
                  <c:v>-2.2075416400000096E-2</c:v>
                </c:pt>
                <c:pt idx="9802">
                  <c:v>6.9175993399999997E-2</c:v>
                </c:pt>
                <c:pt idx="9803">
                  <c:v>0.16039735100000024</c:v>
                </c:pt>
                <c:pt idx="9804">
                  <c:v>0.24734989200000052</c:v>
                </c:pt>
                <c:pt idx="9805">
                  <c:v>0.32635192000000091</c:v>
                </c:pt>
                <c:pt idx="9806">
                  <c:v>0.39460813100000097</c:v>
                </c:pt>
                <c:pt idx="9807">
                  <c:v>0.45033663200000001</c:v>
                </c:pt>
                <c:pt idx="9808">
                  <c:v>0.492735531</c:v>
                </c:pt>
                <c:pt idx="9809">
                  <c:v>0.52186800799999999</c:v>
                </c:pt>
                <c:pt idx="9810">
                  <c:v>0.53854771499999998</c:v>
                </c:pt>
                <c:pt idx="9811">
                  <c:v>0.5442695829999995</c:v>
                </c:pt>
                <c:pt idx="9812">
                  <c:v>0.54117714299999997</c:v>
                </c:pt>
                <c:pt idx="9813">
                  <c:v>0.53201765400000001</c:v>
                </c:pt>
                <c:pt idx="9814">
                  <c:v>0.52001655299999949</c:v>
                </c:pt>
                <c:pt idx="9815">
                  <c:v>0.50862555400000065</c:v>
                </c:pt>
                <c:pt idx="9816">
                  <c:v>0.50114747100000001</c:v>
                </c:pt>
                <c:pt idx="9817">
                  <c:v>0.500291771</c:v>
                </c:pt>
                <c:pt idx="9818">
                  <c:v>0.50775693200000005</c:v>
                </c:pt>
                <c:pt idx="9819">
                  <c:v>0.5239418780000018</c:v>
                </c:pt>
                <c:pt idx="9820">
                  <c:v>0.54786365599999998</c:v>
                </c:pt>
                <c:pt idx="9821">
                  <c:v>0.57730954300000004</c:v>
                </c:pt>
                <c:pt idx="9822">
                  <c:v>0.60919243700000181</c:v>
                </c:pt>
                <c:pt idx="9823">
                  <c:v>0.6400325059999995</c:v>
                </c:pt>
                <c:pt idx="9824">
                  <c:v>0.66646049100000004</c:v>
                </c:pt>
                <c:pt idx="9825">
                  <c:v>0.68564427000000183</c:v>
                </c:pt>
                <c:pt idx="9826">
                  <c:v>0.69556677699999958</c:v>
                </c:pt>
                <c:pt idx="9827">
                  <c:v>0.69513006400000021</c:v>
                </c:pt>
                <c:pt idx="9828">
                  <c:v>0.68410787600000178</c:v>
                </c:pt>
                <c:pt idx="9829">
                  <c:v>0.66300253499999995</c:v>
                </c:pt>
                <c:pt idx="9830">
                  <c:v>0.63288172899999995</c:v>
                </c:pt>
                <c:pt idx="9831">
                  <c:v>0.59525662899999876</c:v>
                </c:pt>
                <c:pt idx="9832">
                  <c:v>0.55203530099999998</c:v>
                </c:pt>
                <c:pt idx="9833">
                  <c:v>0.50554466300000001</c:v>
                </c:pt>
                <c:pt idx="9834">
                  <c:v>0.45857664500000073</c:v>
                </c:pt>
                <c:pt idx="9835">
                  <c:v>0.41439904600000005</c:v>
                </c:pt>
                <c:pt idx="9836">
                  <c:v>0.37667026000000098</c:v>
                </c:pt>
                <c:pt idx="9837">
                  <c:v>0.34922622700000078</c:v>
                </c:pt>
                <c:pt idx="9838">
                  <c:v>0.33574636900000115</c:v>
                </c:pt>
                <c:pt idx="9839">
                  <c:v>0.33933945000000032</c:v>
                </c:pt>
                <c:pt idx="9840">
                  <c:v>0.36212014800000031</c:v>
                </c:pt>
                <c:pt idx="9841">
                  <c:v>0.40485135700000002</c:v>
                </c:pt>
                <c:pt idx="9842">
                  <c:v>0.46671722100000002</c:v>
                </c:pt>
                <c:pt idx="9843">
                  <c:v>0.54526575700000002</c:v>
                </c:pt>
                <c:pt idx="9844">
                  <c:v>0.6365307059999995</c:v>
                </c:pt>
                <c:pt idx="9845">
                  <c:v>0.73531733300000002</c:v>
                </c:pt>
                <c:pt idx="9846">
                  <c:v>0.83561480200000182</c:v>
                </c:pt>
                <c:pt idx="9847">
                  <c:v>0.93109182400000146</c:v>
                </c:pt>
                <c:pt idx="9848">
                  <c:v>1.015624809999996</c:v>
                </c:pt>
                <c:pt idx="9849">
                  <c:v>1.0838064399999998</c:v>
                </c:pt>
                <c:pt idx="9850">
                  <c:v>1.13138458</c:v>
                </c:pt>
                <c:pt idx="9851">
                  <c:v>1.1555801400000001</c:v>
                </c:pt>
                <c:pt idx="9852">
                  <c:v>1.15524498</c:v>
                </c:pt>
                <c:pt idx="9853">
                  <c:v>1.1308362899999973</c:v>
                </c:pt>
                <c:pt idx="9854">
                  <c:v>1.0842121900000001</c:v>
                </c:pt>
                <c:pt idx="9855">
                  <c:v>1.0182872700000001</c:v>
                </c:pt>
                <c:pt idx="9856">
                  <c:v>0.93661219699999998</c:v>
                </c:pt>
                <c:pt idx="9857">
                  <c:v>0.84296059700000003</c:v>
                </c:pt>
                <c:pt idx="9858">
                  <c:v>0.74099894300000146</c:v>
                </c:pt>
                <c:pt idx="9859">
                  <c:v>0.63408804700000065</c:v>
                </c:pt>
                <c:pt idx="9860">
                  <c:v>0.52522931399999995</c:v>
                </c:pt>
                <c:pt idx="9861">
                  <c:v>0.41712329200000031</c:v>
                </c:pt>
                <c:pt idx="9862">
                  <c:v>0.31228294100000098</c:v>
                </c:pt>
                <c:pt idx="9863">
                  <c:v>0.21313063199999999</c:v>
                </c:pt>
                <c:pt idx="9864">
                  <c:v>0.12201725400000002</c:v>
                </c:pt>
                <c:pt idx="9865">
                  <c:v>4.1130703299999946E-2</c:v>
                </c:pt>
                <c:pt idx="9866">
                  <c:v>-2.770917560000009E-2</c:v>
                </c:pt>
                <c:pt idx="9867">
                  <c:v>-8.3332485300000064E-2</c:v>
                </c:pt>
                <c:pt idx="9868">
                  <c:v>-0.12551706900000001</c:v>
                </c:pt>
                <c:pt idx="9869">
                  <c:v>-0.15522086299999999</c:v>
                </c:pt>
                <c:pt idx="9870">
                  <c:v>-0.17466808100000036</c:v>
                </c:pt>
                <c:pt idx="9871">
                  <c:v>-0.18722916600000036</c:v>
                </c:pt>
                <c:pt idx="9872">
                  <c:v>-0.19707101199999988</c:v>
                </c:pt>
                <c:pt idx="9873">
                  <c:v>-0.20861084499999999</c:v>
                </c:pt>
                <c:pt idx="9874">
                  <c:v>-0.22585944300000024</c:v>
                </c:pt>
                <c:pt idx="9875">
                  <c:v>-0.25178011500000008</c:v>
                </c:pt>
                <c:pt idx="9876">
                  <c:v>-0.28780038900000116</c:v>
                </c:pt>
                <c:pt idx="9877">
                  <c:v>-0.33358530900000127</c:v>
                </c:pt>
                <c:pt idx="9878">
                  <c:v>-0.38712099000000133</c:v>
                </c:pt>
                <c:pt idx="9879">
                  <c:v>-0.44508096000000108</c:v>
                </c:pt>
                <c:pt idx="9880">
                  <c:v>-0.50338081899999998</c:v>
                </c:pt>
                <c:pt idx="9881">
                  <c:v>-0.55779052900000003</c:v>
                </c:pt>
                <c:pt idx="9882">
                  <c:v>-0.60447705700000065</c:v>
                </c:pt>
                <c:pt idx="9883">
                  <c:v>-0.64039172400000133</c:v>
                </c:pt>
                <c:pt idx="9884">
                  <c:v>-0.66347440300000182</c:v>
                </c:pt>
                <c:pt idx="9885">
                  <c:v>-0.67270173800000266</c:v>
                </c:pt>
                <c:pt idx="9886">
                  <c:v>-0.66803294999999996</c:v>
                </c:pt>
                <c:pt idx="9887">
                  <c:v>-0.65030340400000064</c:v>
                </c:pt>
                <c:pt idx="9888">
                  <c:v>-0.62109345700000196</c:v>
                </c:pt>
                <c:pt idx="9889">
                  <c:v>-0.58256566499999829</c:v>
                </c:pt>
                <c:pt idx="9890">
                  <c:v>-0.5372531739999995</c:v>
                </c:pt>
                <c:pt idx="9891">
                  <c:v>-0.48779026300000067</c:v>
                </c:pt>
                <c:pt idx="9892">
                  <c:v>-0.43660706900000085</c:v>
                </c:pt>
                <c:pt idx="9893">
                  <c:v>-0.38564763300000032</c:v>
                </c:pt>
                <c:pt idx="9894">
                  <c:v>-0.3361865430000015</c:v>
                </c:pt>
                <c:pt idx="9895">
                  <c:v>-0.28881231600000074</c:v>
                </c:pt>
                <c:pt idx="9896">
                  <c:v>-0.24360362699999988</c:v>
                </c:pt>
                <c:pt idx="9897">
                  <c:v>-0.20046874800000036</c:v>
                </c:pt>
                <c:pt idx="9898">
                  <c:v>-0.15956457099999999</c:v>
                </c:pt>
                <c:pt idx="9899">
                  <c:v>-0.121678618</c:v>
                </c:pt>
                <c:pt idx="9900">
                  <c:v>-8.8459185300000048E-2</c:v>
                </c:pt>
                <c:pt idx="9901">
                  <c:v>-6.2410065799999997E-2</c:v>
                </c:pt>
                <c:pt idx="9902">
                  <c:v>-4.6621132999999863E-2</c:v>
                </c:pt>
                <c:pt idx="9903">
                  <c:v>-4.4272379699999947E-2</c:v>
                </c:pt>
                <c:pt idx="9904">
                  <c:v>-5.8004778699999947E-2</c:v>
                </c:pt>
                <c:pt idx="9905">
                  <c:v>-8.9290282800000023E-2</c:v>
                </c:pt>
                <c:pt idx="9906">
                  <c:v>-0.13794311900000036</c:v>
                </c:pt>
                <c:pt idx="9907">
                  <c:v>-0.20189118000000036</c:v>
                </c:pt>
                <c:pt idx="9908">
                  <c:v>-0.27727574800000004</c:v>
                </c:pt>
                <c:pt idx="9909">
                  <c:v>-0.35887495500000127</c:v>
                </c:pt>
                <c:pt idx="9910">
                  <c:v>-0.44077454700000018</c:v>
                </c:pt>
                <c:pt idx="9911">
                  <c:v>-0.51714996700000004</c:v>
                </c:pt>
                <c:pt idx="9912">
                  <c:v>-0.58299726300000021</c:v>
                </c:pt>
                <c:pt idx="9913">
                  <c:v>-0.63466337100000003</c:v>
                </c:pt>
                <c:pt idx="9914">
                  <c:v>-0.67007497600000243</c:v>
                </c:pt>
                <c:pt idx="9915">
                  <c:v>-0.68863873300000178</c:v>
                </c:pt>
                <c:pt idx="9916">
                  <c:v>-0.69086717800000019</c:v>
                </c:pt>
                <c:pt idx="9917">
                  <c:v>-0.67785152900000145</c:v>
                </c:pt>
                <c:pt idx="9918">
                  <c:v>-0.65073739500000005</c:v>
                </c:pt>
                <c:pt idx="9919">
                  <c:v>-0.6103561709999995</c:v>
                </c:pt>
                <c:pt idx="9920">
                  <c:v>-0.55711872399999951</c:v>
                </c:pt>
                <c:pt idx="9921">
                  <c:v>-0.491201053</c:v>
                </c:pt>
                <c:pt idx="9922">
                  <c:v>-0.41296052600000038</c:v>
                </c:pt>
                <c:pt idx="9923">
                  <c:v>-0.32344734700000038</c:v>
                </c:pt>
                <c:pt idx="9924">
                  <c:v>-0.22483387899999988</c:v>
                </c:pt>
                <c:pt idx="9925">
                  <c:v>-0.12059542300000022</c:v>
                </c:pt>
                <c:pt idx="9926">
                  <c:v>-1.5343815300000042E-2</c:v>
                </c:pt>
                <c:pt idx="9927">
                  <c:v>8.5689244000000012E-2</c:v>
                </c:pt>
                <c:pt idx="9928">
                  <c:v>0.17741324600000064</c:v>
                </c:pt>
                <c:pt idx="9929">
                  <c:v>0.25569953099999976</c:v>
                </c:pt>
                <c:pt idx="9930">
                  <c:v>0.31805234900000073</c:v>
                </c:pt>
                <c:pt idx="9931">
                  <c:v>0.36395500800000002</c:v>
                </c:pt>
                <c:pt idx="9932">
                  <c:v>0.39480084600000115</c:v>
                </c:pt>
                <c:pt idx="9933">
                  <c:v>0.41342888200000133</c:v>
                </c:pt>
                <c:pt idx="9934">
                  <c:v>0.42338426800000151</c:v>
                </c:pt>
                <c:pt idx="9935">
                  <c:v>0.42808835700000097</c:v>
                </c:pt>
                <c:pt idx="9936">
                  <c:v>0.43011697100000157</c:v>
                </c:pt>
                <c:pt idx="9937">
                  <c:v>0.43074458400000032</c:v>
                </c:pt>
                <c:pt idx="9938">
                  <c:v>0.42983980700000091</c:v>
                </c:pt>
                <c:pt idx="9939">
                  <c:v>0.42610526200000032</c:v>
                </c:pt>
                <c:pt idx="9940">
                  <c:v>0.41757509200000031</c:v>
                </c:pt>
                <c:pt idx="9941">
                  <c:v>0.40223430100000002</c:v>
                </c:pt>
                <c:pt idx="9942">
                  <c:v>0.37860965200000002</c:v>
                </c:pt>
                <c:pt idx="9943">
                  <c:v>0.34621070600000031</c:v>
                </c:pt>
                <c:pt idx="9944">
                  <c:v>0.30575000800000002</c:v>
                </c:pt>
                <c:pt idx="9945">
                  <c:v>0.25913083599999998</c:v>
                </c:pt>
                <c:pt idx="9946">
                  <c:v>0.20924068500000045</c:v>
                </c:pt>
                <c:pt idx="9947">
                  <c:v>0.15961719100000052</c:v>
                </c:pt>
                <c:pt idx="9948">
                  <c:v>0.11405892799999998</c:v>
                </c:pt>
                <c:pt idx="9949">
                  <c:v>7.6237595699999966E-2</c:v>
                </c:pt>
                <c:pt idx="9950">
                  <c:v>4.9348971300000113E-2</c:v>
                </c:pt>
                <c:pt idx="9951">
                  <c:v>3.5818051100000005E-2</c:v>
                </c:pt>
                <c:pt idx="9952">
                  <c:v>3.7063998200000052E-2</c:v>
                </c:pt>
                <c:pt idx="9953">
                  <c:v>5.3330384799999998E-2</c:v>
                </c:pt>
                <c:pt idx="9954">
                  <c:v>8.3592051400000048E-2</c:v>
                </c:pt>
                <c:pt idx="9955">
                  <c:v>0.12555602899999987</c:v>
                </c:pt>
                <c:pt idx="9956">
                  <c:v>0.17577331500000001</c:v>
                </c:pt>
                <c:pt idx="9957">
                  <c:v>0.22987559999999987</c:v>
                </c:pt>
                <c:pt idx="9958">
                  <c:v>0.28293473800000002</c:v>
                </c:pt>
                <c:pt idx="9959">
                  <c:v>0.32992475700000151</c:v>
                </c:pt>
                <c:pt idx="9960">
                  <c:v>0.36624636800000032</c:v>
                </c:pt>
                <c:pt idx="9961">
                  <c:v>0.38825308100000067</c:v>
                </c:pt>
                <c:pt idx="9962">
                  <c:v>0.39370369400000038</c:v>
                </c:pt>
                <c:pt idx="9963">
                  <c:v>0.38206163700000073</c:v>
                </c:pt>
                <c:pt idx="9964">
                  <c:v>0.35457211100000091</c:v>
                </c:pt>
                <c:pt idx="9965">
                  <c:v>0.31407631200000091</c:v>
                </c:pt>
                <c:pt idx="9966">
                  <c:v>0.26456896200000091</c:v>
                </c:pt>
                <c:pt idx="9967">
                  <c:v>0.21056196599999999</c:v>
                </c:pt>
                <c:pt idx="9968">
                  <c:v>0.15636762400000001</c:v>
                </c:pt>
                <c:pt idx="9969">
                  <c:v>0.10544173699999999</c:v>
                </c:pt>
                <c:pt idx="9970">
                  <c:v>5.9923909599999998E-2</c:v>
                </c:pt>
                <c:pt idx="9971">
                  <c:v>2.04667228E-2</c:v>
                </c:pt>
                <c:pt idx="9972">
                  <c:v>-1.3622647300000007E-2</c:v>
                </c:pt>
                <c:pt idx="9973">
                  <c:v>-4.3981688000000012E-2</c:v>
                </c:pt>
                <c:pt idx="9974">
                  <c:v>-7.2646304000000023E-2</c:v>
                </c:pt>
                <c:pt idx="9975">
                  <c:v>-0.10149576900000012</c:v>
                </c:pt>
                <c:pt idx="9976">
                  <c:v>-0.13181555</c:v>
                </c:pt>
                <c:pt idx="9977">
                  <c:v>-0.16405618600000021</c:v>
                </c:pt>
                <c:pt idx="9978">
                  <c:v>-0.19781119900000024</c:v>
                </c:pt>
                <c:pt idx="9979">
                  <c:v>-0.231981568</c:v>
                </c:pt>
                <c:pt idx="9980">
                  <c:v>-0.26506084700000032</c:v>
                </c:pt>
                <c:pt idx="9981">
                  <c:v>-0.29546520500000073</c:v>
                </c:pt>
                <c:pt idx="9982">
                  <c:v>-0.32183502800000002</c:v>
                </c:pt>
                <c:pt idx="9983">
                  <c:v>-0.34325551800000009</c:v>
                </c:pt>
                <c:pt idx="9984">
                  <c:v>-0.35936054400000073</c:v>
                </c:pt>
                <c:pt idx="9985">
                  <c:v>-0.37030430500000133</c:v>
                </c:pt>
                <c:pt idx="9986">
                  <c:v>-0.37660843200000038</c:v>
                </c:pt>
                <c:pt idx="9987">
                  <c:v>-0.37891359800000091</c:v>
                </c:pt>
                <c:pt idx="9988">
                  <c:v>-0.37769152900000008</c:v>
                </c:pt>
                <c:pt idx="9989">
                  <c:v>-0.37298912200000073</c:v>
                </c:pt>
                <c:pt idx="9990">
                  <c:v>-0.36427743200000001</c:v>
                </c:pt>
                <c:pt idx="9991">
                  <c:v>-0.35045912699999998</c:v>
                </c:pt>
                <c:pt idx="9992">
                  <c:v>-0.33004745000000002</c:v>
                </c:pt>
                <c:pt idx="9993">
                  <c:v>-0.30148437300000158</c:v>
                </c:pt>
                <c:pt idx="9994">
                  <c:v>-0.26352475900000066</c:v>
                </c:pt>
                <c:pt idx="9995">
                  <c:v>-0.21559836800000048</c:v>
                </c:pt>
                <c:pt idx="9996">
                  <c:v>-0.15807122300000001</c:v>
                </c:pt>
                <c:pt idx="9997">
                  <c:v>-9.2357984699999993E-2</c:v>
                </c:pt>
                <c:pt idx="9998">
                  <c:v>-2.0879713300000012E-2</c:v>
                </c:pt>
                <c:pt idx="9999">
                  <c:v>5.3109325999999957E-2</c:v>
                </c:pt>
                <c:pt idx="10000">
                  <c:v>0.125784804</c:v>
                </c:pt>
                <c:pt idx="10001">
                  <c:v>0.19306580700000006</c:v>
                </c:pt>
                <c:pt idx="10002">
                  <c:v>0.25095106700000008</c:v>
                </c:pt>
                <c:pt idx="10003">
                  <c:v>0.29585855400000038</c:v>
                </c:pt>
                <c:pt idx="10004">
                  <c:v>0.32495478100000158</c:v>
                </c:pt>
                <c:pt idx="10005">
                  <c:v>0.33645410000000098</c:v>
                </c:pt>
                <c:pt idx="10006">
                  <c:v>0.32985785500000098</c:v>
                </c:pt>
                <c:pt idx="10007">
                  <c:v>0.30609603800000001</c:v>
                </c:pt>
                <c:pt idx="10008">
                  <c:v>0.26753186600000001</c:v>
                </c:pt>
                <c:pt idx="10009">
                  <c:v>0.21780201299999999</c:v>
                </c:pt>
                <c:pt idx="10010">
                  <c:v>0.16148564800000006</c:v>
                </c:pt>
                <c:pt idx="10011">
                  <c:v>0.10362409200000017</c:v>
                </c:pt>
                <c:pt idx="10012">
                  <c:v>4.9146479100000084E-2</c:v>
                </c:pt>
                <c:pt idx="10013">
                  <c:v>2.2799910200000076E-3</c:v>
                </c:pt>
                <c:pt idx="10014">
                  <c:v>-3.3960480699999997E-2</c:v>
                </c:pt>
                <c:pt idx="10015">
                  <c:v>-5.8115401599999998E-2</c:v>
                </c:pt>
                <c:pt idx="10016">
                  <c:v>-7.0392354200000201E-2</c:v>
                </c:pt>
                <c:pt idx="10017">
                  <c:v>-7.2523433800000189E-2</c:v>
                </c:pt>
                <c:pt idx="10018">
                  <c:v>-6.7396109800000242E-2</c:v>
                </c:pt>
                <c:pt idx="10019">
                  <c:v>-5.8525263899999985E-2</c:v>
                </c:pt>
                <c:pt idx="10020">
                  <c:v>-4.9465629100000158E-2</c:v>
                </c:pt>
                <c:pt idx="10021">
                  <c:v>-4.3267669100000024E-2</c:v>
                </c:pt>
                <c:pt idx="10022">
                  <c:v>-4.2068196900000118E-2</c:v>
                </c:pt>
                <c:pt idx="10023">
                  <c:v>-4.6877727299999998E-2</c:v>
                </c:pt>
                <c:pt idx="10024">
                  <c:v>-5.7589244999999997E-2</c:v>
                </c:pt>
                <c:pt idx="10025">
                  <c:v>-7.3197672500000033E-2</c:v>
                </c:pt>
                <c:pt idx="10026">
                  <c:v>-9.2185203100000002E-2</c:v>
                </c:pt>
                <c:pt idx="10027">
                  <c:v>-0.11299977500000009</c:v>
                </c:pt>
                <c:pt idx="10028">
                  <c:v>-0.13453239200000036</c:v>
                </c:pt>
                <c:pt idx="10029">
                  <c:v>-0.15649340000000075</c:v>
                </c:pt>
                <c:pt idx="10030">
                  <c:v>-0.17959469500000036</c:v>
                </c:pt>
                <c:pt idx="10031">
                  <c:v>-0.20547634400000042</c:v>
                </c:pt>
                <c:pt idx="10032">
                  <c:v>-0.236365778</c:v>
                </c:pt>
                <c:pt idx="10033">
                  <c:v>-0.27451810800000032</c:v>
                </c:pt>
                <c:pt idx="10034">
                  <c:v>-0.32154429300000104</c:v>
                </c:pt>
                <c:pt idx="10035">
                  <c:v>-0.37777346000000073</c:v>
                </c:pt>
                <c:pt idx="10036">
                  <c:v>-0.44180320800000011</c:v>
                </c:pt>
                <c:pt idx="10037">
                  <c:v>-0.51036283499999957</c:v>
                </c:pt>
                <c:pt idx="10038">
                  <c:v>-0.57855351899999996</c:v>
                </c:pt>
                <c:pt idx="10039">
                  <c:v>-0.64044584900000145</c:v>
                </c:pt>
                <c:pt idx="10040">
                  <c:v>-0.68993506500000024</c:v>
                </c:pt>
                <c:pt idx="10041">
                  <c:v>-0.72168873800000133</c:v>
                </c:pt>
                <c:pt idx="10042">
                  <c:v>-0.73199490900000064</c:v>
                </c:pt>
                <c:pt idx="10043">
                  <c:v>-0.71933755999999949</c:v>
                </c:pt>
                <c:pt idx="10044">
                  <c:v>-0.68458506400000019</c:v>
                </c:pt>
                <c:pt idx="10045">
                  <c:v>-0.63076612200000004</c:v>
                </c:pt>
                <c:pt idx="10046">
                  <c:v>-0.56249848300000005</c:v>
                </c:pt>
                <c:pt idx="10047">
                  <c:v>-0.48520854200000002</c:v>
                </c:pt>
                <c:pt idx="10048">
                  <c:v>-0.40431657800000115</c:v>
                </c:pt>
                <c:pt idx="10049">
                  <c:v>-0.32455087200000127</c:v>
                </c:pt>
                <c:pt idx="10050">
                  <c:v>-0.24950857600000001</c:v>
                </c:pt>
                <c:pt idx="10051">
                  <c:v>-0.18151103300000052</c:v>
                </c:pt>
                <c:pt idx="10052">
                  <c:v>-0.1217274420000002</c:v>
                </c:pt>
                <c:pt idx="10053">
                  <c:v>-7.0484812699999969E-2</c:v>
                </c:pt>
                <c:pt idx="10054">
                  <c:v>-2.7648888300000011E-2</c:v>
                </c:pt>
                <c:pt idx="10055">
                  <c:v>7.0375327400000022E-3</c:v>
                </c:pt>
                <c:pt idx="10056">
                  <c:v>3.3746528599999999E-2</c:v>
                </c:pt>
                <c:pt idx="10057">
                  <c:v>5.2528090000000034E-2</c:v>
                </c:pt>
                <c:pt idx="10058">
                  <c:v>6.3430895200000004E-2</c:v>
                </c:pt>
                <c:pt idx="10059">
                  <c:v>6.6720070000000034E-2</c:v>
                </c:pt>
                <c:pt idx="10060">
                  <c:v>6.3101730100000003E-2</c:v>
                </c:pt>
                <c:pt idx="10061">
                  <c:v>5.3861845399999851E-2</c:v>
                </c:pt>
                <c:pt idx="10062">
                  <c:v>4.0851136800000021E-2</c:v>
                </c:pt>
                <c:pt idx="10063">
                  <c:v>2.629422180000001E-2</c:v>
                </c:pt>
                <c:pt idx="10064">
                  <c:v>1.2454722899999998E-2</c:v>
                </c:pt>
                <c:pt idx="10065">
                  <c:v>1.2324654000000026E-3</c:v>
                </c:pt>
                <c:pt idx="10066">
                  <c:v>-6.2081281800000212E-3</c:v>
                </c:pt>
                <c:pt idx="10067">
                  <c:v>-9.6818139399999989E-3</c:v>
                </c:pt>
                <c:pt idx="10068">
                  <c:v>-1.0033007E-2</c:v>
                </c:pt>
                <c:pt idx="10069">
                  <c:v>-8.9733287000000016E-3</c:v>
                </c:pt>
                <c:pt idx="10070">
                  <c:v>-8.7373330600000014E-3</c:v>
                </c:pt>
                <c:pt idx="10071">
                  <c:v>-1.1630740400000001E-2</c:v>
                </c:pt>
                <c:pt idx="10072">
                  <c:v>-1.956952740000005E-2</c:v>
                </c:pt>
                <c:pt idx="10073">
                  <c:v>-3.370923860000001E-2</c:v>
                </c:pt>
                <c:pt idx="10074">
                  <c:v>-5.4239115299999904E-2</c:v>
                </c:pt>
                <c:pt idx="10075">
                  <c:v>-8.0375789699999992E-2</c:v>
                </c:pt>
                <c:pt idx="10076">
                  <c:v>-0.11054208700000001</c:v>
                </c:pt>
                <c:pt idx="10077">
                  <c:v>-0.142676837</c:v>
                </c:pt>
                <c:pt idx="10078">
                  <c:v>-0.17459907199999999</c:v>
                </c:pt>
                <c:pt idx="10079">
                  <c:v>-0.20435156799999987</c:v>
                </c:pt>
                <c:pt idx="10080">
                  <c:v>-0.23046934000000058</c:v>
                </c:pt>
                <c:pt idx="10081">
                  <c:v>-0.252145964</c:v>
                </c:pt>
                <c:pt idx="10082">
                  <c:v>-0.26929559999999997</c:v>
                </c:pt>
                <c:pt idx="10083">
                  <c:v>-0.28251897900000145</c:v>
                </c:pt>
                <c:pt idx="10084">
                  <c:v>-0.29298095800000074</c:v>
                </c:pt>
                <c:pt idx="10085">
                  <c:v>-0.30220127300000038</c:v>
                </c:pt>
                <c:pt idx="10086">
                  <c:v>-0.311763136</c:v>
                </c:pt>
                <c:pt idx="10087">
                  <c:v>-0.32295923700000073</c:v>
                </c:pt>
                <c:pt idx="10088">
                  <c:v>-0.33642103600000073</c:v>
                </c:pt>
                <c:pt idx="10089">
                  <c:v>-0.35180578500000115</c:v>
                </c:pt>
                <c:pt idx="10090">
                  <c:v>-0.36762516000000073</c:v>
                </c:pt>
                <c:pt idx="10091">
                  <c:v>-0.38128365200000008</c:v>
                </c:pt>
                <c:pt idx="10092">
                  <c:v>-0.38935162600000073</c:v>
                </c:pt>
                <c:pt idx="10093">
                  <c:v>-0.38803580600000032</c:v>
                </c:pt>
                <c:pt idx="10094">
                  <c:v>-0.37375597600000032</c:v>
                </c:pt>
                <c:pt idx="10095">
                  <c:v>-0.34370702200000003</c:v>
                </c:pt>
                <c:pt idx="10096">
                  <c:v>-0.29629142400000003</c:v>
                </c:pt>
                <c:pt idx="10097">
                  <c:v>-0.23134790399999999</c:v>
                </c:pt>
                <c:pt idx="10098">
                  <c:v>-0.15015854200000001</c:v>
                </c:pt>
                <c:pt idx="10099">
                  <c:v>-5.5267459700000007E-2</c:v>
                </c:pt>
                <c:pt idx="10100">
                  <c:v>4.9822809400000022E-2</c:v>
                </c:pt>
                <c:pt idx="10101">
                  <c:v>0.16100659800000006</c:v>
                </c:pt>
                <c:pt idx="10102">
                  <c:v>0.27392928200000038</c:v>
                </c:pt>
                <c:pt idx="10103">
                  <c:v>0.38431000900000151</c:v>
                </c:pt>
                <c:pt idx="10104">
                  <c:v>0.48822459000000074</c:v>
                </c:pt>
                <c:pt idx="10105">
                  <c:v>0.58234836999999828</c:v>
                </c:pt>
                <c:pt idx="10106">
                  <c:v>0.6641589500000018</c:v>
                </c:pt>
                <c:pt idx="10107">
                  <c:v>0.73209053600000196</c:v>
                </c:pt>
                <c:pt idx="10108">
                  <c:v>0.78562318600000003</c:v>
                </c:pt>
                <c:pt idx="10109">
                  <c:v>0.8252877159999995</c:v>
                </c:pt>
                <c:pt idx="10110">
                  <c:v>0.85256576899999958</c:v>
                </c:pt>
                <c:pt idx="10111">
                  <c:v>0.86967535800000195</c:v>
                </c:pt>
                <c:pt idx="10112">
                  <c:v>0.87924598000000065</c:v>
                </c:pt>
                <c:pt idx="10113">
                  <c:v>0.88391100600000061</c:v>
                </c:pt>
                <c:pt idx="10114">
                  <c:v>0.8858721770000002</c:v>
                </c:pt>
                <c:pt idx="10115">
                  <c:v>0.88651125800000019</c:v>
                </c:pt>
                <c:pt idx="10116">
                  <c:v>0.8861334170000007</c:v>
                </c:pt>
                <c:pt idx="10117">
                  <c:v>0.8839089400000002</c:v>
                </c:pt>
                <c:pt idx="10118">
                  <c:v>0.87804113100000181</c:v>
                </c:pt>
                <c:pt idx="10119">
                  <c:v>0.86613718299999998</c:v>
                </c:pt>
                <c:pt idx="10120">
                  <c:v>0.84570756899999999</c:v>
                </c:pt>
                <c:pt idx="10121">
                  <c:v>0.81468885100000132</c:v>
                </c:pt>
                <c:pt idx="10122">
                  <c:v>0.7718871570000011</c:v>
                </c:pt>
                <c:pt idx="10123">
                  <c:v>0.71726271399999997</c:v>
                </c:pt>
                <c:pt idx="10124">
                  <c:v>0.65202033400000181</c:v>
                </c:pt>
                <c:pt idx="10125">
                  <c:v>0.57851179200000002</c:v>
                </c:pt>
                <c:pt idx="10126">
                  <c:v>0.49998386500000158</c:v>
                </c:pt>
                <c:pt idx="10127">
                  <c:v>0.42022078100000115</c:v>
                </c:pt>
                <c:pt idx="10128">
                  <c:v>0.34312868900000126</c:v>
                </c:pt>
                <c:pt idx="10129">
                  <c:v>0.27231136500000103</c:v>
                </c:pt>
                <c:pt idx="10130">
                  <c:v>0.21068504199999999</c:v>
                </c:pt>
                <c:pt idx="10131">
                  <c:v>0.16018206599999987</c:v>
                </c:pt>
                <c:pt idx="10132">
                  <c:v>0.12158608600000002</c:v>
                </c:pt>
                <c:pt idx="10133">
                  <c:v>9.4525786900000228E-2</c:v>
                </c:pt>
                <c:pt idx="10134">
                  <c:v>7.7625327899999999E-2</c:v>
                </c:pt>
                <c:pt idx="10135">
                  <c:v>6.8772967199999993E-2</c:v>
                </c:pt>
                <c:pt idx="10136">
                  <c:v>6.5446178499999966E-2</c:v>
                </c:pt>
                <c:pt idx="10137">
                  <c:v>6.5018101100000031E-2</c:v>
                </c:pt>
                <c:pt idx="10138">
                  <c:v>6.4981957399999998E-2</c:v>
                </c:pt>
                <c:pt idx="10139">
                  <c:v>6.3059954700000004E-2</c:v>
                </c:pt>
                <c:pt idx="10140">
                  <c:v>5.72002582E-2</c:v>
                </c:pt>
                <c:pt idx="10141">
                  <c:v>4.5502855599999878E-2</c:v>
                </c:pt>
                <c:pt idx="10142">
                  <c:v>2.6140743000000011E-2</c:v>
                </c:pt>
                <c:pt idx="10143">
                  <c:v>-2.65128831E-3</c:v>
                </c:pt>
                <c:pt idx="10144">
                  <c:v>-4.2464481700000153E-2</c:v>
                </c:pt>
                <c:pt idx="10145">
                  <c:v>-9.4461190200000045E-2</c:v>
                </c:pt>
                <c:pt idx="10146">
                  <c:v>-0.15901103500000063</c:v>
                </c:pt>
                <c:pt idx="10147">
                  <c:v>-0.23530520699999999</c:v>
                </c:pt>
                <c:pt idx="10148">
                  <c:v>-0.32107096400000157</c:v>
                </c:pt>
                <c:pt idx="10149">
                  <c:v>-0.41250998900000091</c:v>
                </c:pt>
                <c:pt idx="10150">
                  <c:v>-0.50454591100000001</c:v>
                </c:pt>
                <c:pt idx="10151">
                  <c:v>-0.59138896899999815</c:v>
                </c:pt>
                <c:pt idx="10152">
                  <c:v>-0.66733847000000146</c:v>
                </c:pt>
                <c:pt idx="10153">
                  <c:v>-0.7276710780000023</c:v>
                </c:pt>
                <c:pt idx="10154">
                  <c:v>-0.76942740499999995</c:v>
                </c:pt>
                <c:pt idx="10155">
                  <c:v>-0.791928305</c:v>
                </c:pt>
                <c:pt idx="10156">
                  <c:v>-0.79691489500000001</c:v>
                </c:pt>
                <c:pt idx="10157">
                  <c:v>-0.78828965600000145</c:v>
                </c:pt>
                <c:pt idx="10158">
                  <c:v>-0.77151799999999959</c:v>
                </c:pt>
                <c:pt idx="10159">
                  <c:v>-0.75280590100000133</c:v>
                </c:pt>
                <c:pt idx="10160">
                  <c:v>-0.73819301300000195</c:v>
                </c:pt>
                <c:pt idx="10161">
                  <c:v>-0.73269593200000305</c:v>
                </c:pt>
                <c:pt idx="10162">
                  <c:v>-0.73961512700000065</c:v>
                </c:pt>
                <c:pt idx="10163">
                  <c:v>-0.76008919600000169</c:v>
                </c:pt>
                <c:pt idx="10164">
                  <c:v>-0.79294950800000064</c:v>
                </c:pt>
                <c:pt idx="10165">
                  <c:v>-0.83489630299999995</c:v>
                </c:pt>
                <c:pt idx="10166">
                  <c:v>-0.88096975900000019</c:v>
                </c:pt>
                <c:pt idx="10167">
                  <c:v>-0.92524736899999949</c:v>
                </c:pt>
                <c:pt idx="10168">
                  <c:v>-0.96164901900000266</c:v>
                </c:pt>
                <c:pt idx="10169">
                  <c:v>-0.98470516499999949</c:v>
                </c:pt>
                <c:pt idx="10170">
                  <c:v>-0.99015103400000004</c:v>
                </c:pt>
                <c:pt idx="10171">
                  <c:v>-0.97525068399999981</c:v>
                </c:pt>
                <c:pt idx="10172">
                  <c:v>-0.93883565300000182</c:v>
                </c:pt>
                <c:pt idx="10173">
                  <c:v>-0.88112090899999951</c:v>
                </c:pt>
                <c:pt idx="10174">
                  <c:v>-0.80342304600000003</c:v>
                </c:pt>
                <c:pt idx="10175">
                  <c:v>-0.70791638999999817</c:v>
                </c:pt>
                <c:pt idx="10176">
                  <c:v>-0.59751947499999958</c:v>
                </c:pt>
                <c:pt idx="10177">
                  <c:v>-0.47592067900000151</c:v>
                </c:pt>
                <c:pt idx="10178">
                  <c:v>-0.3476594700000003</c:v>
                </c:pt>
                <c:pt idx="10179">
                  <c:v>-0.218121592</c:v>
                </c:pt>
                <c:pt idx="10180">
                  <c:v>-9.3307392700000394E-2</c:v>
                </c:pt>
                <c:pt idx="10181">
                  <c:v>2.0700224799999997E-2</c:v>
                </c:pt>
                <c:pt idx="10182">
                  <c:v>0.11853136300000003</c:v>
                </c:pt>
                <c:pt idx="10183">
                  <c:v>0.19643187600000006</c:v>
                </c:pt>
                <c:pt idx="10184">
                  <c:v>0.25304119399999997</c:v>
                </c:pt>
                <c:pt idx="10185">
                  <c:v>0.28980792400000038</c:v>
                </c:pt>
                <c:pt idx="10186">
                  <c:v>0.310880661000002</c:v>
                </c:pt>
                <c:pt idx="10187">
                  <c:v>0.32244288400000126</c:v>
                </c:pt>
                <c:pt idx="10188">
                  <c:v>0.33161123500000073</c:v>
                </c:pt>
                <c:pt idx="10189">
                  <c:v>0.34513570800000015</c:v>
                </c:pt>
                <c:pt idx="10190">
                  <c:v>0.36819110100000002</c:v>
                </c:pt>
                <c:pt idx="10191">
                  <c:v>0.40352452200000066</c:v>
                </c:pt>
                <c:pt idx="10192">
                  <c:v>0.45112469300000091</c:v>
                </c:pt>
                <c:pt idx="10193">
                  <c:v>0.50844690599999842</c:v>
                </c:pt>
                <c:pt idx="10194">
                  <c:v>0.57109660900000003</c:v>
                </c:pt>
                <c:pt idx="10195">
                  <c:v>0.63377853100000181</c:v>
                </c:pt>
                <c:pt idx="10196">
                  <c:v>0.69128223300000025</c:v>
                </c:pt>
                <c:pt idx="10197">
                  <c:v>0.73929642799999995</c:v>
                </c:pt>
                <c:pt idx="10198">
                  <c:v>0.7749131469999998</c:v>
                </c:pt>
                <c:pt idx="10199">
                  <c:v>0.79677420600000182</c:v>
                </c:pt>
                <c:pt idx="10200">
                  <c:v>0.804900383</c:v>
                </c:pt>
                <c:pt idx="10201">
                  <c:v>0.80031023700000004</c:v>
                </c:pt>
                <c:pt idx="10202">
                  <c:v>0.78456262299999957</c:v>
                </c:pt>
                <c:pt idx="10203">
                  <c:v>0.75934801400000196</c:v>
                </c:pt>
                <c:pt idx="10204">
                  <c:v>0.72621693700000001</c:v>
                </c:pt>
                <c:pt idx="10205">
                  <c:v>0.68648103600000143</c:v>
                </c:pt>
                <c:pt idx="10206">
                  <c:v>0.64127364700000145</c:v>
                </c:pt>
                <c:pt idx="10207">
                  <c:v>0.59171923700000062</c:v>
                </c:pt>
                <c:pt idx="10208">
                  <c:v>0.53914382300000063</c:v>
                </c:pt>
                <c:pt idx="10209">
                  <c:v>0.48525991100000032</c:v>
                </c:pt>
                <c:pt idx="10210">
                  <c:v>0.43227256800000091</c:v>
                </c:pt>
                <c:pt idx="10211">
                  <c:v>0.38287235500000133</c:v>
                </c:pt>
                <c:pt idx="10212">
                  <c:v>0.3401029640000009</c:v>
                </c:pt>
                <c:pt idx="10213">
                  <c:v>0.30711249900000115</c:v>
                </c:pt>
                <c:pt idx="10214">
                  <c:v>0.28681705900000032</c:v>
                </c:pt>
                <c:pt idx="10215">
                  <c:v>0.28152527800000032</c:v>
                </c:pt>
                <c:pt idx="10216">
                  <c:v>0.29258689800000115</c:v>
                </c:pt>
                <c:pt idx="10217">
                  <c:v>0.32013175900000002</c:v>
                </c:pt>
                <c:pt idx="10218">
                  <c:v>0.36295703100000032</c:v>
                </c:pt>
                <c:pt idx="10219">
                  <c:v>0.41859388100000067</c:v>
                </c:pt>
                <c:pt idx="10220">
                  <c:v>0.48354667500000115</c:v>
                </c:pt>
                <c:pt idx="10221">
                  <c:v>0.55365991100000145</c:v>
                </c:pt>
                <c:pt idx="10222">
                  <c:v>0.62453936099999996</c:v>
                </c:pt>
                <c:pt idx="10223">
                  <c:v>0.69195074599999951</c:v>
                </c:pt>
                <c:pt idx="10224">
                  <c:v>0.75213352300000003</c:v>
                </c:pt>
                <c:pt idx="10225">
                  <c:v>0.80200650600000001</c:v>
                </c:pt>
                <c:pt idx="10226">
                  <c:v>0.83927918099999999</c:v>
                </c:pt>
                <c:pt idx="10227">
                  <c:v>0.86250501700000182</c:v>
                </c:pt>
                <c:pt idx="10228">
                  <c:v>0.87112072500000004</c:v>
                </c:pt>
                <c:pt idx="10229">
                  <c:v>0.86548997800000005</c:v>
                </c:pt>
                <c:pt idx="10230">
                  <c:v>0.8469388360000023</c:v>
                </c:pt>
                <c:pt idx="10231">
                  <c:v>0.81773765700000145</c:v>
                </c:pt>
                <c:pt idx="10232">
                  <c:v>0.78096996899999949</c:v>
                </c:pt>
                <c:pt idx="10233">
                  <c:v>0.74024506199999995</c:v>
                </c:pt>
                <c:pt idx="10234">
                  <c:v>0.69925262100000019</c:v>
                </c:pt>
                <c:pt idx="10235">
                  <c:v>0.66121409400000064</c:v>
                </c:pt>
                <c:pt idx="10236">
                  <c:v>0.62833573099999995</c:v>
                </c:pt>
                <c:pt idx="10237">
                  <c:v>0.60139703500000063</c:v>
                </c:pt>
                <c:pt idx="10238">
                  <c:v>0.57959562700000145</c:v>
                </c:pt>
                <c:pt idx="10239">
                  <c:v>0.56072126600000183</c:v>
                </c:pt>
                <c:pt idx="10240">
                  <c:v>0.54165454499999999</c:v>
                </c:pt>
                <c:pt idx="10241">
                  <c:v>0.51910294899999843</c:v>
                </c:pt>
                <c:pt idx="10242">
                  <c:v>0.49042415500000097</c:v>
                </c:pt>
                <c:pt idx="10243">
                  <c:v>0.45435891300000097</c:v>
                </c:pt>
                <c:pt idx="10244">
                  <c:v>0.41151412000000032</c:v>
                </c:pt>
                <c:pt idx="10245">
                  <c:v>0.36449282000000038</c:v>
                </c:pt>
                <c:pt idx="10246">
                  <c:v>0.31764427300000098</c:v>
                </c:pt>
                <c:pt idx="10247">
                  <c:v>0.27648038900000127</c:v>
                </c:pt>
                <c:pt idx="10248">
                  <c:v>0.24686225600000036</c:v>
                </c:pt>
                <c:pt idx="10249">
                  <c:v>0.23408675800000001</c:v>
                </c:pt>
                <c:pt idx="10250">
                  <c:v>0.24200543400000052</c:v>
                </c:pt>
                <c:pt idx="10251">
                  <c:v>0.27229426699999998</c:v>
                </c:pt>
                <c:pt idx="10252">
                  <c:v>0.32396981900000127</c:v>
                </c:pt>
                <c:pt idx="10253">
                  <c:v>0.39322503300000067</c:v>
                </c:pt>
                <c:pt idx="10254">
                  <c:v>0.473631364</c:v>
                </c:pt>
                <c:pt idx="10255">
                  <c:v>0.55671884999999999</c:v>
                </c:pt>
                <c:pt idx="10256">
                  <c:v>0.63289789400000196</c:v>
                </c:pt>
                <c:pt idx="10257">
                  <c:v>0.69262943000000277</c:v>
                </c:pt>
                <c:pt idx="10258">
                  <c:v>0.7276946550000023</c:v>
                </c:pt>
                <c:pt idx="10259">
                  <c:v>0.73237426500000002</c:v>
                </c:pt>
                <c:pt idx="10260">
                  <c:v>0.70433989700000132</c:v>
                </c:pt>
                <c:pt idx="10261">
                  <c:v>0.64509231600000183</c:v>
                </c:pt>
                <c:pt idx="10262">
                  <c:v>0.55985064600000145</c:v>
                </c:pt>
                <c:pt idx="10263">
                  <c:v>0.45689197100000073</c:v>
                </c:pt>
                <c:pt idx="10264">
                  <c:v>0.34643439600000031</c:v>
                </c:pt>
                <c:pt idx="10265">
                  <c:v>0.23924036300000048</c:v>
                </c:pt>
                <c:pt idx="10266">
                  <c:v>0.145163767</c:v>
                </c:pt>
                <c:pt idx="10267">
                  <c:v>7.1872555800000029E-2</c:v>
                </c:pt>
                <c:pt idx="10268">
                  <c:v>2.394687140000001E-2</c:v>
                </c:pt>
                <c:pt idx="10269">
                  <c:v>2.48582547E-3</c:v>
                </c:pt>
                <c:pt idx="10270">
                  <c:v>5.2670545899999918E-3</c:v>
                </c:pt>
                <c:pt idx="10271">
                  <c:v>2.7403135300000086E-2</c:v>
                </c:pt>
                <c:pt idx="10272">
                  <c:v>6.235137470000001E-2</c:v>
                </c:pt>
                <c:pt idx="10273">
                  <c:v>0.10306699300000002</c:v>
                </c:pt>
                <c:pt idx="10274">
                  <c:v>0.143070802</c:v>
                </c:pt>
                <c:pt idx="10275">
                  <c:v>0.17723259999999999</c:v>
                </c:pt>
                <c:pt idx="10276">
                  <c:v>0.20214559700000001</c:v>
                </c:pt>
                <c:pt idx="10277">
                  <c:v>0.216072826</c:v>
                </c:pt>
                <c:pt idx="10278">
                  <c:v>0.21855243300000052</c:v>
                </c:pt>
                <c:pt idx="10279">
                  <c:v>0.20982519299999999</c:v>
                </c:pt>
                <c:pt idx="10280">
                  <c:v>0.19027768800000006</c:v>
                </c:pt>
                <c:pt idx="10281">
                  <c:v>0.16006941500000021</c:v>
                </c:pt>
                <c:pt idx="10282">
                  <c:v>0.11903914900000009</c:v>
                </c:pt>
                <c:pt idx="10283">
                  <c:v>6.6896745199999996E-2</c:v>
                </c:pt>
                <c:pt idx="10284">
                  <c:v>3.6159821200000002E-3</c:v>
                </c:pt>
                <c:pt idx="10285">
                  <c:v>-7.0112598200000084E-2</c:v>
                </c:pt>
                <c:pt idx="10286">
                  <c:v>-0.15252653799999999</c:v>
                </c:pt>
                <c:pt idx="10287">
                  <c:v>-0.240665565</c:v>
                </c:pt>
                <c:pt idx="10288">
                  <c:v>-0.33054280600000091</c:v>
                </c:pt>
                <c:pt idx="10289">
                  <c:v>-0.41760254000000002</c:v>
                </c:pt>
                <c:pt idx="10290">
                  <c:v>-0.49737384800000073</c:v>
                </c:pt>
                <c:pt idx="10291">
                  <c:v>-0.56617656599999866</c:v>
                </c:pt>
                <c:pt idx="10292">
                  <c:v>-0.62171464700000145</c:v>
                </c:pt>
                <c:pt idx="10293">
                  <c:v>-0.66341886300000064</c:v>
                </c:pt>
                <c:pt idx="10294">
                  <c:v>-0.69246030599999875</c:v>
                </c:pt>
                <c:pt idx="10295">
                  <c:v>-0.71143620699999999</c:v>
                </c:pt>
                <c:pt idx="10296">
                  <c:v>-0.7238058070000023</c:v>
                </c:pt>
                <c:pt idx="10297">
                  <c:v>-0.73320143000000182</c:v>
                </c:pt>
                <c:pt idx="10298">
                  <c:v>-0.74275394500000003</c:v>
                </c:pt>
                <c:pt idx="10299">
                  <c:v>-0.75454881300000243</c:v>
                </c:pt>
                <c:pt idx="10300">
                  <c:v>-0.76928756200000004</c:v>
                </c:pt>
                <c:pt idx="10301">
                  <c:v>-0.78618455700000001</c:v>
                </c:pt>
                <c:pt idx="10302">
                  <c:v>-0.80309584500000064</c:v>
                </c:pt>
                <c:pt idx="10303">
                  <c:v>-0.81685245399999995</c:v>
                </c:pt>
                <c:pt idx="10304">
                  <c:v>-0.82375679000000002</c:v>
                </c:pt>
                <c:pt idx="10305">
                  <c:v>-0.82018279199999866</c:v>
                </c:pt>
                <c:pt idx="10306">
                  <c:v>-0.80319929300000181</c:v>
                </c:pt>
                <c:pt idx="10307">
                  <c:v>-0.77111988600000136</c:v>
                </c:pt>
                <c:pt idx="10308">
                  <c:v>-0.72387794700000063</c:v>
                </c:pt>
                <c:pt idx="10309">
                  <c:v>-0.66315096700000065</c:v>
                </c:pt>
                <c:pt idx="10310">
                  <c:v>-0.5922054730000007</c:v>
                </c:pt>
                <c:pt idx="10311">
                  <c:v>-0.51549641300000004</c:v>
                </c:pt>
                <c:pt idx="10312">
                  <c:v>-0.43811012500000091</c:v>
                </c:pt>
                <c:pt idx="10313">
                  <c:v>-0.36516847700000116</c:v>
                </c:pt>
                <c:pt idx="10314">
                  <c:v>-0.30130578100000127</c:v>
                </c:pt>
                <c:pt idx="10315">
                  <c:v>-0.25029068700000001</c:v>
                </c:pt>
                <c:pt idx="10316">
                  <c:v>-0.21481790100000042</c:v>
                </c:pt>
                <c:pt idx="10317">
                  <c:v>-0.19644917100000048</c:v>
                </c:pt>
                <c:pt idx="10318">
                  <c:v>-0.19565959399999988</c:v>
                </c:pt>
                <c:pt idx="10319">
                  <c:v>-0.21194558700000052</c:v>
                </c:pt>
                <c:pt idx="10320">
                  <c:v>-0.24396148200000076</c:v>
                </c:pt>
                <c:pt idx="10321">
                  <c:v>-0.28967089100000115</c:v>
                </c:pt>
                <c:pt idx="10322">
                  <c:v>-0.34650675900000077</c:v>
                </c:pt>
                <c:pt idx="10323">
                  <c:v>-0.411533384</c:v>
                </c:pt>
                <c:pt idx="10324">
                  <c:v>-0.48160020600000031</c:v>
                </c:pt>
                <c:pt idx="10325">
                  <c:v>-0.55347682399999998</c:v>
                </c:pt>
                <c:pt idx="10326">
                  <c:v>-0.62396697400000001</c:v>
                </c:pt>
                <c:pt idx="10327">
                  <c:v>-0.6900148690000002</c:v>
                </c:pt>
                <c:pt idx="10328">
                  <c:v>-0.74883197000000146</c:v>
                </c:pt>
                <c:pt idx="10329">
                  <c:v>-0.7980723199999995</c:v>
                </c:pt>
                <c:pt idx="10330">
                  <c:v>-0.83606837899999997</c:v>
                </c:pt>
                <c:pt idx="10331">
                  <c:v>-0.86210240400000004</c:v>
                </c:pt>
                <c:pt idx="10332">
                  <c:v>-0.87664938800000181</c:v>
                </c:pt>
                <c:pt idx="10333">
                  <c:v>-0.88149870899999949</c:v>
                </c:pt>
                <c:pt idx="10334">
                  <c:v>-0.87966253500000002</c:v>
                </c:pt>
                <c:pt idx="10335">
                  <c:v>-0.87501744999999997</c:v>
                </c:pt>
                <c:pt idx="10336">
                  <c:v>-0.87169161800000328</c:v>
                </c:pt>
                <c:pt idx="10337">
                  <c:v>-0.87329047300000195</c:v>
                </c:pt>
                <c:pt idx="10338">
                  <c:v>-0.88211641099999949</c:v>
                </c:pt>
                <c:pt idx="10339">
                  <c:v>-0.89856797399999888</c:v>
                </c:pt>
                <c:pt idx="10340">
                  <c:v>-0.92088173200000145</c:v>
                </c:pt>
                <c:pt idx="10341">
                  <c:v>-0.94531218999999744</c:v>
                </c:pt>
                <c:pt idx="10342">
                  <c:v>-0.9667446800000018</c:v>
                </c:pt>
                <c:pt idx="10343">
                  <c:v>-0.97963247300000122</c:v>
                </c:pt>
                <c:pt idx="10344">
                  <c:v>-0.97906889300000111</c:v>
                </c:pt>
                <c:pt idx="10345">
                  <c:v>-0.96176475700000064</c:v>
                </c:pt>
                <c:pt idx="10346">
                  <c:v>-0.9267227809999995</c:v>
                </c:pt>
                <c:pt idx="10347">
                  <c:v>-0.875466042</c:v>
                </c:pt>
                <c:pt idx="10348">
                  <c:v>-0.81178019700000004</c:v>
                </c:pt>
                <c:pt idx="10349">
                  <c:v>-0.74103875100000005</c:v>
                </c:pt>
                <c:pt idx="10350">
                  <c:v>-0.66926734499999996</c:v>
                </c:pt>
                <c:pt idx="10351">
                  <c:v>-0.60215132599999999</c:v>
                </c:pt>
                <c:pt idx="10352">
                  <c:v>-0.54418382200000004</c:v>
                </c:pt>
                <c:pt idx="10353">
                  <c:v>-0.498099758</c:v>
                </c:pt>
                <c:pt idx="10354">
                  <c:v>-0.46466177200000008</c:v>
                </c:pt>
                <c:pt idx="10355">
                  <c:v>-0.4427793830000003</c:v>
                </c:pt>
                <c:pt idx="10356">
                  <c:v>-0.42988126700000151</c:v>
                </c:pt>
                <c:pt idx="10357">
                  <c:v>-0.422433954</c:v>
                </c:pt>
                <c:pt idx="10358">
                  <c:v>-0.41650475000000031</c:v>
                </c:pt>
                <c:pt idx="10359">
                  <c:v>-0.40829773699999999</c:v>
                </c:pt>
                <c:pt idx="10360">
                  <c:v>-0.39462269800000127</c:v>
                </c:pt>
                <c:pt idx="10361">
                  <c:v>-0.37327680300000116</c:v>
                </c:pt>
                <c:pt idx="10362">
                  <c:v>-0.34332307400000089</c:v>
                </c:pt>
                <c:pt idx="10363">
                  <c:v>-0.305239398</c:v>
                </c:pt>
                <c:pt idx="10364">
                  <c:v>-0.26090486100000115</c:v>
                </c:pt>
                <c:pt idx="10365">
                  <c:v>-0.21339666400000001</c:v>
                </c:pt>
                <c:pt idx="10366">
                  <c:v>-0.16659731800000024</c:v>
                </c:pt>
                <c:pt idx="10367">
                  <c:v>-0.12465311900000002</c:v>
                </c:pt>
                <c:pt idx="10368">
                  <c:v>-9.1366309000000048E-2</c:v>
                </c:pt>
                <c:pt idx="10369">
                  <c:v>-6.9628820899999999E-2</c:v>
                </c:pt>
                <c:pt idx="10370">
                  <c:v>-6.1004578299999945E-2</c:v>
                </c:pt>
                <c:pt idx="10371">
                  <c:v>-6.5538801699999996E-2</c:v>
                </c:pt>
                <c:pt idx="10372">
                  <c:v>-8.1824023000000329E-2</c:v>
                </c:pt>
                <c:pt idx="10373">
                  <c:v>-0.10729903500000017</c:v>
                </c:pt>
                <c:pt idx="10374">
                  <c:v>-0.13871546100000048</c:v>
                </c:pt>
                <c:pt idx="10375">
                  <c:v>-0.17267617299999988</c:v>
                </c:pt>
                <c:pt idx="10376">
                  <c:v>-0.20614491800000001</c:v>
                </c:pt>
                <c:pt idx="10377">
                  <c:v>-0.23683903500000036</c:v>
                </c:pt>
                <c:pt idx="10378">
                  <c:v>-0.26344113599999996</c:v>
                </c:pt>
                <c:pt idx="10379">
                  <c:v>-0.28560547000000008</c:v>
                </c:pt>
                <c:pt idx="10380">
                  <c:v>-0.30377488700000127</c:v>
                </c:pt>
                <c:pt idx="10381">
                  <c:v>-0.31886581000000103</c:v>
                </c:pt>
                <c:pt idx="10382">
                  <c:v>-0.33190720800000073</c:v>
                </c:pt>
                <c:pt idx="10383">
                  <c:v>-0.34373022000000009</c:v>
                </c:pt>
                <c:pt idx="10384">
                  <c:v>-0.35479169500000002</c:v>
                </c:pt>
                <c:pt idx="10385">
                  <c:v>-0.36517248000000091</c:v>
                </c:pt>
                <c:pt idx="10386">
                  <c:v>-0.374735559</c:v>
                </c:pt>
                <c:pt idx="10387">
                  <c:v>-0.38337158200000127</c:v>
                </c:pt>
                <c:pt idx="10388">
                  <c:v>-0.39122024600000038</c:v>
                </c:pt>
                <c:pt idx="10389">
                  <c:v>-0.39875442400000038</c:v>
                </c:pt>
                <c:pt idx="10390">
                  <c:v>-0.40665408700000066</c:v>
                </c:pt>
                <c:pt idx="10391">
                  <c:v>-0.41547057900000151</c:v>
                </c:pt>
                <c:pt idx="10392">
                  <c:v>-0.42516882500000097</c:v>
                </c:pt>
                <c:pt idx="10393">
                  <c:v>-0.43470096300000127</c:v>
                </c:pt>
                <c:pt idx="10394">
                  <c:v>-0.44178556300000038</c:v>
                </c:pt>
                <c:pt idx="10395">
                  <c:v>-0.44302413100000032</c:v>
                </c:pt>
                <c:pt idx="10396">
                  <c:v>-0.43439578200000073</c:v>
                </c:pt>
                <c:pt idx="10397">
                  <c:v>-0.41205243000000008</c:v>
                </c:pt>
                <c:pt idx="10398">
                  <c:v>-0.37323378000000001</c:v>
                </c:pt>
                <c:pt idx="10399">
                  <c:v>-0.31707211900000115</c:v>
                </c:pt>
                <c:pt idx="10400">
                  <c:v>-0.2450715</c:v>
                </c:pt>
                <c:pt idx="10401">
                  <c:v>-0.16112996199999988</c:v>
                </c:pt>
                <c:pt idx="10402">
                  <c:v>-7.108829379999998E-2</c:v>
                </c:pt>
                <c:pt idx="10403">
                  <c:v>1.8089679400000041E-2</c:v>
                </c:pt>
                <c:pt idx="10404">
                  <c:v>9.932064270000035E-2</c:v>
                </c:pt>
                <c:pt idx="10405">
                  <c:v>0.16637869199999997</c:v>
                </c:pt>
                <c:pt idx="10406">
                  <c:v>0.21466316499999999</c:v>
                </c:pt>
                <c:pt idx="10407">
                  <c:v>0.24165008299999999</c:v>
                </c:pt>
                <c:pt idx="10408">
                  <c:v>0.24700289200000036</c:v>
                </c:pt>
                <c:pt idx="10409">
                  <c:v>0.23239299599999999</c:v>
                </c:pt>
                <c:pt idx="10410">
                  <c:v>0.20112666999999987</c:v>
                </c:pt>
                <c:pt idx="10411">
                  <c:v>0.15768683100000036</c:v>
                </c:pt>
                <c:pt idx="10412">
                  <c:v>0.10728007700000017</c:v>
                </c:pt>
                <c:pt idx="10413">
                  <c:v>5.5442443100000023E-2</c:v>
                </c:pt>
                <c:pt idx="10414">
                  <c:v>7.7150770400000136E-3</c:v>
                </c:pt>
                <c:pt idx="10415">
                  <c:v>-3.0635281600000064E-2</c:v>
                </c:pt>
                <c:pt idx="10416">
                  <c:v>-5.4895428400000126E-2</c:v>
                </c:pt>
                <c:pt idx="10417">
                  <c:v>-6.1225204599999868E-2</c:v>
                </c:pt>
                <c:pt idx="10418">
                  <c:v>-4.7031489699999998E-2</c:v>
                </c:pt>
                <c:pt idx="10419">
                  <c:v>-1.1365469200000047E-2</c:v>
                </c:pt>
                <c:pt idx="10420">
                  <c:v>4.4734620500000197E-2</c:v>
                </c:pt>
                <c:pt idx="10421">
                  <c:v>0.11806576100000023</c:v>
                </c:pt>
                <c:pt idx="10422">
                  <c:v>0.20335833600000036</c:v>
                </c:pt>
                <c:pt idx="10423">
                  <c:v>0.29371957700000073</c:v>
                </c:pt>
                <c:pt idx="10424">
                  <c:v>0.38141515300000073</c:v>
                </c:pt>
                <c:pt idx="10425">
                  <c:v>0.45888925000000008</c:v>
                </c:pt>
                <c:pt idx="10426">
                  <c:v>0.51984191300000182</c:v>
                </c:pt>
                <c:pt idx="10427">
                  <c:v>0.56014610799999998</c:v>
                </c:pt>
                <c:pt idx="10428">
                  <c:v>0.57840762300000004</c:v>
                </c:pt>
                <c:pt idx="10429">
                  <c:v>0.57604594200000181</c:v>
                </c:pt>
                <c:pt idx="10430">
                  <c:v>0.55688810200000005</c:v>
                </c:pt>
                <c:pt idx="10431">
                  <c:v>0.52637663000000001</c:v>
                </c:pt>
                <c:pt idx="10432">
                  <c:v>0.49057454500000097</c:v>
                </c:pt>
                <c:pt idx="10433">
                  <c:v>0.45517513100000001</c:v>
                </c:pt>
                <c:pt idx="10434">
                  <c:v>0.42469603299999997</c:v>
                </c:pt>
                <c:pt idx="10435">
                  <c:v>0.40197199200000067</c:v>
                </c:pt>
                <c:pt idx="10436">
                  <c:v>0.38797763800000074</c:v>
                </c:pt>
                <c:pt idx="10437">
                  <c:v>0.38194946100000116</c:v>
                </c:pt>
                <c:pt idx="10438">
                  <c:v>0.38173186400000031</c:v>
                </c:pt>
                <c:pt idx="10439">
                  <c:v>0.38426219500000097</c:v>
                </c:pt>
                <c:pt idx="10440">
                  <c:v>0.38611559600000073</c:v>
                </c:pt>
                <c:pt idx="10441">
                  <c:v>0.38404200900000091</c:v>
                </c:pt>
                <c:pt idx="10442">
                  <c:v>0.37543985800000002</c:v>
                </c:pt>
                <c:pt idx="10443">
                  <c:v>0.35871486100000127</c:v>
                </c:pt>
                <c:pt idx="10444">
                  <c:v>0.33348139500000151</c:v>
                </c:pt>
                <c:pt idx="10445">
                  <c:v>0.30057594400000032</c:v>
                </c:pt>
                <c:pt idx="10446">
                  <c:v>0.26187773200000031</c:v>
                </c:pt>
                <c:pt idx="10447">
                  <c:v>0.21996461900000036</c:v>
                </c:pt>
                <c:pt idx="10448">
                  <c:v>0.177666562</c:v>
                </c:pt>
                <c:pt idx="10449">
                  <c:v>0.13760264</c:v>
                </c:pt>
                <c:pt idx="10450">
                  <c:v>0.10179410400000025</c:v>
                </c:pt>
                <c:pt idx="10451">
                  <c:v>7.1426838300000003E-2</c:v>
                </c:pt>
                <c:pt idx="10452">
                  <c:v>4.6800138399999955E-2</c:v>
                </c:pt>
                <c:pt idx="10453">
                  <c:v>2.7454316000000076E-2</c:v>
                </c:pt>
                <c:pt idx="10454">
                  <c:v>1.2427002899999998E-2</c:v>
                </c:pt>
                <c:pt idx="10455">
                  <c:v>5.6429115200000001E-4</c:v>
                </c:pt>
                <c:pt idx="10456">
                  <c:v>-9.1906664200000227E-3</c:v>
                </c:pt>
                <c:pt idx="10457">
                  <c:v>-1.7589424500000013E-2</c:v>
                </c:pt>
                <c:pt idx="10458">
                  <c:v>-2.4975343800000077E-2</c:v>
                </c:pt>
                <c:pt idx="10459">
                  <c:v>-3.127487600000009E-2</c:v>
                </c:pt>
                <c:pt idx="10460">
                  <c:v>-3.6046223100000011E-2</c:v>
                </c:pt>
                <c:pt idx="10461">
                  <c:v>-3.8541295600000046E-2</c:v>
                </c:pt>
                <c:pt idx="10462">
                  <c:v>-3.7749162900000056E-2</c:v>
                </c:pt>
                <c:pt idx="10463">
                  <c:v>-3.2416713900000012E-2</c:v>
                </c:pt>
                <c:pt idx="10464">
                  <c:v>-2.1070972600000105E-2</c:v>
                </c:pt>
                <c:pt idx="10465">
                  <c:v>-2.0887508400000095E-3</c:v>
                </c:pt>
                <c:pt idx="10466">
                  <c:v>2.6142388900000011E-2</c:v>
                </c:pt>
                <c:pt idx="10467">
                  <c:v>6.4954376899999999E-2</c:v>
                </c:pt>
                <c:pt idx="10468">
                  <c:v>0.11504543600000003</c:v>
                </c:pt>
                <c:pt idx="10469">
                  <c:v>0.17611763000000033</c:v>
                </c:pt>
                <c:pt idx="10470">
                  <c:v>0.24660941400000036</c:v>
                </c:pt>
                <c:pt idx="10471">
                  <c:v>0.32362941300000098</c:v>
                </c:pt>
                <c:pt idx="10472">
                  <c:v>0.40316090400000032</c:v>
                </c:pt>
                <c:pt idx="10473">
                  <c:v>0.48054045899999998</c:v>
                </c:pt>
                <c:pt idx="10474">
                  <c:v>0.55114062600000169</c:v>
                </c:pt>
                <c:pt idx="10475">
                  <c:v>0.61112291300000132</c:v>
                </c:pt>
                <c:pt idx="10476">
                  <c:v>0.65810127900000182</c:v>
                </c:pt>
                <c:pt idx="10477">
                  <c:v>0.6915715600000002</c:v>
                </c:pt>
                <c:pt idx="10478">
                  <c:v>0.71301382800000002</c:v>
                </c:pt>
                <c:pt idx="10479">
                  <c:v>0.72565067700000196</c:v>
                </c:pt>
                <c:pt idx="10480">
                  <c:v>0.73391929000000145</c:v>
                </c:pt>
                <c:pt idx="10481">
                  <c:v>0.74277096300000145</c:v>
                </c:pt>
                <c:pt idx="10482">
                  <c:v>0.75693843300000196</c:v>
                </c:pt>
                <c:pt idx="10483">
                  <c:v>0.78030169000000005</c:v>
                </c:pt>
                <c:pt idx="10484">
                  <c:v>0.81544798899999948</c:v>
                </c:pt>
                <c:pt idx="10485">
                  <c:v>0.86347168400000063</c:v>
                </c:pt>
                <c:pt idx="10486">
                  <c:v>0.924003986</c:v>
                </c:pt>
                <c:pt idx="10487">
                  <c:v>0.99542192699999998</c:v>
                </c:pt>
                <c:pt idx="10488">
                  <c:v>1.0751606799999998</c:v>
                </c:pt>
                <c:pt idx="10489">
                  <c:v>1.1600521300000053</c:v>
                </c:pt>
                <c:pt idx="10490">
                  <c:v>1.246629269999997</c:v>
                </c:pt>
                <c:pt idx="10491">
                  <c:v>1.3313662499999968</c:v>
                </c:pt>
                <c:pt idx="10492">
                  <c:v>1.4108558499999999</c:v>
                </c:pt>
                <c:pt idx="10493">
                  <c:v>1.4819466099999961</c:v>
                </c:pt>
                <c:pt idx="10494">
                  <c:v>1.5418728099999999</c:v>
                </c:pt>
                <c:pt idx="10495">
                  <c:v>1.58839982</c:v>
                </c:pt>
                <c:pt idx="10496">
                  <c:v>1.61999016</c:v>
                </c:pt>
                <c:pt idx="10497">
                  <c:v>1.6359726899999998</c:v>
                </c:pt>
                <c:pt idx="10498">
                  <c:v>1.63668174</c:v>
                </c:pt>
                <c:pt idx="10499">
                  <c:v>1.6235274</c:v>
                </c:pt>
                <c:pt idx="10500">
                  <c:v>1.5989619799999999</c:v>
                </c:pt>
                <c:pt idx="10501">
                  <c:v>1.5663239499999999</c:v>
                </c:pt>
                <c:pt idx="10502">
                  <c:v>1.5295573</c:v>
                </c:pt>
                <c:pt idx="10503">
                  <c:v>1.4928250499999998</c:v>
                </c:pt>
                <c:pt idx="10504">
                  <c:v>1.4600556</c:v>
                </c:pt>
                <c:pt idx="10505">
                  <c:v>1.4344788799999999</c:v>
                </c:pt>
                <c:pt idx="10506">
                  <c:v>1.4182193299999999</c:v>
                </c:pt>
                <c:pt idx="10507">
                  <c:v>1.4120171500000001</c:v>
                </c:pt>
                <c:pt idx="10508">
                  <c:v>1.4151340499999958</c:v>
                </c:pt>
                <c:pt idx="10509">
                  <c:v>1.4254683999999949</c:v>
                </c:pt>
                <c:pt idx="10510">
                  <c:v>1.4398661299999973</c:v>
                </c:pt>
                <c:pt idx="10511">
                  <c:v>1.4545694799999973</c:v>
                </c:pt>
                <c:pt idx="10512">
                  <c:v>1.4657181699999999</c:v>
                </c:pt>
                <c:pt idx="10513">
                  <c:v>1.4698106899999968</c:v>
                </c:pt>
                <c:pt idx="10514">
                  <c:v>1.4640526700000001</c:v>
                </c:pt>
                <c:pt idx="10515">
                  <c:v>1.44655456</c:v>
                </c:pt>
                <c:pt idx="10516">
                  <c:v>1.4163819899999999</c:v>
                </c:pt>
                <c:pt idx="10517">
                  <c:v>1.373494339999997</c:v>
                </c:pt>
                <c:pt idx="10518">
                  <c:v>1.3186184999999999</c:v>
                </c:pt>
                <c:pt idx="10519">
                  <c:v>1.2531005899999998</c:v>
                </c:pt>
                <c:pt idx="10520">
                  <c:v>1.17876008</c:v>
                </c:pt>
                <c:pt idx="10521">
                  <c:v>1.0977492699999998</c:v>
                </c:pt>
                <c:pt idx="10522">
                  <c:v>1.0124071300000026</c:v>
                </c:pt>
                <c:pt idx="10523">
                  <c:v>0.92509266700000004</c:v>
                </c:pt>
                <c:pt idx="10524">
                  <c:v>0.83799454399999995</c:v>
                </c:pt>
                <c:pt idx="10525">
                  <c:v>0.75292785800000195</c:v>
                </c:pt>
                <c:pt idx="10526">
                  <c:v>0.67114851900000183</c:v>
                </c:pt>
                <c:pt idx="10527">
                  <c:v>0.59322294099999828</c:v>
                </c:pt>
                <c:pt idx="10528">
                  <c:v>0.51898637399999958</c:v>
                </c:pt>
                <c:pt idx="10529">
                  <c:v>0.44761010400000012</c:v>
                </c:pt>
                <c:pt idx="10530">
                  <c:v>0.37776878100000133</c:v>
                </c:pt>
                <c:pt idx="10531">
                  <c:v>0.30787877400000152</c:v>
                </c:pt>
                <c:pt idx="10532">
                  <c:v>0.23636418200000042</c:v>
                </c:pt>
                <c:pt idx="10533">
                  <c:v>0.16190754200000021</c:v>
                </c:pt>
                <c:pt idx="10534">
                  <c:v>8.3658429000000381E-2</c:v>
                </c:pt>
                <c:pt idx="10535">
                  <c:v>1.3893107200000042E-3</c:v>
                </c:pt>
                <c:pt idx="10536">
                  <c:v>-8.4399224400000014E-2</c:v>
                </c:pt>
                <c:pt idx="10537">
                  <c:v>-0.17242207700000001</c:v>
                </c:pt>
                <c:pt idx="10538">
                  <c:v>-0.26061508700000002</c:v>
                </c:pt>
                <c:pt idx="10539">
                  <c:v>-0.34623048300000031</c:v>
                </c:pt>
                <c:pt idx="10540">
                  <c:v>-0.42605424200000008</c:v>
                </c:pt>
                <c:pt idx="10541">
                  <c:v>-0.49676332000000001</c:v>
                </c:pt>
                <c:pt idx="10542">
                  <c:v>-0.55540392899999957</c:v>
                </c:pt>
                <c:pt idx="10543">
                  <c:v>-0.59992273899999959</c:v>
                </c:pt>
                <c:pt idx="10544">
                  <c:v>-0.62964349300000266</c:v>
                </c:pt>
                <c:pt idx="10545">
                  <c:v>-0.64556729499999999</c:v>
                </c:pt>
                <c:pt idx="10546">
                  <c:v>-0.65039647400000145</c:v>
                </c:pt>
                <c:pt idx="10547">
                  <c:v>-0.64823904700000146</c:v>
                </c:pt>
                <c:pt idx="10548">
                  <c:v>-0.6440258360000034</c:v>
                </c:pt>
                <c:pt idx="10549">
                  <c:v>-0.64274289100000181</c:v>
                </c:pt>
                <c:pt idx="10550">
                  <c:v>-0.64862970600000303</c:v>
                </c:pt>
                <c:pt idx="10551">
                  <c:v>-0.66450036499999998</c:v>
                </c:pt>
                <c:pt idx="10552">
                  <c:v>-0.69131682799999949</c:v>
                </c:pt>
                <c:pt idx="10553">
                  <c:v>-0.72808536499999998</c:v>
                </c:pt>
                <c:pt idx="10554">
                  <c:v>-0.77208040800000111</c:v>
                </c:pt>
                <c:pt idx="10555">
                  <c:v>-0.81934272899999949</c:v>
                </c:pt>
                <c:pt idx="10556">
                  <c:v>-0.86535392099999997</c:v>
                </c:pt>
                <c:pt idx="10557">
                  <c:v>-0.90577154599999998</c:v>
                </c:pt>
                <c:pt idx="10558">
                  <c:v>-0.93710888699999995</c:v>
                </c:pt>
                <c:pt idx="10559">
                  <c:v>-0.95725541100000144</c:v>
                </c:pt>
                <c:pt idx="10560">
                  <c:v>-0.96575937300000181</c:v>
                </c:pt>
                <c:pt idx="10561">
                  <c:v>-0.9638267659999995</c:v>
                </c:pt>
                <c:pt idx="10562">
                  <c:v>-0.95403207599999951</c:v>
                </c:pt>
                <c:pt idx="10563">
                  <c:v>-0.93978667000000005</c:v>
                </c:pt>
                <c:pt idx="10564">
                  <c:v>-0.92466063400000065</c:v>
                </c:pt>
                <c:pt idx="10565">
                  <c:v>-0.91169383500000145</c:v>
                </c:pt>
                <c:pt idx="10566">
                  <c:v>-0.90284443500000144</c:v>
                </c:pt>
                <c:pt idx="10567">
                  <c:v>-0.89870047300000155</c:v>
                </c:pt>
                <c:pt idx="10568">
                  <c:v>-0.8985206730000006</c:v>
                </c:pt>
                <c:pt idx="10569">
                  <c:v>-0.90058683499999959</c:v>
                </c:pt>
                <c:pt idx="10570">
                  <c:v>-0.90276683300000005</c:v>
                </c:pt>
                <c:pt idx="10571">
                  <c:v>-0.90313042399999999</c:v>
                </c:pt>
                <c:pt idx="10572">
                  <c:v>-0.90044880599999999</c:v>
                </c:pt>
                <c:pt idx="10573">
                  <c:v>-0.89444768400000019</c:v>
                </c:pt>
                <c:pt idx="10574">
                  <c:v>-0.88576058199999841</c:v>
                </c:pt>
                <c:pt idx="10575">
                  <c:v>-0.87561836699999995</c:v>
                </c:pt>
                <c:pt idx="10576">
                  <c:v>-0.86538170400000003</c:v>
                </c:pt>
                <c:pt idx="10577">
                  <c:v>-0.856057701</c:v>
                </c:pt>
                <c:pt idx="10578">
                  <c:v>-0.84793227199999999</c:v>
                </c:pt>
                <c:pt idx="10579">
                  <c:v>-0.84040460800000005</c:v>
                </c:pt>
                <c:pt idx="10580">
                  <c:v>-0.83205159900000003</c:v>
                </c:pt>
                <c:pt idx="10581">
                  <c:v>-0.82088994100000001</c:v>
                </c:pt>
                <c:pt idx="10582">
                  <c:v>-0.80476682899999996</c:v>
                </c:pt>
                <c:pt idx="10583">
                  <c:v>-0.78179140900000132</c:v>
                </c:pt>
                <c:pt idx="10584">
                  <c:v>-0.75072147000000289</c:v>
                </c:pt>
                <c:pt idx="10585">
                  <c:v>-0.71123942900000003</c:v>
                </c:pt>
                <c:pt idx="10586">
                  <c:v>-0.66407491000000196</c:v>
                </c:pt>
                <c:pt idx="10587">
                  <c:v>-0.61096515799999995</c:v>
                </c:pt>
                <c:pt idx="10588">
                  <c:v>-0.55447374099999958</c:v>
                </c:pt>
                <c:pt idx="10589">
                  <c:v>-0.49771412500000073</c:v>
                </c:pt>
                <c:pt idx="10590">
                  <c:v>-0.44403791500000012</c:v>
                </c:pt>
                <c:pt idx="10591">
                  <c:v>-0.39674205600000001</c:v>
                </c:pt>
                <c:pt idx="10592">
                  <c:v>-0.35882986000000133</c:v>
                </c:pt>
                <c:pt idx="10593">
                  <c:v>-0.33283021200000085</c:v>
                </c:pt>
                <c:pt idx="10594">
                  <c:v>-0.32065565299999998</c:v>
                </c:pt>
                <c:pt idx="10595">
                  <c:v>-0.32346950300000116</c:v>
                </c:pt>
                <c:pt idx="10596">
                  <c:v>-0.34154501500000012</c:v>
                </c:pt>
                <c:pt idx="10597">
                  <c:v>-0.37412797900000133</c:v>
                </c:pt>
                <c:pt idx="10598">
                  <c:v>-0.41934281400000073</c:v>
                </c:pt>
                <c:pt idx="10599">
                  <c:v>-0.474198534</c:v>
                </c:pt>
                <c:pt idx="10600">
                  <c:v>-0.53474120300000183</c:v>
                </c:pt>
                <c:pt idx="10601">
                  <c:v>-0.59636577299999949</c:v>
                </c:pt>
                <c:pt idx="10602">
                  <c:v>-0.65425589600000289</c:v>
                </c:pt>
                <c:pt idx="10603">
                  <c:v>-0.70388157100000004</c:v>
                </c:pt>
                <c:pt idx="10604">
                  <c:v>-0.74146724799999997</c:v>
                </c:pt>
                <c:pt idx="10605">
                  <c:v>-0.76435150400000063</c:v>
                </c:pt>
                <c:pt idx="10606">
                  <c:v>-0.77118857499999982</c:v>
                </c:pt>
                <c:pt idx="10607">
                  <c:v>-0.761982198</c:v>
                </c:pt>
                <c:pt idx="10608">
                  <c:v>-0.73797537100000132</c:v>
                </c:pt>
                <c:pt idx="10609">
                  <c:v>-0.70143916099999959</c:v>
                </c:pt>
                <c:pt idx="10610">
                  <c:v>-0.65541259799999996</c:v>
                </c:pt>
                <c:pt idx="10611">
                  <c:v>-0.60344017100000003</c:v>
                </c:pt>
                <c:pt idx="10612">
                  <c:v>-0.54934136899999997</c:v>
                </c:pt>
                <c:pt idx="10613">
                  <c:v>-0.49703141000000001</c:v>
                </c:pt>
                <c:pt idx="10614">
                  <c:v>-0.45039068700000073</c:v>
                </c:pt>
                <c:pt idx="10615">
                  <c:v>-0.41316103599999998</c:v>
                </c:pt>
                <c:pt idx="10616">
                  <c:v>-0.38882732000000098</c:v>
                </c:pt>
                <c:pt idx="10617">
                  <c:v>-0.38044010700000103</c:v>
                </c:pt>
                <c:pt idx="10618">
                  <c:v>-0.39035010800000097</c:v>
                </c:pt>
                <c:pt idx="10619">
                  <c:v>-0.41986058200000115</c:v>
                </c:pt>
                <c:pt idx="10620">
                  <c:v>-0.46885226600000091</c:v>
                </c:pt>
                <c:pt idx="10621">
                  <c:v>-0.53547434999999854</c:v>
                </c:pt>
                <c:pt idx="10622">
                  <c:v>-0.61601263900000003</c:v>
                </c:pt>
                <c:pt idx="10623">
                  <c:v>-0.70502154400000061</c:v>
                </c:pt>
                <c:pt idx="10624">
                  <c:v>-0.79574913300000183</c:v>
                </c:pt>
                <c:pt idx="10625">
                  <c:v>-0.88080754899999958</c:v>
                </c:pt>
                <c:pt idx="10626">
                  <c:v>-0.95297264500000001</c:v>
                </c:pt>
                <c:pt idx="10627">
                  <c:v>-1.0059609799999998</c:v>
                </c:pt>
                <c:pt idx="10628">
                  <c:v>-1.03504347</c:v>
                </c:pt>
                <c:pt idx="10629">
                  <c:v>-1.03740586</c:v>
                </c:pt>
                <c:pt idx="10630">
                  <c:v>-1.0122371200000029</c:v>
                </c:pt>
                <c:pt idx="10631">
                  <c:v>-0.96059402800000004</c:v>
                </c:pt>
                <c:pt idx="10632">
                  <c:v>-0.88512750600000023</c:v>
                </c:pt>
                <c:pt idx="10633">
                  <c:v>-0.78975731700000062</c:v>
                </c:pt>
                <c:pt idx="10634">
                  <c:v>-0.679352344</c:v>
                </c:pt>
                <c:pt idx="10635">
                  <c:v>-0.55943437200000001</c:v>
                </c:pt>
                <c:pt idx="10636">
                  <c:v>-0.43589125899999998</c:v>
                </c:pt>
                <c:pt idx="10637">
                  <c:v>-0.31467800200000073</c:v>
                </c:pt>
                <c:pt idx="10638">
                  <c:v>-0.20149460399999999</c:v>
                </c:pt>
                <c:pt idx="10639">
                  <c:v>-0.101454239</c:v>
                </c:pt>
                <c:pt idx="10640">
                  <c:v>-1.8776174500000041E-2</c:v>
                </c:pt>
                <c:pt idx="10641">
                  <c:v>4.3458208399999955E-2</c:v>
                </c:pt>
                <c:pt idx="10642">
                  <c:v>8.3457010000000068E-2</c:v>
                </c:pt>
                <c:pt idx="10643">
                  <c:v>0.10077066400000002</c:v>
                </c:pt>
                <c:pt idx="10644">
                  <c:v>9.6257279000000043E-2</c:v>
                </c:pt>
                <c:pt idx="10645">
                  <c:v>7.1982427800000234E-2</c:v>
                </c:pt>
                <c:pt idx="10646">
                  <c:v>3.1073457400000098E-2</c:v>
                </c:pt>
                <c:pt idx="10647">
                  <c:v>-2.2462279300000002E-2</c:v>
                </c:pt>
                <c:pt idx="10648">
                  <c:v>-8.395323460000001E-2</c:v>
                </c:pt>
                <c:pt idx="10649">
                  <c:v>-0.14831510900000036</c:v>
                </c:pt>
                <c:pt idx="10650">
                  <c:v>-0.21033408700000036</c:v>
                </c:pt>
                <c:pt idx="10651">
                  <c:v>-0.26496741400000001</c:v>
                </c:pt>
                <c:pt idx="10652">
                  <c:v>-0.30764046200000073</c:v>
                </c:pt>
                <c:pt idx="10653">
                  <c:v>-0.33451810000000115</c:v>
                </c:pt>
                <c:pt idx="10654">
                  <c:v>-0.34273334199999994</c:v>
                </c:pt>
                <c:pt idx="10655">
                  <c:v>-0.33056713200000032</c:v>
                </c:pt>
                <c:pt idx="10656">
                  <c:v>-0.29757987400000091</c:v>
                </c:pt>
                <c:pt idx="10657">
                  <c:v>-0.24469543100000052</c:v>
                </c:pt>
                <c:pt idx="10658">
                  <c:v>-0.174230527</c:v>
                </c:pt>
                <c:pt idx="10659">
                  <c:v>-8.9851088600000045E-2</c:v>
                </c:pt>
                <c:pt idx="10660">
                  <c:v>3.5700344000000077E-3</c:v>
                </c:pt>
                <c:pt idx="10661">
                  <c:v>0.100218183</c:v>
                </c:pt>
                <c:pt idx="10662">
                  <c:v>0.19373206700000006</c:v>
                </c:pt>
                <c:pt idx="10663">
                  <c:v>0.27770910100000001</c:v>
                </c:pt>
                <c:pt idx="10664">
                  <c:v>0.3462708360000003</c:v>
                </c:pt>
                <c:pt idx="10665">
                  <c:v>0.39461544900000073</c:v>
                </c:pt>
                <c:pt idx="10666">
                  <c:v>0.41947668000000127</c:v>
                </c:pt>
                <c:pt idx="10667">
                  <c:v>0.41941727400000073</c:v>
                </c:pt>
                <c:pt idx="10668">
                  <c:v>0.39491337800000115</c:v>
                </c:pt>
                <c:pt idx="10669">
                  <c:v>0.34821859200000038</c:v>
                </c:pt>
                <c:pt idx="10670">
                  <c:v>0.28303198500000032</c:v>
                </c:pt>
                <c:pt idx="10671">
                  <c:v>0.204023756</c:v>
                </c:pt>
                <c:pt idx="10672">
                  <c:v>0.11628639700000003</c:v>
                </c:pt>
                <c:pt idx="10673">
                  <c:v>2.4789674099999999E-2</c:v>
                </c:pt>
                <c:pt idx="10674">
                  <c:v>-6.6089952199999955E-2</c:v>
                </c:pt>
                <c:pt idx="10675">
                  <c:v>-0.15290906600000048</c:v>
                </c:pt>
                <c:pt idx="10676">
                  <c:v>-0.23333013000000033</c:v>
                </c:pt>
                <c:pt idx="10677">
                  <c:v>-0.30612011900000091</c:v>
                </c:pt>
                <c:pt idx="10678">
                  <c:v>-0.37099509700000038</c:v>
                </c:pt>
                <c:pt idx="10679">
                  <c:v>-0.42835575000000031</c:v>
                </c:pt>
                <c:pt idx="10680">
                  <c:v>-0.47897423100000097</c:v>
                </c:pt>
                <c:pt idx="10681">
                  <c:v>-0.52369679800000002</c:v>
                </c:pt>
                <c:pt idx="10682">
                  <c:v>-0.56321333899999959</c:v>
                </c:pt>
                <c:pt idx="10683">
                  <c:v>-0.59792184700000062</c:v>
                </c:pt>
                <c:pt idx="10684">
                  <c:v>-0.62788908900000062</c:v>
                </c:pt>
                <c:pt idx="10685">
                  <c:v>-0.65288206100000001</c:v>
                </c:pt>
                <c:pt idx="10686">
                  <c:v>-0.67243093300000145</c:v>
                </c:pt>
                <c:pt idx="10687">
                  <c:v>-0.68588509900000061</c:v>
                </c:pt>
                <c:pt idx="10688">
                  <c:v>-0.69243744499999949</c:v>
                </c:pt>
                <c:pt idx="10689">
                  <c:v>-0.69111597100000022</c:v>
                </c:pt>
                <c:pt idx="10690">
                  <c:v>-0.68076320000000023</c:v>
                </c:pt>
                <c:pt idx="10691">
                  <c:v>-0.66003606500000001</c:v>
                </c:pt>
                <c:pt idx="10692">
                  <c:v>-0.627461147</c:v>
                </c:pt>
                <c:pt idx="10693">
                  <c:v>-0.58156454199999708</c:v>
                </c:pt>
                <c:pt idx="10694">
                  <c:v>-0.52107684600000004</c:v>
                </c:pt>
                <c:pt idx="10695">
                  <c:v>-0.44519241500000012</c:v>
                </c:pt>
                <c:pt idx="10696">
                  <c:v>-0.35384625500000066</c:v>
                </c:pt>
                <c:pt idx="10697">
                  <c:v>-0.24796647200000058</c:v>
                </c:pt>
                <c:pt idx="10698">
                  <c:v>-0.12965907099999988</c:v>
                </c:pt>
                <c:pt idx="10699">
                  <c:v>-2.2889289500000096E-3</c:v>
                </c:pt>
                <c:pt idx="10700">
                  <c:v>0.12957243099999999</c:v>
                </c:pt>
                <c:pt idx="10701">
                  <c:v>0.26035049600000032</c:v>
                </c:pt>
                <c:pt idx="10702">
                  <c:v>0.38382656300000201</c:v>
                </c:pt>
                <c:pt idx="10703">
                  <c:v>0.49363465299999998</c:v>
                </c:pt>
                <c:pt idx="10704">
                  <c:v>0.58385046800000018</c:v>
                </c:pt>
                <c:pt idx="10705">
                  <c:v>0.64960263800000195</c:v>
                </c:pt>
                <c:pt idx="10706">
                  <c:v>0.68761941800000204</c:v>
                </c:pt>
                <c:pt idx="10707">
                  <c:v>0.69662541500000252</c:v>
                </c:pt>
                <c:pt idx="10708">
                  <c:v>0.67752607400000064</c:v>
                </c:pt>
                <c:pt idx="10709">
                  <c:v>0.63335322999999999</c:v>
                </c:pt>
                <c:pt idx="10710">
                  <c:v>0.56898863500000063</c:v>
                </c:pt>
                <c:pt idx="10711">
                  <c:v>0.49071320800000001</c:v>
                </c:pt>
                <c:pt idx="10712">
                  <c:v>0.40564668500000073</c:v>
                </c:pt>
                <c:pt idx="10713">
                  <c:v>0.32113788200000032</c:v>
                </c:pt>
                <c:pt idx="10714">
                  <c:v>0.24415015600000001</c:v>
                </c:pt>
                <c:pt idx="10715">
                  <c:v>0.18067306599999997</c:v>
                </c:pt>
                <c:pt idx="10716">
                  <c:v>0.135184683</c:v>
                </c:pt>
                <c:pt idx="10717">
                  <c:v>0.11019991899999998</c:v>
                </c:pt>
                <c:pt idx="10718">
                  <c:v>0.105956914</c:v>
                </c:pt>
                <c:pt idx="10719">
                  <c:v>0.120308231</c:v>
                </c:pt>
                <c:pt idx="10720">
                  <c:v>0.14887999900000001</c:v>
                </c:pt>
                <c:pt idx="10721">
                  <c:v>0.18553109400000042</c:v>
                </c:pt>
                <c:pt idx="10722">
                  <c:v>0.22308869500000006</c:v>
                </c:pt>
                <c:pt idx="10723">
                  <c:v>0.25427221800000005</c:v>
                </c:pt>
                <c:pt idx="10724">
                  <c:v>0.27266297400000067</c:v>
                </c:pt>
                <c:pt idx="10725">
                  <c:v>0.27355319099999997</c:v>
                </c:pt>
                <c:pt idx="10726">
                  <c:v>0.25452952400000001</c:v>
                </c:pt>
                <c:pt idx="10727">
                  <c:v>0.21570223500000052</c:v>
                </c:pt>
                <c:pt idx="10728">
                  <c:v>0.15956857399999999</c:v>
                </c:pt>
                <c:pt idx="10729">
                  <c:v>9.0573993700000063E-2</c:v>
                </c:pt>
                <c:pt idx="10730">
                  <c:v>1.4480291499999999E-2</c:v>
                </c:pt>
                <c:pt idx="10731">
                  <c:v>-6.2337869000000032E-2</c:v>
                </c:pt>
                <c:pt idx="10732">
                  <c:v>-0.13356726599999999</c:v>
                </c:pt>
                <c:pt idx="10733">
                  <c:v>-0.19353781300000006</c:v>
                </c:pt>
                <c:pt idx="10734">
                  <c:v>-0.23768278600000001</c:v>
                </c:pt>
                <c:pt idx="10735">
                  <c:v>-0.26286784700000032</c:v>
                </c:pt>
                <c:pt idx="10736">
                  <c:v>-0.26758330900000032</c:v>
                </c:pt>
                <c:pt idx="10737">
                  <c:v>-0.25198918400000031</c:v>
                </c:pt>
                <c:pt idx="10738">
                  <c:v>-0.21780169299999999</c:v>
                </c:pt>
                <c:pt idx="10739">
                  <c:v>-0.16802458000000006</c:v>
                </c:pt>
                <c:pt idx="10740">
                  <c:v>-0.106551483</c:v>
                </c:pt>
                <c:pt idx="10741">
                  <c:v>-3.7696330700000093E-2</c:v>
                </c:pt>
                <c:pt idx="10742">
                  <c:v>3.4273432900000012E-2</c:v>
                </c:pt>
                <c:pt idx="10743">
                  <c:v>0.10552771399999999</c:v>
                </c:pt>
                <c:pt idx="10744">
                  <c:v>0.17293452200000001</c:v>
                </c:pt>
                <c:pt idx="10745">
                  <c:v>0.23417463399999988</c:v>
                </c:pt>
                <c:pt idx="10746">
                  <c:v>0.28772859300000098</c:v>
                </c:pt>
                <c:pt idx="10747">
                  <c:v>0.33277998900000133</c:v>
                </c:pt>
                <c:pt idx="10748">
                  <c:v>0.36909045600000001</c:v>
                </c:pt>
                <c:pt idx="10749">
                  <c:v>0.39689317900000115</c:v>
                </c:pt>
                <c:pt idx="10750">
                  <c:v>0.41683208400000032</c:v>
                </c:pt>
                <c:pt idx="10751">
                  <c:v>0.42994722100000032</c:v>
                </c:pt>
                <c:pt idx="10752">
                  <c:v>0.43768259000000115</c:v>
                </c:pt>
                <c:pt idx="10753">
                  <c:v>0.4418742460000003</c:v>
                </c:pt>
                <c:pt idx="10754">
                  <c:v>0.44467586100000089</c:v>
                </c:pt>
                <c:pt idx="10755">
                  <c:v>0.44839397300000078</c:v>
                </c:pt>
                <c:pt idx="10756">
                  <c:v>0.45523382299999993</c:v>
                </c:pt>
                <c:pt idx="10757">
                  <c:v>0.46699659700000073</c:v>
                </c:pt>
                <c:pt idx="10758">
                  <c:v>0.48479768699999998</c:v>
                </c:pt>
                <c:pt idx="10759">
                  <c:v>0.50888789599999951</c:v>
                </c:pt>
                <c:pt idx="10760">
                  <c:v>0.53864305100000065</c:v>
                </c:pt>
                <c:pt idx="10761">
                  <c:v>0.57273988899999995</c:v>
                </c:pt>
                <c:pt idx="10762">
                  <c:v>0.60948337600000002</c:v>
                </c:pt>
                <c:pt idx="10763">
                  <c:v>0.64719630399999994</c:v>
                </c:pt>
                <c:pt idx="10764">
                  <c:v>0.68455837800000019</c:v>
                </c:pt>
                <c:pt idx="10765">
                  <c:v>0.72079690800000062</c:v>
                </c:pt>
                <c:pt idx="10766">
                  <c:v>0.75567425300000302</c:v>
                </c:pt>
                <c:pt idx="10767">
                  <c:v>0.78928567900000002</c:v>
                </c:pt>
                <c:pt idx="10768">
                  <c:v>0.82173809700000144</c:v>
                </c:pt>
                <c:pt idx="10769">
                  <c:v>0.85281858300000002</c:v>
                </c:pt>
                <c:pt idx="10770">
                  <c:v>0.88176166000000022</c:v>
                </c:pt>
                <c:pt idx="10771">
                  <c:v>0.90719470700000004</c:v>
                </c:pt>
                <c:pt idx="10772">
                  <c:v>0.92729082100000004</c:v>
                </c:pt>
                <c:pt idx="10773">
                  <c:v>0.94010300899999999</c:v>
                </c:pt>
                <c:pt idx="10774">
                  <c:v>0.94400990799999995</c:v>
                </c:pt>
                <c:pt idx="10775">
                  <c:v>0.93817328899999997</c:v>
                </c:pt>
                <c:pt idx="10776">
                  <c:v>0.92290430099999998</c:v>
                </c:pt>
                <c:pt idx="10777">
                  <c:v>0.89984564700000191</c:v>
                </c:pt>
                <c:pt idx="10778">
                  <c:v>0.87191084800000063</c:v>
                </c:pt>
                <c:pt idx="10779">
                  <c:v>0.84296605599999996</c:v>
                </c:pt>
                <c:pt idx="10780">
                  <c:v>0.81728857099999996</c:v>
                </c:pt>
                <c:pt idx="10781">
                  <c:v>0.79888698499999866</c:v>
                </c:pt>
                <c:pt idx="10782">
                  <c:v>0.79080120200000181</c:v>
                </c:pt>
                <c:pt idx="10783">
                  <c:v>0.79451403600000003</c:v>
                </c:pt>
                <c:pt idx="10784">
                  <c:v>0.809593377</c:v>
                </c:pt>
                <c:pt idx="10785">
                  <c:v>0.83364468100000133</c:v>
                </c:pt>
                <c:pt idx="10786">
                  <c:v>0.86259520800000145</c:v>
                </c:pt>
                <c:pt idx="10787">
                  <c:v>0.89126770199999839</c:v>
                </c:pt>
                <c:pt idx="10788">
                  <c:v>0.91414192400000005</c:v>
                </c:pt>
                <c:pt idx="10789">
                  <c:v>0.92616417899999959</c:v>
                </c:pt>
                <c:pt idx="10790">
                  <c:v>0.92345644199999866</c:v>
                </c:pt>
                <c:pt idx="10791">
                  <c:v>0.90379737199999999</c:v>
                </c:pt>
                <c:pt idx="10792">
                  <c:v>0.86680023600000289</c:v>
                </c:pt>
                <c:pt idx="10793">
                  <c:v>0.81377731099999995</c:v>
                </c:pt>
                <c:pt idx="10794">
                  <c:v>0.74734549400000183</c:v>
                </c:pt>
                <c:pt idx="10795">
                  <c:v>0.67087892000000182</c:v>
                </c:pt>
                <c:pt idx="10796">
                  <c:v>0.58793212899999825</c:v>
                </c:pt>
                <c:pt idx="10797">
                  <c:v>0.50175216199999817</c:v>
                </c:pt>
                <c:pt idx="10798">
                  <c:v>0.41496366200000073</c:v>
                </c:pt>
                <c:pt idx="10799">
                  <c:v>0.32946215700000098</c:v>
                </c:pt>
                <c:pt idx="10800">
                  <c:v>0.24650413800000048</c:v>
                </c:pt>
                <c:pt idx="10801">
                  <c:v>0.16693975000000039</c:v>
                </c:pt>
                <c:pt idx="10802">
                  <c:v>9.1509272900000063E-2</c:v>
                </c:pt>
                <c:pt idx="10803">
                  <c:v>2.111676740000001E-2</c:v>
                </c:pt>
                <c:pt idx="10804">
                  <c:v>-4.2995438599999998E-2</c:v>
                </c:pt>
                <c:pt idx="10805">
                  <c:v>-9.9219421300000055E-2</c:v>
                </c:pt>
                <c:pt idx="10806">
                  <c:v>-0.14571038500000064</c:v>
                </c:pt>
                <c:pt idx="10807">
                  <c:v>-0.18063856</c:v>
                </c:pt>
                <c:pt idx="10808">
                  <c:v>-0.20249660999999999</c:v>
                </c:pt>
                <c:pt idx="10809">
                  <c:v>-0.21037649300000033</c:v>
                </c:pt>
                <c:pt idx="10810">
                  <c:v>-0.204139878</c:v>
                </c:pt>
                <c:pt idx="10811">
                  <c:v>-0.18443594000000052</c:v>
                </c:pt>
                <c:pt idx="10812">
                  <c:v>-0.15256428000000063</c:v>
                </c:pt>
                <c:pt idx="10813">
                  <c:v>-0.11023068100000009</c:v>
                </c:pt>
                <c:pt idx="10814">
                  <c:v>-5.9269411200000129E-2</c:v>
                </c:pt>
                <c:pt idx="10815">
                  <c:v>-1.4112697099999977E-3</c:v>
                </c:pt>
                <c:pt idx="10816">
                  <c:v>6.1843527699999977E-2</c:v>
                </c:pt>
                <c:pt idx="10817">
                  <c:v>0.129231808</c:v>
                </c:pt>
                <c:pt idx="10818">
                  <c:v>0.19963747500000006</c:v>
                </c:pt>
                <c:pt idx="10819">
                  <c:v>0.27196022100000067</c:v>
                </c:pt>
                <c:pt idx="10820">
                  <c:v>0.34500402500000038</c:v>
                </c:pt>
                <c:pt idx="10821">
                  <c:v>0.41742909900000102</c:v>
                </c:pt>
                <c:pt idx="10822">
                  <c:v>0.48778154899999998</c:v>
                </c:pt>
                <c:pt idx="10823">
                  <c:v>0.5545810409999995</c:v>
                </c:pt>
                <c:pt idx="10824">
                  <c:v>0.61642724900000001</c:v>
                </c:pt>
                <c:pt idx="10825">
                  <c:v>0.67208200700000065</c:v>
                </c:pt>
                <c:pt idx="10826">
                  <c:v>0.72049898700000004</c:v>
                </c:pt>
                <c:pt idx="10827">
                  <c:v>0.76079538000000146</c:v>
                </c:pt>
                <c:pt idx="10828">
                  <c:v>0.79218493000000001</c:v>
                </c:pt>
                <c:pt idx="10829">
                  <c:v>0.81390582400000144</c:v>
                </c:pt>
                <c:pt idx="10830">
                  <c:v>0.82517802700000065</c:v>
                </c:pt>
                <c:pt idx="10831">
                  <c:v>0.82521564999999997</c:v>
                </c:pt>
                <c:pt idx="10832">
                  <c:v>0.81329958899999999</c:v>
                </c:pt>
                <c:pt idx="10833">
                  <c:v>0.78889709800000063</c:v>
                </c:pt>
                <c:pt idx="10834">
                  <c:v>0.75179842500000182</c:v>
                </c:pt>
                <c:pt idx="10835">
                  <c:v>0.70223507300000065</c:v>
                </c:pt>
                <c:pt idx="10836">
                  <c:v>0.64094857200000255</c:v>
                </c:pt>
                <c:pt idx="10837">
                  <c:v>0.56919340900000004</c:v>
                </c:pt>
                <c:pt idx="10838">
                  <c:v>0.48867798700000098</c:v>
                </c:pt>
                <c:pt idx="10839">
                  <c:v>0.40146651900000091</c:v>
                </c:pt>
                <c:pt idx="10840">
                  <c:v>0.3098750430000009</c:v>
                </c:pt>
                <c:pt idx="10841">
                  <c:v>0.21639173400000036</c:v>
                </c:pt>
                <c:pt idx="10842">
                  <c:v>0.12363832399999999</c:v>
                </c:pt>
                <c:pt idx="10843">
                  <c:v>3.4363249200000001E-2</c:v>
                </c:pt>
                <c:pt idx="10844">
                  <c:v>-4.8564915200000003E-2</c:v>
                </c:pt>
                <c:pt idx="10845">
                  <c:v>-0.12220654400000031</c:v>
                </c:pt>
                <c:pt idx="10846">
                  <c:v>-0.18368410399999999</c:v>
                </c:pt>
                <c:pt idx="10847">
                  <c:v>-0.23041566299999999</c:v>
                </c:pt>
                <c:pt idx="10848">
                  <c:v>-0.26043592400000004</c:v>
                </c:pt>
                <c:pt idx="10849">
                  <c:v>-0.27275706400000005</c:v>
                </c:pt>
                <c:pt idx="10850">
                  <c:v>-0.26769535699999975</c:v>
                </c:pt>
                <c:pt idx="10851">
                  <c:v>-0.24708320200000036</c:v>
                </c:pt>
                <c:pt idx="10852">
                  <c:v>-0.21429193900000046</c:v>
                </c:pt>
                <c:pt idx="10853">
                  <c:v>-0.17402034999999999</c:v>
                </c:pt>
                <c:pt idx="10854">
                  <c:v>-0.131840864</c:v>
                </c:pt>
                <c:pt idx="10855">
                  <c:v>-9.3541375900000376E-2</c:v>
                </c:pt>
                <c:pt idx="10856">
                  <c:v>-6.4346904799999993E-2</c:v>
                </c:pt>
                <c:pt idx="10857">
                  <c:v>-4.8138512299999901E-2</c:v>
                </c:pt>
                <c:pt idx="10858">
                  <c:v>-4.6806816000000022E-2</c:v>
                </c:pt>
                <c:pt idx="10859">
                  <c:v>-5.9869723300000129E-2</c:v>
                </c:pt>
                <c:pt idx="10860">
                  <c:v>-8.4449540000000003E-2</c:v>
                </c:pt>
                <c:pt idx="10861">
                  <c:v>-0.11564407800000009</c:v>
                </c:pt>
                <c:pt idx="10862">
                  <c:v>-0.14725089699999999</c:v>
                </c:pt>
                <c:pt idx="10863">
                  <c:v>-0.17272930700000036</c:v>
                </c:pt>
                <c:pt idx="10864">
                  <c:v>-0.18622806500000033</c:v>
                </c:pt>
                <c:pt idx="10865">
                  <c:v>-0.18349119300000064</c:v>
                </c:pt>
                <c:pt idx="10866">
                  <c:v>-0.16247892000000005</c:v>
                </c:pt>
                <c:pt idx="10867">
                  <c:v>-0.12360521200000021</c:v>
                </c:pt>
                <c:pt idx="10868">
                  <c:v>-6.9581871800000111E-2</c:v>
                </c:pt>
                <c:pt idx="10869">
                  <c:v>-4.9401206900000164E-3</c:v>
                </c:pt>
                <c:pt idx="10870">
                  <c:v>6.46443295E-2</c:v>
                </c:pt>
                <c:pt idx="10871">
                  <c:v>0.133083223</c:v>
                </c:pt>
                <c:pt idx="10872">
                  <c:v>0.19455257399999987</c:v>
                </c:pt>
                <c:pt idx="10873">
                  <c:v>0.24405222100000001</c:v>
                </c:pt>
                <c:pt idx="10874">
                  <c:v>0.27783743</c:v>
                </c:pt>
                <c:pt idx="10875">
                  <c:v>0.29373879800000002</c:v>
                </c:pt>
                <c:pt idx="10876">
                  <c:v>0.29138312100000091</c:v>
                </c:pt>
                <c:pt idx="10877">
                  <c:v>0.27229977400000005</c:v>
                </c:pt>
                <c:pt idx="10878">
                  <c:v>0.23986164600000001</c:v>
                </c:pt>
                <c:pt idx="10879">
                  <c:v>0.19899615800000048</c:v>
                </c:pt>
                <c:pt idx="10880">
                  <c:v>0.155623549</c:v>
                </c:pt>
                <c:pt idx="10881">
                  <c:v>0.11584107000000003</c:v>
                </c:pt>
                <c:pt idx="10882">
                  <c:v>8.4954065800000422E-2</c:v>
                </c:pt>
                <c:pt idx="10883">
                  <c:v>6.6527486400000002E-2</c:v>
                </c:pt>
                <c:pt idx="10884">
                  <c:v>6.1667798800000034E-2</c:v>
                </c:pt>
                <c:pt idx="10885">
                  <c:v>6.8719475599999996E-2</c:v>
                </c:pt>
                <c:pt idx="10886">
                  <c:v>8.3478398700000248E-2</c:v>
                </c:pt>
                <c:pt idx="10887">
                  <c:v>9.990394580000006E-2</c:v>
                </c:pt>
                <c:pt idx="10888">
                  <c:v>0.11118887899999998</c:v>
                </c:pt>
                <c:pt idx="10889">
                  <c:v>0.11095781899999968</c:v>
                </c:pt>
                <c:pt idx="10890">
                  <c:v>9.4337509800000025E-2</c:v>
                </c:pt>
                <c:pt idx="10891">
                  <c:v>5.8684094200000023E-2</c:v>
                </c:pt>
                <c:pt idx="10892">
                  <c:v>3.84610375000001E-3</c:v>
                </c:pt>
                <c:pt idx="10893">
                  <c:v>-6.8038566699999997E-2</c:v>
                </c:pt>
                <c:pt idx="10894">
                  <c:v>-0.15310711699999999</c:v>
                </c:pt>
                <c:pt idx="10895">
                  <c:v>-0.24652630100000036</c:v>
                </c:pt>
                <c:pt idx="10896">
                  <c:v>-0.34325426200000031</c:v>
                </c:pt>
                <c:pt idx="10897">
                  <c:v>-0.43866350500000073</c:v>
                </c:pt>
                <c:pt idx="10898">
                  <c:v>-0.52894683300000145</c:v>
                </c:pt>
                <c:pt idx="10899">
                  <c:v>-0.61129742300000145</c:v>
                </c:pt>
                <c:pt idx="10900">
                  <c:v>-0.68390568300000065</c:v>
                </c:pt>
                <c:pt idx="10901">
                  <c:v>-0.74583917800000132</c:v>
                </c:pt>
                <c:pt idx="10902">
                  <c:v>-0.79686562700000063</c:v>
                </c:pt>
                <c:pt idx="10903">
                  <c:v>-0.83726194099999951</c:v>
                </c:pt>
                <c:pt idx="10904">
                  <c:v>-0.86762928200000289</c:v>
                </c:pt>
                <c:pt idx="10905">
                  <c:v>-0.88872378000000019</c:v>
                </c:pt>
                <c:pt idx="10906">
                  <c:v>-0.90131027399999997</c:v>
                </c:pt>
                <c:pt idx="10907">
                  <c:v>-0.90605097400000001</c:v>
                </c:pt>
                <c:pt idx="10908">
                  <c:v>-0.90344519199999951</c:v>
                </c:pt>
                <c:pt idx="10909">
                  <c:v>-0.89383076099999959</c:v>
                </c:pt>
                <c:pt idx="10910">
                  <c:v>-0.87744776300000005</c:v>
                </c:pt>
                <c:pt idx="10911">
                  <c:v>-0.85454731399999995</c:v>
                </c:pt>
                <c:pt idx="10912">
                  <c:v>-0.82551407899999996</c:v>
                </c:pt>
                <c:pt idx="10913">
                  <c:v>-0.790964157</c:v>
                </c:pt>
                <c:pt idx="10914">
                  <c:v>-0.75178570000000144</c:v>
                </c:pt>
                <c:pt idx="10915">
                  <c:v>-0.70910382199999999</c:v>
                </c:pt>
                <c:pt idx="10916">
                  <c:v>-0.66417174599999995</c:v>
                </c:pt>
                <c:pt idx="10917">
                  <c:v>-0.61821272699999996</c:v>
                </c:pt>
                <c:pt idx="10918">
                  <c:v>-0.57225266499999949</c:v>
                </c:pt>
                <c:pt idx="10919">
                  <c:v>-0.52698915000000002</c:v>
                </c:pt>
                <c:pt idx="10920">
                  <c:v>-0.48273726900000002</c:v>
                </c:pt>
                <c:pt idx="10921">
                  <c:v>-0.43947629100000152</c:v>
                </c:pt>
                <c:pt idx="10922">
                  <c:v>-0.39699848500000151</c:v>
                </c:pt>
                <c:pt idx="10923">
                  <c:v>-0.35513419400000001</c:v>
                </c:pt>
                <c:pt idx="10924">
                  <c:v>-0.31400558000000073</c:v>
                </c:pt>
                <c:pt idx="10925">
                  <c:v>-0.27424684600000004</c:v>
                </c:pt>
                <c:pt idx="10926">
                  <c:v>-0.23712576499999988</c:v>
                </c:pt>
                <c:pt idx="10927">
                  <c:v>-0.20451735900000045</c:v>
                </c:pt>
                <c:pt idx="10928">
                  <c:v>-0.17870807699999999</c:v>
                </c:pt>
                <c:pt idx="10929">
                  <c:v>-0.16204877600000006</c:v>
                </c:pt>
                <c:pt idx="10930">
                  <c:v>-0.15651732700000048</c:v>
                </c:pt>
                <c:pt idx="10931">
                  <c:v>-0.16328535800000021</c:v>
                </c:pt>
                <c:pt idx="10932">
                  <c:v>-0.18239892799999999</c:v>
                </c:pt>
                <c:pt idx="10933">
                  <c:v>-0.21266959799999999</c:v>
                </c:pt>
                <c:pt idx="10934">
                  <c:v>-0.25182833800000032</c:v>
                </c:pt>
                <c:pt idx="10935">
                  <c:v>-0.29693403200000001</c:v>
                </c:pt>
                <c:pt idx="10936">
                  <c:v>-0.34495460100000114</c:v>
                </c:pt>
                <c:pt idx="10937">
                  <c:v>-0.39338556500000194</c:v>
                </c:pt>
                <c:pt idx="10938">
                  <c:v>-0.44074915899999945</c:v>
                </c:pt>
                <c:pt idx="10939">
                  <c:v>-0.48683934499999998</c:v>
                </c:pt>
                <c:pt idx="10940">
                  <c:v>-0.53264411199999995</c:v>
                </c:pt>
                <c:pt idx="10941">
                  <c:v>-0.57996258999999817</c:v>
                </c:pt>
                <c:pt idx="10942">
                  <c:v>-0.63082302599999995</c:v>
                </c:pt>
                <c:pt idx="10943">
                  <c:v>-0.68685958400000025</c:v>
                </c:pt>
                <c:pt idx="10944">
                  <c:v>-0.74881423600000196</c:v>
                </c:pt>
                <c:pt idx="10945">
                  <c:v>-0.81628365599999997</c:v>
                </c:pt>
                <c:pt idx="10946">
                  <c:v>-0.88775334700000019</c:v>
                </c:pt>
                <c:pt idx="10947">
                  <c:v>-0.96087540800000182</c:v>
                </c:pt>
                <c:pt idx="10948">
                  <c:v>-1.03288015</c:v>
                </c:pt>
                <c:pt idx="10949">
                  <c:v>-1.1009919099999999</c:v>
                </c:pt>
                <c:pt idx="10950">
                  <c:v>-1.16273906</c:v>
                </c:pt>
                <c:pt idx="10951">
                  <c:v>-1.21610486</c:v>
                </c:pt>
                <c:pt idx="10952">
                  <c:v>-1.2595280799999973</c:v>
                </c:pt>
                <c:pt idx="10953">
                  <c:v>-1.2918107299999999</c:v>
                </c:pt>
                <c:pt idx="10954">
                  <c:v>-1.3120095700000001</c:v>
                </c:pt>
                <c:pt idx="10955">
                  <c:v>-1.3193748799999998</c:v>
                </c:pt>
                <c:pt idx="10956">
                  <c:v>-1.3133669699999999</c:v>
                </c:pt>
                <c:pt idx="10957">
                  <c:v>-1.2937424</c:v>
                </c:pt>
                <c:pt idx="10958">
                  <c:v>-1.2606757099999999</c:v>
                </c:pt>
                <c:pt idx="10959">
                  <c:v>-1.2148723799999999</c:v>
                </c:pt>
                <c:pt idx="10960">
                  <c:v>-1.1576352299999999</c:v>
                </c:pt>
                <c:pt idx="10961">
                  <c:v>-1.090861219999997</c:v>
                </c:pt>
                <c:pt idx="10962">
                  <c:v>-1.0169624799999999</c:v>
                </c:pt>
                <c:pt idx="10963">
                  <c:v>-0.93871642399999999</c:v>
                </c:pt>
                <c:pt idx="10964">
                  <c:v>-0.85905882500000064</c:v>
                </c:pt>
                <c:pt idx="10965">
                  <c:v>-0.78083867900000004</c:v>
                </c:pt>
                <c:pt idx="10966">
                  <c:v>-0.70656147300000005</c:v>
                </c:pt>
                <c:pt idx="10967">
                  <c:v>-0.63815449200000196</c:v>
                </c:pt>
                <c:pt idx="10968">
                  <c:v>-0.57678866500000003</c:v>
                </c:pt>
                <c:pt idx="10969">
                  <c:v>-0.52278738299999949</c:v>
                </c:pt>
                <c:pt idx="10970">
                  <c:v>-0.47564082500000032</c:v>
                </c:pt>
                <c:pt idx="10971">
                  <c:v>-0.43412730300000091</c:v>
                </c:pt>
                <c:pt idx="10972">
                  <c:v>-0.39652736700000152</c:v>
                </c:pt>
                <c:pt idx="10973">
                  <c:v>-0.36090480800000091</c:v>
                </c:pt>
                <c:pt idx="10974">
                  <c:v>-0.32542388400000127</c:v>
                </c:pt>
                <c:pt idx="10975">
                  <c:v>-0.28866883200000032</c:v>
                </c:pt>
                <c:pt idx="10976">
                  <c:v>-0.24992794400000048</c:v>
                </c:pt>
                <c:pt idx="10977">
                  <c:v>-0.20940443900000064</c:v>
                </c:pt>
                <c:pt idx="10978">
                  <c:v>-0.16831185900000006</c:v>
                </c:pt>
                <c:pt idx="10979">
                  <c:v>-0.12882279199999988</c:v>
                </c:pt>
                <c:pt idx="10980">
                  <c:v>-9.3859430500000327E-2</c:v>
                </c:pt>
                <c:pt idx="10981">
                  <c:v>-6.6744583499999996E-2</c:v>
                </c:pt>
                <c:pt idx="10982">
                  <c:v>-5.0765544699999977E-2</c:v>
                </c:pt>
                <c:pt idx="10983">
                  <c:v>-4.8726577000000104E-2</c:v>
                </c:pt>
                <c:pt idx="10984">
                  <c:v>-6.2572653399999997E-2</c:v>
                </c:pt>
                <c:pt idx="10985">
                  <c:v>-9.3151398900000432E-2</c:v>
                </c:pt>
                <c:pt idx="10986">
                  <c:v>-0.14014812700000001</c:v>
                </c:pt>
                <c:pt idx="10987">
                  <c:v>-0.20219183099999999</c:v>
                </c:pt>
                <c:pt idx="10988">
                  <c:v>-0.27709721599999998</c:v>
                </c:pt>
                <c:pt idx="10989">
                  <c:v>-0.36218509000000032</c:v>
                </c:pt>
                <c:pt idx="10990">
                  <c:v>-0.45461687900000097</c:v>
                </c:pt>
                <c:pt idx="10991">
                  <c:v>-0.55168208200000002</c:v>
                </c:pt>
                <c:pt idx="10992">
                  <c:v>-0.65099299300000146</c:v>
                </c:pt>
                <c:pt idx="10993">
                  <c:v>-0.75055871300000065</c:v>
                </c:pt>
                <c:pt idx="10994">
                  <c:v>-0.84873596100000004</c:v>
                </c:pt>
                <c:pt idx="10995">
                  <c:v>-0.94407941200000289</c:v>
                </c:pt>
                <c:pt idx="10996">
                  <c:v>-1.0351344799999973</c:v>
                </c:pt>
                <c:pt idx="10997">
                  <c:v>-1.12023015</c:v>
                </c:pt>
                <c:pt idx="10998">
                  <c:v>-1.19732697</c:v>
                </c:pt>
                <c:pt idx="10999">
                  <c:v>-1.263962719999997</c:v>
                </c:pt>
                <c:pt idx="11000">
                  <c:v>-1.3173126499999999</c:v>
                </c:pt>
                <c:pt idx="11001">
                  <c:v>-1.3543565600000032</c:v>
                </c:pt>
                <c:pt idx="11002">
                  <c:v>-1.3721245399999999</c:v>
                </c:pt>
                <c:pt idx="11003">
                  <c:v>-1.3679847299999999</c:v>
                </c:pt>
                <c:pt idx="11004">
                  <c:v>-1.3399364299999998</c:v>
                </c:pt>
                <c:pt idx="11005">
                  <c:v>-1.2868756699999999</c:v>
                </c:pt>
                <c:pt idx="11006">
                  <c:v>-1.2088073699999999</c:v>
                </c:pt>
                <c:pt idx="11007">
                  <c:v>-1.1069759100000001</c:v>
                </c:pt>
                <c:pt idx="11008">
                  <c:v>-0.98388917999999959</c:v>
                </c:pt>
                <c:pt idx="11009">
                  <c:v>-0.84321571900000003</c:v>
                </c:pt>
                <c:pt idx="11010">
                  <c:v>-0.68954838000000018</c:v>
                </c:pt>
                <c:pt idx="11011">
                  <c:v>-0.52805221999999996</c:v>
                </c:pt>
                <c:pt idx="11012">
                  <c:v>-0.36403907800000002</c:v>
                </c:pt>
                <c:pt idx="11013">
                  <c:v>-0.20252977999999988</c:v>
                </c:pt>
                <c:pt idx="11014">
                  <c:v>-4.7871670499999998E-2</c:v>
                </c:pt>
                <c:pt idx="11015">
                  <c:v>9.6535716200000024E-2</c:v>
                </c:pt>
                <c:pt idx="11016">
                  <c:v>0.22837865699999987</c:v>
                </c:pt>
                <c:pt idx="11017">
                  <c:v>0.34643329000000012</c:v>
                </c:pt>
                <c:pt idx="11018">
                  <c:v>0.45046345700000001</c:v>
                </c:pt>
                <c:pt idx="11019">
                  <c:v>0.54105004599999951</c:v>
                </c:pt>
                <c:pt idx="11020">
                  <c:v>0.61938942100000005</c:v>
                </c:pt>
                <c:pt idx="11021">
                  <c:v>0.6870889340000006</c:v>
                </c:pt>
                <c:pt idx="11022">
                  <c:v>0.74597482300000195</c:v>
                </c:pt>
                <c:pt idx="11023">
                  <c:v>0.79792266899999997</c:v>
                </c:pt>
                <c:pt idx="11024">
                  <c:v>0.84471849900000062</c:v>
                </c:pt>
                <c:pt idx="11025">
                  <c:v>0.88795933100000024</c:v>
                </c:pt>
                <c:pt idx="11026">
                  <c:v>0.92900196999999951</c:v>
                </c:pt>
                <c:pt idx="11027">
                  <c:v>0.96895914900000002</c:v>
                </c:pt>
                <c:pt idx="11028">
                  <c:v>1.0087335899999998</c:v>
                </c:pt>
                <c:pt idx="11029">
                  <c:v>1.0490644199999972</c:v>
                </c:pt>
                <c:pt idx="11030">
                  <c:v>1.09055659</c:v>
                </c:pt>
                <c:pt idx="11031">
                  <c:v>1.1336675000000001</c:v>
                </c:pt>
                <c:pt idx="11032">
                  <c:v>1.1786368599999999</c:v>
                </c:pt>
                <c:pt idx="11033">
                  <c:v>1.2253671499999998</c:v>
                </c:pt>
                <c:pt idx="11034">
                  <c:v>1.273276799999997</c:v>
                </c:pt>
                <c:pt idx="11035">
                  <c:v>1.3211624499999999</c:v>
                </c:pt>
                <c:pt idx="11036">
                  <c:v>1.36710887</c:v>
                </c:pt>
                <c:pt idx="11037">
                  <c:v>1.4084810399999999</c:v>
                </c:pt>
                <c:pt idx="11038">
                  <c:v>1.4420248799999973</c:v>
                </c:pt>
                <c:pt idx="11039">
                  <c:v>1.4640916899999961</c:v>
                </c:pt>
                <c:pt idx="11040">
                  <c:v>1.4709850600000001</c:v>
                </c:pt>
                <c:pt idx="11041">
                  <c:v>1.4594093899999958</c:v>
                </c:pt>
                <c:pt idx="11042">
                  <c:v>1.4269762199999962</c:v>
                </c:pt>
                <c:pt idx="11043">
                  <c:v>1.3726980099999999</c:v>
                </c:pt>
                <c:pt idx="11044">
                  <c:v>1.297381299999997</c:v>
                </c:pt>
                <c:pt idx="11045">
                  <c:v>1.2038250499999967</c:v>
                </c:pt>
                <c:pt idx="11046">
                  <c:v>1.0967479300000031</c:v>
                </c:pt>
                <c:pt idx="11047">
                  <c:v>0.98240868199999842</c:v>
                </c:pt>
                <c:pt idx="11048">
                  <c:v>0.86794632800000004</c:v>
                </c:pt>
                <c:pt idx="11049">
                  <c:v>0.76053084800000004</c:v>
                </c:pt>
                <c:pt idx="11050">
                  <c:v>0.66646952000000004</c:v>
                </c:pt>
                <c:pt idx="11051">
                  <c:v>0.59043601699999959</c:v>
                </c:pt>
                <c:pt idx="11052">
                  <c:v>0.53497017000000002</c:v>
                </c:pt>
                <c:pt idx="11053">
                  <c:v>0.50034266499999958</c:v>
                </c:pt>
                <c:pt idx="11054">
                  <c:v>0.48479796900000038</c:v>
                </c:pt>
                <c:pt idx="11055">
                  <c:v>0.48510705700000001</c:v>
                </c:pt>
                <c:pt idx="11056">
                  <c:v>0.49729800400000002</c:v>
                </c:pt>
                <c:pt idx="11057">
                  <c:v>0.51740617699999958</c:v>
                </c:pt>
                <c:pt idx="11058">
                  <c:v>0.54209461500000145</c:v>
                </c:pt>
                <c:pt idx="11059">
                  <c:v>0.56904167600000266</c:v>
                </c:pt>
                <c:pt idx="11060">
                  <c:v>0.59705650499999841</c:v>
                </c:pt>
                <c:pt idx="11061">
                  <c:v>0.62594647900000144</c:v>
                </c:pt>
                <c:pt idx="11062">
                  <c:v>0.65621030400000002</c:v>
                </c:pt>
                <c:pt idx="11063">
                  <c:v>0.68865091200000195</c:v>
                </c:pt>
                <c:pt idx="11064">
                  <c:v>0.72399708000000063</c:v>
                </c:pt>
                <c:pt idx="11065">
                  <c:v>0.76259543600000301</c:v>
                </c:pt>
                <c:pt idx="11066">
                  <c:v>0.80419732799999999</c:v>
                </c:pt>
                <c:pt idx="11067">
                  <c:v>0.84783748800000003</c:v>
                </c:pt>
                <c:pt idx="11068">
                  <c:v>0.89178833600000063</c:v>
                </c:pt>
                <c:pt idx="11069">
                  <c:v>0.93357821800000063</c:v>
                </c:pt>
                <c:pt idx="11070">
                  <c:v>0.97008331199999953</c:v>
                </c:pt>
                <c:pt idx="11071">
                  <c:v>0.99771817899999959</c:v>
                </c:pt>
                <c:pt idx="11072">
                  <c:v>1.0127524300000001</c:v>
                </c:pt>
                <c:pt idx="11073">
                  <c:v>1.0117613399999967</c:v>
                </c:pt>
                <c:pt idx="11074">
                  <c:v>0.99217301800000002</c:v>
                </c:pt>
                <c:pt idx="11075">
                  <c:v>0.95282544600000196</c:v>
                </c:pt>
                <c:pt idx="11076">
                  <c:v>0.89440910899999959</c:v>
                </c:pt>
                <c:pt idx="11077">
                  <c:v>0.81966594000000004</c:v>
                </c:pt>
                <c:pt idx="11078">
                  <c:v>0.73325526700000065</c:v>
                </c:pt>
                <c:pt idx="11079">
                  <c:v>0.64127174400000064</c:v>
                </c:pt>
                <c:pt idx="11080">
                  <c:v>0.55049009300000062</c:v>
                </c:pt>
                <c:pt idx="11081">
                  <c:v>0.46748565600000008</c:v>
                </c:pt>
                <c:pt idx="11082">
                  <c:v>0.3978121950000017</c:v>
                </c:pt>
                <c:pt idx="11083">
                  <c:v>0.34540168100000102</c:v>
                </c:pt>
                <c:pt idx="11084">
                  <c:v>0.31228515200000001</c:v>
                </c:pt>
                <c:pt idx="11085">
                  <c:v>0.29865125100000001</c:v>
                </c:pt>
                <c:pt idx="11086">
                  <c:v>0.30317817700000127</c:v>
                </c:pt>
                <c:pt idx="11087">
                  <c:v>0.32352575900000091</c:v>
                </c:pt>
                <c:pt idx="11088">
                  <c:v>0.35686350900000091</c:v>
                </c:pt>
                <c:pt idx="11089">
                  <c:v>0.40033143300000001</c:v>
                </c:pt>
                <c:pt idx="11090">
                  <c:v>0.45137288800000103</c:v>
                </c:pt>
                <c:pt idx="11091">
                  <c:v>0.50791902200000005</c:v>
                </c:pt>
                <c:pt idx="11092">
                  <c:v>0.56843635799999959</c:v>
                </c:pt>
                <c:pt idx="11093">
                  <c:v>0.63186265500000005</c:v>
                </c:pt>
                <c:pt idx="11094">
                  <c:v>0.69746239399999876</c:v>
                </c:pt>
                <c:pt idx="11095">
                  <c:v>0.7646334330000023</c:v>
                </c:pt>
                <c:pt idx="11096">
                  <c:v>0.83270124199999995</c:v>
                </c:pt>
                <c:pt idx="11097">
                  <c:v>0.90074408800000005</c:v>
                </c:pt>
                <c:pt idx="11098">
                  <c:v>0.96749354099999996</c:v>
                </c:pt>
                <c:pt idx="11099">
                  <c:v>1.0313444999999972</c:v>
                </c:pt>
                <c:pt idx="11100">
                  <c:v>1.09048385</c:v>
                </c:pt>
                <c:pt idx="11101">
                  <c:v>1.1431107700000001</c:v>
                </c:pt>
                <c:pt idx="11102">
                  <c:v>1.1876880200000026</c:v>
                </c:pt>
                <c:pt idx="11103">
                  <c:v>1.2231484699999999</c:v>
                </c:pt>
                <c:pt idx="11104">
                  <c:v>1.2489868499999999</c:v>
                </c:pt>
                <c:pt idx="11105">
                  <c:v>1.2652028200000001</c:v>
                </c:pt>
                <c:pt idx="11106">
                  <c:v>1.27210691</c:v>
                </c:pt>
                <c:pt idx="11107">
                  <c:v>1.2700429900000001</c:v>
                </c:pt>
                <c:pt idx="11108">
                  <c:v>1.25910557</c:v>
                </c:pt>
                <c:pt idx="11109">
                  <c:v>1.2389306099999973</c:v>
                </c:pt>
                <c:pt idx="11110">
                  <c:v>1.208616399999997</c:v>
                </c:pt>
                <c:pt idx="11111">
                  <c:v>1.1667962699999999</c:v>
                </c:pt>
                <c:pt idx="11112">
                  <c:v>1.1118512699999998</c:v>
                </c:pt>
                <c:pt idx="11113">
                  <c:v>1.0422217399999998</c:v>
                </c:pt>
                <c:pt idx="11114">
                  <c:v>0.95675966900000065</c:v>
                </c:pt>
                <c:pt idx="11115">
                  <c:v>0.85505840700000146</c:v>
                </c:pt>
                <c:pt idx="11116">
                  <c:v>0.73769896200000196</c:v>
                </c:pt>
                <c:pt idx="11117">
                  <c:v>0.60636833199999951</c:v>
                </c:pt>
                <c:pt idx="11118">
                  <c:v>0.46382506800000073</c:v>
                </c:pt>
                <c:pt idx="11119">
                  <c:v>0.31371685000000032</c:v>
                </c:pt>
                <c:pt idx="11120">
                  <c:v>0.16028475600000006</c:v>
                </c:pt>
                <c:pt idx="11121">
                  <c:v>8.010871729999999E-3</c:v>
                </c:pt>
                <c:pt idx="11122">
                  <c:v>-0.13872112</c:v>
                </c:pt>
                <c:pt idx="11123">
                  <c:v>-0.27589135599999998</c:v>
                </c:pt>
                <c:pt idx="11124">
                  <c:v>-0.39999642400000091</c:v>
                </c:pt>
                <c:pt idx="11125">
                  <c:v>-0.50808635899999854</c:v>
                </c:pt>
                <c:pt idx="11126">
                  <c:v>-0.59772108700000071</c:v>
                </c:pt>
                <c:pt idx="11127">
                  <c:v>-0.66690778300000064</c:v>
                </c:pt>
                <c:pt idx="11128">
                  <c:v>-0.71408891200000146</c:v>
                </c:pt>
                <c:pt idx="11129">
                  <c:v>-0.73823305400000061</c:v>
                </c:pt>
                <c:pt idx="11130">
                  <c:v>-0.73904423800000196</c:v>
                </c:pt>
                <c:pt idx="11131">
                  <c:v>-0.71725544000000063</c:v>
                </c:pt>
                <c:pt idx="11132">
                  <c:v>-0.67492693800000181</c:v>
                </c:pt>
                <c:pt idx="11133">
                  <c:v>-0.61564411500000182</c:v>
                </c:pt>
                <c:pt idx="11134">
                  <c:v>-0.54451416999999769</c:v>
                </c:pt>
                <c:pt idx="11135">
                  <c:v>-0.46789702</c:v>
                </c:pt>
                <c:pt idx="11136">
                  <c:v>-0.39286874500000152</c:v>
                </c:pt>
                <c:pt idx="11137">
                  <c:v>-0.3264857710000017</c:v>
                </c:pt>
                <c:pt idx="11138">
                  <c:v>-0.27497530600000031</c:v>
                </c:pt>
                <c:pt idx="11139">
                  <c:v>-0.24300374899999999</c:v>
                </c:pt>
                <c:pt idx="11140">
                  <c:v>-0.23316110800000001</c:v>
                </c:pt>
                <c:pt idx="11141">
                  <c:v>-0.24574979200000058</c:v>
                </c:pt>
                <c:pt idx="11142">
                  <c:v>-0.27889134100000001</c:v>
                </c:pt>
                <c:pt idx="11143">
                  <c:v>-0.32889803500000098</c:v>
                </c:pt>
                <c:pt idx="11144">
                  <c:v>-0.39080312900000103</c:v>
                </c:pt>
                <c:pt idx="11145">
                  <c:v>-0.45893008300000032</c:v>
                </c:pt>
                <c:pt idx="11146">
                  <c:v>-0.52740395799999951</c:v>
                </c:pt>
                <c:pt idx="11147">
                  <c:v>-0.5905480270000002</c:v>
                </c:pt>
                <c:pt idx="11148">
                  <c:v>-0.64316435999999999</c:v>
                </c:pt>
                <c:pt idx="11149">
                  <c:v>-0.6807355790000007</c:v>
                </c:pt>
                <c:pt idx="11150">
                  <c:v>-0.69960243100000064</c:v>
                </c:pt>
                <c:pt idx="11151">
                  <c:v>-0.69716561700000179</c:v>
                </c:pt>
                <c:pt idx="11152">
                  <c:v>-0.67212904800000195</c:v>
                </c:pt>
                <c:pt idx="11153">
                  <c:v>-0.62476249399999995</c:v>
                </c:pt>
                <c:pt idx="11154">
                  <c:v>-0.55712355099999999</c:v>
                </c:pt>
                <c:pt idx="11155">
                  <c:v>-0.47315493000000008</c:v>
                </c:pt>
                <c:pt idx="11156">
                  <c:v>-0.37857700400000038</c:v>
                </c:pt>
                <c:pt idx="11157">
                  <c:v>-0.28052289100000127</c:v>
                </c:pt>
                <c:pt idx="11158">
                  <c:v>-0.18691561100000043</c:v>
                </c:pt>
                <c:pt idx="11159">
                  <c:v>-0.105650855</c:v>
                </c:pt>
                <c:pt idx="11160">
                  <c:v>-4.3705406500000023E-2</c:v>
                </c:pt>
                <c:pt idx="11161">
                  <c:v>-6.3236396300000034E-3</c:v>
                </c:pt>
                <c:pt idx="11162">
                  <c:v>3.5698237900000096E-3</c:v>
                </c:pt>
                <c:pt idx="11163">
                  <c:v>-1.4376732999999968E-2</c:v>
                </c:pt>
                <c:pt idx="11164">
                  <c:v>-5.8058028200000007E-2</c:v>
                </c:pt>
                <c:pt idx="11165">
                  <c:v>-0.123355469</c:v>
                </c:pt>
                <c:pt idx="11166">
                  <c:v>-0.204800861</c:v>
                </c:pt>
                <c:pt idx="11167">
                  <c:v>-0.29631616300000152</c:v>
                </c:pt>
                <c:pt idx="11168">
                  <c:v>-0.39189148700000115</c:v>
                </c:pt>
                <c:pt idx="11169">
                  <c:v>-0.48609800200000008</c:v>
                </c:pt>
                <c:pt idx="11170">
                  <c:v>-0.57439071700000133</c:v>
                </c:pt>
                <c:pt idx="11171">
                  <c:v>-0.65321473600000146</c:v>
                </c:pt>
                <c:pt idx="11172">
                  <c:v>-0.7199714220000023</c:v>
                </c:pt>
                <c:pt idx="11173">
                  <c:v>-0.77292017800000123</c:v>
                </c:pt>
                <c:pt idx="11174">
                  <c:v>-0.811082046</c:v>
                </c:pt>
                <c:pt idx="11175">
                  <c:v>-0.83418526299999995</c:v>
                </c:pt>
                <c:pt idx="11176">
                  <c:v>-0.84265561000000266</c:v>
                </c:pt>
                <c:pt idx="11177">
                  <c:v>-0.83762490999999994</c:v>
                </c:pt>
                <c:pt idx="11178">
                  <c:v>-0.82091971300000133</c:v>
                </c:pt>
                <c:pt idx="11179">
                  <c:v>-0.79499378600000004</c:v>
                </c:pt>
                <c:pt idx="11180">
                  <c:v>-0.76278653300000065</c:v>
                </c:pt>
                <c:pt idx="11181">
                  <c:v>-0.72750867300000133</c:v>
                </c:pt>
                <c:pt idx="11182">
                  <c:v>-0.6923713800000002</c:v>
                </c:pt>
                <c:pt idx="11183">
                  <c:v>-0.66028200199999998</c:v>
                </c:pt>
                <c:pt idx="11184">
                  <c:v>-0.63353099099999999</c:v>
                </c:pt>
                <c:pt idx="11185">
                  <c:v>-0.61349938900000001</c:v>
                </c:pt>
                <c:pt idx="11186">
                  <c:v>-0.60042326199999996</c:v>
                </c:pt>
                <c:pt idx="11187">
                  <c:v>-0.59326334299999817</c:v>
                </c:pt>
                <c:pt idx="11188">
                  <c:v>-0.5897302920000006</c:v>
                </c:pt>
                <c:pt idx="11189">
                  <c:v>-0.58650020499999889</c:v>
                </c:pt>
                <c:pt idx="11190">
                  <c:v>-0.57962021100000183</c:v>
                </c:pt>
                <c:pt idx="11191">
                  <c:v>-0.56505065600000182</c:v>
                </c:pt>
                <c:pt idx="11192">
                  <c:v>-0.53924324599999951</c:v>
                </c:pt>
                <c:pt idx="11193">
                  <c:v>-0.49963072100000067</c:v>
                </c:pt>
                <c:pt idx="11194">
                  <c:v>-0.44491303300000012</c:v>
                </c:pt>
                <c:pt idx="11195">
                  <c:v>-0.37507890900000157</c:v>
                </c:pt>
                <c:pt idx="11196">
                  <c:v>-0.29117512299999998</c:v>
                </c:pt>
                <c:pt idx="11197">
                  <c:v>-0.19490591500000021</c:v>
                </c:pt>
                <c:pt idx="11198">
                  <c:v>-8.8198124500000211E-2</c:v>
                </c:pt>
                <c:pt idx="11199">
                  <c:v>2.7130551099999997E-2</c:v>
                </c:pt>
                <c:pt idx="11200">
                  <c:v>0.14949670400000042</c:v>
                </c:pt>
                <c:pt idx="11201">
                  <c:v>0.27743208800000002</c:v>
                </c:pt>
                <c:pt idx="11202">
                  <c:v>0.40926368600000002</c:v>
                </c:pt>
                <c:pt idx="11203">
                  <c:v>0.54269724900000005</c:v>
                </c:pt>
                <c:pt idx="11204">
                  <c:v>0.67444441600000304</c:v>
                </c:pt>
                <c:pt idx="11205">
                  <c:v>0.80002600000000001</c:v>
                </c:pt>
                <c:pt idx="11206">
                  <c:v>0.91384197800000133</c:v>
                </c:pt>
                <c:pt idx="11207">
                  <c:v>1.0095312799999958</c:v>
                </c:pt>
                <c:pt idx="11208">
                  <c:v>1.0805723599999999</c:v>
                </c:pt>
                <c:pt idx="11209">
                  <c:v>1.1210198099999999</c:v>
                </c:pt>
                <c:pt idx="11210">
                  <c:v>1.1262443899999999</c:v>
                </c:pt>
                <c:pt idx="11211">
                  <c:v>1.0935500899999999</c:v>
                </c:pt>
                <c:pt idx="11212">
                  <c:v>1.022574649999997</c:v>
                </c:pt>
                <c:pt idx="11213">
                  <c:v>0.91542863900000004</c:v>
                </c:pt>
                <c:pt idx="11214">
                  <c:v>0.77657619499999953</c:v>
                </c:pt>
                <c:pt idx="11215">
                  <c:v>0.61249631300000063</c:v>
                </c:pt>
                <c:pt idx="11216">
                  <c:v>0.43118562000000032</c:v>
                </c:pt>
                <c:pt idx="11217">
                  <c:v>0.24156703800000048</c:v>
                </c:pt>
                <c:pt idx="11218">
                  <c:v>5.286300690000019E-2</c:v>
                </c:pt>
                <c:pt idx="11219">
                  <c:v>-0.12601841200000033</c:v>
                </c:pt>
                <c:pt idx="11220">
                  <c:v>-0.28704816900000091</c:v>
                </c:pt>
                <c:pt idx="11221">
                  <c:v>-0.42356381500000073</c:v>
                </c:pt>
                <c:pt idx="11222">
                  <c:v>-0.53065667200000133</c:v>
                </c:pt>
                <c:pt idx="11223">
                  <c:v>-0.60543767299999995</c:v>
                </c:pt>
                <c:pt idx="11224">
                  <c:v>-0.64716289400000004</c:v>
                </c:pt>
                <c:pt idx="11225">
                  <c:v>-0.65720555900000133</c:v>
                </c:pt>
                <c:pt idx="11226">
                  <c:v>-0.63887034800000064</c:v>
                </c:pt>
                <c:pt idx="11227">
                  <c:v>-0.59706301600000022</c:v>
                </c:pt>
                <c:pt idx="11228">
                  <c:v>-0.53784731500000005</c:v>
                </c:pt>
                <c:pt idx="11229">
                  <c:v>-0.46793967700000066</c:v>
                </c:pt>
                <c:pt idx="11230">
                  <c:v>-0.39420637300000133</c:v>
                </c:pt>
                <c:pt idx="11231">
                  <c:v>-0.32322519500000091</c:v>
                </c:pt>
                <c:pt idx="11232">
                  <c:v>-0.26096050800000031</c:v>
                </c:pt>
                <c:pt idx="11233">
                  <c:v>-0.21257145399999999</c:v>
                </c:pt>
                <c:pt idx="11234">
                  <c:v>-0.18233623900000048</c:v>
                </c:pt>
                <c:pt idx="11235">
                  <c:v>-0.17364001800000001</c:v>
                </c:pt>
                <c:pt idx="11236">
                  <c:v>-0.18895400900000042</c:v>
                </c:pt>
                <c:pt idx="11237">
                  <c:v>-0.22973832500000024</c:v>
                </c:pt>
                <c:pt idx="11238">
                  <c:v>-0.29623191100000001</c:v>
                </c:pt>
                <c:pt idx="11239">
                  <c:v>-0.38714730500000066</c:v>
                </c:pt>
                <c:pt idx="11240">
                  <c:v>-0.49934900000000032</c:v>
                </c:pt>
                <c:pt idx="11241">
                  <c:v>-0.62763732000000005</c:v>
                </c:pt>
                <c:pt idx="11242">
                  <c:v>-0.76476999000000145</c:v>
                </c:pt>
                <c:pt idx="11243">
                  <c:v>-0.90181735899999949</c:v>
                </c:pt>
                <c:pt idx="11244">
                  <c:v>-1.028869759999997</c:v>
                </c:pt>
                <c:pt idx="11245">
                  <c:v>-1.13602245</c:v>
                </c:pt>
                <c:pt idx="11246">
                  <c:v>-1.21447832</c:v>
                </c:pt>
                <c:pt idx="11247">
                  <c:v>-1.2575642999999939</c:v>
                </c:pt>
                <c:pt idx="11248">
                  <c:v>-1.2614699899999973</c:v>
                </c:pt>
                <c:pt idx="11249">
                  <c:v>-1.2255802699999998</c:v>
                </c:pt>
                <c:pt idx="11250">
                  <c:v>-1.1523719800000001</c:v>
                </c:pt>
                <c:pt idx="11251">
                  <c:v>-1.0469437799999999</c:v>
                </c:pt>
                <c:pt idx="11252">
                  <c:v>-0.91632025900000003</c:v>
                </c:pt>
                <c:pt idx="11253">
                  <c:v>-0.76869945000000317</c:v>
                </c:pt>
                <c:pt idx="11254">
                  <c:v>-0.61278385600000196</c:v>
                </c:pt>
                <c:pt idx="11255">
                  <c:v>-0.45727239200000008</c:v>
                </c:pt>
                <c:pt idx="11256">
                  <c:v>-0.31051191000000067</c:v>
                </c:pt>
                <c:pt idx="11257">
                  <c:v>-0.18023831300000048</c:v>
                </c:pt>
                <c:pt idx="11258">
                  <c:v>-7.3308287599999994E-2</c:v>
                </c:pt>
                <c:pt idx="11259">
                  <c:v>4.6607734699999999E-3</c:v>
                </c:pt>
                <c:pt idx="11260">
                  <c:v>4.9764935800000236E-2</c:v>
                </c:pt>
                <c:pt idx="11261">
                  <c:v>6.0342476500000033E-2</c:v>
                </c:pt>
                <c:pt idx="11262">
                  <c:v>3.7424366500000056E-2</c:v>
                </c:pt>
                <c:pt idx="11263">
                  <c:v>-1.5058079400000007E-2</c:v>
                </c:pt>
                <c:pt idx="11264">
                  <c:v>-9.0448542500000048E-2</c:v>
                </c:pt>
                <c:pt idx="11265">
                  <c:v>-0.17998319700000048</c:v>
                </c:pt>
                <c:pt idx="11266">
                  <c:v>-0.27379564599999995</c:v>
                </c:pt>
                <c:pt idx="11267">
                  <c:v>-0.36214572099999998</c:v>
                </c:pt>
                <c:pt idx="11268">
                  <c:v>-0.43663801300000032</c:v>
                </c:pt>
                <c:pt idx="11269">
                  <c:v>-0.49119194500000002</c:v>
                </c:pt>
                <c:pt idx="11270">
                  <c:v>-0.52258268299999866</c:v>
                </c:pt>
                <c:pt idx="11271">
                  <c:v>-0.5304816449999995</c:v>
                </c:pt>
                <c:pt idx="11272">
                  <c:v>-0.51704328600000005</c:v>
                </c:pt>
                <c:pt idx="11273">
                  <c:v>-0.48618463300000098</c:v>
                </c:pt>
                <c:pt idx="11274">
                  <c:v>-0.44275472400000015</c:v>
                </c:pt>
                <c:pt idx="11275">
                  <c:v>-0.39178421800000091</c:v>
                </c:pt>
                <c:pt idx="11276">
                  <c:v>-0.33794932100000091</c:v>
                </c:pt>
                <c:pt idx="11277">
                  <c:v>-0.28529897200000032</c:v>
                </c:pt>
                <c:pt idx="11278">
                  <c:v>-0.23720724200000048</c:v>
                </c:pt>
                <c:pt idx="11279">
                  <c:v>-0.19645084100000004</c:v>
                </c:pt>
                <c:pt idx="11280">
                  <c:v>-0.16528968800000021</c:v>
                </c:pt>
                <c:pt idx="11281">
                  <c:v>-0.14545234800000043</c:v>
                </c:pt>
                <c:pt idx="11282">
                  <c:v>-0.13798512199999999</c:v>
                </c:pt>
                <c:pt idx="11283">
                  <c:v>-0.14299554700000036</c:v>
                </c:pt>
                <c:pt idx="11284">
                  <c:v>-0.15938170099999999</c:v>
                </c:pt>
                <c:pt idx="11285">
                  <c:v>-0.18466954199999999</c:v>
                </c:pt>
                <c:pt idx="11286">
                  <c:v>-0.21506963500000043</c:v>
                </c:pt>
                <c:pt idx="11287">
                  <c:v>-0.24581091299999999</c:v>
                </c:pt>
                <c:pt idx="11288">
                  <c:v>-0.27173667899999998</c:v>
                </c:pt>
                <c:pt idx="11289">
                  <c:v>-0.28807039600000073</c:v>
                </c:pt>
                <c:pt idx="11290">
                  <c:v>-0.29120349600000001</c:v>
                </c:pt>
                <c:pt idx="11291">
                  <c:v>-0.27933793099999998</c:v>
                </c:pt>
                <c:pt idx="11292">
                  <c:v>-0.252840114</c:v>
                </c:pt>
                <c:pt idx="11293">
                  <c:v>-0.21422096400000001</c:v>
                </c:pt>
                <c:pt idx="11294">
                  <c:v>-0.16773604700000042</c:v>
                </c:pt>
                <c:pt idx="11295">
                  <c:v>-0.11868020600000009</c:v>
                </c:pt>
                <c:pt idx="11296">
                  <c:v>-7.2512658800000199E-2</c:v>
                </c:pt>
                <c:pt idx="11297">
                  <c:v>-3.3980164E-2</c:v>
                </c:pt>
                <c:pt idx="11298">
                  <c:v>-6.4017090700000216E-3</c:v>
                </c:pt>
                <c:pt idx="11299">
                  <c:v>8.7595619900000046E-3</c:v>
                </c:pt>
                <c:pt idx="11300">
                  <c:v>1.197281570000004E-2</c:v>
                </c:pt>
                <c:pt idx="11301">
                  <c:v>5.3703723300000126E-3</c:v>
                </c:pt>
                <c:pt idx="11302">
                  <c:v>-7.7937866700000021E-3</c:v>
                </c:pt>
                <c:pt idx="11303">
                  <c:v>-2.383656000000001E-2</c:v>
                </c:pt>
                <c:pt idx="11304">
                  <c:v>-3.9341981700000014E-2</c:v>
                </c:pt>
                <c:pt idx="11305">
                  <c:v>-5.172386529999988E-2</c:v>
                </c:pt>
                <c:pt idx="11306">
                  <c:v>-5.9553147200000017E-2</c:v>
                </c:pt>
                <c:pt idx="11307">
                  <c:v>-6.2602380400000032E-2</c:v>
                </c:pt>
                <c:pt idx="11308">
                  <c:v>-6.1627877199999945E-2</c:v>
                </c:pt>
                <c:pt idx="11309">
                  <c:v>-5.7960951800000181E-2</c:v>
                </c:pt>
                <c:pt idx="11310">
                  <c:v>-5.3016772699999999E-2</c:v>
                </c:pt>
                <c:pt idx="11311">
                  <c:v>-4.7836764600000137E-2</c:v>
                </c:pt>
                <c:pt idx="11312">
                  <c:v>-4.2762186800000185E-2</c:v>
                </c:pt>
                <c:pt idx="11313">
                  <c:v>-3.7299467900000015E-2</c:v>
                </c:pt>
                <c:pt idx="11314">
                  <c:v>-3.0194901999999999E-2</c:v>
                </c:pt>
                <c:pt idx="11315">
                  <c:v>-1.9691546600000033E-2</c:v>
                </c:pt>
                <c:pt idx="11316">
                  <c:v>-3.9058940000000091E-3</c:v>
                </c:pt>
                <c:pt idx="11317">
                  <c:v>1.87573168E-2</c:v>
                </c:pt>
                <c:pt idx="11318">
                  <c:v>4.9243965000000001E-2</c:v>
                </c:pt>
                <c:pt idx="11319">
                  <c:v>8.7620650200000025E-2</c:v>
                </c:pt>
                <c:pt idx="11320">
                  <c:v>0.13302843900000033</c:v>
                </c:pt>
                <c:pt idx="11321">
                  <c:v>0.18383164799999999</c:v>
                </c:pt>
                <c:pt idx="11322">
                  <c:v>0.23792956200000001</c:v>
                </c:pt>
                <c:pt idx="11323">
                  <c:v>0.29315755600000004</c:v>
                </c:pt>
                <c:pt idx="11324">
                  <c:v>0.34767946300000097</c:v>
                </c:pt>
                <c:pt idx="11325">
                  <c:v>0.40027179100000032</c:v>
                </c:pt>
                <c:pt idx="11326">
                  <c:v>0.45042308800000008</c:v>
                </c:pt>
                <c:pt idx="11327">
                  <c:v>0.49821359900000073</c:v>
                </c:pt>
                <c:pt idx="11328">
                  <c:v>0.54399545200000254</c:v>
                </c:pt>
                <c:pt idx="11329">
                  <c:v>0.5879458210000007</c:v>
                </c:pt>
                <c:pt idx="11330">
                  <c:v>0.62960355100000065</c:v>
                </c:pt>
                <c:pt idx="11331">
                  <c:v>0.66751697999999959</c:v>
                </c:pt>
                <c:pt idx="11332">
                  <c:v>0.69911648300000018</c:v>
                </c:pt>
                <c:pt idx="11333">
                  <c:v>0.72088326700000005</c:v>
                </c:pt>
                <c:pt idx="11334">
                  <c:v>0.72882461700000289</c:v>
                </c:pt>
                <c:pt idx="11335">
                  <c:v>0.71918931700000133</c:v>
                </c:pt>
                <c:pt idx="11336">
                  <c:v>0.68929221400000062</c:v>
                </c:pt>
                <c:pt idx="11337">
                  <c:v>0.63827452399999995</c:v>
                </c:pt>
                <c:pt idx="11338">
                  <c:v>0.56761870299999995</c:v>
                </c:pt>
                <c:pt idx="11339">
                  <c:v>0.48127742200000001</c:v>
                </c:pt>
                <c:pt idx="11340">
                  <c:v>0.38535140300000104</c:v>
                </c:pt>
                <c:pt idx="11341">
                  <c:v>0.28734768400000038</c:v>
                </c:pt>
                <c:pt idx="11342">
                  <c:v>0.19514687000000006</c:v>
                </c:pt>
                <c:pt idx="11343">
                  <c:v>0.11588050799999998</c:v>
                </c:pt>
                <c:pt idx="11344">
                  <c:v>5.4943170900000032E-2</c:v>
                </c:pt>
                <c:pt idx="11345">
                  <c:v>1.53373591E-2</c:v>
                </c:pt>
                <c:pt idx="11346">
                  <c:v>-2.5263348200000092E-3</c:v>
                </c:pt>
                <c:pt idx="11347">
                  <c:v>-5.5815655300000112E-4</c:v>
                </c:pt>
                <c:pt idx="11348">
                  <c:v>1.7662643000000006E-2</c:v>
                </c:pt>
                <c:pt idx="11349">
                  <c:v>4.7746593900000189E-2</c:v>
                </c:pt>
                <c:pt idx="11350">
                  <c:v>8.5352289600000006E-2</c:v>
                </c:pt>
                <c:pt idx="11351">
                  <c:v>0.12685685699999988</c:v>
                </c:pt>
                <c:pt idx="11352">
                  <c:v>0.16971874200000048</c:v>
                </c:pt>
                <c:pt idx="11353">
                  <c:v>0.21250618400000046</c:v>
                </c:pt>
                <c:pt idx="11354">
                  <c:v>0.25465459499999998</c:v>
                </c:pt>
                <c:pt idx="11355">
                  <c:v>0.29607579800000067</c:v>
                </c:pt>
                <c:pt idx="11356">
                  <c:v>0.33675951900000073</c:v>
                </c:pt>
                <c:pt idx="11357">
                  <c:v>0.3764806930000017</c:v>
                </c:pt>
                <c:pt idx="11358">
                  <c:v>0.41466826900000098</c:v>
                </c:pt>
                <c:pt idx="11359">
                  <c:v>0.45043150700000001</c:v>
                </c:pt>
                <c:pt idx="11360">
                  <c:v>0.48268839000000091</c:v>
                </c:pt>
                <c:pt idx="11361">
                  <c:v>0.51032006299999999</c:v>
                </c:pt>
                <c:pt idx="11362">
                  <c:v>0.53228138799999958</c:v>
                </c:pt>
                <c:pt idx="11363">
                  <c:v>0.54762488099999995</c:v>
                </c:pt>
                <c:pt idx="11364">
                  <c:v>0.55543127199999998</c:v>
                </c:pt>
                <c:pt idx="11365">
                  <c:v>0.55467606400000002</c:v>
                </c:pt>
                <c:pt idx="11366">
                  <c:v>0.54408428600000003</c:v>
                </c:pt>
                <c:pt idx="11367">
                  <c:v>0.522036952</c:v>
                </c:pt>
                <c:pt idx="11368">
                  <c:v>0.48659027000000032</c:v>
                </c:pt>
                <c:pt idx="11369">
                  <c:v>0.43564346100000073</c:v>
                </c:pt>
                <c:pt idx="11370">
                  <c:v>0.36726140100000032</c:v>
                </c:pt>
                <c:pt idx="11371">
                  <c:v>0.28011224899999998</c:v>
                </c:pt>
                <c:pt idx="11372">
                  <c:v>0.17393883200000052</c:v>
                </c:pt>
                <c:pt idx="11373">
                  <c:v>4.9958744100000022E-2</c:v>
                </c:pt>
                <c:pt idx="11374">
                  <c:v>-8.8913507100000025E-2</c:v>
                </c:pt>
                <c:pt idx="11375">
                  <c:v>-0.23809527400000033</c:v>
                </c:pt>
                <c:pt idx="11376">
                  <c:v>-0.39163304100000002</c:v>
                </c:pt>
                <c:pt idx="11377">
                  <c:v>-0.54271907800000063</c:v>
                </c:pt>
                <c:pt idx="11378">
                  <c:v>-0.68432476800000019</c:v>
                </c:pt>
                <c:pt idx="11379">
                  <c:v>-0.80982685500000062</c:v>
                </c:pt>
                <c:pt idx="11380">
                  <c:v>-0.91351557999999866</c:v>
                </c:pt>
                <c:pt idx="11381">
                  <c:v>-0.99091758099999805</c:v>
                </c:pt>
                <c:pt idx="11382">
                  <c:v>-1.038925799999997</c:v>
                </c:pt>
                <c:pt idx="11383">
                  <c:v>-1.0557776499999998</c:v>
                </c:pt>
                <c:pt idx="11384">
                  <c:v>-1.0409543499999998</c:v>
                </c:pt>
                <c:pt idx="11385">
                  <c:v>-0.99507473300000004</c:v>
                </c:pt>
                <c:pt idx="11386">
                  <c:v>-0.919832172</c:v>
                </c:pt>
                <c:pt idx="11387">
                  <c:v>-0.81798865300000145</c:v>
                </c:pt>
                <c:pt idx="11388">
                  <c:v>-0.6934011180000007</c:v>
                </c:pt>
                <c:pt idx="11389">
                  <c:v>-0.55102801700000181</c:v>
                </c:pt>
                <c:pt idx="11390">
                  <c:v>-0.39685916500000151</c:v>
                </c:pt>
                <c:pt idx="11391">
                  <c:v>-0.23772547599999999</c:v>
                </c:pt>
                <c:pt idx="11392">
                  <c:v>-8.0969697900000026E-2</c:v>
                </c:pt>
                <c:pt idx="11393">
                  <c:v>6.6004821500000019E-2</c:v>
                </c:pt>
                <c:pt idx="11394">
                  <c:v>0.19626155400000006</c:v>
                </c:pt>
                <c:pt idx="11395">
                  <c:v>0.30387571100000127</c:v>
                </c:pt>
                <c:pt idx="11396">
                  <c:v>0.38443604300000073</c:v>
                </c:pt>
                <c:pt idx="11397">
                  <c:v>0.43545179800000067</c:v>
                </c:pt>
                <c:pt idx="11398">
                  <c:v>0.45662800400000031</c:v>
                </c:pt>
                <c:pt idx="11399">
                  <c:v>0.4499771920000003</c:v>
                </c:pt>
                <c:pt idx="11400">
                  <c:v>0.419739684</c:v>
                </c:pt>
                <c:pt idx="11401">
                  <c:v>0.37208665100000116</c:v>
                </c:pt>
                <c:pt idx="11402">
                  <c:v>0.31459237800000073</c:v>
                </c:pt>
                <c:pt idx="11403">
                  <c:v>0.25549269900000032</c:v>
                </c:pt>
                <c:pt idx="11404">
                  <c:v>0.20279194800000036</c:v>
                </c:pt>
                <c:pt idx="11405">
                  <c:v>0.16333125700000006</c:v>
                </c:pt>
                <c:pt idx="11406">
                  <c:v>0.14196794700000048</c:v>
                </c:pt>
                <c:pt idx="11407">
                  <c:v>0.14101934700000052</c:v>
                </c:pt>
                <c:pt idx="11408">
                  <c:v>0.16008717700000005</c:v>
                </c:pt>
                <c:pt idx="11409">
                  <c:v>0.19630474800000006</c:v>
                </c:pt>
                <c:pt idx="11410">
                  <c:v>0.24495605400000042</c:v>
                </c:pt>
                <c:pt idx="11411">
                  <c:v>0.30033444400000031</c:v>
                </c:pt>
                <c:pt idx="11412">
                  <c:v>0.35666170200000002</c:v>
                </c:pt>
                <c:pt idx="11413">
                  <c:v>0.40888780400000091</c:v>
                </c:pt>
                <c:pt idx="11414">
                  <c:v>0.45323986700000002</c:v>
                </c:pt>
                <c:pt idx="11415">
                  <c:v>0.48746470700000133</c:v>
                </c:pt>
                <c:pt idx="11416">
                  <c:v>0.51078786099999951</c:v>
                </c:pt>
                <c:pt idx="11417">
                  <c:v>0.52367283200000181</c:v>
                </c:pt>
                <c:pt idx="11418">
                  <c:v>0.52748583500000001</c:v>
                </c:pt>
                <c:pt idx="11419">
                  <c:v>0.52415842700000004</c:v>
                </c:pt>
                <c:pt idx="11420">
                  <c:v>0.515905155</c:v>
                </c:pt>
                <c:pt idx="11421">
                  <c:v>0.50501007999999958</c:v>
                </c:pt>
                <c:pt idx="11422">
                  <c:v>0.49366716400000032</c:v>
                </c:pt>
                <c:pt idx="11423">
                  <c:v>0.48384805800000008</c:v>
                </c:pt>
                <c:pt idx="11424">
                  <c:v>0.47717757800000032</c:v>
                </c:pt>
                <c:pt idx="11425">
                  <c:v>0.47481446000000127</c:v>
                </c:pt>
                <c:pt idx="11426">
                  <c:v>0.4773491730000009</c:v>
                </c:pt>
                <c:pt idx="11427">
                  <c:v>0.48473528500000002</c:v>
                </c:pt>
                <c:pt idx="11428">
                  <c:v>0.49626870700000097</c:v>
                </c:pt>
                <c:pt idx="11429">
                  <c:v>0.51062137700000065</c:v>
                </c:pt>
                <c:pt idx="11430">
                  <c:v>0.52592867700000145</c:v>
                </c:pt>
                <c:pt idx="11431">
                  <c:v>0.53993079600000005</c:v>
                </c:pt>
                <c:pt idx="11432">
                  <c:v>0.55017022900000001</c:v>
                </c:pt>
                <c:pt idx="11433">
                  <c:v>0.55425068499999997</c:v>
                </c:pt>
                <c:pt idx="11434">
                  <c:v>0.55015520500000004</c:v>
                </c:pt>
                <c:pt idx="11435">
                  <c:v>0.53660386800000004</c:v>
                </c:pt>
                <c:pt idx="11436">
                  <c:v>0.51340296299999866</c:v>
                </c:pt>
                <c:pt idx="11437">
                  <c:v>0.48171421300000067</c:v>
                </c:pt>
                <c:pt idx="11438">
                  <c:v>0.44416132200000003</c:v>
                </c:pt>
                <c:pt idx="11439">
                  <c:v>0.40470625999999998</c:v>
                </c:pt>
                <c:pt idx="11440">
                  <c:v>0.36827022700000073</c:v>
                </c:pt>
                <c:pt idx="11441">
                  <c:v>0.3401338510000001</c:v>
                </c:pt>
                <c:pt idx="11442">
                  <c:v>0.32520827200000091</c:v>
                </c:pt>
                <c:pt idx="11443">
                  <c:v>0.32730267600000157</c:v>
                </c:pt>
                <c:pt idx="11444">
                  <c:v>0.3485203470000009</c:v>
                </c:pt>
                <c:pt idx="11445">
                  <c:v>0.38888445900000157</c:v>
                </c:pt>
                <c:pt idx="11446">
                  <c:v>0.4462460230000001</c:v>
                </c:pt>
                <c:pt idx="11447">
                  <c:v>0.51647564999999951</c:v>
                </c:pt>
                <c:pt idx="11448">
                  <c:v>0.59389907800000064</c:v>
                </c:pt>
                <c:pt idx="11449">
                  <c:v>0.67190974500000145</c:v>
                </c:pt>
                <c:pt idx="11450">
                  <c:v>0.74368308500000002</c:v>
                </c:pt>
                <c:pt idx="11451">
                  <c:v>0.80291127500000004</c:v>
                </c:pt>
                <c:pt idx="11452">
                  <c:v>0.84447483700000181</c:v>
                </c:pt>
                <c:pt idx="11453">
                  <c:v>0.86496874499999998</c:v>
                </c:pt>
                <c:pt idx="11454">
                  <c:v>0.86300779400000005</c:v>
                </c:pt>
                <c:pt idx="11455">
                  <c:v>0.839260428</c:v>
                </c:pt>
                <c:pt idx="11456">
                  <c:v>0.79619934400000003</c:v>
                </c:pt>
                <c:pt idx="11457">
                  <c:v>0.73760765200000289</c:v>
                </c:pt>
                <c:pt idx="11458">
                  <c:v>0.66793175900000146</c:v>
                </c:pt>
                <c:pt idx="11459">
                  <c:v>0.5916049409999995</c:v>
                </c:pt>
                <c:pt idx="11460">
                  <c:v>0.51247104300000001</c:v>
                </c:pt>
                <c:pt idx="11461">
                  <c:v>0.43341205600000032</c:v>
                </c:pt>
                <c:pt idx="11462">
                  <c:v>0.3562269470000009</c:v>
                </c:pt>
                <c:pt idx="11463">
                  <c:v>0.28174522099999999</c:v>
                </c:pt>
                <c:pt idx="11464">
                  <c:v>0.21010349800000036</c:v>
                </c:pt>
                <c:pt idx="11465">
                  <c:v>0.14108038600000036</c:v>
                </c:pt>
                <c:pt idx="11466">
                  <c:v>7.4389614400000179E-2</c:v>
                </c:pt>
                <c:pt idx="11467">
                  <c:v>9.8647262000000346E-3</c:v>
                </c:pt>
                <c:pt idx="11468">
                  <c:v>-5.2483114500000032E-2</c:v>
                </c:pt>
                <c:pt idx="11469">
                  <c:v>-0.11250376700000003</c:v>
                </c:pt>
                <c:pt idx="11470">
                  <c:v>-0.16998695400000038</c:v>
                </c:pt>
                <c:pt idx="11471">
                  <c:v>-0.22472321200000006</c:v>
                </c:pt>
                <c:pt idx="11472">
                  <c:v>-0.27651168100000073</c:v>
                </c:pt>
                <c:pt idx="11473">
                  <c:v>-0.32511346400000091</c:v>
                </c:pt>
                <c:pt idx="11474">
                  <c:v>-0.37017662200000073</c:v>
                </c:pt>
                <c:pt idx="11475">
                  <c:v>-0.41117340700000032</c:v>
                </c:pt>
                <c:pt idx="11476">
                  <c:v>-0.44738615200000031</c:v>
                </c:pt>
                <c:pt idx="11477">
                  <c:v>-0.47795931200000008</c:v>
                </c:pt>
                <c:pt idx="11478">
                  <c:v>-0.50201421099999999</c:v>
                </c:pt>
                <c:pt idx="11479">
                  <c:v>-0.51880812300000001</c:v>
                </c:pt>
                <c:pt idx="11480">
                  <c:v>-0.52790660099999998</c:v>
                </c:pt>
                <c:pt idx="11481">
                  <c:v>-0.52933470199999866</c:v>
                </c:pt>
                <c:pt idx="11482">
                  <c:v>-0.52367466100000004</c:v>
                </c:pt>
                <c:pt idx="11483">
                  <c:v>-0.5120777909999995</c:v>
                </c:pt>
                <c:pt idx="11484">
                  <c:v>-0.49616796900000115</c:v>
                </c:pt>
                <c:pt idx="11485">
                  <c:v>-0.47782829000000127</c:v>
                </c:pt>
                <c:pt idx="11486">
                  <c:v>-0.45888703800000002</c:v>
                </c:pt>
                <c:pt idx="11487">
                  <c:v>-0.44074984399999995</c:v>
                </c:pt>
                <c:pt idx="11488">
                  <c:v>-0.42405216800000073</c:v>
                </c:pt>
                <c:pt idx="11489">
                  <c:v>-0.40841665100000091</c:v>
                </c:pt>
                <c:pt idx="11490">
                  <c:v>-0.3923908150000015</c:v>
                </c:pt>
                <c:pt idx="11491">
                  <c:v>-0.37360598800000067</c:v>
                </c:pt>
                <c:pt idx="11492">
                  <c:v>-0.34914495400000012</c:v>
                </c:pt>
                <c:pt idx="11493">
                  <c:v>-0.31605433600000032</c:v>
                </c:pt>
                <c:pt idx="11494">
                  <c:v>-0.27189903399999998</c:v>
                </c:pt>
                <c:pt idx="11495">
                  <c:v>-0.21524897100000048</c:v>
                </c:pt>
                <c:pt idx="11496">
                  <c:v>-0.14600760900000001</c:v>
                </c:pt>
                <c:pt idx="11497">
                  <c:v>-6.5535504400000014E-2</c:v>
                </c:pt>
                <c:pt idx="11498">
                  <c:v>2.3428547099999999E-2</c:v>
                </c:pt>
                <c:pt idx="11499">
                  <c:v>0.11700942100000003</c:v>
                </c:pt>
                <c:pt idx="11500">
                  <c:v>0.21054241200000048</c:v>
                </c:pt>
                <c:pt idx="11501">
                  <c:v>0.29896784200000032</c:v>
                </c:pt>
                <c:pt idx="11502">
                  <c:v>0.37723313599999997</c:v>
                </c:pt>
                <c:pt idx="11503">
                  <c:v>0.44067534799999997</c:v>
                </c:pt>
                <c:pt idx="11504">
                  <c:v>0.48536569700000115</c:v>
                </c:pt>
                <c:pt idx="11505">
                  <c:v>0.50839749899999997</c:v>
                </c:pt>
                <c:pt idx="11506">
                  <c:v>0.50809279499999949</c:v>
                </c:pt>
                <c:pt idx="11507">
                  <c:v>0.48410506100000072</c:v>
                </c:pt>
                <c:pt idx="11508">
                  <c:v>0.43740487500000158</c:v>
                </c:pt>
                <c:pt idx="11509">
                  <c:v>0.37015402100000067</c:v>
                </c:pt>
                <c:pt idx="11510">
                  <c:v>0.28549317800000001</c:v>
                </c:pt>
                <c:pt idx="11511">
                  <c:v>0.18728070199999999</c:v>
                </c:pt>
                <c:pt idx="11512">
                  <c:v>7.9818657900000325E-2</c:v>
                </c:pt>
                <c:pt idx="11513">
                  <c:v>-3.2411550800000015E-2</c:v>
                </c:pt>
                <c:pt idx="11514">
                  <c:v>-0.14499785300000048</c:v>
                </c:pt>
                <c:pt idx="11515">
                  <c:v>-0.253834848</c:v>
                </c:pt>
                <c:pt idx="11516">
                  <c:v>-0.35535114899999998</c:v>
                </c:pt>
                <c:pt idx="11517">
                  <c:v>-0.44671336300000031</c:v>
                </c:pt>
                <c:pt idx="11518">
                  <c:v>-0.52597761600000181</c:v>
                </c:pt>
                <c:pt idx="11519">
                  <c:v>-0.59214759099999958</c:v>
                </c:pt>
                <c:pt idx="11520">
                  <c:v>-0.6451059760000023</c:v>
                </c:pt>
                <c:pt idx="11521">
                  <c:v>-0.68541176699999951</c:v>
                </c:pt>
                <c:pt idx="11522">
                  <c:v>-0.71399143000000242</c:v>
                </c:pt>
                <c:pt idx="11523">
                  <c:v>-0.73179061100000242</c:v>
                </c:pt>
                <c:pt idx="11524">
                  <c:v>-0.73947322599999998</c:v>
                </c:pt>
                <c:pt idx="11525">
                  <c:v>-0.73725402799999995</c:v>
                </c:pt>
                <c:pt idx="11526">
                  <c:v>-0.72492249400000064</c:v>
                </c:pt>
                <c:pt idx="11527">
                  <c:v>-0.702064935</c:v>
                </c:pt>
                <c:pt idx="11528">
                  <c:v>-0.66843785200000183</c:v>
                </c:pt>
                <c:pt idx="11529">
                  <c:v>-0.62439617800000002</c:v>
                </c:pt>
                <c:pt idx="11530">
                  <c:v>-0.57125553600000145</c:v>
                </c:pt>
                <c:pt idx="11531">
                  <c:v>-0.51147847000000002</c:v>
                </c:pt>
                <c:pt idx="11532">
                  <c:v>-0.44861290700000089</c:v>
                </c:pt>
                <c:pt idx="11533">
                  <c:v>-0.38697015900000098</c:v>
                </c:pt>
                <c:pt idx="11534">
                  <c:v>-0.33109625100000073</c:v>
                </c:pt>
                <c:pt idx="11535">
                  <c:v>-0.28513940799999998</c:v>
                </c:pt>
                <c:pt idx="11536">
                  <c:v>-0.25224070100000001</c:v>
                </c:pt>
                <c:pt idx="11537">
                  <c:v>-0.23406673500000033</c:v>
                </c:pt>
                <c:pt idx="11538">
                  <c:v>-0.23056623800000042</c:v>
                </c:pt>
                <c:pt idx="11539">
                  <c:v>-0.23998132799999999</c:v>
                </c:pt>
                <c:pt idx="11540">
                  <c:v>-0.25909169599999998</c:v>
                </c:pt>
                <c:pt idx="11541">
                  <c:v>-0.28362948900000073</c:v>
                </c:pt>
                <c:pt idx="11542">
                  <c:v>-0.30878122600000002</c:v>
                </c:pt>
                <c:pt idx="11543">
                  <c:v>-0.32969717700000073</c:v>
                </c:pt>
                <c:pt idx="11544">
                  <c:v>-0.34194291800000032</c:v>
                </c:pt>
                <c:pt idx="11545">
                  <c:v>-0.34185484800000032</c:v>
                </c:pt>
                <c:pt idx="11546">
                  <c:v>-0.3267868670000017</c:v>
                </c:pt>
                <c:pt idx="11547">
                  <c:v>-0.29525428500000073</c:v>
                </c:pt>
                <c:pt idx="11548">
                  <c:v>-0.24699416100000052</c:v>
                </c:pt>
                <c:pt idx="11549">
                  <c:v>-0.18296177699999999</c:v>
                </c:pt>
                <c:pt idx="11550">
                  <c:v>-0.10527927300000023</c:v>
                </c:pt>
                <c:pt idx="11551">
                  <c:v>-1.7142695400000008E-2</c:v>
                </c:pt>
                <c:pt idx="11552">
                  <c:v>7.7318714100000199E-2</c:v>
                </c:pt>
                <c:pt idx="11553">
                  <c:v>0.17324412600000033</c:v>
                </c:pt>
                <c:pt idx="11554">
                  <c:v>0.26531945800000001</c:v>
                </c:pt>
                <c:pt idx="11555">
                  <c:v>0.34813940400000015</c:v>
                </c:pt>
                <c:pt idx="11556">
                  <c:v>0.41663905399999995</c:v>
                </c:pt>
                <c:pt idx="11557">
                  <c:v>0.466557324</c:v>
                </c:pt>
                <c:pt idx="11558">
                  <c:v>0.49486993100000115</c:v>
                </c:pt>
                <c:pt idx="11559">
                  <c:v>0.50011763600000003</c:v>
                </c:pt>
                <c:pt idx="11560">
                  <c:v>0.48256422000000032</c:v>
                </c:pt>
                <c:pt idx="11561">
                  <c:v>0.44414501499999975</c:v>
                </c:pt>
                <c:pt idx="11562">
                  <c:v>0.38820758900000091</c:v>
                </c:pt>
                <c:pt idx="11563">
                  <c:v>0.31908809500000157</c:v>
                </c:pt>
                <c:pt idx="11564">
                  <c:v>0.24159579100000042</c:v>
                </c:pt>
                <c:pt idx="11565">
                  <c:v>0.16048541100000024</c:v>
                </c:pt>
                <c:pt idx="11566">
                  <c:v>7.9981445799999995E-2</c:v>
                </c:pt>
                <c:pt idx="11567">
                  <c:v>3.393277970000001E-3</c:v>
                </c:pt>
                <c:pt idx="11568">
                  <c:v>-6.7167165299999998E-2</c:v>
                </c:pt>
                <c:pt idx="11569">
                  <c:v>-0.13096213200000043</c:v>
                </c:pt>
                <c:pt idx="11570">
                  <c:v>-0.18868747399999999</c:v>
                </c:pt>
                <c:pt idx="11571">
                  <c:v>-0.24238328400000042</c:v>
                </c:pt>
                <c:pt idx="11572">
                  <c:v>-0.29514799200000008</c:v>
                </c:pt>
                <c:pt idx="11573">
                  <c:v>-0.35061999600000032</c:v>
                </c:pt>
                <c:pt idx="11574">
                  <c:v>-0.41223538999999998</c:v>
                </c:pt>
                <c:pt idx="11575">
                  <c:v>-0.48234505100000002</c:v>
                </c:pt>
                <c:pt idx="11576">
                  <c:v>-0.56135102599999998</c:v>
                </c:pt>
                <c:pt idx="11577">
                  <c:v>-0.64707045900000182</c:v>
                </c:pt>
                <c:pt idx="11578">
                  <c:v>-0.73452707600000144</c:v>
                </c:pt>
                <c:pt idx="11579">
                  <c:v>-0.81629401200000196</c:v>
                </c:pt>
                <c:pt idx="11580">
                  <c:v>-0.88338610299999876</c:v>
                </c:pt>
                <c:pt idx="11581">
                  <c:v>-0.92655937899999996</c:v>
                </c:pt>
                <c:pt idx="11582">
                  <c:v>-0.93776420300000063</c:v>
                </c:pt>
                <c:pt idx="11583">
                  <c:v>-0.91145315499999957</c:v>
                </c:pt>
                <c:pt idx="11584">
                  <c:v>-0.84548150799999999</c:v>
                </c:pt>
                <c:pt idx="11585">
                  <c:v>-0.741437758</c:v>
                </c:pt>
                <c:pt idx="11586">
                  <c:v>-0.60437947500000133</c:v>
                </c:pt>
                <c:pt idx="11587">
                  <c:v>-0.44208068100000103</c:v>
                </c:pt>
                <c:pt idx="11588">
                  <c:v>-0.26398418900000098</c:v>
                </c:pt>
                <c:pt idx="11589">
                  <c:v>-8.0082796000000012E-2</c:v>
                </c:pt>
                <c:pt idx="11590">
                  <c:v>0.10007472800000017</c:v>
                </c:pt>
                <c:pt idx="11591">
                  <c:v>0.26812628800000032</c:v>
                </c:pt>
                <c:pt idx="11592">
                  <c:v>0.41734083200000038</c:v>
                </c:pt>
                <c:pt idx="11593">
                  <c:v>0.54278519199999997</c:v>
                </c:pt>
                <c:pt idx="11594">
                  <c:v>0.64128198700000005</c:v>
                </c:pt>
                <c:pt idx="11595">
                  <c:v>0.71123663800000003</c:v>
                </c:pt>
                <c:pt idx="11596">
                  <c:v>0.75240840800000064</c:v>
                </c:pt>
                <c:pt idx="11597">
                  <c:v>0.76568201300000183</c:v>
                </c:pt>
                <c:pt idx="11598">
                  <c:v>0.75287548400000182</c:v>
                </c:pt>
                <c:pt idx="11599">
                  <c:v>0.71660577400000181</c:v>
                </c:pt>
                <c:pt idx="11600">
                  <c:v>0.66021567000000181</c:v>
                </c:pt>
                <c:pt idx="11601">
                  <c:v>0.58774933400000062</c:v>
                </c:pt>
                <c:pt idx="11602">
                  <c:v>0.50394131400000064</c:v>
                </c:pt>
                <c:pt idx="11603">
                  <c:v>0.41416346900000073</c:v>
                </c:pt>
                <c:pt idx="11604">
                  <c:v>0.32426368800000038</c:v>
                </c:pt>
                <c:pt idx="11605">
                  <c:v>0.24023954700000033</c:v>
                </c:pt>
                <c:pt idx="11606">
                  <c:v>0.16772540800000021</c:v>
                </c:pt>
                <c:pt idx="11607">
                  <c:v>0.11133255800000003</c:v>
                </c:pt>
                <c:pt idx="11608">
                  <c:v>7.3947585999999996E-2</c:v>
                </c:pt>
                <c:pt idx="11609">
                  <c:v>5.6143839899999985E-2</c:v>
                </c:pt>
                <c:pt idx="11610">
                  <c:v>5.5873249399999957E-2</c:v>
                </c:pt>
                <c:pt idx="11611">
                  <c:v>6.8561157799999967E-2</c:v>
                </c:pt>
                <c:pt idx="11612">
                  <c:v>8.7638337600000005E-2</c:v>
                </c:pt>
                <c:pt idx="11613">
                  <c:v>0.10543398700000002</c:v>
                </c:pt>
                <c:pt idx="11614">
                  <c:v>0.11425719099999998</c:v>
                </c:pt>
                <c:pt idx="11615">
                  <c:v>0.107448327</c:v>
                </c:pt>
                <c:pt idx="11616">
                  <c:v>8.0199970100000226E-2</c:v>
                </c:pt>
                <c:pt idx="11617">
                  <c:v>3.0023688700000002E-2</c:v>
                </c:pt>
                <c:pt idx="11618">
                  <c:v>-4.3157349599999839E-2</c:v>
                </c:pt>
                <c:pt idx="11619">
                  <c:v>-0.13721387800000001</c:v>
                </c:pt>
                <c:pt idx="11620">
                  <c:v>-0.248185726</c:v>
                </c:pt>
                <c:pt idx="11621">
                  <c:v>-0.37069991600000002</c:v>
                </c:pt>
                <c:pt idx="11622">
                  <c:v>-0.49835227300000151</c:v>
                </c:pt>
                <c:pt idx="11623">
                  <c:v>-0.62404050500000063</c:v>
                </c:pt>
                <c:pt idx="11624">
                  <c:v>-0.74029397100000005</c:v>
                </c:pt>
                <c:pt idx="11625">
                  <c:v>-0.83966712200000004</c:v>
                </c:pt>
                <c:pt idx="11626">
                  <c:v>-0.9152446370000018</c:v>
                </c:pt>
                <c:pt idx="11627">
                  <c:v>-0.96125711999999996</c:v>
                </c:pt>
                <c:pt idx="11628">
                  <c:v>-0.9737426930000016</c:v>
                </c:pt>
                <c:pt idx="11629">
                  <c:v>-0.95113901599999995</c:v>
                </c:pt>
                <c:pt idx="11630">
                  <c:v>-0.89466784700000024</c:v>
                </c:pt>
                <c:pt idx="11631">
                  <c:v>-0.80839090000000002</c:v>
                </c:pt>
                <c:pt idx="11632">
                  <c:v>-0.69886870400000023</c:v>
                </c:pt>
                <c:pt idx="11633">
                  <c:v>-0.574433054</c:v>
                </c:pt>
                <c:pt idx="11634">
                  <c:v>-0.4441717680000003</c:v>
                </c:pt>
                <c:pt idx="11635">
                  <c:v>-0.31679475899999998</c:v>
                </c:pt>
                <c:pt idx="11636">
                  <c:v>-0.19958971300000006</c:v>
                </c:pt>
                <c:pt idx="11637">
                  <c:v>-9.7665754600000002E-2</c:v>
                </c:pt>
                <c:pt idx="11638">
                  <c:v>-1.3623416000000005E-2</c:v>
                </c:pt>
                <c:pt idx="11639">
                  <c:v>5.2304797700000127E-2</c:v>
                </c:pt>
                <c:pt idx="11640">
                  <c:v>0.101707169</c:v>
                </c:pt>
                <c:pt idx="11641">
                  <c:v>0.13719593099999999</c:v>
                </c:pt>
                <c:pt idx="11642">
                  <c:v>0.16156672499999997</c:v>
                </c:pt>
                <c:pt idx="11643">
                  <c:v>0.17711677100000001</c:v>
                </c:pt>
                <c:pt idx="11644">
                  <c:v>0.18526965700000042</c:v>
                </c:pt>
                <c:pt idx="11645">
                  <c:v>0.18656038600000058</c:v>
                </c:pt>
                <c:pt idx="11646">
                  <c:v>0.18093937700000048</c:v>
                </c:pt>
                <c:pt idx="11647">
                  <c:v>0.16826931800000042</c:v>
                </c:pt>
                <c:pt idx="11648">
                  <c:v>0.14884755499999999</c:v>
                </c:pt>
                <c:pt idx="11649">
                  <c:v>0.1237920820000003</c:v>
                </c:pt>
                <c:pt idx="11650">
                  <c:v>9.5174146900000048E-2</c:v>
                </c:pt>
                <c:pt idx="11651">
                  <c:v>6.5855922000000025E-2</c:v>
                </c:pt>
                <c:pt idx="11652">
                  <c:v>3.9073000800000091E-2</c:v>
                </c:pt>
                <c:pt idx="11653">
                  <c:v>1.7868486200000023E-2</c:v>
                </c:pt>
                <c:pt idx="11654">
                  <c:v>4.5223892499999955E-3</c:v>
                </c:pt>
                <c:pt idx="11655">
                  <c:v>1.1946253700000045E-4</c:v>
                </c:pt>
                <c:pt idx="11656">
                  <c:v>4.3600301500000002E-3</c:v>
                </c:pt>
                <c:pt idx="11657">
                  <c:v>1.5656592200000003E-2</c:v>
                </c:pt>
                <c:pt idx="11658">
                  <c:v>3.1483881000000012E-2</c:v>
                </c:pt>
                <c:pt idx="11659">
                  <c:v>4.8887078799999956E-2</c:v>
                </c:pt>
                <c:pt idx="11660">
                  <c:v>6.5015716599999995E-2</c:v>
                </c:pt>
                <c:pt idx="11661">
                  <c:v>7.754658770000003E-2</c:v>
                </c:pt>
                <c:pt idx="11662">
                  <c:v>8.4895453000000329E-2</c:v>
                </c:pt>
                <c:pt idx="11663">
                  <c:v>8.6183121099999996E-2</c:v>
                </c:pt>
                <c:pt idx="11664">
                  <c:v>8.0994560000000299E-2</c:v>
                </c:pt>
                <c:pt idx="11665">
                  <c:v>6.9036157100000023E-2</c:v>
                </c:pt>
                <c:pt idx="11666">
                  <c:v>4.9828380100000021E-2</c:v>
                </c:pt>
                <c:pt idx="11667">
                  <c:v>2.2558526199999988E-2</c:v>
                </c:pt>
                <c:pt idx="11668">
                  <c:v>-1.3833036700000001E-2</c:v>
                </c:pt>
                <c:pt idx="11669">
                  <c:v>-6.0339720800000163E-2</c:v>
                </c:pt>
                <c:pt idx="11670">
                  <c:v>-0.11743423400000012</c:v>
                </c:pt>
                <c:pt idx="11671">
                  <c:v>-0.18461066300000001</c:v>
                </c:pt>
                <c:pt idx="11672">
                  <c:v>-0.26007179400000002</c:v>
                </c:pt>
                <c:pt idx="11673">
                  <c:v>-0.34067413800000018</c:v>
                </c:pt>
                <c:pt idx="11674">
                  <c:v>-0.42217485200000032</c:v>
                </c:pt>
                <c:pt idx="11675">
                  <c:v>-0.49974432800000002</c:v>
                </c:pt>
                <c:pt idx="11676">
                  <c:v>-0.56864072800000065</c:v>
                </c:pt>
                <c:pt idx="11677">
                  <c:v>-0.62490480000000181</c:v>
                </c:pt>
                <c:pt idx="11678">
                  <c:v>-0.66592997400000242</c:v>
                </c:pt>
                <c:pt idx="11679">
                  <c:v>-0.69079405000000194</c:v>
                </c:pt>
                <c:pt idx="11680">
                  <c:v>-0.70029306000000002</c:v>
                </c:pt>
                <c:pt idx="11681">
                  <c:v>-0.69667928700000203</c:v>
                </c:pt>
                <c:pt idx="11682">
                  <c:v>-0.68316325700000025</c:v>
                </c:pt>
                <c:pt idx="11683">
                  <c:v>-0.66328371300000133</c:v>
                </c:pt>
                <c:pt idx="11684">
                  <c:v>-0.64026924700000065</c:v>
                </c:pt>
                <c:pt idx="11685">
                  <c:v>-0.61651334899999866</c:v>
                </c:pt>
                <c:pt idx="11686">
                  <c:v>-0.59325811600000022</c:v>
                </c:pt>
                <c:pt idx="11687">
                  <c:v>-0.57053462600000004</c:v>
                </c:pt>
                <c:pt idx="11688">
                  <c:v>-0.54735438300000006</c:v>
                </c:pt>
                <c:pt idx="11689">
                  <c:v>-0.52209409600000145</c:v>
                </c:pt>
                <c:pt idx="11690">
                  <c:v>-0.4929759140000009</c:v>
                </c:pt>
                <c:pt idx="11691">
                  <c:v>-0.458530353</c:v>
                </c:pt>
                <c:pt idx="11692">
                  <c:v>-0.41794118800000002</c:v>
                </c:pt>
                <c:pt idx="11693">
                  <c:v>-0.3712068840000009</c:v>
                </c:pt>
                <c:pt idx="11694">
                  <c:v>-0.31910305800000005</c:v>
                </c:pt>
                <c:pt idx="11695">
                  <c:v>-0.26298336400000066</c:v>
                </c:pt>
                <c:pt idx="11696">
                  <c:v>-0.20449446300000049</c:v>
                </c:pt>
                <c:pt idx="11697">
                  <c:v>-0.14529601300000036</c:v>
                </c:pt>
                <c:pt idx="11698">
                  <c:v>-8.6861532600000041E-2</c:v>
                </c:pt>
                <c:pt idx="11699">
                  <c:v>-3.0399645700000012E-2</c:v>
                </c:pt>
                <c:pt idx="11700">
                  <c:v>2.3112266799999993E-2</c:v>
                </c:pt>
                <c:pt idx="11701">
                  <c:v>7.2831687900000233E-2</c:v>
                </c:pt>
                <c:pt idx="11702">
                  <c:v>0.11796080000000003</c:v>
                </c:pt>
                <c:pt idx="11703">
                  <c:v>0.15772212599999999</c:v>
                </c:pt>
                <c:pt idx="11704">
                  <c:v>0.19142822400000006</c:v>
                </c:pt>
                <c:pt idx="11705">
                  <c:v>0.21863013600000036</c:v>
                </c:pt>
                <c:pt idx="11706">
                  <c:v>0.23929275899999999</c:v>
                </c:pt>
                <c:pt idx="11707">
                  <c:v>0.25392882400000066</c:v>
                </c:pt>
                <c:pt idx="11708">
                  <c:v>0.263630957</c:v>
                </c:pt>
                <c:pt idx="11709">
                  <c:v>0.269971246</c:v>
                </c:pt>
                <c:pt idx="11710">
                  <c:v>0.27477404800000005</c:v>
                </c:pt>
                <c:pt idx="11711">
                  <c:v>0.27980526300000103</c:v>
                </c:pt>
                <c:pt idx="11712">
                  <c:v>0.28644314900000001</c:v>
                </c:pt>
                <c:pt idx="11713">
                  <c:v>0.29540190500000091</c:v>
                </c:pt>
                <c:pt idx="11714">
                  <c:v>0.30656796900000127</c:v>
                </c:pt>
                <c:pt idx="11715">
                  <c:v>0.31898732900000115</c:v>
                </c:pt>
                <c:pt idx="11716">
                  <c:v>0.33100961100000115</c:v>
                </c:pt>
                <c:pt idx="11717">
                  <c:v>0.34056165200000016</c:v>
                </c:pt>
                <c:pt idx="11718">
                  <c:v>0.34549436800000038</c:v>
                </c:pt>
                <c:pt idx="11719">
                  <c:v>0.34392738300000103</c:v>
                </c:pt>
                <c:pt idx="11720">
                  <c:v>0.33451826200000151</c:v>
                </c:pt>
                <c:pt idx="11721">
                  <c:v>0.31660509900000067</c:v>
                </c:pt>
                <c:pt idx="11722">
                  <c:v>0.29021226500000091</c:v>
                </c:pt>
                <c:pt idx="11723">
                  <c:v>0.25595621200000002</c:v>
                </c:pt>
                <c:pt idx="11724">
                  <c:v>0.21492448400000069</c:v>
                </c:pt>
                <c:pt idx="11725">
                  <c:v>0.16860809200000004</c:v>
                </c:pt>
                <c:pt idx="11726">
                  <c:v>0.11893955600000003</c:v>
                </c:pt>
                <c:pt idx="11727">
                  <c:v>6.8433754900000171E-2</c:v>
                </c:pt>
                <c:pt idx="11728">
                  <c:v>2.0362639999999977E-2</c:v>
                </c:pt>
                <c:pt idx="11729">
                  <c:v>-2.114990680000001E-2</c:v>
                </c:pt>
                <c:pt idx="11730">
                  <c:v>-5.1230002800000007E-2</c:v>
                </c:pt>
                <c:pt idx="11731">
                  <c:v>-6.4624709000000002E-2</c:v>
                </c:pt>
                <c:pt idx="11732">
                  <c:v>-5.6331857200000002E-2</c:v>
                </c:pt>
                <c:pt idx="11733">
                  <c:v>-2.2386586399999978E-2</c:v>
                </c:pt>
                <c:pt idx="11734">
                  <c:v>3.9366065300000003E-2</c:v>
                </c:pt>
                <c:pt idx="11735">
                  <c:v>0.128700593</c:v>
                </c:pt>
                <c:pt idx="11736">
                  <c:v>0.24279246600000048</c:v>
                </c:pt>
                <c:pt idx="11737">
                  <c:v>0.37641618100000157</c:v>
                </c:pt>
                <c:pt idx="11738">
                  <c:v>0.52252125400000005</c:v>
                </c:pt>
                <c:pt idx="11739">
                  <c:v>0.67305999800000182</c:v>
                </c:pt>
                <c:pt idx="11740">
                  <c:v>0.81989215599999998</c:v>
                </c:pt>
                <c:pt idx="11741">
                  <c:v>0.95559018200000001</c:v>
                </c:pt>
                <c:pt idx="11742">
                  <c:v>1.0740149800000001</c:v>
                </c:pt>
                <c:pt idx="11743">
                  <c:v>1.17060345</c:v>
                </c:pt>
                <c:pt idx="11744">
                  <c:v>1.24238541</c:v>
                </c:pt>
                <c:pt idx="11745">
                  <c:v>1.2878075999999998</c:v>
                </c:pt>
                <c:pt idx="11746">
                  <c:v>1.30647395</c:v>
                </c:pt>
                <c:pt idx="11747">
                  <c:v>1.2989076099999999</c:v>
                </c:pt>
                <c:pt idx="11748">
                  <c:v>1.2664048999999973</c:v>
                </c:pt>
                <c:pt idx="11749">
                  <c:v>1.2109962399999961</c:v>
                </c:pt>
                <c:pt idx="11750">
                  <c:v>1.13547153</c:v>
                </c:pt>
                <c:pt idx="11751">
                  <c:v>1.043386259999997</c:v>
                </c:pt>
                <c:pt idx="11752">
                  <c:v>0.93895539200000133</c:v>
                </c:pt>
                <c:pt idx="11753">
                  <c:v>0.82677354000000003</c:v>
                </c:pt>
                <c:pt idx="11754">
                  <c:v>0.711362673</c:v>
                </c:pt>
                <c:pt idx="11755">
                  <c:v>0.59662499400000024</c:v>
                </c:pt>
                <c:pt idx="11756">
                  <c:v>0.48533894900000091</c:v>
                </c:pt>
                <c:pt idx="11757">
                  <c:v>0.37885648500000152</c:v>
                </c:pt>
                <c:pt idx="11758">
                  <c:v>0.27712417400000067</c:v>
                </c:pt>
                <c:pt idx="11759">
                  <c:v>0.17906604200000042</c:v>
                </c:pt>
                <c:pt idx="11760">
                  <c:v>8.3257307000000266E-2</c:v>
                </c:pt>
                <c:pt idx="11761">
                  <c:v>-1.1277468700000001E-2</c:v>
                </c:pt>
                <c:pt idx="11762">
                  <c:v>-0.10436308800000002</c:v>
                </c:pt>
                <c:pt idx="11763">
                  <c:v>-0.19427472799999987</c:v>
                </c:pt>
                <c:pt idx="11764">
                  <c:v>-0.27776978300000038</c:v>
                </c:pt>
                <c:pt idx="11765">
                  <c:v>-0.35056310500000032</c:v>
                </c:pt>
                <c:pt idx="11766">
                  <c:v>-0.40813582399999998</c:v>
                </c:pt>
                <c:pt idx="11767">
                  <c:v>-0.44667958300000032</c:v>
                </c:pt>
                <c:pt idx="11768">
                  <c:v>-0.46394435299999998</c:v>
                </c:pt>
                <c:pt idx="11769">
                  <c:v>-0.4597860750000009</c:v>
                </c:pt>
                <c:pt idx="11770">
                  <c:v>-0.43628952600000032</c:v>
                </c:pt>
                <c:pt idx="11771">
                  <c:v>-0.39744423300000098</c:v>
                </c:pt>
                <c:pt idx="11772">
                  <c:v>-0.34845249700000114</c:v>
                </c:pt>
                <c:pt idx="11773">
                  <c:v>-0.29482327300000127</c:v>
                </c:pt>
                <c:pt idx="11774">
                  <c:v>-0.24144136200000052</c:v>
                </c:pt>
                <c:pt idx="11775">
                  <c:v>-0.19179363800000021</c:v>
                </c:pt>
                <c:pt idx="11776">
                  <c:v>-0.14748936900000043</c:v>
                </c:pt>
                <c:pt idx="11777">
                  <c:v>-0.10814265900000017</c:v>
                </c:pt>
                <c:pt idx="11778">
                  <c:v>-7.1610192099999997E-2</c:v>
                </c:pt>
                <c:pt idx="11779">
                  <c:v>-3.4511305300000031E-2</c:v>
                </c:pt>
                <c:pt idx="11780">
                  <c:v>7.0841512200000003E-3</c:v>
                </c:pt>
                <c:pt idx="11781">
                  <c:v>5.692381049999988E-2</c:v>
                </c:pt>
                <c:pt idx="11782">
                  <c:v>0.11790791699999995</c:v>
                </c:pt>
                <c:pt idx="11783">
                  <c:v>0.19156849200000048</c:v>
                </c:pt>
                <c:pt idx="11784">
                  <c:v>0.277736333</c:v>
                </c:pt>
                <c:pt idx="11785">
                  <c:v>0.37441459500000157</c:v>
                </c:pt>
                <c:pt idx="11786">
                  <c:v>0.47786286700000152</c:v>
                </c:pt>
                <c:pt idx="11787">
                  <c:v>0.58288931300000024</c:v>
                </c:pt>
                <c:pt idx="11788">
                  <c:v>0.68333536899999958</c:v>
                </c:pt>
                <c:pt idx="11789">
                  <c:v>0.77271696799999978</c:v>
                </c:pt>
                <c:pt idx="11790">
                  <c:v>0.84495323800000133</c:v>
                </c:pt>
                <c:pt idx="11791">
                  <c:v>0.89508019099999958</c:v>
                </c:pt>
                <c:pt idx="11792">
                  <c:v>0.91983254999999842</c:v>
                </c:pt>
                <c:pt idx="11793">
                  <c:v>0.91798635899999959</c:v>
                </c:pt>
                <c:pt idx="11794">
                  <c:v>0.89039999000000025</c:v>
                </c:pt>
                <c:pt idx="11795">
                  <c:v>0.83975719000000004</c:v>
                </c:pt>
                <c:pt idx="11796">
                  <c:v>0.77008471000000123</c:v>
                </c:pt>
                <c:pt idx="11797">
                  <c:v>0.68616601300000024</c:v>
                </c:pt>
                <c:pt idx="11798">
                  <c:v>0.59298554199999876</c:v>
                </c:pt>
                <c:pt idx="11799">
                  <c:v>0.49531134800000032</c:v>
                </c:pt>
                <c:pt idx="11800">
                  <c:v>0.39746835100000133</c:v>
                </c:pt>
                <c:pt idx="11801">
                  <c:v>0.30328910100000073</c:v>
                </c:pt>
                <c:pt idx="11802">
                  <c:v>0.21617515500000001</c:v>
                </c:pt>
                <c:pt idx="11803">
                  <c:v>0.13917544800000001</c:v>
                </c:pt>
                <c:pt idx="11804">
                  <c:v>7.4997359900000185E-2</c:v>
                </c:pt>
                <c:pt idx="11805">
                  <c:v>2.5904427999999997E-2</c:v>
                </c:pt>
                <c:pt idx="11806">
                  <c:v>-6.4932098100000182E-3</c:v>
                </c:pt>
                <c:pt idx="11807">
                  <c:v>-2.1496530199999999E-2</c:v>
                </c:pt>
                <c:pt idx="11808">
                  <c:v>-1.9534470900000003E-2</c:v>
                </c:pt>
                <c:pt idx="11809">
                  <c:v>-2.2468727900000012E-3</c:v>
                </c:pt>
                <c:pt idx="11810">
                  <c:v>2.7628206700000012E-2</c:v>
                </c:pt>
                <c:pt idx="11811">
                  <c:v>6.6570246999999985E-2</c:v>
                </c:pt>
                <c:pt idx="11812">
                  <c:v>0.11074134100000003</c:v>
                </c:pt>
                <c:pt idx="11813">
                  <c:v>0.15649884000000069</c:v>
                </c:pt>
                <c:pt idx="11814">
                  <c:v>0.20083247800000001</c:v>
                </c:pt>
                <c:pt idx="11815">
                  <c:v>0.24162161099999988</c:v>
                </c:pt>
                <c:pt idx="11816">
                  <c:v>0.27765938699999998</c:v>
                </c:pt>
                <c:pt idx="11817">
                  <c:v>0.30845687400000127</c:v>
                </c:pt>
                <c:pt idx="11818">
                  <c:v>0.33390770600000103</c:v>
                </c:pt>
                <c:pt idx="11819">
                  <c:v>0.35393018000000032</c:v>
                </c:pt>
                <c:pt idx="11820">
                  <c:v>0.368205053</c:v>
                </c:pt>
                <c:pt idx="11821">
                  <c:v>0.37609156300000091</c:v>
                </c:pt>
                <c:pt idx="11822">
                  <c:v>0.37674122200000004</c:v>
                </c:pt>
                <c:pt idx="11823">
                  <c:v>0.36936386400000126</c:v>
                </c:pt>
                <c:pt idx="11824">
                  <c:v>0.35355193499999998</c:v>
                </c:pt>
                <c:pt idx="11825">
                  <c:v>0.32955517100000098</c:v>
                </c:pt>
                <c:pt idx="11826">
                  <c:v>0.29841588400000091</c:v>
                </c:pt>
                <c:pt idx="11827">
                  <c:v>0.26192390400000032</c:v>
                </c:pt>
                <c:pt idx="11828">
                  <c:v>0.22240248400000051</c:v>
                </c:pt>
                <c:pt idx="11829">
                  <c:v>0.18238363499999999</c:v>
                </c:pt>
                <c:pt idx="11830">
                  <c:v>0.14425637599999999</c:v>
                </c:pt>
                <c:pt idx="11831">
                  <c:v>0.10996744300000012</c:v>
                </c:pt>
                <c:pt idx="11832">
                  <c:v>8.0834637700000045E-2</c:v>
                </c:pt>
                <c:pt idx="11833">
                  <c:v>5.7497686900000282E-2</c:v>
                </c:pt>
                <c:pt idx="11834">
                  <c:v>4.0000668599999976E-2</c:v>
                </c:pt>
                <c:pt idx="11835">
                  <c:v>2.7972634600000011E-2</c:v>
                </c:pt>
                <c:pt idx="11836">
                  <c:v>2.0858788999999999E-2</c:v>
                </c:pt>
                <c:pt idx="11837">
                  <c:v>1.8148462800000001E-2</c:v>
                </c:pt>
                <c:pt idx="11838">
                  <c:v>1.9549171300000071E-2</c:v>
                </c:pt>
                <c:pt idx="11839">
                  <c:v>2.5067134000000001E-2</c:v>
                </c:pt>
                <c:pt idx="11840">
                  <c:v>3.4971438600000015E-2</c:v>
                </c:pt>
                <c:pt idx="11841">
                  <c:v>4.9643179499999898E-2</c:v>
                </c:pt>
                <c:pt idx="11842">
                  <c:v>6.9336648000000195E-2</c:v>
                </c:pt>
                <c:pt idx="11843">
                  <c:v>9.390445600000033E-2</c:v>
                </c:pt>
                <c:pt idx="11844">
                  <c:v>0.12255568700000002</c:v>
                </c:pt>
                <c:pt idx="11845">
                  <c:v>0.15371922700000049</c:v>
                </c:pt>
                <c:pt idx="11846">
                  <c:v>0.18506802200000036</c:v>
                </c:pt>
                <c:pt idx="11847">
                  <c:v>0.21372965099999999</c:v>
                </c:pt>
                <c:pt idx="11848">
                  <c:v>0.236666073</c:v>
                </c:pt>
                <c:pt idx="11849">
                  <c:v>0.25116058800000002</c:v>
                </c:pt>
                <c:pt idx="11850">
                  <c:v>0.25531924299999997</c:v>
                </c:pt>
                <c:pt idx="11851">
                  <c:v>0.24847779200000036</c:v>
                </c:pt>
                <c:pt idx="11852">
                  <c:v>0.23141736300000046</c:v>
                </c:pt>
                <c:pt idx="11853">
                  <c:v>0.20632763000000001</c:v>
                </c:pt>
                <c:pt idx="11854">
                  <c:v>0.17650538100000052</c:v>
                </c:pt>
                <c:pt idx="11855">
                  <c:v>0.14583058199999999</c:v>
                </c:pt>
                <c:pt idx="11856">
                  <c:v>0.11810983000000003</c:v>
                </c:pt>
                <c:pt idx="11857">
                  <c:v>9.6404577100000027E-2</c:v>
                </c:pt>
                <c:pt idx="11858">
                  <c:v>8.2466917599999995E-2</c:v>
                </c:pt>
                <c:pt idx="11859">
                  <c:v>7.638824880000003E-2</c:v>
                </c:pt>
                <c:pt idx="11860">
                  <c:v>7.6525634600000031E-2</c:v>
                </c:pt>
                <c:pt idx="11861">
                  <c:v>7.9723662500000139E-2</c:v>
                </c:pt>
                <c:pt idx="11862">
                  <c:v>8.1794702400000044E-2</c:v>
                </c:pt>
                <c:pt idx="11863">
                  <c:v>7.817548019999998E-2</c:v>
                </c:pt>
                <c:pt idx="11864">
                  <c:v>6.4645786600000019E-2</c:v>
                </c:pt>
                <c:pt idx="11865">
                  <c:v>3.7987375200000117E-2</c:v>
                </c:pt>
                <c:pt idx="11866">
                  <c:v>-3.5250227100000076E-3</c:v>
                </c:pt>
                <c:pt idx="11867">
                  <c:v>-5.9870427200000166E-2</c:v>
                </c:pt>
                <c:pt idx="11868">
                  <c:v>-0.12928572499999988</c:v>
                </c:pt>
                <c:pt idx="11869">
                  <c:v>-0.20850193900000033</c:v>
                </c:pt>
                <c:pt idx="11870">
                  <c:v>-0.29314761900000008</c:v>
                </c:pt>
                <c:pt idx="11871">
                  <c:v>-0.37824255400000001</c:v>
                </c:pt>
                <c:pt idx="11872">
                  <c:v>-0.45871161800000004</c:v>
                </c:pt>
                <c:pt idx="11873">
                  <c:v>-0.52986745599999996</c:v>
                </c:pt>
                <c:pt idx="11874">
                  <c:v>-0.5878338949999995</c:v>
                </c:pt>
                <c:pt idx="11875">
                  <c:v>-0.6298958680000023</c:v>
                </c:pt>
                <c:pt idx="11876">
                  <c:v>-0.65476394000000004</c:v>
                </c:pt>
                <c:pt idx="11877">
                  <c:v>-0.66273401500000195</c:v>
                </c:pt>
                <c:pt idx="11878">
                  <c:v>-0.65571465800000195</c:v>
                </c:pt>
                <c:pt idx="11879">
                  <c:v>-0.63709031000000182</c:v>
                </c:pt>
                <c:pt idx="11880">
                  <c:v>-0.61140276899999957</c:v>
                </c:pt>
                <c:pt idx="11881">
                  <c:v>-0.58385852399999949</c:v>
                </c:pt>
                <c:pt idx="11882">
                  <c:v>-0.55970427199999995</c:v>
                </c:pt>
                <c:pt idx="11883">
                  <c:v>-0.54354961500000065</c:v>
                </c:pt>
                <c:pt idx="11884">
                  <c:v>-0.53874208300000004</c:v>
                </c:pt>
                <c:pt idx="11885">
                  <c:v>-0.54690630200000001</c:v>
                </c:pt>
                <c:pt idx="11886">
                  <c:v>-0.56774014799999994</c:v>
                </c:pt>
                <c:pt idx="11887">
                  <c:v>-0.5991204140000006</c:v>
                </c:pt>
                <c:pt idx="11888">
                  <c:v>-0.63750600599999996</c:v>
                </c:pt>
                <c:pt idx="11889">
                  <c:v>-0.67856630399999951</c:v>
                </c:pt>
                <c:pt idx="11890">
                  <c:v>-0.7179077699999995</c:v>
                </c:pt>
                <c:pt idx="11891">
                  <c:v>-0.75175308600000146</c:v>
                </c:pt>
                <c:pt idx="11892">
                  <c:v>-0.77744200400000063</c:v>
                </c:pt>
                <c:pt idx="11893">
                  <c:v>-0.79367168500000063</c:v>
                </c:pt>
                <c:pt idx="11894">
                  <c:v>-0.80046772199999816</c:v>
                </c:pt>
                <c:pt idx="11895">
                  <c:v>-0.79893994300000004</c:v>
                </c:pt>
                <c:pt idx="11896">
                  <c:v>-0.79092342400000004</c:v>
                </c:pt>
                <c:pt idx="11897">
                  <c:v>-0.77860738400000062</c:v>
                </c:pt>
                <c:pt idx="11898">
                  <c:v>-0.76423103400000181</c:v>
                </c:pt>
                <c:pt idx="11899">
                  <c:v>-0.74987921400000301</c:v>
                </c:pt>
                <c:pt idx="11900">
                  <c:v>-0.73736654099999843</c:v>
                </c:pt>
                <c:pt idx="11901">
                  <c:v>-0.72817798600000005</c:v>
                </c:pt>
                <c:pt idx="11902">
                  <c:v>-0.72342916199999996</c:v>
                </c:pt>
                <c:pt idx="11903">
                  <c:v>-0.72382812000000063</c:v>
                </c:pt>
                <c:pt idx="11904">
                  <c:v>-0.7296388590000018</c:v>
                </c:pt>
                <c:pt idx="11905">
                  <c:v>-0.74065493000000182</c:v>
                </c:pt>
                <c:pt idx="11906">
                  <c:v>-0.75618997900000062</c:v>
                </c:pt>
                <c:pt idx="11907">
                  <c:v>-0.77508281700000148</c:v>
                </c:pt>
                <c:pt idx="11908">
                  <c:v>-0.79570755699999995</c:v>
                </c:pt>
                <c:pt idx="11909">
                  <c:v>-0.81598675499999951</c:v>
                </c:pt>
                <c:pt idx="11910">
                  <c:v>-0.83342051600000144</c:v>
                </c:pt>
                <c:pt idx="11911">
                  <c:v>-0.84516098299999998</c:v>
                </c:pt>
                <c:pt idx="11912">
                  <c:v>-0.84816951200000146</c:v>
                </c:pt>
                <c:pt idx="11913">
                  <c:v>-0.839477998</c:v>
                </c:pt>
                <c:pt idx="11914">
                  <c:v>-0.81654475699999995</c:v>
                </c:pt>
                <c:pt idx="11915">
                  <c:v>-0.77765230800000062</c:v>
                </c:pt>
                <c:pt idx="11916">
                  <c:v>-0.72226517599999951</c:v>
                </c:pt>
                <c:pt idx="11917">
                  <c:v>-0.65125610300000003</c:v>
                </c:pt>
                <c:pt idx="11918">
                  <c:v>-0.56693286200000004</c:v>
                </c:pt>
                <c:pt idx="11919">
                  <c:v>-0.47284331200000002</c:v>
                </c:pt>
                <c:pt idx="11920">
                  <c:v>-0.37339131200000031</c:v>
                </c:pt>
                <c:pt idx="11921">
                  <c:v>-0.27334325999999998</c:v>
                </c:pt>
                <c:pt idx="11922">
                  <c:v>-0.177321855</c:v>
                </c:pt>
                <c:pt idx="11923">
                  <c:v>-8.9377121700000006E-2</c:v>
                </c:pt>
                <c:pt idx="11924">
                  <c:v>-1.26889026E-2</c:v>
                </c:pt>
                <c:pt idx="11925">
                  <c:v>5.0587844699999905E-2</c:v>
                </c:pt>
                <c:pt idx="11926">
                  <c:v>9.9360020700000065E-2</c:v>
                </c:pt>
                <c:pt idx="11927">
                  <c:v>0.133557549</c:v>
                </c:pt>
                <c:pt idx="11928">
                  <c:v>0.15405741200000042</c:v>
                </c:pt>
                <c:pt idx="11929">
                  <c:v>0.16259006400000006</c:v>
                </c:pt>
                <c:pt idx="11930">
                  <c:v>0.16162350499999972</c:v>
                </c:pt>
                <c:pt idx="11931">
                  <c:v>0.15420699000000052</c:v>
                </c:pt>
                <c:pt idx="11932">
                  <c:v>0.14375062799999988</c:v>
                </c:pt>
                <c:pt idx="11933">
                  <c:v>0.13373068499999999</c:v>
                </c:pt>
                <c:pt idx="11934">
                  <c:v>0.127326249</c:v>
                </c:pt>
                <c:pt idx="11935">
                  <c:v>0.12701470200000001</c:v>
                </c:pt>
                <c:pt idx="11936">
                  <c:v>0.134171498</c:v>
                </c:pt>
                <c:pt idx="11937">
                  <c:v>0.14872949900000046</c:v>
                </c:pt>
                <c:pt idx="11938">
                  <c:v>0.16896140100000051</c:v>
                </c:pt>
                <c:pt idx="11939">
                  <c:v>0.19144208000000049</c:v>
                </c:pt>
                <c:pt idx="11940">
                  <c:v>0.21123860799999999</c:v>
                </c:pt>
                <c:pt idx="11941">
                  <c:v>0.22234645200000042</c:v>
                </c:pt>
                <c:pt idx="11942">
                  <c:v>0.21835693900000036</c:v>
                </c:pt>
                <c:pt idx="11943">
                  <c:v>0.19329417500000021</c:v>
                </c:pt>
                <c:pt idx="11944">
                  <c:v>0.14251701100000036</c:v>
                </c:pt>
                <c:pt idx="11945">
                  <c:v>6.3554669400000013E-2</c:v>
                </c:pt>
                <c:pt idx="11946">
                  <c:v>-4.3266779200000022E-2</c:v>
                </c:pt>
                <c:pt idx="11947">
                  <c:v>-0.17452698999999999</c:v>
                </c:pt>
                <c:pt idx="11948">
                  <c:v>-0.32382011800000127</c:v>
                </c:pt>
                <c:pt idx="11949">
                  <c:v>-0.48228437700000115</c:v>
                </c:pt>
                <c:pt idx="11950">
                  <c:v>-0.63949901200000314</c:v>
                </c:pt>
                <c:pt idx="11951">
                  <c:v>-0.78463214199999842</c:v>
                </c:pt>
                <c:pt idx="11952">
                  <c:v>-0.90768006899999998</c:v>
                </c:pt>
                <c:pt idx="11953">
                  <c:v>-1.00061826</c:v>
                </c:pt>
                <c:pt idx="11954">
                  <c:v>-1.0582958499999999</c:v>
                </c:pt>
                <c:pt idx="11955">
                  <c:v>-1.0789475800000001</c:v>
                </c:pt>
                <c:pt idx="11956">
                  <c:v>-1.0642599700000026</c:v>
                </c:pt>
                <c:pt idx="11957">
                  <c:v>-1.0190040799999998</c:v>
                </c:pt>
                <c:pt idx="11958">
                  <c:v>-0.95031507000000004</c:v>
                </c:pt>
                <c:pt idx="11959">
                  <c:v>-0.86675036000000005</c:v>
                </c:pt>
                <c:pt idx="11960">
                  <c:v>-0.77727437500000063</c:v>
                </c:pt>
                <c:pt idx="11961">
                  <c:v>-0.69030915200000065</c:v>
                </c:pt>
                <c:pt idx="11962">
                  <c:v>-0.61295726600000144</c:v>
                </c:pt>
                <c:pt idx="11963">
                  <c:v>-0.55045651999999956</c:v>
                </c:pt>
                <c:pt idx="11964">
                  <c:v>-0.505886697</c:v>
                </c:pt>
                <c:pt idx="11965">
                  <c:v>-0.48011618200000067</c:v>
                </c:pt>
                <c:pt idx="11966">
                  <c:v>-0.47195736400000032</c:v>
                </c:pt>
                <c:pt idx="11967">
                  <c:v>-0.47849193899999998</c:v>
                </c:pt>
                <c:pt idx="11968">
                  <c:v>-0.49552567100000133</c:v>
                </c:pt>
                <c:pt idx="11969">
                  <c:v>-0.51812772699999998</c:v>
                </c:pt>
                <c:pt idx="11970">
                  <c:v>-0.54120668399999949</c:v>
                </c:pt>
                <c:pt idx="11971">
                  <c:v>-0.56006710999999842</c:v>
                </c:pt>
                <c:pt idx="11972">
                  <c:v>-0.57088516899999997</c:v>
                </c:pt>
                <c:pt idx="11973">
                  <c:v>-0.57104292700000003</c:v>
                </c:pt>
                <c:pt idx="11974">
                  <c:v>-0.55927177600000133</c:v>
                </c:pt>
                <c:pt idx="11975">
                  <c:v>-0.53558104399999951</c:v>
                </c:pt>
                <c:pt idx="11976">
                  <c:v>-0.50098263999999959</c:v>
                </c:pt>
                <c:pt idx="11977">
                  <c:v>-0.45706486300000115</c:v>
                </c:pt>
                <c:pt idx="11978">
                  <c:v>-0.405501852</c:v>
                </c:pt>
                <c:pt idx="11979">
                  <c:v>-0.34760673900000078</c:v>
                </c:pt>
                <c:pt idx="11980">
                  <c:v>-0.28403073899999998</c:v>
                </c:pt>
                <c:pt idx="11981">
                  <c:v>-0.21467930399999999</c:v>
                </c:pt>
                <c:pt idx="11982">
                  <c:v>-0.138864552</c:v>
                </c:pt>
                <c:pt idx="11983">
                  <c:v>-5.5652244800000104E-2</c:v>
                </c:pt>
                <c:pt idx="11984">
                  <c:v>3.5684406300000006E-2</c:v>
                </c:pt>
                <c:pt idx="11985">
                  <c:v>0.13522189500000001</c:v>
                </c:pt>
                <c:pt idx="11986">
                  <c:v>0.24206372500000001</c:v>
                </c:pt>
                <c:pt idx="11987">
                  <c:v>0.35421418200000032</c:v>
                </c:pt>
                <c:pt idx="11988">
                  <c:v>0.46867761900000032</c:v>
                </c:pt>
                <c:pt idx="11989">
                  <c:v>0.58175986000000024</c:v>
                </c:pt>
                <c:pt idx="11990">
                  <c:v>0.68951162500000018</c:v>
                </c:pt>
                <c:pt idx="11991">
                  <c:v>0.78823005400000001</c:v>
                </c:pt>
                <c:pt idx="11992">
                  <c:v>0.87493225800000063</c:v>
                </c:pt>
                <c:pt idx="11993">
                  <c:v>0.94772077200000182</c:v>
                </c:pt>
                <c:pt idx="11994">
                  <c:v>1.0059797499999967</c:v>
                </c:pt>
                <c:pt idx="11995">
                  <c:v>1.0503648799999998</c:v>
                </c:pt>
                <c:pt idx="11996">
                  <c:v>1.08258071</c:v>
                </c:pt>
                <c:pt idx="11997">
                  <c:v>1.1049770700000001</c:v>
                </c:pt>
                <c:pt idx="11998">
                  <c:v>1.12003104</c:v>
                </c:pt>
                <c:pt idx="11999">
                  <c:v>1.12980898</c:v>
                </c:pt>
                <c:pt idx="12000">
                  <c:v>1.1355137</c:v>
                </c:pt>
                <c:pt idx="12001">
                  <c:v>1.1372071700000026</c:v>
                </c:pt>
                <c:pt idx="12002">
                  <c:v>1.1337657999999973</c:v>
                </c:pt>
                <c:pt idx="12003">
                  <c:v>1.1230810600000001</c:v>
                </c:pt>
                <c:pt idx="12004">
                  <c:v>1.102468</c:v>
                </c:pt>
                <c:pt idx="12005">
                  <c:v>1.0692113099999998</c:v>
                </c:pt>
                <c:pt idx="12006">
                  <c:v>1.0211569300000001</c:v>
                </c:pt>
                <c:pt idx="12007">
                  <c:v>0.95725158499999996</c:v>
                </c:pt>
                <c:pt idx="12008">
                  <c:v>0.87794231100000064</c:v>
                </c:pt>
                <c:pt idx="12009">
                  <c:v>0.78536606699999956</c:v>
                </c:pt>
                <c:pt idx="12010">
                  <c:v>0.6832864749999995</c:v>
                </c:pt>
                <c:pt idx="12011">
                  <c:v>0.57676929200000182</c:v>
                </c:pt>
                <c:pt idx="12012">
                  <c:v>0.47163091400000001</c:v>
                </c:pt>
                <c:pt idx="12013">
                  <c:v>0.37373492100000066</c:v>
                </c:pt>
                <c:pt idx="12014">
                  <c:v>0.28824616800000002</c:v>
                </c:pt>
                <c:pt idx="12015">
                  <c:v>0.21896513100000076</c:v>
                </c:pt>
                <c:pt idx="12016">
                  <c:v>0.16785539200000021</c:v>
                </c:pt>
                <c:pt idx="12017">
                  <c:v>0.13484104199999999</c:v>
                </c:pt>
                <c:pt idx="12018">
                  <c:v>0.11790095700000003</c:v>
                </c:pt>
                <c:pt idx="12019">
                  <c:v>0.11343588500000003</c:v>
                </c:pt>
                <c:pt idx="12020">
                  <c:v>0.11683950700000001</c:v>
                </c:pt>
                <c:pt idx="12021">
                  <c:v>0.12317937100000002</c:v>
                </c:pt>
                <c:pt idx="12022">
                  <c:v>0.12788370599999987</c:v>
                </c:pt>
                <c:pt idx="12023">
                  <c:v>0.12733650599999988</c:v>
                </c:pt>
                <c:pt idx="12024">
                  <c:v>0.11929993600000006</c:v>
                </c:pt>
                <c:pt idx="12025">
                  <c:v>0.103111065</c:v>
                </c:pt>
                <c:pt idx="12026">
                  <c:v>7.9631554399999999E-2</c:v>
                </c:pt>
                <c:pt idx="12027">
                  <c:v>5.0967232200000108E-2</c:v>
                </c:pt>
                <c:pt idx="12028">
                  <c:v>2.0011982000000011E-2</c:v>
                </c:pt>
                <c:pt idx="12029">
                  <c:v>-1.0102627600000007E-2</c:v>
                </c:pt>
                <c:pt idx="12030">
                  <c:v>-3.6555568200000006E-2</c:v>
                </c:pt>
                <c:pt idx="12031">
                  <c:v>-5.7289285000000002E-2</c:v>
                </c:pt>
                <c:pt idx="12032">
                  <c:v>-7.1293789199999999E-2</c:v>
                </c:pt>
                <c:pt idx="12033">
                  <c:v>-7.8681794400000032E-2</c:v>
                </c:pt>
                <c:pt idx="12034">
                  <c:v>-8.0548285000000025E-2</c:v>
                </c:pt>
                <c:pt idx="12035">
                  <c:v>-7.8645817699999856E-2</c:v>
                </c:pt>
                <c:pt idx="12036">
                  <c:v>-7.4935905499999997E-2</c:v>
                </c:pt>
                <c:pt idx="12037">
                  <c:v>-7.1098177700000001E-2</c:v>
                </c:pt>
                <c:pt idx="12038">
                  <c:v>-6.8089550099999979E-2</c:v>
                </c:pt>
                <c:pt idx="12039">
                  <c:v>-6.58413885E-2</c:v>
                </c:pt>
                <c:pt idx="12040">
                  <c:v>-6.3162665900000123E-2</c:v>
                </c:pt>
                <c:pt idx="12041">
                  <c:v>-5.7879400800000112E-2</c:v>
                </c:pt>
                <c:pt idx="12042">
                  <c:v>-4.7196388800000134E-2</c:v>
                </c:pt>
                <c:pt idx="12043">
                  <c:v>-2.8218087600000007E-2</c:v>
                </c:pt>
                <c:pt idx="12044">
                  <c:v>1.4701904300000021E-3</c:v>
                </c:pt>
                <c:pt idx="12045">
                  <c:v>4.3274726699999856E-2</c:v>
                </c:pt>
                <c:pt idx="12046">
                  <c:v>9.7224756400000042E-2</c:v>
                </c:pt>
                <c:pt idx="12047">
                  <c:v>0.16183387399999988</c:v>
                </c:pt>
                <c:pt idx="12048">
                  <c:v>0.23421612100000036</c:v>
                </c:pt>
                <c:pt idx="12049">
                  <c:v>0.31042935100000091</c:v>
                </c:pt>
                <c:pt idx="12050">
                  <c:v>0.38597568700000151</c:v>
                </c:pt>
                <c:pt idx="12051">
                  <c:v>0.456363028</c:v>
                </c:pt>
                <c:pt idx="12052">
                  <c:v>0.51762742799999995</c:v>
                </c:pt>
                <c:pt idx="12053">
                  <c:v>0.56673264400000001</c:v>
                </c:pt>
                <c:pt idx="12054">
                  <c:v>0.60179727600000255</c:v>
                </c:pt>
                <c:pt idx="12055">
                  <c:v>0.62214288700000064</c:v>
                </c:pt>
                <c:pt idx="12056">
                  <c:v>0.62819241900000145</c:v>
                </c:pt>
                <c:pt idx="12057">
                  <c:v>0.62127869000000169</c:v>
                </c:pt>
                <c:pt idx="12058">
                  <c:v>0.60342765099999995</c:v>
                </c:pt>
                <c:pt idx="12059">
                  <c:v>0.57716585200000181</c:v>
                </c:pt>
                <c:pt idx="12060">
                  <c:v>0.54537356299999951</c:v>
                </c:pt>
                <c:pt idx="12061">
                  <c:v>0.51117088899999996</c:v>
                </c:pt>
                <c:pt idx="12062">
                  <c:v>0.477795886</c:v>
                </c:pt>
                <c:pt idx="12063">
                  <c:v>0.4484313290000001</c:v>
                </c:pt>
                <c:pt idx="12064">
                  <c:v>0.42595163800000002</c:v>
                </c:pt>
                <c:pt idx="12065">
                  <c:v>0.4125974</c:v>
                </c:pt>
                <c:pt idx="12066">
                  <c:v>0.40963082000000001</c:v>
                </c:pt>
                <c:pt idx="12067">
                  <c:v>0.41705396800000066</c:v>
                </c:pt>
                <c:pt idx="12068">
                  <c:v>0.43348404200000074</c:v>
                </c:pt>
                <c:pt idx="12069">
                  <c:v>0.45625316200000005</c:v>
                </c:pt>
                <c:pt idx="12070">
                  <c:v>0.48174951300000002</c:v>
                </c:pt>
                <c:pt idx="12071">
                  <c:v>0.50595072699999999</c:v>
                </c:pt>
                <c:pt idx="12072">
                  <c:v>0.52504181600000255</c:v>
                </c:pt>
                <c:pt idx="12073">
                  <c:v>0.53597897999999999</c:v>
                </c:pt>
                <c:pt idx="12074">
                  <c:v>0.53686474299999998</c:v>
                </c:pt>
                <c:pt idx="12075">
                  <c:v>0.52704997300000145</c:v>
                </c:pt>
                <c:pt idx="12076">
                  <c:v>0.50694887000000133</c:v>
                </c:pt>
                <c:pt idx="12077">
                  <c:v>0.47763617600000002</c:v>
                </c:pt>
                <c:pt idx="12078">
                  <c:v>0.44035784600000011</c:v>
                </c:pt>
                <c:pt idx="12079">
                  <c:v>0.39611234800000072</c:v>
                </c:pt>
                <c:pt idx="12080">
                  <c:v>0.3454409210000009</c:v>
                </c:pt>
                <c:pt idx="12081">
                  <c:v>0.28850145800000004</c:v>
                </c:pt>
                <c:pt idx="12082">
                  <c:v>0.22541311400000039</c:v>
                </c:pt>
                <c:pt idx="12083">
                  <c:v>0.15677002000000001</c:v>
                </c:pt>
                <c:pt idx="12084">
                  <c:v>8.4162312200000047E-2</c:v>
                </c:pt>
                <c:pt idx="12085">
                  <c:v>1.0526695200000005E-2</c:v>
                </c:pt>
                <c:pt idx="12086">
                  <c:v>-5.9809458099999997E-2</c:v>
                </c:pt>
                <c:pt idx="12087">
                  <c:v>-0.12145186400000001</c:v>
                </c:pt>
                <c:pt idx="12088">
                  <c:v>-0.16859130500000039</c:v>
                </c:pt>
                <c:pt idx="12089">
                  <c:v>-0.19586100800000006</c:v>
                </c:pt>
                <c:pt idx="12090">
                  <c:v>-0.19922533900000042</c:v>
                </c:pt>
                <c:pt idx="12091">
                  <c:v>-0.17671822600000042</c:v>
                </c:pt>
                <c:pt idx="12092">
                  <c:v>-0.12888912899999988</c:v>
                </c:pt>
                <c:pt idx="12093">
                  <c:v>-5.8874608100000003E-2</c:v>
                </c:pt>
                <c:pt idx="12094">
                  <c:v>2.7912128000000012E-2</c:v>
                </c:pt>
                <c:pt idx="12095">
                  <c:v>0.12441991099999998</c:v>
                </c:pt>
                <c:pt idx="12096">
                  <c:v>0.22282354799999987</c:v>
                </c:pt>
                <c:pt idx="12097">
                  <c:v>0.31548342400000073</c:v>
                </c:pt>
                <c:pt idx="12098">
                  <c:v>0.39585901100000115</c:v>
                </c:pt>
                <c:pt idx="12099">
                  <c:v>0.45923762299999993</c:v>
                </c:pt>
                <c:pt idx="12100">
                  <c:v>0.50316567599999951</c:v>
                </c:pt>
                <c:pt idx="12101">
                  <c:v>0.52751056899999793</c:v>
                </c:pt>
                <c:pt idx="12102">
                  <c:v>0.53414717099999998</c:v>
                </c:pt>
                <c:pt idx="12103">
                  <c:v>0.52633792599999818</c:v>
                </c:pt>
                <c:pt idx="12104">
                  <c:v>0.507945325</c:v>
                </c:pt>
                <c:pt idx="12105">
                  <c:v>0.482657112</c:v>
                </c:pt>
                <c:pt idx="12106">
                  <c:v>0.45340292900000073</c:v>
                </c:pt>
                <c:pt idx="12107">
                  <c:v>0.42208658600000126</c:v>
                </c:pt>
                <c:pt idx="12108">
                  <c:v>0.38966482300000127</c:v>
                </c:pt>
                <c:pt idx="12109">
                  <c:v>0.35650402000000031</c:v>
                </c:pt>
                <c:pt idx="12110">
                  <c:v>0.32286283500000157</c:v>
                </c:pt>
                <c:pt idx="12111">
                  <c:v>0.28931788900000127</c:v>
                </c:pt>
                <c:pt idx="12112">
                  <c:v>0.25697771600000002</c:v>
                </c:pt>
                <c:pt idx="12113">
                  <c:v>0.22740894400000042</c:v>
                </c:pt>
                <c:pt idx="12114">
                  <c:v>0.20229779600000036</c:v>
                </c:pt>
                <c:pt idx="12115">
                  <c:v>0.18296198400000058</c:v>
                </c:pt>
                <c:pt idx="12116">
                  <c:v>0.16987604100000006</c:v>
                </c:pt>
                <c:pt idx="12117">
                  <c:v>0.16237003000000005</c:v>
                </c:pt>
                <c:pt idx="12118">
                  <c:v>0.15860965599999999</c:v>
                </c:pt>
                <c:pt idx="12119">
                  <c:v>0.15587886500000001</c:v>
                </c:pt>
                <c:pt idx="12120">
                  <c:v>0.15110357599999988</c:v>
                </c:pt>
                <c:pt idx="12121">
                  <c:v>0.14148947500000036</c:v>
                </c:pt>
                <c:pt idx="12122">
                  <c:v>0.12512345999999988</c:v>
                </c:pt>
                <c:pt idx="12123">
                  <c:v>0.10140491</c:v>
                </c:pt>
                <c:pt idx="12124">
                  <c:v>7.1219623300000034E-2</c:v>
                </c:pt>
                <c:pt idx="12125">
                  <c:v>3.683281540000017E-2</c:v>
                </c:pt>
                <c:pt idx="12126">
                  <c:v>1.5356224700000004E-3</c:v>
                </c:pt>
                <c:pt idx="12127">
                  <c:v>-3.0875236400000117E-2</c:v>
                </c:pt>
                <c:pt idx="12128">
                  <c:v>-5.6682785699999946E-2</c:v>
                </c:pt>
                <c:pt idx="12129">
                  <c:v>-7.2795883699999994E-2</c:v>
                </c:pt>
                <c:pt idx="12130">
                  <c:v>-7.7169293300000039E-2</c:v>
                </c:pt>
                <c:pt idx="12131">
                  <c:v>-6.9038275600000032E-2</c:v>
                </c:pt>
                <c:pt idx="12132">
                  <c:v>-4.8947937300000022E-2</c:v>
                </c:pt>
                <c:pt idx="12133">
                  <c:v>-1.8595806700000005E-2</c:v>
                </c:pt>
                <c:pt idx="12134">
                  <c:v>1.94616029E-2</c:v>
                </c:pt>
                <c:pt idx="12135">
                  <c:v>6.2165697400000143E-2</c:v>
                </c:pt>
                <c:pt idx="12136">
                  <c:v>0.106303986</c:v>
                </c:pt>
                <c:pt idx="12137">
                  <c:v>0.14879166199999999</c:v>
                </c:pt>
                <c:pt idx="12138">
                  <c:v>0.18686000799999999</c:v>
                </c:pt>
                <c:pt idx="12139">
                  <c:v>0.21815061699999988</c:v>
                </c:pt>
                <c:pt idx="12140">
                  <c:v>0.24073753400000036</c:v>
                </c:pt>
                <c:pt idx="12141">
                  <c:v>0.253105423</c:v>
                </c:pt>
                <c:pt idx="12142">
                  <c:v>0.25410523399999996</c:v>
                </c:pt>
                <c:pt idx="12143">
                  <c:v>0.24290332500000036</c:v>
                </c:pt>
                <c:pt idx="12144">
                  <c:v>0.21893289100000052</c:v>
                </c:pt>
                <c:pt idx="12145">
                  <c:v>0.18186004200000036</c:v>
                </c:pt>
                <c:pt idx="12146">
                  <c:v>0.131584756</c:v>
                </c:pt>
                <c:pt idx="12147">
                  <c:v>6.8299670300000004E-2</c:v>
                </c:pt>
                <c:pt idx="12148">
                  <c:v>-7.3810647500000192E-3</c:v>
                </c:pt>
                <c:pt idx="12149">
                  <c:v>-9.4231116400000009E-2</c:v>
                </c:pt>
                <c:pt idx="12150">
                  <c:v>-0.19020249300000042</c:v>
                </c:pt>
                <c:pt idx="12151">
                  <c:v>-0.29226770200000002</c:v>
                </c:pt>
                <c:pt idx="12152">
                  <c:v>-0.39639395700000091</c:v>
                </c:pt>
                <c:pt idx="12153">
                  <c:v>-0.49771406700000115</c:v>
                </c:pt>
                <c:pt idx="12154">
                  <c:v>-0.59091488099999956</c:v>
                </c:pt>
                <c:pt idx="12155">
                  <c:v>-0.67080648899999995</c:v>
                </c:pt>
                <c:pt idx="12156">
                  <c:v>-0.73298069200000182</c:v>
                </c:pt>
                <c:pt idx="12157">
                  <c:v>-0.77443519300000063</c:v>
                </c:pt>
                <c:pt idx="12158">
                  <c:v>-0.79403559099999999</c:v>
                </c:pt>
                <c:pt idx="12159">
                  <c:v>-0.79272136199999998</c:v>
                </c:pt>
                <c:pt idx="12160">
                  <c:v>-0.77341479799999979</c:v>
                </c:pt>
                <c:pt idx="12161">
                  <c:v>-0.74065031500000145</c:v>
                </c:pt>
                <c:pt idx="12162">
                  <c:v>-0.69999279000000025</c:v>
                </c:pt>
                <c:pt idx="12163">
                  <c:v>-0.65734104900000145</c:v>
                </c:pt>
                <c:pt idx="12164">
                  <c:v>-0.61821797899999997</c:v>
                </c:pt>
                <c:pt idx="12165">
                  <c:v>-0.58713578999999838</c:v>
                </c:pt>
                <c:pt idx="12166">
                  <c:v>-0.56710361200000181</c:v>
                </c:pt>
                <c:pt idx="12167">
                  <c:v>-0.55932369800000004</c:v>
                </c:pt>
                <c:pt idx="12168">
                  <c:v>-0.56310698399999959</c:v>
                </c:pt>
                <c:pt idx="12169">
                  <c:v>-0.576023324</c:v>
                </c:pt>
                <c:pt idx="12170">
                  <c:v>-0.5942818049999995</c:v>
                </c:pt>
                <c:pt idx="12171">
                  <c:v>-0.61330845700000181</c:v>
                </c:pt>
                <c:pt idx="12172">
                  <c:v>-0.62845158199999951</c:v>
                </c:pt>
                <c:pt idx="12173">
                  <c:v>-0.6357096580000029</c:v>
                </c:pt>
                <c:pt idx="12174">
                  <c:v>-0.63235908700000065</c:v>
                </c:pt>
                <c:pt idx="12175">
                  <c:v>-0.61736794699999997</c:v>
                </c:pt>
                <c:pt idx="12176">
                  <c:v>-0.59152232199999755</c:v>
                </c:pt>
                <c:pt idx="12177">
                  <c:v>-0.55725516200000003</c:v>
                </c:pt>
                <c:pt idx="12178">
                  <c:v>-0.51823153300000002</c:v>
                </c:pt>
                <c:pt idx="12179">
                  <c:v>-0.478790944</c:v>
                </c:pt>
                <c:pt idx="12180">
                  <c:v>-0.44335824100000032</c:v>
                </c:pt>
                <c:pt idx="12181">
                  <c:v>-0.41591506100000097</c:v>
                </c:pt>
                <c:pt idx="12182">
                  <c:v>-0.39958185700000115</c:v>
                </c:pt>
                <c:pt idx="12183">
                  <c:v>-0.39631591800000127</c:v>
                </c:pt>
                <c:pt idx="12184">
                  <c:v>-0.40670987000000008</c:v>
                </c:pt>
                <c:pt idx="12185">
                  <c:v>-0.42987564700000103</c:v>
                </c:pt>
                <c:pt idx="12186">
                  <c:v>-0.46342160900000073</c:v>
                </c:pt>
                <c:pt idx="12187">
                  <c:v>-0.50355657799999842</c:v>
                </c:pt>
                <c:pt idx="12188">
                  <c:v>-0.54536631499999866</c:v>
                </c:pt>
                <c:pt idx="12189">
                  <c:v>-0.58329043400000025</c:v>
                </c:pt>
                <c:pt idx="12190">
                  <c:v>-0.6117816180000023</c:v>
                </c:pt>
                <c:pt idx="12191">
                  <c:v>-0.62607015100000063</c:v>
                </c:pt>
                <c:pt idx="12192">
                  <c:v>-0.62290208300000005</c:v>
                </c:pt>
                <c:pt idx="12193">
                  <c:v>-0.60109364300000145</c:v>
                </c:pt>
                <c:pt idx="12194">
                  <c:v>-0.561762553</c:v>
                </c:pt>
                <c:pt idx="12195">
                  <c:v>-0.50815882499999998</c:v>
                </c:pt>
                <c:pt idx="12196">
                  <c:v>-0.44510714499999993</c:v>
                </c:pt>
                <c:pt idx="12197">
                  <c:v>-0.37817047400000098</c:v>
                </c:pt>
                <c:pt idx="12198">
                  <c:v>-0.3127123190000009</c:v>
                </c:pt>
                <c:pt idx="12199">
                  <c:v>-0.253059804</c:v>
                </c:pt>
                <c:pt idx="12200">
                  <c:v>-0.20194034100000063</c:v>
                </c:pt>
                <c:pt idx="12201">
                  <c:v>-0.16028422400000006</c:v>
                </c:pt>
                <c:pt idx="12202">
                  <c:v>-0.127393165</c:v>
                </c:pt>
                <c:pt idx="12203">
                  <c:v>-0.101382214</c:v>
                </c:pt>
                <c:pt idx="12204">
                  <c:v>-7.9750571100000209E-2</c:v>
                </c:pt>
                <c:pt idx="12205">
                  <c:v>-5.9933289500000125E-2</c:v>
                </c:pt>
                <c:pt idx="12206">
                  <c:v>-3.9720096899999995E-2</c:v>
                </c:pt>
                <c:pt idx="12207">
                  <c:v>-1.7489826600000025E-2</c:v>
                </c:pt>
                <c:pt idx="12208">
                  <c:v>7.7271916200000023E-3</c:v>
                </c:pt>
                <c:pt idx="12209">
                  <c:v>3.6305562000000041E-2</c:v>
                </c:pt>
                <c:pt idx="12210">
                  <c:v>6.8131248599999875E-2</c:v>
                </c:pt>
                <c:pt idx="12211">
                  <c:v>0.10270112900000017</c:v>
                </c:pt>
                <c:pt idx="12212">
                  <c:v>0.13918444799999999</c:v>
                </c:pt>
                <c:pt idx="12213">
                  <c:v>0.17644196800000042</c:v>
                </c:pt>
                <c:pt idx="12214">
                  <c:v>0.21301827700000042</c:v>
                </c:pt>
                <c:pt idx="12215">
                  <c:v>0.24712713300000036</c:v>
                </c:pt>
                <c:pt idx="12216">
                  <c:v>0.27665147499999998</c:v>
                </c:pt>
                <c:pt idx="12217">
                  <c:v>0.29917398400000073</c:v>
                </c:pt>
                <c:pt idx="12218">
                  <c:v>0.3120534910000009</c:v>
                </c:pt>
                <c:pt idx="12219">
                  <c:v>0.31256164300000067</c:v>
                </c:pt>
                <c:pt idx="12220">
                  <c:v>0.29809001300000032</c:v>
                </c:pt>
                <c:pt idx="12221">
                  <c:v>0.26642930400000031</c:v>
                </c:pt>
                <c:pt idx="12222">
                  <c:v>0.21609994200000052</c:v>
                </c:pt>
                <c:pt idx="12223">
                  <c:v>0.14669098799999999</c:v>
                </c:pt>
                <c:pt idx="12224">
                  <c:v>5.9140239800000133E-2</c:v>
                </c:pt>
                <c:pt idx="12225">
                  <c:v>-4.411877660000002E-2</c:v>
                </c:pt>
                <c:pt idx="12226">
                  <c:v>-0.15920251699999999</c:v>
                </c:pt>
                <c:pt idx="12227">
                  <c:v>-0.28104135599999996</c:v>
                </c:pt>
                <c:pt idx="12228">
                  <c:v>-0.40383577700000073</c:v>
                </c:pt>
                <c:pt idx="12229">
                  <c:v>-0.52163079899999998</c:v>
                </c:pt>
                <c:pt idx="12230">
                  <c:v>-0.62890076300000064</c:v>
                </c:pt>
                <c:pt idx="12231">
                  <c:v>-0.72103631000000001</c:v>
                </c:pt>
                <c:pt idx="12232">
                  <c:v>-0.79465229100000001</c:v>
                </c:pt>
                <c:pt idx="12233">
                  <c:v>-0.84769083700000303</c:v>
                </c:pt>
                <c:pt idx="12234">
                  <c:v>-0.87935203600000145</c:v>
                </c:pt>
                <c:pt idx="12235">
                  <c:v>-0.8899281380000007</c:v>
                </c:pt>
                <c:pt idx="12236">
                  <c:v>-0.88062930400000061</c:v>
                </c:pt>
                <c:pt idx="12237">
                  <c:v>-0.85346795799999997</c:v>
                </c:pt>
                <c:pt idx="12238">
                  <c:v>-0.8112186849999995</c:v>
                </c:pt>
                <c:pt idx="12239">
                  <c:v>-0.75741468899999997</c:v>
                </c:pt>
                <c:pt idx="12240">
                  <c:v>-0.6963069629999995</c:v>
                </c:pt>
                <c:pt idx="12241">
                  <c:v>-0.63270306400000065</c:v>
                </c:pt>
                <c:pt idx="12242">
                  <c:v>-0.57163684599999998</c:v>
                </c:pt>
                <c:pt idx="12243">
                  <c:v>-0.5178752730000018</c:v>
                </c:pt>
                <c:pt idx="12244">
                  <c:v>-0.47533269700000103</c:v>
                </c:pt>
                <c:pt idx="12245">
                  <c:v>-0.44650769500000032</c:v>
                </c:pt>
                <c:pt idx="12246">
                  <c:v>-0.43206991200000067</c:v>
                </c:pt>
                <c:pt idx="12247">
                  <c:v>-0.43070380700000038</c:v>
                </c:pt>
                <c:pt idx="12248">
                  <c:v>-0.43926227000000073</c:v>
                </c:pt>
                <c:pt idx="12249">
                  <c:v>-0.45322361500000002</c:v>
                </c:pt>
                <c:pt idx="12250">
                  <c:v>-0.46737992000000073</c:v>
                </c:pt>
                <c:pt idx="12251">
                  <c:v>-0.47664288300000091</c:v>
                </c:pt>
                <c:pt idx="12252">
                  <c:v>-0.47683195499999997</c:v>
                </c:pt>
                <c:pt idx="12253">
                  <c:v>-0.46530963000000031</c:v>
                </c:pt>
                <c:pt idx="12254">
                  <c:v>-0.44136119800000012</c:v>
                </c:pt>
                <c:pt idx="12255">
                  <c:v>-0.40625703799999996</c:v>
                </c:pt>
                <c:pt idx="12256">
                  <c:v>-0.36299160600000002</c:v>
                </c:pt>
                <c:pt idx="12257">
                  <c:v>-0.31575152099999998</c:v>
                </c:pt>
                <c:pt idx="12258">
                  <c:v>-0.26921088900000073</c:v>
                </c:pt>
                <c:pt idx="12259">
                  <c:v>-0.22777822300000006</c:v>
                </c:pt>
                <c:pt idx="12260">
                  <c:v>-0.19492471100000006</c:v>
                </c:pt>
                <c:pt idx="12261">
                  <c:v>-0.17269817900000001</c:v>
                </c:pt>
                <c:pt idx="12262">
                  <c:v>-0.16148589600000021</c:v>
                </c:pt>
                <c:pt idx="12263">
                  <c:v>-0.16003710500000021</c:v>
                </c:pt>
                <c:pt idx="12264">
                  <c:v>-0.16570915300000039</c:v>
                </c:pt>
                <c:pt idx="12265">
                  <c:v>-0.174867514</c:v>
                </c:pt>
                <c:pt idx="12266">
                  <c:v>-0.18335775700000001</c:v>
                </c:pt>
                <c:pt idx="12267">
                  <c:v>-0.18697675300000033</c:v>
                </c:pt>
                <c:pt idx="12268">
                  <c:v>-0.18188966300000001</c:v>
                </c:pt>
                <c:pt idx="12269">
                  <c:v>-0.16496859800000024</c:v>
                </c:pt>
                <c:pt idx="12270">
                  <c:v>-0.13404476800000001</c:v>
                </c:pt>
                <c:pt idx="12271">
                  <c:v>-8.8077126800000044E-2</c:v>
                </c:pt>
                <c:pt idx="12272">
                  <c:v>-2.7238131700000057E-2</c:v>
                </c:pt>
                <c:pt idx="12273">
                  <c:v>4.7090566700000024E-2</c:v>
                </c:pt>
                <c:pt idx="12274">
                  <c:v>0.13241921200000042</c:v>
                </c:pt>
                <c:pt idx="12275">
                  <c:v>0.22535297399999987</c:v>
                </c:pt>
                <c:pt idx="12276">
                  <c:v>0.32188361900000151</c:v>
                </c:pt>
                <c:pt idx="12277">
                  <c:v>0.41774028900000032</c:v>
                </c:pt>
                <c:pt idx="12278">
                  <c:v>0.50875514200000005</c:v>
                </c:pt>
                <c:pt idx="12279">
                  <c:v>0.5911972639999995</c:v>
                </c:pt>
                <c:pt idx="12280">
                  <c:v>0.66203859899999995</c:v>
                </c:pt>
                <c:pt idx="12281">
                  <c:v>0.71913264499999996</c:v>
                </c:pt>
                <c:pt idx="12282">
                  <c:v>0.76130927800000181</c:v>
                </c:pt>
                <c:pt idx="12283">
                  <c:v>0.788397346</c:v>
                </c:pt>
                <c:pt idx="12284">
                  <c:v>0.80119205599999999</c:v>
                </c:pt>
                <c:pt idx="12285">
                  <c:v>0.80137324899999951</c:v>
                </c:pt>
                <c:pt idx="12286">
                  <c:v>0.79137151400000005</c:v>
                </c:pt>
                <c:pt idx="12287">
                  <c:v>0.77417301100000135</c:v>
                </c:pt>
                <c:pt idx="12288">
                  <c:v>0.75305861100000182</c:v>
                </c:pt>
                <c:pt idx="12289">
                  <c:v>0.73128928599999998</c:v>
                </c:pt>
                <c:pt idx="12290">
                  <c:v>0.71177088700000146</c:v>
                </c:pt>
                <c:pt idx="12291">
                  <c:v>0.69675011100000062</c:v>
                </c:pt>
                <c:pt idx="12292">
                  <c:v>0.68759935300000063</c:v>
                </c:pt>
                <c:pt idx="12293">
                  <c:v>0.68473882700000155</c:v>
                </c:pt>
                <c:pt idx="12294">
                  <c:v>0.68771552500000022</c:v>
                </c:pt>
                <c:pt idx="12295">
                  <c:v>0.6954252570000018</c:v>
                </c:pt>
                <c:pt idx="12296">
                  <c:v>0.70642909700000145</c:v>
                </c:pt>
                <c:pt idx="12297">
                  <c:v>0.71929502700000181</c:v>
                </c:pt>
                <c:pt idx="12298">
                  <c:v>0.73289219999999999</c:v>
                </c:pt>
                <c:pt idx="12299">
                  <c:v>0.74658013000000001</c:v>
                </c:pt>
                <c:pt idx="12300">
                  <c:v>0.76026282300000003</c:v>
                </c:pt>
                <c:pt idx="12301">
                  <c:v>0.77430710199999953</c:v>
                </c:pt>
                <c:pt idx="12302">
                  <c:v>0.78935397699999998</c:v>
                </c:pt>
                <c:pt idx="12303">
                  <c:v>0.80606585400000064</c:v>
                </c:pt>
                <c:pt idx="12304">
                  <c:v>0.82486311199999951</c:v>
                </c:pt>
                <c:pt idx="12305">
                  <c:v>0.84570219499999999</c:v>
                </c:pt>
                <c:pt idx="12306">
                  <c:v>0.86793791099999995</c:v>
                </c:pt>
                <c:pt idx="12307">
                  <c:v>0.89029963200000195</c:v>
                </c:pt>
                <c:pt idx="12308">
                  <c:v>0.91098920400000005</c:v>
                </c:pt>
                <c:pt idx="12309">
                  <c:v>0.92788654499999956</c:v>
                </c:pt>
                <c:pt idx="12310">
                  <c:v>0.93882274399999999</c:v>
                </c:pt>
                <c:pt idx="12311">
                  <c:v>0.94186773499999998</c:v>
                </c:pt>
                <c:pt idx="12312">
                  <c:v>0.93557376999999842</c:v>
                </c:pt>
                <c:pt idx="12313">
                  <c:v>0.91912997800000062</c:v>
                </c:pt>
                <c:pt idx="12314">
                  <c:v>0.89240748999999875</c:v>
                </c:pt>
                <c:pt idx="12315">
                  <c:v>0.85590193800000181</c:v>
                </c:pt>
                <c:pt idx="12316">
                  <c:v>0.81060253500000001</c:v>
                </c:pt>
                <c:pt idx="12317">
                  <c:v>0.75782699400000064</c:v>
                </c:pt>
                <c:pt idx="12318">
                  <c:v>0.69905758099999959</c:v>
                </c:pt>
                <c:pt idx="12319">
                  <c:v>0.63580070300000169</c:v>
                </c:pt>
                <c:pt idx="12320">
                  <c:v>0.56948194600000002</c:v>
                </c:pt>
                <c:pt idx="12321">
                  <c:v>0.50137673499999957</c:v>
                </c:pt>
                <c:pt idx="12322">
                  <c:v>0.43257738600000073</c:v>
                </c:pt>
                <c:pt idx="12323">
                  <c:v>0.363995022</c:v>
                </c:pt>
                <c:pt idx="12324">
                  <c:v>0.29639273400000032</c:v>
                </c:pt>
                <c:pt idx="12325">
                  <c:v>0.23043941500000042</c:v>
                </c:pt>
                <c:pt idx="12326">
                  <c:v>0.16676298700000042</c:v>
                </c:pt>
                <c:pt idx="12327">
                  <c:v>0.10597684300000017</c:v>
                </c:pt>
                <c:pt idx="12328">
                  <c:v>4.8656070500000002E-2</c:v>
                </c:pt>
                <c:pt idx="12329">
                  <c:v>-4.7404491500000192E-3</c:v>
                </c:pt>
                <c:pt idx="12330">
                  <c:v>-5.3982563900000113E-2</c:v>
                </c:pt>
                <c:pt idx="12331">
                  <c:v>-9.9168123100000227E-2</c:v>
                </c:pt>
                <c:pt idx="12332">
                  <c:v>-0.14074986000000042</c:v>
                </c:pt>
                <c:pt idx="12333">
                  <c:v>-0.17943750999999999</c:v>
                </c:pt>
                <c:pt idx="12334">
                  <c:v>-0.21595512200000036</c:v>
                </c:pt>
                <c:pt idx="12335">
                  <c:v>-0.25068487200000072</c:v>
                </c:pt>
                <c:pt idx="12336">
                  <c:v>-0.28327677600000073</c:v>
                </c:pt>
                <c:pt idx="12337">
                  <c:v>-0.31234265600000038</c:v>
                </c:pt>
                <c:pt idx="12338">
                  <c:v>-0.33535384800000073</c:v>
                </c:pt>
                <c:pt idx="12339">
                  <c:v>-0.34882626500000163</c:v>
                </c:pt>
                <c:pt idx="12340">
                  <c:v>-0.34880882300000127</c:v>
                </c:pt>
                <c:pt idx="12341">
                  <c:v>-0.33160738000000073</c:v>
                </c:pt>
                <c:pt idx="12342">
                  <c:v>-0.29460193699999998</c:v>
                </c:pt>
                <c:pt idx="12343">
                  <c:v>-0.23697702500000001</c:v>
                </c:pt>
                <c:pt idx="12344">
                  <c:v>-0.16019119800000006</c:v>
                </c:pt>
                <c:pt idx="12345">
                  <c:v>-6.8063950499999998E-2</c:v>
                </c:pt>
                <c:pt idx="12346">
                  <c:v>3.355580670000001E-2</c:v>
                </c:pt>
                <c:pt idx="12347">
                  <c:v>0.13748437099999999</c:v>
                </c:pt>
                <c:pt idx="12348">
                  <c:v>0.236129016</c:v>
                </c:pt>
                <c:pt idx="12349">
                  <c:v>0.32247067200000151</c:v>
                </c:pt>
                <c:pt idx="12350">
                  <c:v>0.39092737600000127</c:v>
                </c:pt>
                <c:pt idx="12351">
                  <c:v>0.43795942400000032</c:v>
                </c:pt>
                <c:pt idx="12352">
                  <c:v>0.46233858800000038</c:v>
                </c:pt>
                <c:pt idx="12353">
                  <c:v>0.46507620500000091</c:v>
                </c:pt>
                <c:pt idx="12354">
                  <c:v>0.44906901500000018</c:v>
                </c:pt>
                <c:pt idx="12355">
                  <c:v>0.41856247400000091</c:v>
                </c:pt>
                <c:pt idx="12356">
                  <c:v>0.37854693300000097</c:v>
                </c:pt>
                <c:pt idx="12357">
                  <c:v>0.33418701200000073</c:v>
                </c:pt>
                <c:pt idx="12358">
                  <c:v>0.29035095100000091</c:v>
                </c:pt>
                <c:pt idx="12359">
                  <c:v>0.25126498600000002</c:v>
                </c:pt>
                <c:pt idx="12360">
                  <c:v>0.22028088500000009</c:v>
                </c:pt>
                <c:pt idx="12361">
                  <c:v>0.19972292100000005</c:v>
                </c:pt>
                <c:pt idx="12362">
                  <c:v>0.19077758200000006</c:v>
                </c:pt>
                <c:pt idx="12363">
                  <c:v>0.19340393800000039</c:v>
                </c:pt>
                <c:pt idx="12364">
                  <c:v>0.20626389900000036</c:v>
                </c:pt>
                <c:pt idx="12365">
                  <c:v>0.22669509100000021</c:v>
                </c:pt>
                <c:pt idx="12366">
                  <c:v>0.25076369900000001</c:v>
                </c:pt>
                <c:pt idx="12367">
                  <c:v>0.27343715099999999</c:v>
                </c:pt>
                <c:pt idx="12368">
                  <c:v>0.28890344699999998</c:v>
                </c:pt>
                <c:pt idx="12369">
                  <c:v>0.29104212200000001</c:v>
                </c:pt>
                <c:pt idx="12370">
                  <c:v>0.27402353400000001</c:v>
                </c:pt>
                <c:pt idx="12371">
                  <c:v>0.23298404900000036</c:v>
                </c:pt>
                <c:pt idx="12372">
                  <c:v>0.16470202700000006</c:v>
                </c:pt>
                <c:pt idx="12373">
                  <c:v>6.81849556E-2</c:v>
                </c:pt>
                <c:pt idx="12374">
                  <c:v>-5.4923089600000023E-2</c:v>
                </c:pt>
                <c:pt idx="12375">
                  <c:v>-0.200193645</c:v>
                </c:pt>
                <c:pt idx="12376">
                  <c:v>-0.36058124700000038</c:v>
                </c:pt>
                <c:pt idx="12377">
                  <c:v>-0.526923209</c:v>
                </c:pt>
                <c:pt idx="12378">
                  <c:v>-0.68874284300000155</c:v>
                </c:pt>
                <c:pt idx="12379">
                  <c:v>-0.83527809900000005</c:v>
                </c:pt>
                <c:pt idx="12380">
                  <c:v>-0.95661271699999995</c:v>
                </c:pt>
                <c:pt idx="12381">
                  <c:v>-1.0447609200000001</c:v>
                </c:pt>
                <c:pt idx="12382">
                  <c:v>-1.09455181</c:v>
                </c:pt>
                <c:pt idx="12383">
                  <c:v>-1.1041853200000031</c:v>
                </c:pt>
                <c:pt idx="12384">
                  <c:v>-1.07538197</c:v>
                </c:pt>
                <c:pt idx="12385">
                  <c:v>-1.0131117699999999</c:v>
                </c:pt>
                <c:pt idx="12386">
                  <c:v>-0.9249567399999995</c:v>
                </c:pt>
                <c:pt idx="12387">
                  <c:v>-0.82021294999999816</c:v>
                </c:pt>
                <c:pt idx="12388">
                  <c:v>-0.70886957799999994</c:v>
                </c:pt>
                <c:pt idx="12389">
                  <c:v>-0.60060457300000181</c:v>
                </c:pt>
                <c:pt idx="12390">
                  <c:v>-0.50391487000000001</c:v>
                </c:pt>
                <c:pt idx="12391">
                  <c:v>-0.42545949100000091</c:v>
                </c:pt>
                <c:pt idx="12392">
                  <c:v>-0.36964738200000002</c:v>
                </c:pt>
                <c:pt idx="12393">
                  <c:v>-0.33846418500000147</c:v>
                </c:pt>
                <c:pt idx="12394">
                  <c:v>-0.3315000040000009</c:v>
                </c:pt>
                <c:pt idx="12395">
                  <c:v>-0.3461323640000003</c:v>
                </c:pt>
                <c:pt idx="12396">
                  <c:v>-0.37782241800000127</c:v>
                </c:pt>
                <c:pt idx="12397">
                  <c:v>-0.42049791500000067</c:v>
                </c:pt>
                <c:pt idx="12398">
                  <c:v>-0.46701635600000002</c:v>
                </c:pt>
                <c:pt idx="12399">
                  <c:v>-0.50971273499999958</c:v>
                </c:pt>
                <c:pt idx="12400">
                  <c:v>-0.54103372599999866</c:v>
                </c:pt>
                <c:pt idx="12401">
                  <c:v>-0.55423773099999996</c:v>
                </c:pt>
                <c:pt idx="12402">
                  <c:v>-0.54410785800000061</c:v>
                </c:pt>
                <c:pt idx="12403">
                  <c:v>-0.50758648899999803</c:v>
                </c:pt>
                <c:pt idx="12404">
                  <c:v>-0.44422239900000032</c:v>
                </c:pt>
                <c:pt idx="12405">
                  <c:v>-0.35632607900000157</c:v>
                </c:pt>
                <c:pt idx="12406">
                  <c:v>-0.24877076000000001</c:v>
                </c:pt>
                <c:pt idx="12407">
                  <c:v>-0.12844426800000036</c:v>
                </c:pt>
                <c:pt idx="12408">
                  <c:v>-3.4306318100000063E-3</c:v>
                </c:pt>
                <c:pt idx="12409">
                  <c:v>0.11793938900000001</c:v>
                </c:pt>
                <c:pt idx="12410">
                  <c:v>0.22800418500000039</c:v>
                </c:pt>
                <c:pt idx="12411">
                  <c:v>0.3205059960000009</c:v>
                </c:pt>
                <c:pt idx="12412">
                  <c:v>0.39105063600000073</c:v>
                </c:pt>
                <c:pt idx="12413">
                  <c:v>0.43726711699999998</c:v>
                </c:pt>
                <c:pt idx="12414">
                  <c:v>0.45871115599999995</c:v>
                </c:pt>
                <c:pt idx="12415">
                  <c:v>0.45660063099999998</c:v>
                </c:pt>
                <c:pt idx="12416">
                  <c:v>0.43348590000000098</c:v>
                </c:pt>
                <c:pt idx="12417">
                  <c:v>0.39293913000000008</c:v>
                </c:pt>
                <c:pt idx="12418">
                  <c:v>0.3393098840000015</c:v>
                </c:pt>
                <c:pt idx="12419">
                  <c:v>0.27754746200000002</c:v>
                </c:pt>
                <c:pt idx="12420">
                  <c:v>0.21305129100000036</c:v>
                </c:pt>
                <c:pt idx="12421">
                  <c:v>0.15148931800000048</c:v>
                </c:pt>
                <c:pt idx="12422">
                  <c:v>9.8524871600000466E-2</c:v>
                </c:pt>
                <c:pt idx="12423">
                  <c:v>5.9422640900000191E-2</c:v>
                </c:pt>
                <c:pt idx="12424">
                  <c:v>3.8547647300000015E-2</c:v>
                </c:pt>
                <c:pt idx="12425">
                  <c:v>3.8822413600000001E-2</c:v>
                </c:pt>
                <c:pt idx="12426">
                  <c:v>6.1247394900000023E-2</c:v>
                </c:pt>
                <c:pt idx="12427">
                  <c:v>0.10460203999999999</c:v>
                </c:pt>
                <c:pt idx="12428">
                  <c:v>0.16542223000000042</c:v>
                </c:pt>
                <c:pt idx="12429">
                  <c:v>0.23829593100000052</c:v>
                </c:pt>
                <c:pt idx="12430">
                  <c:v>0.31644884700000098</c:v>
                </c:pt>
                <c:pt idx="12431">
                  <c:v>0.39252312600000067</c:v>
                </c:pt>
                <c:pt idx="12432">
                  <c:v>0.45941332299999998</c:v>
                </c:pt>
                <c:pt idx="12433">
                  <c:v>0.51101814899999842</c:v>
                </c:pt>
                <c:pt idx="12434">
                  <c:v>0.54280250099999949</c:v>
                </c:pt>
                <c:pt idx="12435">
                  <c:v>0.5521187279999995</c:v>
                </c:pt>
                <c:pt idx="12436">
                  <c:v>0.53829329400000003</c:v>
                </c:pt>
                <c:pt idx="12437">
                  <c:v>0.50252367600000003</c:v>
                </c:pt>
                <c:pt idx="12438">
                  <c:v>0.4476391990000001</c:v>
                </c:pt>
                <c:pt idx="12439">
                  <c:v>0.37776779600000032</c:v>
                </c:pt>
                <c:pt idx="12440">
                  <c:v>0.29792675100000116</c:v>
                </c:pt>
                <c:pt idx="12441">
                  <c:v>0.21354555700000033</c:v>
                </c:pt>
                <c:pt idx="12442">
                  <c:v>0.12993484799999999</c:v>
                </c:pt>
                <c:pt idx="12443">
                  <c:v>5.1743719399999985E-2</c:v>
                </c:pt>
                <c:pt idx="12444">
                  <c:v>-1.7522501600000066E-2</c:v>
                </c:pt>
                <c:pt idx="12445">
                  <c:v>-7.5837598700000022E-2</c:v>
                </c:pt>
                <c:pt idx="12446">
                  <c:v>-0.12276898100000012</c:v>
                </c:pt>
                <c:pt idx="12447">
                  <c:v>-0.15934185400000042</c:v>
                </c:pt>
                <c:pt idx="12448">
                  <c:v>-0.18768189099999999</c:v>
                </c:pt>
                <c:pt idx="12449">
                  <c:v>-0.21051957700000001</c:v>
                </c:pt>
                <c:pt idx="12450">
                  <c:v>-0.230665024</c:v>
                </c:pt>
                <c:pt idx="12451">
                  <c:v>-0.25055777699999998</c:v>
                </c:pt>
                <c:pt idx="12452">
                  <c:v>-0.27196124700000002</c:v>
                </c:pt>
                <c:pt idx="12453">
                  <c:v>-0.29582441100000151</c:v>
                </c:pt>
                <c:pt idx="12454">
                  <c:v>-0.32229711700000002</c:v>
                </c:pt>
                <c:pt idx="12455">
                  <c:v>-0.35085935499999998</c:v>
                </c:pt>
                <c:pt idx="12456">
                  <c:v>-0.38052475300000127</c:v>
                </c:pt>
                <c:pt idx="12457">
                  <c:v>-0.41008230900000098</c:v>
                </c:pt>
                <c:pt idx="12458">
                  <c:v>-0.43834859700000151</c:v>
                </c:pt>
                <c:pt idx="12459">
                  <c:v>-0.46440368800000031</c:v>
                </c:pt>
                <c:pt idx="12460">
                  <c:v>-0.48777854800000031</c:v>
                </c:pt>
                <c:pt idx="12461">
                  <c:v>-0.50855784999999842</c:v>
                </c:pt>
                <c:pt idx="12462">
                  <c:v>-0.52736654699999819</c:v>
                </c:pt>
                <c:pt idx="12463">
                  <c:v>-0.54522542300000065</c:v>
                </c:pt>
                <c:pt idx="12464">
                  <c:v>-0.56328950300000002</c:v>
                </c:pt>
                <c:pt idx="12465">
                  <c:v>-0.58251588199999838</c:v>
                </c:pt>
                <c:pt idx="12466">
                  <c:v>-0.60333323500000002</c:v>
                </c:pt>
                <c:pt idx="12467">
                  <c:v>-0.62539369199999995</c:v>
                </c:pt>
                <c:pt idx="12468">
                  <c:v>-0.64747482800000145</c:v>
                </c:pt>
                <c:pt idx="12469">
                  <c:v>-0.66756865200000182</c:v>
                </c:pt>
                <c:pt idx="12470">
                  <c:v>-0.68315066900000021</c:v>
                </c:pt>
                <c:pt idx="12471">
                  <c:v>-0.69158117999999957</c:v>
                </c:pt>
                <c:pt idx="12472">
                  <c:v>-0.69056155899999949</c:v>
                </c:pt>
                <c:pt idx="12473">
                  <c:v>-0.67855830800000005</c:v>
                </c:pt>
                <c:pt idx="12474">
                  <c:v>-0.65511853200000181</c:v>
                </c:pt>
                <c:pt idx="12475">
                  <c:v>-0.62102569800000196</c:v>
                </c:pt>
                <c:pt idx="12476">
                  <c:v>-0.5782759170000018</c:v>
                </c:pt>
                <c:pt idx="12477">
                  <c:v>-0.52988402199999951</c:v>
                </c:pt>
                <c:pt idx="12478">
                  <c:v>-0.47955063600000031</c:v>
                </c:pt>
                <c:pt idx="12479">
                  <c:v>-0.43123354799999997</c:v>
                </c:pt>
                <c:pt idx="12480">
                  <c:v>-0.38867375700000073</c:v>
                </c:pt>
                <c:pt idx="12481">
                  <c:v>-0.35493024000000001</c:v>
                </c:pt>
                <c:pt idx="12482">
                  <c:v>-0.33197762600000102</c:v>
                </c:pt>
                <c:pt idx="12483">
                  <c:v>-0.32042236300000193</c:v>
                </c:pt>
                <c:pt idx="12484">
                  <c:v>-0.31938180000000127</c:v>
                </c:pt>
                <c:pt idx="12485">
                  <c:v>-0.32655657100000157</c:v>
                </c:pt>
                <c:pt idx="12486">
                  <c:v>-0.33849636900000152</c:v>
                </c:pt>
                <c:pt idx="12487">
                  <c:v>-0.35103034400000005</c:v>
                </c:pt>
                <c:pt idx="12488">
                  <c:v>-0.35980352300000074</c:v>
                </c:pt>
                <c:pt idx="12489">
                  <c:v>-0.36084098500000139</c:v>
                </c:pt>
                <c:pt idx="12490">
                  <c:v>-0.35105691400000066</c:v>
                </c:pt>
                <c:pt idx="12491">
                  <c:v>-0.32863584400000001</c:v>
                </c:pt>
                <c:pt idx="12492">
                  <c:v>-0.29323728999999998</c:v>
                </c:pt>
                <c:pt idx="12493">
                  <c:v>-0.24600214300000042</c:v>
                </c:pt>
                <c:pt idx="12494">
                  <c:v>-0.18936908600000052</c:v>
                </c:pt>
                <c:pt idx="12495">
                  <c:v>-0.12673403100000033</c:v>
                </c:pt>
                <c:pt idx="12496">
                  <c:v>-6.2002478500000034E-2</c:v>
                </c:pt>
                <c:pt idx="12497">
                  <c:v>9.0560692400000389E-4</c:v>
                </c:pt>
                <c:pt idx="12498">
                  <c:v>5.853332050000002E-2</c:v>
                </c:pt>
                <c:pt idx="12499">
                  <c:v>0.10828643600000012</c:v>
                </c:pt>
                <c:pt idx="12500">
                  <c:v>0.14870195000000036</c:v>
                </c:pt>
                <c:pt idx="12501">
                  <c:v>0.17954638000000075</c:v>
                </c:pt>
                <c:pt idx="12502">
                  <c:v>0.20172816299999999</c:v>
                </c:pt>
                <c:pt idx="12503">
                  <c:v>0.21703416500000036</c:v>
                </c:pt>
                <c:pt idx="12504">
                  <c:v>0.22773197200000006</c:v>
                </c:pt>
                <c:pt idx="12505">
                  <c:v>0.23610690200000001</c:v>
                </c:pt>
                <c:pt idx="12506">
                  <c:v>0.24402088999999999</c:v>
                </c:pt>
                <c:pt idx="12507">
                  <c:v>0.25258228800000032</c:v>
                </c:pt>
                <c:pt idx="12508">
                  <c:v>0.26199604900000001</c:v>
                </c:pt>
                <c:pt idx="12509">
                  <c:v>0.27162914600000004</c:v>
                </c:pt>
                <c:pt idx="12510">
                  <c:v>0.28027459100000091</c:v>
                </c:pt>
                <c:pt idx="12511">
                  <c:v>0.28655263500000067</c:v>
                </c:pt>
                <c:pt idx="12512">
                  <c:v>0.28935121200000002</c:v>
                </c:pt>
                <c:pt idx="12513">
                  <c:v>0.28819946000000002</c:v>
                </c:pt>
                <c:pt idx="12514">
                  <c:v>0.2834841530000009</c:v>
                </c:pt>
                <c:pt idx="12515">
                  <c:v>0.27646218500000103</c:v>
                </c:pt>
                <c:pt idx="12516">
                  <c:v>0.26907496500000133</c:v>
                </c:pt>
                <c:pt idx="12517">
                  <c:v>0.26361732200000004</c:v>
                </c:pt>
                <c:pt idx="12518">
                  <c:v>0.26234598400000031</c:v>
                </c:pt>
                <c:pt idx="12519">
                  <c:v>0.26711431100000038</c:v>
                </c:pt>
                <c:pt idx="12520">
                  <c:v>0.279099027</c:v>
                </c:pt>
                <c:pt idx="12521">
                  <c:v>0.29865256600000073</c:v>
                </c:pt>
                <c:pt idx="12522">
                  <c:v>0.32527654100000097</c:v>
                </c:pt>
                <c:pt idx="12523">
                  <c:v>0.35769182100000002</c:v>
                </c:pt>
                <c:pt idx="12524">
                  <c:v>0.39397278500000193</c:v>
                </c:pt>
                <c:pt idx="12525">
                  <c:v>0.43171887500000133</c:v>
                </c:pt>
                <c:pt idx="12526">
                  <c:v>0.46825024599999998</c:v>
                </c:pt>
                <c:pt idx="12527">
                  <c:v>0.5008205609999995</c:v>
                </c:pt>
                <c:pt idx="12528">
                  <c:v>0.52683977400000004</c:v>
                </c:pt>
                <c:pt idx="12529">
                  <c:v>0.54409210899999949</c:v>
                </c:pt>
                <c:pt idx="12530">
                  <c:v>0.55092687400000062</c:v>
                </c:pt>
                <c:pt idx="12531">
                  <c:v>0.54639682300000003</c:v>
                </c:pt>
                <c:pt idx="12532">
                  <c:v>0.53032257699999996</c:v>
                </c:pt>
                <c:pt idx="12533">
                  <c:v>0.50327716899999841</c:v>
                </c:pt>
                <c:pt idx="12534">
                  <c:v>0.46649750299999998</c:v>
                </c:pt>
                <c:pt idx="12535">
                  <c:v>0.42174101599999997</c:v>
                </c:pt>
                <c:pt idx="12536">
                  <c:v>0.37111088600000097</c:v>
                </c:pt>
                <c:pt idx="12537">
                  <c:v>0.31686515700000073</c:v>
                </c:pt>
                <c:pt idx="12538">
                  <c:v>0.26122266700000091</c:v>
                </c:pt>
                <c:pt idx="12539">
                  <c:v>0.2061701</c:v>
                </c:pt>
                <c:pt idx="12540">
                  <c:v>0.15327810600000033</c:v>
                </c:pt>
                <c:pt idx="12541">
                  <c:v>0.10354267100000017</c:v>
                </c:pt>
                <c:pt idx="12542">
                  <c:v>5.7280195200000002E-2</c:v>
                </c:pt>
                <c:pt idx="12543">
                  <c:v>1.4113681499999999E-2</c:v>
                </c:pt>
                <c:pt idx="12544">
                  <c:v>-2.6916884199999998E-2</c:v>
                </c:pt>
                <c:pt idx="12545">
                  <c:v>-6.7105450200000014E-2</c:v>
                </c:pt>
                <c:pt idx="12546">
                  <c:v>-0.10771022400000022</c:v>
                </c:pt>
                <c:pt idx="12547">
                  <c:v>-0.14952218600000036</c:v>
                </c:pt>
                <c:pt idx="12548">
                  <c:v>-0.19246104000000042</c:v>
                </c:pt>
                <c:pt idx="12549">
                  <c:v>-0.23530247100000001</c:v>
                </c:pt>
                <c:pt idx="12550">
                  <c:v>-0.27562303600000004</c:v>
                </c:pt>
                <c:pt idx="12551">
                  <c:v>-0.31000627900000127</c:v>
                </c:pt>
                <c:pt idx="12552">
                  <c:v>-0.3344905870000015</c:v>
                </c:pt>
                <c:pt idx="12553">
                  <c:v>-0.34517605500000031</c:v>
                </c:pt>
                <c:pt idx="12554">
                  <c:v>-0.33886224000000104</c:v>
                </c:pt>
                <c:pt idx="12555">
                  <c:v>-0.31357490700000151</c:v>
                </c:pt>
                <c:pt idx="12556">
                  <c:v>-0.26886635900000067</c:v>
                </c:pt>
                <c:pt idx="12557">
                  <c:v>-0.20583156</c:v>
                </c:pt>
                <c:pt idx="12558">
                  <c:v>-0.12685474499999988</c:v>
                </c:pt>
                <c:pt idx="12559">
                  <c:v>-3.5170288700000017E-2</c:v>
                </c:pt>
                <c:pt idx="12560">
                  <c:v>6.5635240600000005E-2</c:v>
                </c:pt>
                <c:pt idx="12561">
                  <c:v>0.17204837500000036</c:v>
                </c:pt>
                <c:pt idx="12562">
                  <c:v>0.28087824300000103</c:v>
                </c:pt>
                <c:pt idx="12563">
                  <c:v>0.38928882100000151</c:v>
                </c:pt>
                <c:pt idx="12564">
                  <c:v>0.49463897400000073</c:v>
                </c:pt>
                <c:pt idx="12565">
                  <c:v>0.59421573799999949</c:v>
                </c:pt>
                <c:pt idx="12566">
                  <c:v>0.6849770170000018</c:v>
                </c:pt>
                <c:pt idx="12567">
                  <c:v>0.76341851000000005</c:v>
                </c:pt>
                <c:pt idx="12568">
                  <c:v>0.82564455700000194</c:v>
                </c:pt>
                <c:pt idx="12569">
                  <c:v>0.86766419900000002</c:v>
                </c:pt>
                <c:pt idx="12570">
                  <c:v>0.88587354300000021</c:v>
                </c:pt>
                <c:pt idx="12571">
                  <c:v>0.87763430099999995</c:v>
                </c:pt>
                <c:pt idx="12572">
                  <c:v>0.8418286790000018</c:v>
                </c:pt>
                <c:pt idx="12573">
                  <c:v>0.77927208299999973</c:v>
                </c:pt>
                <c:pt idx="12574">
                  <c:v>0.69288837400000025</c:v>
                </c:pt>
                <c:pt idx="12575">
                  <c:v>0.58759530999999876</c:v>
                </c:pt>
                <c:pt idx="12576">
                  <c:v>0.46989706700000067</c:v>
                </c:pt>
                <c:pt idx="12577">
                  <c:v>0.34723356200000011</c:v>
                </c:pt>
                <c:pt idx="12578">
                  <c:v>0.22718036400000005</c:v>
                </c:pt>
                <c:pt idx="12579">
                  <c:v>0.1166234280000002</c:v>
                </c:pt>
                <c:pt idx="12580">
                  <c:v>2.1042921800000006E-2</c:v>
                </c:pt>
                <c:pt idx="12581">
                  <c:v>-5.5978833100000007E-2</c:v>
                </c:pt>
                <c:pt idx="12582">
                  <c:v>-0.11295113599999998</c:v>
                </c:pt>
                <c:pt idx="12583">
                  <c:v>-0.15035739300000042</c:v>
                </c:pt>
                <c:pt idx="12584">
                  <c:v>-0.17027879600000001</c:v>
                </c:pt>
                <c:pt idx="12585">
                  <c:v>-0.17585988599999999</c:v>
                </c:pt>
                <c:pt idx="12586">
                  <c:v>-0.17074186599999999</c:v>
                </c:pt>
                <c:pt idx="12587">
                  <c:v>-0.15857573000000033</c:v>
                </c:pt>
                <c:pt idx="12588">
                  <c:v>-0.14268925399999999</c:v>
                </c:pt>
                <c:pt idx="12589">
                  <c:v>-0.12592695400000001</c:v>
                </c:pt>
                <c:pt idx="12590">
                  <c:v>-0.11062925500000009</c:v>
                </c:pt>
                <c:pt idx="12591">
                  <c:v>-9.8683947600000044E-2</c:v>
                </c:pt>
                <c:pt idx="12592">
                  <c:v>-9.1572647100000043E-2</c:v>
                </c:pt>
                <c:pt idx="12593">
                  <c:v>-9.0354734500000047E-2</c:v>
                </c:pt>
                <c:pt idx="12594">
                  <c:v>-9.5566706200000046E-2</c:v>
                </c:pt>
                <c:pt idx="12595">
                  <c:v>-0.10706059499999999</c:v>
                </c:pt>
                <c:pt idx="12596">
                  <c:v>-0.12383974200000017</c:v>
                </c:pt>
                <c:pt idx="12597">
                  <c:v>-0.14397183399999999</c:v>
                </c:pt>
                <c:pt idx="12598">
                  <c:v>-0.16465151599999969</c:v>
                </c:pt>
                <c:pt idx="12599">
                  <c:v>-0.18245232800000033</c:v>
                </c:pt>
                <c:pt idx="12600">
                  <c:v>-0.19375656599999988</c:v>
                </c:pt>
                <c:pt idx="12601">
                  <c:v>-0.19529678600000042</c:v>
                </c:pt>
                <c:pt idx="12602">
                  <c:v>-0.18469973100000042</c:v>
                </c:pt>
                <c:pt idx="12603">
                  <c:v>-0.16091067700000006</c:v>
                </c:pt>
                <c:pt idx="12604">
                  <c:v>-0.12439766100000002</c:v>
                </c:pt>
                <c:pt idx="12605">
                  <c:v>-7.7087742900000034E-2</c:v>
                </c:pt>
                <c:pt idx="12606">
                  <c:v>-2.2056751500000006E-2</c:v>
                </c:pt>
                <c:pt idx="12607">
                  <c:v>3.6945395100000097E-2</c:v>
                </c:pt>
                <c:pt idx="12608">
                  <c:v>9.6011711399999977E-2</c:v>
                </c:pt>
                <c:pt idx="12609">
                  <c:v>0.15151486000000036</c:v>
                </c:pt>
                <c:pt idx="12610">
                  <c:v>0.20037745400000001</c:v>
                </c:pt>
                <c:pt idx="12611">
                  <c:v>0.240145573</c:v>
                </c:pt>
                <c:pt idx="12612">
                  <c:v>0.26890144800000004</c:v>
                </c:pt>
                <c:pt idx="12613">
                  <c:v>0.28510334900000001</c:v>
                </c:pt>
                <c:pt idx="12614">
                  <c:v>0.28746208000000073</c:v>
                </c:pt>
                <c:pt idx="12615">
                  <c:v>0.27495181400000002</c:v>
                </c:pt>
                <c:pt idx="12616">
                  <c:v>0.24700510200000039</c:v>
                </c:pt>
                <c:pt idx="12617">
                  <c:v>0.203872208</c:v>
                </c:pt>
                <c:pt idx="12618">
                  <c:v>0.14705620300000033</c:v>
                </c:pt>
                <c:pt idx="12619">
                  <c:v>7.9682230300000198E-2</c:v>
                </c:pt>
                <c:pt idx="12620">
                  <c:v>6.6492711100000212E-3</c:v>
                </c:pt>
                <c:pt idx="12621">
                  <c:v>-6.5554793900000033E-2</c:v>
                </c:pt>
                <c:pt idx="12622">
                  <c:v>-0.12942030400000001</c:v>
                </c:pt>
                <c:pt idx="12623">
                  <c:v>-0.17731353300000033</c:v>
                </c:pt>
                <c:pt idx="12624">
                  <c:v>-0.20256761400000001</c:v>
                </c:pt>
                <c:pt idx="12625">
                  <c:v>-0.20056964899999999</c:v>
                </c:pt>
                <c:pt idx="12626">
                  <c:v>-0.16963689900000006</c:v>
                </c:pt>
                <c:pt idx="12627">
                  <c:v>-0.11150729199999998</c:v>
                </c:pt>
                <c:pt idx="12628">
                  <c:v>-3.1341395900000082E-2</c:v>
                </c:pt>
                <c:pt idx="12629">
                  <c:v>6.2783273200000114E-2</c:v>
                </c:pt>
                <c:pt idx="12630">
                  <c:v>0.16082163499999988</c:v>
                </c:pt>
                <c:pt idx="12631">
                  <c:v>0.25202076900000098</c:v>
                </c:pt>
                <c:pt idx="12632">
                  <c:v>0.32630960400000097</c:v>
                </c:pt>
                <c:pt idx="12633">
                  <c:v>0.37561415900000072</c:v>
                </c:pt>
                <c:pt idx="12634">
                  <c:v>0.39489707800000073</c:v>
                </c:pt>
                <c:pt idx="12635">
                  <c:v>0.38275451600000032</c:v>
                </c:pt>
                <c:pt idx="12636">
                  <c:v>0.34146914600000011</c:v>
                </c:pt>
                <c:pt idx="12637">
                  <c:v>0.27650994499999998</c:v>
                </c:pt>
                <c:pt idx="12638">
                  <c:v>0.19557050799999987</c:v>
                </c:pt>
                <c:pt idx="12639">
                  <c:v>0.107328059</c:v>
                </c:pt>
                <c:pt idx="12640">
                  <c:v>2.0156397900000001E-2</c:v>
                </c:pt>
                <c:pt idx="12641">
                  <c:v>-5.8976305299999872E-2</c:v>
                </c:pt>
                <c:pt idx="12642">
                  <c:v>-0.12525087699999987</c:v>
                </c:pt>
                <c:pt idx="12643">
                  <c:v>-0.176303079</c:v>
                </c:pt>
                <c:pt idx="12644">
                  <c:v>-0.21211844300000052</c:v>
                </c:pt>
                <c:pt idx="12645">
                  <c:v>-0.23462522499999997</c:v>
                </c:pt>
                <c:pt idx="12646">
                  <c:v>-0.24713324800000036</c:v>
                </c:pt>
                <c:pt idx="12647">
                  <c:v>-0.25375613399999997</c:v>
                </c:pt>
                <c:pt idx="12648">
                  <c:v>-0.25890276600000073</c:v>
                </c:pt>
                <c:pt idx="12649">
                  <c:v>-0.26686261000000067</c:v>
                </c:pt>
                <c:pt idx="12650">
                  <c:v>-0.28146045200000008</c:v>
                </c:pt>
                <c:pt idx="12651">
                  <c:v>-0.30573925799999996</c:v>
                </c:pt>
                <c:pt idx="12652">
                  <c:v>-0.34164748700000031</c:v>
                </c:pt>
                <c:pt idx="12653">
                  <c:v>-0.38974714300000002</c:v>
                </c:pt>
                <c:pt idx="12654">
                  <c:v>-0.44899957000000018</c:v>
                </c:pt>
                <c:pt idx="12655">
                  <c:v>-0.51670569200000183</c:v>
                </c:pt>
                <c:pt idx="12656">
                  <c:v>-0.58866726199999875</c:v>
                </c:pt>
                <c:pt idx="12657">
                  <c:v>-0.6595926100000018</c:v>
                </c:pt>
                <c:pt idx="12658">
                  <c:v>-0.72371101900000145</c:v>
                </c:pt>
                <c:pt idx="12659">
                  <c:v>-0.77550273699999983</c:v>
                </c:pt>
                <c:pt idx="12660">
                  <c:v>-0.81041364699999996</c:v>
                </c:pt>
                <c:pt idx="12661">
                  <c:v>-0.825420759</c:v>
                </c:pt>
                <c:pt idx="12662">
                  <c:v>-0.819341141</c:v>
                </c:pt>
                <c:pt idx="12663">
                  <c:v>-0.79283244200000003</c:v>
                </c:pt>
                <c:pt idx="12664">
                  <c:v>-0.74809886500000145</c:v>
                </c:pt>
                <c:pt idx="12665">
                  <c:v>-0.68837589000000143</c:v>
                </c:pt>
                <c:pt idx="12666">
                  <c:v>-0.61730882899999995</c:v>
                </c:pt>
                <c:pt idx="12667">
                  <c:v>-0.53835113899999998</c:v>
                </c:pt>
                <c:pt idx="12668">
                  <c:v>-0.454293893</c:v>
                </c:pt>
                <c:pt idx="12669">
                  <c:v>-0.36700113699999998</c:v>
                </c:pt>
                <c:pt idx="12670">
                  <c:v>-0.2773768030000015</c:v>
                </c:pt>
                <c:pt idx="12671">
                  <c:v>-0.18554783700000058</c:v>
                </c:pt>
                <c:pt idx="12672">
                  <c:v>-9.1210925400000045E-2</c:v>
                </c:pt>
                <c:pt idx="12673">
                  <c:v>5.9278824399999997E-3</c:v>
                </c:pt>
                <c:pt idx="12674">
                  <c:v>0.10569979300000017</c:v>
                </c:pt>
                <c:pt idx="12675">
                  <c:v>0.20708707200000001</c:v>
                </c:pt>
                <c:pt idx="12676">
                  <c:v>0.30797807200000127</c:v>
                </c:pt>
                <c:pt idx="12677">
                  <c:v>0.40512728300000073</c:v>
                </c:pt>
                <c:pt idx="12678">
                  <c:v>0.49435802600000073</c:v>
                </c:pt>
                <c:pt idx="12679">
                  <c:v>0.57100966099999995</c:v>
                </c:pt>
                <c:pt idx="12680">
                  <c:v>0.63057957700000145</c:v>
                </c:pt>
                <c:pt idx="12681">
                  <c:v>0.66945721800000146</c:v>
                </c:pt>
                <c:pt idx="12682">
                  <c:v>0.6856079590000006</c:v>
                </c:pt>
                <c:pt idx="12683">
                  <c:v>0.67905130700000182</c:v>
                </c:pt>
                <c:pt idx="12684">
                  <c:v>0.6520056120000034</c:v>
                </c:pt>
                <c:pt idx="12685">
                  <c:v>0.60863636499999996</c:v>
                </c:pt>
                <c:pt idx="12686">
                  <c:v>0.554434706</c:v>
                </c:pt>
                <c:pt idx="12687">
                  <c:v>0.49534350400000032</c:v>
                </c:pt>
                <c:pt idx="12688">
                  <c:v>0.43681378900000151</c:v>
                </c:pt>
                <c:pt idx="12689">
                  <c:v>0.38299663400000067</c:v>
                </c:pt>
                <c:pt idx="12690">
                  <c:v>0.33624184299999998</c:v>
                </c:pt>
                <c:pt idx="12691">
                  <c:v>0.2969964640000009</c:v>
                </c:pt>
                <c:pt idx="12692">
                  <c:v>0.26409446400000008</c:v>
                </c:pt>
                <c:pt idx="12693">
                  <c:v>0.23533306400000001</c:v>
                </c:pt>
                <c:pt idx="12694">
                  <c:v>0.20816624400000036</c:v>
                </c:pt>
                <c:pt idx="12695">
                  <c:v>0.18033565200000001</c:v>
                </c:pt>
                <c:pt idx="12696">
                  <c:v>0.15029812100000042</c:v>
                </c:pt>
                <c:pt idx="12697">
                  <c:v>0.11738369000000003</c:v>
                </c:pt>
                <c:pt idx="12698">
                  <c:v>8.1703595700000048E-2</c:v>
                </c:pt>
                <c:pt idx="12699">
                  <c:v>4.3893948699999956E-2</c:v>
                </c:pt>
                <c:pt idx="12700">
                  <c:v>4.8105976000000017E-3</c:v>
                </c:pt>
                <c:pt idx="12701">
                  <c:v>-3.4717586699999997E-2</c:v>
                </c:pt>
                <c:pt idx="12702">
                  <c:v>-7.4012031000000381E-2</c:v>
                </c:pt>
                <c:pt idx="12703">
                  <c:v>-0.11253183899999998</c:v>
                </c:pt>
                <c:pt idx="12704">
                  <c:v>-0.14975840500000048</c:v>
                </c:pt>
                <c:pt idx="12705">
                  <c:v>-0.18503847800000042</c:v>
                </c:pt>
                <c:pt idx="12706">
                  <c:v>-0.21744993900000076</c:v>
                </c:pt>
                <c:pt idx="12707">
                  <c:v>-0.24574021200000049</c:v>
                </c:pt>
                <c:pt idx="12708">
                  <c:v>-0.26836296600000098</c:v>
                </c:pt>
                <c:pt idx="12709">
                  <c:v>-0.28361279800000067</c:v>
                </c:pt>
                <c:pt idx="12710">
                  <c:v>-0.28983504400000004</c:v>
                </c:pt>
                <c:pt idx="12711">
                  <c:v>-0.28567345700000002</c:v>
                </c:pt>
                <c:pt idx="12712">
                  <c:v>-0.27031127800000032</c:v>
                </c:pt>
                <c:pt idx="12713">
                  <c:v>-0.24366274900000001</c:v>
                </c:pt>
                <c:pt idx="12714">
                  <c:v>-0.20648188400000042</c:v>
                </c:pt>
                <c:pt idx="12715">
                  <c:v>-0.16037080099999987</c:v>
                </c:pt>
                <c:pt idx="12716">
                  <c:v>-0.10768767300000009</c:v>
                </c:pt>
                <c:pt idx="12717">
                  <c:v>-5.1372809899999997E-2</c:v>
                </c:pt>
                <c:pt idx="12718">
                  <c:v>5.277780630000002E-3</c:v>
                </c:pt>
                <c:pt idx="12719">
                  <c:v>5.8858557999999998E-2</c:v>
                </c:pt>
                <c:pt idx="12720">
                  <c:v>0.1060916710000003</c:v>
                </c:pt>
                <c:pt idx="12721">
                  <c:v>0.14403658899999999</c:v>
                </c:pt>
                <c:pt idx="12722">
                  <c:v>0.17026466000000001</c:v>
                </c:pt>
                <c:pt idx="12723">
                  <c:v>0.18299753800000049</c:v>
                </c:pt>
                <c:pt idx="12724">
                  <c:v>0.18121136200000046</c:v>
                </c:pt>
                <c:pt idx="12725">
                  <c:v>0.16470704100000041</c:v>
                </c:pt>
                <c:pt idx="12726">
                  <c:v>0.13414303000000033</c:v>
                </c:pt>
                <c:pt idx="12727">
                  <c:v>9.1023293300000044E-2</c:v>
                </c:pt>
                <c:pt idx="12728">
                  <c:v>3.7633233900000132E-2</c:v>
                </c:pt>
                <c:pt idx="12729">
                  <c:v>-2.3082205000000012E-2</c:v>
                </c:pt>
                <c:pt idx="12730">
                  <c:v>-8.7699262500000263E-2</c:v>
                </c:pt>
                <c:pt idx="12731">
                  <c:v>-0.15254932400000046</c:v>
                </c:pt>
                <c:pt idx="12732">
                  <c:v>-0.21399446200000063</c:v>
                </c:pt>
                <c:pt idx="12733">
                  <c:v>-0.26872487000000073</c:v>
                </c:pt>
                <c:pt idx="12734">
                  <c:v>-0.31405014200000031</c:v>
                </c:pt>
                <c:pt idx="12735">
                  <c:v>-0.34815148800000012</c:v>
                </c:pt>
                <c:pt idx="12736">
                  <c:v>-0.37025776300000091</c:v>
                </c:pt>
                <c:pt idx="12737">
                  <c:v>-0.38071239000000073</c:v>
                </c:pt>
                <c:pt idx="12738">
                  <c:v>-0.38090922500000091</c:v>
                </c:pt>
                <c:pt idx="12739">
                  <c:v>-0.37309670000000072</c:v>
                </c:pt>
                <c:pt idx="12740">
                  <c:v>-0.36007343900000038</c:v>
                </c:pt>
                <c:pt idx="12741">
                  <c:v>-0.34481937100000126</c:v>
                </c:pt>
                <c:pt idx="12742">
                  <c:v>-0.33011896500000193</c:v>
                </c:pt>
                <c:pt idx="12743">
                  <c:v>-0.31822928800000067</c:v>
                </c:pt>
                <c:pt idx="12744">
                  <c:v>-0.310634146</c:v>
                </c:pt>
                <c:pt idx="12745">
                  <c:v>-0.30790021100000098</c:v>
                </c:pt>
                <c:pt idx="12746">
                  <c:v>-0.309635522</c:v>
                </c:pt>
                <c:pt idx="12747">
                  <c:v>-0.3145384700000009</c:v>
                </c:pt>
                <c:pt idx="12748">
                  <c:v>-0.32052337000000097</c:v>
                </c:pt>
                <c:pt idx="12749">
                  <c:v>-0.32491919000000091</c:v>
                </c:pt>
                <c:pt idx="12750">
                  <c:v>-0.32473894600000008</c:v>
                </c:pt>
                <c:pt idx="12751">
                  <c:v>-0.31701782200000073</c:v>
                </c:pt>
                <c:pt idx="12752">
                  <c:v>-0.29920455200000001</c:v>
                </c:pt>
                <c:pt idx="12753">
                  <c:v>-0.2695681870000009</c:v>
                </c:pt>
                <c:pt idx="12754">
                  <c:v>-0.22756429500000042</c:v>
                </c:pt>
                <c:pt idx="12755">
                  <c:v>-0.17409035000000042</c:v>
                </c:pt>
                <c:pt idx="12756">
                  <c:v>-0.11156650600000009</c:v>
                </c:pt>
                <c:pt idx="12757">
                  <c:v>-4.3801554499999965E-2</c:v>
                </c:pt>
                <c:pt idx="12758">
                  <c:v>2.4356988399999988E-2</c:v>
                </c:pt>
                <c:pt idx="12759">
                  <c:v>8.7546218500000036E-2</c:v>
                </c:pt>
                <c:pt idx="12760">
                  <c:v>0.14050423900000036</c:v>
                </c:pt>
                <c:pt idx="12761">
                  <c:v>0.17868073200000001</c:v>
                </c:pt>
                <c:pt idx="12762">
                  <c:v>0.19874609600000051</c:v>
                </c:pt>
                <c:pt idx="12763">
                  <c:v>0.19892883200000042</c:v>
                </c:pt>
                <c:pt idx="12764">
                  <c:v>0.17914545300000048</c:v>
                </c:pt>
                <c:pt idx="12765">
                  <c:v>0.14092627299999999</c:v>
                </c:pt>
                <c:pt idx="12766">
                  <c:v>8.7167381500000043E-2</c:v>
                </c:pt>
                <c:pt idx="12767">
                  <c:v>2.1756567800000001E-2</c:v>
                </c:pt>
                <c:pt idx="12768">
                  <c:v>-5.0871965000000005E-2</c:v>
                </c:pt>
                <c:pt idx="12769">
                  <c:v>-0.12619948600000036</c:v>
                </c:pt>
                <c:pt idx="12770">
                  <c:v>-0.20004318700000048</c:v>
                </c:pt>
                <c:pt idx="12771">
                  <c:v>-0.26888364900000067</c:v>
                </c:pt>
                <c:pt idx="12772">
                  <c:v>-0.33005397300000133</c:v>
                </c:pt>
                <c:pt idx="12773">
                  <c:v>-0.38176670600000073</c:v>
                </c:pt>
                <c:pt idx="12774">
                  <c:v>-0.42298345200000032</c:v>
                </c:pt>
                <c:pt idx="12775">
                  <c:v>-0.45316702199999997</c:v>
                </c:pt>
                <c:pt idx="12776">
                  <c:v>-0.47198730400000038</c:v>
                </c:pt>
                <c:pt idx="12777">
                  <c:v>-0.47906342000000002</c:v>
                </c:pt>
                <c:pt idx="12778">
                  <c:v>-0.47381704500000038</c:v>
                </c:pt>
                <c:pt idx="12779">
                  <c:v>-0.45548083900000103</c:v>
                </c:pt>
                <c:pt idx="12780">
                  <c:v>-0.423261096</c:v>
                </c:pt>
                <c:pt idx="12781">
                  <c:v>-0.37661258800000103</c:v>
                </c:pt>
                <c:pt idx="12782">
                  <c:v>-0.31555187400000073</c:v>
                </c:pt>
                <c:pt idx="12783">
                  <c:v>-0.24092720600000042</c:v>
                </c:pt>
                <c:pt idx="12784">
                  <c:v>-0.15457686700000001</c:v>
                </c:pt>
                <c:pt idx="12785">
                  <c:v>-5.9335565200000023E-2</c:v>
                </c:pt>
                <c:pt idx="12786">
                  <c:v>4.1117725000000022E-2</c:v>
                </c:pt>
                <c:pt idx="12787">
                  <c:v>0.14254673800000042</c:v>
                </c:pt>
                <c:pt idx="12788">
                  <c:v>0.24053443600000052</c:v>
                </c:pt>
                <c:pt idx="12789">
                  <c:v>0.33089411100000116</c:v>
                </c:pt>
                <c:pt idx="12790">
                  <c:v>0.41005830200000032</c:v>
                </c:pt>
                <c:pt idx="12791">
                  <c:v>0.47539233500000067</c:v>
                </c:pt>
                <c:pt idx="12792">
                  <c:v>0.52539088700000003</c:v>
                </c:pt>
                <c:pt idx="12793">
                  <c:v>0.55973134300000005</c:v>
                </c:pt>
                <c:pt idx="12794">
                  <c:v>0.57917927300000183</c:v>
                </c:pt>
                <c:pt idx="12795">
                  <c:v>0.58536804599999837</c:v>
                </c:pt>
                <c:pt idx="12796">
                  <c:v>0.58049728099999875</c:v>
                </c:pt>
                <c:pt idx="12797">
                  <c:v>0.56700920300000146</c:v>
                </c:pt>
                <c:pt idx="12798">
                  <c:v>0.54730235799999949</c:v>
                </c:pt>
                <c:pt idx="12799">
                  <c:v>0.52352717199999843</c:v>
                </c:pt>
                <c:pt idx="12800">
                  <c:v>0.49748086500000199</c:v>
                </c:pt>
                <c:pt idx="12801">
                  <c:v>0.47058931200000031</c:v>
                </c:pt>
                <c:pt idx="12802">
                  <c:v>0.44394378700000031</c:v>
                </c:pt>
                <c:pt idx="12803">
                  <c:v>0.41835344500000032</c:v>
                </c:pt>
                <c:pt idx="12804">
                  <c:v>0.39438509300000152</c:v>
                </c:pt>
                <c:pt idx="12805">
                  <c:v>0.37238073600000127</c:v>
                </c:pt>
                <c:pt idx="12806">
                  <c:v>0.35246259400000091</c:v>
                </c:pt>
                <c:pt idx="12807">
                  <c:v>0.33454582100000091</c:v>
                </c:pt>
                <c:pt idx="12808">
                  <c:v>0.31837393800000091</c:v>
                </c:pt>
                <c:pt idx="12809">
                  <c:v>0.30357957200000091</c:v>
                </c:pt>
                <c:pt idx="12810">
                  <c:v>0.28975276100000097</c:v>
                </c:pt>
                <c:pt idx="12811">
                  <c:v>0.27649089500000085</c:v>
                </c:pt>
                <c:pt idx="12812">
                  <c:v>0.26340599200000031</c:v>
                </c:pt>
                <c:pt idx="12813">
                  <c:v>0.25008508000000002</c:v>
                </c:pt>
                <c:pt idx="12814">
                  <c:v>0.236024804</c:v>
                </c:pt>
                <c:pt idx="12815">
                  <c:v>0.22058270499999988</c:v>
                </c:pt>
                <c:pt idx="12816">
                  <c:v>0.20299479800000039</c:v>
                </c:pt>
                <c:pt idx="12817">
                  <c:v>0.18249257999999999</c:v>
                </c:pt>
                <c:pt idx="12818">
                  <c:v>0.15851689500000052</c:v>
                </c:pt>
                <c:pt idx="12819">
                  <c:v>0.130984506</c:v>
                </c:pt>
                <c:pt idx="12820">
                  <c:v>0.100529718</c:v>
                </c:pt>
                <c:pt idx="12821">
                  <c:v>6.8633898900000004E-2</c:v>
                </c:pt>
                <c:pt idx="12822">
                  <c:v>3.7579244700000097E-2</c:v>
                </c:pt>
                <c:pt idx="12823">
                  <c:v>1.0208485400000005E-2</c:v>
                </c:pt>
                <c:pt idx="12824">
                  <c:v>-1.04708185E-2</c:v>
                </c:pt>
                <c:pt idx="12825">
                  <c:v>-2.175344060000001E-2</c:v>
                </c:pt>
                <c:pt idx="12826">
                  <c:v>-2.1671523700000056E-2</c:v>
                </c:pt>
                <c:pt idx="12827">
                  <c:v>-9.3062722900000248E-3</c:v>
                </c:pt>
                <c:pt idx="12828">
                  <c:v>1.5074801000000007E-2</c:v>
                </c:pt>
                <c:pt idx="12829">
                  <c:v>5.0056569600000003E-2</c:v>
                </c:pt>
                <c:pt idx="12830">
                  <c:v>9.3247474600000005E-2</c:v>
                </c:pt>
                <c:pt idx="12831">
                  <c:v>0.14151568900000036</c:v>
                </c:pt>
                <c:pt idx="12832">
                  <c:v>0.19122338100000039</c:v>
                </c:pt>
                <c:pt idx="12833">
                  <c:v>0.23841373900000049</c:v>
                </c:pt>
                <c:pt idx="12834">
                  <c:v>0.27894059800000032</c:v>
                </c:pt>
                <c:pt idx="12835">
                  <c:v>0.30856371100000091</c:v>
                </c:pt>
                <c:pt idx="12836">
                  <c:v>0.32305766700000127</c:v>
                </c:pt>
                <c:pt idx="12837">
                  <c:v>0.31838749500000152</c:v>
                </c:pt>
                <c:pt idx="12838">
                  <c:v>0.29099403499999998</c:v>
                </c:pt>
                <c:pt idx="12839">
                  <c:v>0.23820093800000036</c:v>
                </c:pt>
                <c:pt idx="12840">
                  <c:v>0.15871212300000048</c:v>
                </c:pt>
                <c:pt idx="12841">
                  <c:v>5.3124536999999986E-2</c:v>
                </c:pt>
                <c:pt idx="12842">
                  <c:v>-7.5657553799999985E-2</c:v>
                </c:pt>
                <c:pt idx="12843">
                  <c:v>-0.22223513500000042</c:v>
                </c:pt>
                <c:pt idx="12844">
                  <c:v>-0.37886480800000133</c:v>
                </c:pt>
                <c:pt idx="12845">
                  <c:v>-0.53600465100000005</c:v>
                </c:pt>
                <c:pt idx="12846">
                  <c:v>-0.68323255599999888</c:v>
                </c:pt>
                <c:pt idx="12847">
                  <c:v>-0.81042519300000004</c:v>
                </c:pt>
                <c:pt idx="12848">
                  <c:v>-0.909007923</c:v>
                </c:pt>
                <c:pt idx="12849">
                  <c:v>-0.9730532209999998</c:v>
                </c:pt>
                <c:pt idx="12850">
                  <c:v>-1.0000175100000026</c:v>
                </c:pt>
                <c:pt idx="12851">
                  <c:v>-0.99097262799999997</c:v>
                </c:pt>
                <c:pt idx="12852">
                  <c:v>-0.95028934700000001</c:v>
                </c:pt>
                <c:pt idx="12853">
                  <c:v>-0.88484084000000063</c:v>
                </c:pt>
                <c:pt idx="12854">
                  <c:v>-0.80288930599999997</c:v>
                </c:pt>
                <c:pt idx="12855">
                  <c:v>-0.71287253799999994</c:v>
                </c:pt>
                <c:pt idx="12856">
                  <c:v>-0.62231424400000002</c:v>
                </c:pt>
                <c:pt idx="12857">
                  <c:v>-0.53703870099999951</c:v>
                </c:pt>
                <c:pt idx="12858">
                  <c:v>-0.46079027700000008</c:v>
                </c:pt>
                <c:pt idx="12859">
                  <c:v>-0.39526430100000115</c:v>
                </c:pt>
                <c:pt idx="12860">
                  <c:v>-0.34046736600000038</c:v>
                </c:pt>
                <c:pt idx="12861">
                  <c:v>-0.29526063100000038</c:v>
                </c:pt>
                <c:pt idx="12862">
                  <c:v>-0.25792013000000008</c:v>
                </c:pt>
                <c:pt idx="12863">
                  <c:v>-0.22656878100000039</c:v>
                </c:pt>
                <c:pt idx="12864">
                  <c:v>-0.19939773300000024</c:v>
                </c:pt>
                <c:pt idx="12865">
                  <c:v>-0.17467396499999988</c:v>
                </c:pt>
                <c:pt idx="12866">
                  <c:v>-0.15061146300000036</c:v>
                </c:pt>
                <c:pt idx="12867">
                  <c:v>-0.12523417000000001</c:v>
                </c:pt>
                <c:pt idx="12868">
                  <c:v>-9.6362762300000043E-2</c:v>
                </c:pt>
                <c:pt idx="12869">
                  <c:v>-6.1815216700000022E-2</c:v>
                </c:pt>
                <c:pt idx="12870">
                  <c:v>-1.9828724300000058E-2</c:v>
                </c:pt>
                <c:pt idx="12871">
                  <c:v>3.0380529199999989E-2</c:v>
                </c:pt>
                <c:pt idx="12872">
                  <c:v>8.8078629900000066E-2</c:v>
                </c:pt>
                <c:pt idx="12873">
                  <c:v>0.150681067</c:v>
                </c:pt>
                <c:pt idx="12874">
                  <c:v>0.21377929700000042</c:v>
                </c:pt>
                <c:pt idx="12875">
                  <c:v>0.27159634800000004</c:v>
                </c:pt>
                <c:pt idx="12876">
                  <c:v>0.31782230500000158</c:v>
                </c:pt>
                <c:pt idx="12877">
                  <c:v>0.34667236900000103</c:v>
                </c:pt>
                <c:pt idx="12878">
                  <c:v>0.35393597400000032</c:v>
                </c:pt>
                <c:pt idx="12879">
                  <c:v>0.33777896300000193</c:v>
                </c:pt>
                <c:pt idx="12880">
                  <c:v>0.29911787800000073</c:v>
                </c:pt>
                <c:pt idx="12881">
                  <c:v>0.24149392200000036</c:v>
                </c:pt>
                <c:pt idx="12882">
                  <c:v>0.17049879000000048</c:v>
                </c:pt>
                <c:pt idx="12883">
                  <c:v>9.2905110000000013E-2</c:v>
                </c:pt>
                <c:pt idx="12884">
                  <c:v>1.5707130700000023E-2</c:v>
                </c:pt>
                <c:pt idx="12885">
                  <c:v>-5.4732244900000282E-2</c:v>
                </c:pt>
                <c:pt idx="12886">
                  <c:v>-0.11329116500000012</c:v>
                </c:pt>
                <c:pt idx="12887">
                  <c:v>-0.15640317400000042</c:v>
                </c:pt>
                <c:pt idx="12888">
                  <c:v>-0.18210476</c:v>
                </c:pt>
                <c:pt idx="12889">
                  <c:v>-0.18990230900000052</c:v>
                </c:pt>
                <c:pt idx="12890">
                  <c:v>-0.18055850400000001</c:v>
                </c:pt>
                <c:pt idx="12891">
                  <c:v>-0.15588448600000052</c:v>
                </c:pt>
                <c:pt idx="12892">
                  <c:v>-0.11858437300000006</c:v>
                </c:pt>
                <c:pt idx="12893">
                  <c:v>-7.2152493900000253E-2</c:v>
                </c:pt>
                <c:pt idx="12894">
                  <c:v>-2.0786506199999989E-2</c:v>
                </c:pt>
                <c:pt idx="12895">
                  <c:v>3.0741360200000057E-2</c:v>
                </c:pt>
                <c:pt idx="12896">
                  <c:v>7.7309046600000014E-2</c:v>
                </c:pt>
                <c:pt idx="12897">
                  <c:v>0.11379797300000009</c:v>
                </c:pt>
                <c:pt idx="12898">
                  <c:v>0.13556847000000033</c:v>
                </c:pt>
                <c:pt idx="12899">
                  <c:v>0.139007563</c:v>
                </c:pt>
                <c:pt idx="12900">
                  <c:v>0.12206285000000017</c:v>
                </c:pt>
                <c:pt idx="12901">
                  <c:v>8.4655570900000421E-2</c:v>
                </c:pt>
                <c:pt idx="12902">
                  <c:v>2.8874001900000001E-2</c:v>
                </c:pt>
                <c:pt idx="12903">
                  <c:v>-4.1120622799999881E-2</c:v>
                </c:pt>
                <c:pt idx="12904">
                  <c:v>-0.11948643700000003</c:v>
                </c:pt>
                <c:pt idx="12905">
                  <c:v>-0.19934251200000005</c:v>
                </c:pt>
                <c:pt idx="12906">
                  <c:v>-0.27355769800000002</c:v>
                </c:pt>
                <c:pt idx="12907">
                  <c:v>-0.33555234000000073</c:v>
                </c:pt>
                <c:pt idx="12908">
                  <c:v>-0.37998087900000199</c:v>
                </c:pt>
                <c:pt idx="12909">
                  <c:v>-0.40319230900000008</c:v>
                </c:pt>
                <c:pt idx="12910">
                  <c:v>-0.40341646700000133</c:v>
                </c:pt>
                <c:pt idx="12911">
                  <c:v>-0.38068526200000091</c:v>
                </c:pt>
                <c:pt idx="12912">
                  <c:v>-0.33655020900000115</c:v>
                </c:pt>
                <c:pt idx="12913">
                  <c:v>-0.27369081899999997</c:v>
                </c:pt>
                <c:pt idx="12914">
                  <c:v>-0.19551732800000021</c:v>
                </c:pt>
                <c:pt idx="12915">
                  <c:v>-0.10585018</c:v>
                </c:pt>
                <c:pt idx="12916">
                  <c:v>-8.7200470200000067E-3</c:v>
                </c:pt>
                <c:pt idx="12917">
                  <c:v>9.1718379000000044E-2</c:v>
                </c:pt>
                <c:pt idx="12918">
                  <c:v>0.19120646900000021</c:v>
                </c:pt>
                <c:pt idx="12919">
                  <c:v>0.28540899000000097</c:v>
                </c:pt>
                <c:pt idx="12920">
                  <c:v>0.37002161800000066</c:v>
                </c:pt>
                <c:pt idx="12921">
                  <c:v>0.44100471100000038</c:v>
                </c:pt>
                <c:pt idx="12922">
                  <c:v>0.49494652600000066</c:v>
                </c:pt>
                <c:pt idx="12923">
                  <c:v>0.52950824200000002</c:v>
                </c:pt>
                <c:pt idx="12924">
                  <c:v>0.54386520400000005</c:v>
                </c:pt>
                <c:pt idx="12925">
                  <c:v>0.53903550600000005</c:v>
                </c:pt>
                <c:pt idx="12926">
                  <c:v>0.51799391100000003</c:v>
                </c:pt>
                <c:pt idx="12927">
                  <c:v>0.48550472200000067</c:v>
                </c:pt>
                <c:pt idx="12928">
                  <c:v>0.4476577970000003</c:v>
                </c:pt>
                <c:pt idx="12929">
                  <c:v>0.41115775400000004</c:v>
                </c:pt>
                <c:pt idx="12930">
                  <c:v>0.38246914500000073</c:v>
                </c:pt>
                <c:pt idx="12931">
                  <c:v>0.36695894000000073</c:v>
                </c:pt>
                <c:pt idx="12932">
                  <c:v>0.36818282900000115</c:v>
                </c:pt>
                <c:pt idx="12933">
                  <c:v>0.38743767300000115</c:v>
                </c:pt>
                <c:pt idx="12934">
                  <c:v>0.42365507900000032</c:v>
                </c:pt>
                <c:pt idx="12935">
                  <c:v>0.47364747000000001</c:v>
                </c:pt>
                <c:pt idx="12936">
                  <c:v>0.53265786400000004</c:v>
                </c:pt>
                <c:pt idx="12937">
                  <c:v>0.59511484899999956</c:v>
                </c:pt>
                <c:pt idx="12938">
                  <c:v>0.65546280400000001</c:v>
                </c:pt>
                <c:pt idx="12939">
                  <c:v>0.70893017800000002</c:v>
                </c:pt>
                <c:pt idx="12940">
                  <c:v>0.75211634099999958</c:v>
                </c:pt>
                <c:pt idx="12941">
                  <c:v>0.78331253899999842</c:v>
                </c:pt>
                <c:pt idx="12942">
                  <c:v>0.80252816399999949</c:v>
                </c:pt>
                <c:pt idx="12943">
                  <c:v>0.81124956299999995</c:v>
                </c:pt>
                <c:pt idx="12944">
                  <c:v>0.81200812</c:v>
                </c:pt>
                <c:pt idx="12945">
                  <c:v>0.807863624</c:v>
                </c:pt>
                <c:pt idx="12946">
                  <c:v>0.80190844600000133</c:v>
                </c:pt>
                <c:pt idx="12947">
                  <c:v>0.79687279</c:v>
                </c:pt>
                <c:pt idx="12948">
                  <c:v>0.7948677669999995</c:v>
                </c:pt>
                <c:pt idx="12949">
                  <c:v>0.79726143100000002</c:v>
                </c:pt>
                <c:pt idx="12950">
                  <c:v>0.80465273199999998</c:v>
                </c:pt>
                <c:pt idx="12951">
                  <c:v>0.81690253099999999</c:v>
                </c:pt>
                <c:pt idx="12952">
                  <c:v>0.83319370100000001</c:v>
                </c:pt>
                <c:pt idx="12953">
                  <c:v>0.85211267700000004</c:v>
                </c:pt>
                <c:pt idx="12954">
                  <c:v>0.87176469300000181</c:v>
                </c:pt>
                <c:pt idx="12955">
                  <c:v>0.88993532800000019</c:v>
                </c:pt>
                <c:pt idx="12956">
                  <c:v>0.904300353</c:v>
                </c:pt>
                <c:pt idx="12957">
                  <c:v>0.91266299399999951</c:v>
                </c:pt>
                <c:pt idx="12958">
                  <c:v>0.91317737499999996</c:v>
                </c:pt>
                <c:pt idx="12959">
                  <c:v>0.90450846600000001</c:v>
                </c:pt>
                <c:pt idx="12960">
                  <c:v>0.8858884150000006</c:v>
                </c:pt>
                <c:pt idx="12961">
                  <c:v>0.85705124400000132</c:v>
                </c:pt>
                <c:pt idx="12962">
                  <c:v>0.81805955900000005</c:v>
                </c:pt>
                <c:pt idx="12963">
                  <c:v>0.76906731800000061</c:v>
                </c:pt>
                <c:pt idx="12964">
                  <c:v>0.71008174099999999</c:v>
                </c:pt>
                <c:pt idx="12965">
                  <c:v>0.64079589000000314</c:v>
                </c:pt>
                <c:pt idx="12966">
                  <c:v>0.560553674</c:v>
                </c:pt>
                <c:pt idx="12967">
                  <c:v>0.4684860670000015</c:v>
                </c:pt>
                <c:pt idx="12968">
                  <c:v>0.36382376000000127</c:v>
                </c:pt>
                <c:pt idx="12969">
                  <c:v>0.24635028100000042</c:v>
                </c:pt>
                <c:pt idx="12970">
                  <c:v>0.11691827200000003</c:v>
                </c:pt>
                <c:pt idx="12971">
                  <c:v>-2.2080738400000088E-2</c:v>
                </c:pt>
                <c:pt idx="12972">
                  <c:v>-0.16641658100000048</c:v>
                </c:pt>
                <c:pt idx="12973">
                  <c:v>-0.31000400600000066</c:v>
                </c:pt>
                <c:pt idx="12974">
                  <c:v>-0.44524364999999999</c:v>
                </c:pt>
                <c:pt idx="12975">
                  <c:v>-0.56372915599999995</c:v>
                </c:pt>
                <c:pt idx="12976">
                  <c:v>-0.65725025900000145</c:v>
                </c:pt>
                <c:pt idx="12977">
                  <c:v>-0.71894510800000133</c:v>
                </c:pt>
                <c:pt idx="12978">
                  <c:v>-0.74440083400000145</c:v>
                </c:pt>
                <c:pt idx="12979">
                  <c:v>-0.73248682799999998</c:v>
                </c:pt>
                <c:pt idx="12980">
                  <c:v>-0.68573876500000019</c:v>
                </c:pt>
                <c:pt idx="12981">
                  <c:v>-0.61018759600000005</c:v>
                </c:pt>
                <c:pt idx="12982">
                  <c:v>-0.51463506299999995</c:v>
                </c:pt>
                <c:pt idx="12983">
                  <c:v>-0.4094854760000009</c:v>
                </c:pt>
                <c:pt idx="12984">
                  <c:v>-0.30533235400000008</c:v>
                </c:pt>
                <c:pt idx="12985">
                  <c:v>-0.21154490200000042</c:v>
                </c:pt>
                <c:pt idx="12986">
                  <c:v>-0.135094675</c:v>
                </c:pt>
                <c:pt idx="12987">
                  <c:v>-7.9809780799999994E-2</c:v>
                </c:pt>
                <c:pt idx="12988">
                  <c:v>-4.6159799899999986E-2</c:v>
                </c:pt>
                <c:pt idx="12989">
                  <c:v>-3.1573786600000014E-2</c:v>
                </c:pt>
                <c:pt idx="12990">
                  <c:v>-3.1200333700000075E-2</c:v>
                </c:pt>
                <c:pt idx="12991">
                  <c:v>-3.8949809200000012E-2</c:v>
                </c:pt>
                <c:pt idx="12992">
                  <c:v>-4.8622740000000005E-2</c:v>
                </c:pt>
                <c:pt idx="12993">
                  <c:v>-5.4931395799999956E-2</c:v>
                </c:pt>
                <c:pt idx="12994">
                  <c:v>-5.425628990000015E-2</c:v>
                </c:pt>
                <c:pt idx="12995">
                  <c:v>-4.5038951500000014E-2</c:v>
                </c:pt>
                <c:pt idx="12996">
                  <c:v>-2.7783183400000064E-2</c:v>
                </c:pt>
                <c:pt idx="12997">
                  <c:v>-4.7053407200000159E-3</c:v>
                </c:pt>
                <c:pt idx="12998">
                  <c:v>2.0870396000000058E-2</c:v>
                </c:pt>
                <c:pt idx="12999">
                  <c:v>4.5240366799999834E-2</c:v>
                </c:pt>
                <c:pt idx="13000">
                  <c:v>6.5030082700000033E-2</c:v>
                </c:pt>
                <c:pt idx="13001">
                  <c:v>7.7755391000000132E-2</c:v>
                </c:pt>
                <c:pt idx="13002">
                  <c:v>8.2140765900000023E-2</c:v>
                </c:pt>
                <c:pt idx="13003">
                  <c:v>7.815021179999998E-2</c:v>
                </c:pt>
                <c:pt idx="13004">
                  <c:v>6.6748120699999955E-2</c:v>
                </c:pt>
                <c:pt idx="13005">
                  <c:v>4.9460990300000167E-2</c:v>
                </c:pt>
                <c:pt idx="13006">
                  <c:v>2.7857911600000101E-2</c:v>
                </c:pt>
                <c:pt idx="13007">
                  <c:v>3.083951290000012E-3</c:v>
                </c:pt>
                <c:pt idx="13008">
                  <c:v>-2.4438123100000011E-2</c:v>
                </c:pt>
                <c:pt idx="13009">
                  <c:v>-5.5065679800000163E-2</c:v>
                </c:pt>
                <c:pt idx="13010">
                  <c:v>-8.9747671900000048E-2</c:v>
                </c:pt>
                <c:pt idx="13011">
                  <c:v>-0.12965021799999987</c:v>
                </c:pt>
                <c:pt idx="13012">
                  <c:v>-0.17569983300000036</c:v>
                </c:pt>
                <c:pt idx="13013">
                  <c:v>-0.22816384000000006</c:v>
                </c:pt>
                <c:pt idx="13014">
                  <c:v>-0.28636865200000067</c:v>
                </c:pt>
                <c:pt idx="13015">
                  <c:v>-0.3486125170000009</c:v>
                </c:pt>
                <c:pt idx="13016">
                  <c:v>-0.41227847700000098</c:v>
                </c:pt>
                <c:pt idx="13017">
                  <c:v>-0.47410870900000091</c:v>
                </c:pt>
                <c:pt idx="13018">
                  <c:v>-0.53057210099999819</c:v>
                </c:pt>
                <c:pt idx="13019">
                  <c:v>-0.57824970899999995</c:v>
                </c:pt>
                <c:pt idx="13020">
                  <c:v>-0.61417242000000005</c:v>
                </c:pt>
                <c:pt idx="13021">
                  <c:v>-0.63606507000000145</c:v>
                </c:pt>
                <c:pt idx="13022">
                  <c:v>-0.64247979700000146</c:v>
                </c:pt>
                <c:pt idx="13023">
                  <c:v>-0.63282770000000133</c:v>
                </c:pt>
                <c:pt idx="13024">
                  <c:v>-0.60733669499999998</c:v>
                </c:pt>
                <c:pt idx="13025">
                  <c:v>-0.56697417400000005</c:v>
                </c:pt>
                <c:pt idx="13026">
                  <c:v>-0.51336958499999819</c:v>
                </c:pt>
                <c:pt idx="13027">
                  <c:v>-0.44875422600000009</c:v>
                </c:pt>
                <c:pt idx="13028">
                  <c:v>-0.37591420200000097</c:v>
                </c:pt>
                <c:pt idx="13029">
                  <c:v>-0.29813203000000005</c:v>
                </c:pt>
                <c:pt idx="13030">
                  <c:v>-0.21907895199999999</c:v>
                </c:pt>
                <c:pt idx="13031">
                  <c:v>-0.142629223</c:v>
                </c:pt>
                <c:pt idx="13032">
                  <c:v>-7.2587263599999993E-2</c:v>
                </c:pt>
                <c:pt idx="13033">
                  <c:v>-1.23486564E-2</c:v>
                </c:pt>
                <c:pt idx="13034">
                  <c:v>3.5453598200000012E-2</c:v>
                </c:pt>
                <c:pt idx="13035">
                  <c:v>6.9251700499999985E-2</c:v>
                </c:pt>
                <c:pt idx="13036">
                  <c:v>8.8729398400000395E-2</c:v>
                </c:pt>
                <c:pt idx="13037">
                  <c:v>9.484459010000032E-2</c:v>
                </c:pt>
                <c:pt idx="13038">
                  <c:v>8.9669997900000048E-2</c:v>
                </c:pt>
                <c:pt idx="13039">
                  <c:v>7.6070107200000001E-2</c:v>
                </c:pt>
                <c:pt idx="13040">
                  <c:v>5.7260144399999956E-2</c:v>
                </c:pt>
                <c:pt idx="13041">
                  <c:v>3.6316115200000026E-2</c:v>
                </c:pt>
                <c:pt idx="13042">
                  <c:v>1.57162611E-2</c:v>
                </c:pt>
                <c:pt idx="13043">
                  <c:v>-3.0075253300000052E-3</c:v>
                </c:pt>
                <c:pt idx="13044">
                  <c:v>-1.9443927000000038E-2</c:v>
                </c:pt>
                <c:pt idx="13045">
                  <c:v>-3.4267938500000088E-2</c:v>
                </c:pt>
                <c:pt idx="13046">
                  <c:v>-4.9003951200000145E-2</c:v>
                </c:pt>
                <c:pt idx="13047">
                  <c:v>-6.5636093300000031E-2</c:v>
                </c:pt>
                <c:pt idx="13048">
                  <c:v>-8.6152388500000066E-2</c:v>
                </c:pt>
                <c:pt idx="13049">
                  <c:v>-0.11212828300000006</c:v>
                </c:pt>
                <c:pt idx="13050">
                  <c:v>-0.14444599500000058</c:v>
                </c:pt>
                <c:pt idx="13051">
                  <c:v>-0.18321139500000069</c:v>
                </c:pt>
                <c:pt idx="13052">
                  <c:v>-0.22787731700000005</c:v>
                </c:pt>
                <c:pt idx="13053">
                  <c:v>-0.27752288300000133</c:v>
                </c:pt>
                <c:pt idx="13054">
                  <c:v>-0.33119493300000091</c:v>
                </c:pt>
                <c:pt idx="13055">
                  <c:v>-0.38819937700000073</c:v>
                </c:pt>
                <c:pt idx="13056">
                  <c:v>-0.44824475300000011</c:v>
                </c:pt>
                <c:pt idx="13057">
                  <c:v>-0.51138686199999817</c:v>
                </c:pt>
                <c:pt idx="13058">
                  <c:v>-0.57778485000000146</c:v>
                </c:pt>
                <c:pt idx="13059">
                  <c:v>-0.64734032500000005</c:v>
                </c:pt>
                <c:pt idx="13060">
                  <c:v>-0.71933328600000002</c:v>
                </c:pt>
                <c:pt idx="13061">
                  <c:v>-0.7921721939999995</c:v>
                </c:pt>
                <c:pt idx="13062">
                  <c:v>-0.86334459300000133</c:v>
                </c:pt>
                <c:pt idx="13063">
                  <c:v>-0.92959446400000001</c:v>
                </c:pt>
                <c:pt idx="13064">
                  <c:v>-0.98728588299999998</c:v>
                </c:pt>
                <c:pt idx="13065">
                  <c:v>-1.0328624099999999</c:v>
                </c:pt>
                <c:pt idx="13066">
                  <c:v>-1.0632915299999999</c:v>
                </c:pt>
                <c:pt idx="13067">
                  <c:v>-1.0764023599999999</c:v>
                </c:pt>
                <c:pt idx="13068">
                  <c:v>-1.0710673899999998</c:v>
                </c:pt>
                <c:pt idx="13069">
                  <c:v>-1.0472299099999998</c:v>
                </c:pt>
                <c:pt idx="13070">
                  <c:v>-1.00581794</c:v>
                </c:pt>
                <c:pt idx="13071">
                  <c:v>-0.94859784899999999</c:v>
                </c:pt>
                <c:pt idx="13072">
                  <c:v>-0.87801171800000133</c:v>
                </c:pt>
                <c:pt idx="13073">
                  <c:v>-0.79702008400000002</c:v>
                </c:pt>
                <c:pt idx="13074">
                  <c:v>-0.70894626599999999</c:v>
                </c:pt>
                <c:pt idx="13075">
                  <c:v>-0.61731002499999998</c:v>
                </c:pt>
                <c:pt idx="13076">
                  <c:v>-0.52564119800000064</c:v>
                </c:pt>
                <c:pt idx="13077">
                  <c:v>-0.43727799400000072</c:v>
                </c:pt>
                <c:pt idx="13078">
                  <c:v>-0.35517270000000073</c:v>
                </c:pt>
                <c:pt idx="13079">
                  <c:v>-0.28173395499999976</c:v>
                </c:pt>
                <c:pt idx="13080">
                  <c:v>-0.21873292100000033</c:v>
                </c:pt>
                <c:pt idx="13081">
                  <c:v>-0.16728919500000042</c:v>
                </c:pt>
                <c:pt idx="13082">
                  <c:v>-0.12793170100000001</c:v>
                </c:pt>
                <c:pt idx="13083">
                  <c:v>-0.10071553499999999</c:v>
                </c:pt>
                <c:pt idx="13084">
                  <c:v>-8.5363854800000014E-2</c:v>
                </c:pt>
                <c:pt idx="13085">
                  <c:v>-8.1400603300000013E-2</c:v>
                </c:pt>
                <c:pt idx="13086">
                  <c:v>-8.8246837500000064E-2</c:v>
                </c:pt>
                <c:pt idx="13087">
                  <c:v>-0.1052626520000003</c:v>
                </c:pt>
                <c:pt idx="13088">
                  <c:v>-0.13173178299999999</c:v>
                </c:pt>
                <c:pt idx="13089">
                  <c:v>-0.16679894500000045</c:v>
                </c:pt>
                <c:pt idx="13090">
                  <c:v>-0.20938215499999999</c:v>
                </c:pt>
                <c:pt idx="13091">
                  <c:v>-0.25808609000000032</c:v>
                </c:pt>
                <c:pt idx="13092">
                  <c:v>-0.31114021800000002</c:v>
                </c:pt>
                <c:pt idx="13093">
                  <c:v>-0.3663787930000017</c:v>
                </c:pt>
                <c:pt idx="13094">
                  <c:v>-0.42126779500000067</c:v>
                </c:pt>
                <c:pt idx="13095">
                  <c:v>-0.47297764500000067</c:v>
                </c:pt>
                <c:pt idx="13096">
                  <c:v>-0.51849674099999843</c:v>
                </c:pt>
                <c:pt idx="13097">
                  <c:v>-0.55478534099999999</c:v>
                </c:pt>
                <c:pt idx="13098">
                  <c:v>-0.57897491500000065</c:v>
                </c:pt>
                <c:pt idx="13099">
                  <c:v>-0.58862022600000063</c:v>
                </c:pt>
                <c:pt idx="13100">
                  <c:v>-0.58200384499999958</c:v>
                </c:pt>
                <c:pt idx="13101">
                  <c:v>-0.55847116499999949</c:v>
                </c:pt>
                <c:pt idx="13102">
                  <c:v>-0.51874655300000005</c:v>
                </c:pt>
                <c:pt idx="13103">
                  <c:v>-0.46515252200000001</c:v>
                </c:pt>
                <c:pt idx="13104">
                  <c:v>-0.40164095300000002</c:v>
                </c:pt>
                <c:pt idx="13105">
                  <c:v>-0.33355916000000091</c:v>
                </c:pt>
                <c:pt idx="13106">
                  <c:v>-0.26711370200000001</c:v>
                </c:pt>
                <c:pt idx="13107">
                  <c:v>-0.20856176600000001</c:v>
                </c:pt>
                <c:pt idx="13108">
                  <c:v>-0.16323518000000048</c:v>
                </c:pt>
                <c:pt idx="13109">
                  <c:v>-0.13456601000000001</c:v>
                </c:pt>
                <c:pt idx="13110">
                  <c:v>-0.12331702899999998</c:v>
                </c:pt>
                <c:pt idx="13111">
                  <c:v>-0.12720936499999999</c:v>
                </c:pt>
                <c:pt idx="13112">
                  <c:v>-0.14107892699999997</c:v>
                </c:pt>
                <c:pt idx="13113">
                  <c:v>-0.15759076100000033</c:v>
                </c:pt>
                <c:pt idx="13114">
                  <c:v>-0.16842180500000006</c:v>
                </c:pt>
                <c:pt idx="13115">
                  <c:v>-0.16570701000000021</c:v>
                </c:pt>
                <c:pt idx="13116">
                  <c:v>-0.14347330699999999</c:v>
                </c:pt>
                <c:pt idx="13117">
                  <c:v>-9.877480190000032E-2</c:v>
                </c:pt>
                <c:pt idx="13118">
                  <c:v>-3.2297017800000119E-2</c:v>
                </c:pt>
                <c:pt idx="13119">
                  <c:v>5.1687714900000084E-2</c:v>
                </c:pt>
                <c:pt idx="13120">
                  <c:v>0.14599462899999999</c:v>
                </c:pt>
                <c:pt idx="13121">
                  <c:v>0.24168148800000036</c:v>
                </c:pt>
                <c:pt idx="13122">
                  <c:v>0.32944365900000067</c:v>
                </c:pt>
                <c:pt idx="13123">
                  <c:v>0.40097882000000074</c:v>
                </c:pt>
                <c:pt idx="13124">
                  <c:v>0.45008245900000032</c:v>
                </c:pt>
                <c:pt idx="13125">
                  <c:v>0.47330949000000067</c:v>
                </c:pt>
                <c:pt idx="13126">
                  <c:v>0.470141276</c:v>
                </c:pt>
                <c:pt idx="13127">
                  <c:v>0.44269690800000011</c:v>
                </c:pt>
                <c:pt idx="13128">
                  <c:v>0.3951049400000009</c:v>
                </c:pt>
                <c:pt idx="13129">
                  <c:v>0.33269856300000133</c:v>
                </c:pt>
                <c:pt idx="13130">
                  <c:v>0.26120353099999999</c:v>
                </c:pt>
                <c:pt idx="13131">
                  <c:v>0.18606146800000042</c:v>
                </c:pt>
                <c:pt idx="13132">
                  <c:v>0.11197782000000001</c:v>
                </c:pt>
                <c:pt idx="13133">
                  <c:v>4.2719522699999977E-2</c:v>
                </c:pt>
                <c:pt idx="13134">
                  <c:v>-1.8875754900000007E-2</c:v>
                </c:pt>
                <c:pt idx="13135">
                  <c:v>-7.0760637600000217E-2</c:v>
                </c:pt>
                <c:pt idx="13136">
                  <c:v>-0.11150812800000003</c:v>
                </c:pt>
                <c:pt idx="13137">
                  <c:v>-0.140194877</c:v>
                </c:pt>
                <c:pt idx="13138">
                  <c:v>-0.15638278200000033</c:v>
                </c:pt>
                <c:pt idx="13139">
                  <c:v>-0.16019334600000004</c:v>
                </c:pt>
                <c:pt idx="13140">
                  <c:v>-0.15242458700000036</c:v>
                </c:pt>
                <c:pt idx="13141">
                  <c:v>-0.13463641700000001</c:v>
                </c:pt>
                <c:pt idx="13142">
                  <c:v>-0.10913436200000012</c:v>
                </c:pt>
                <c:pt idx="13143">
                  <c:v>-7.8812928700000034E-2</c:v>
                </c:pt>
                <c:pt idx="13144">
                  <c:v>-4.6861810399999947E-2</c:v>
                </c:pt>
                <c:pt idx="13145">
                  <c:v>-1.6381844100000025E-2</c:v>
                </c:pt>
                <c:pt idx="13146">
                  <c:v>1.0015919099999998E-2</c:v>
                </c:pt>
                <c:pt idx="13147">
                  <c:v>3.0550818700000051E-2</c:v>
                </c:pt>
                <c:pt idx="13148">
                  <c:v>4.4490556700000024E-2</c:v>
                </c:pt>
                <c:pt idx="13149">
                  <c:v>5.2213604400000134E-2</c:v>
                </c:pt>
                <c:pt idx="13150">
                  <c:v>5.5115413500000023E-2</c:v>
                </c:pt>
                <c:pt idx="13151">
                  <c:v>5.5381301799999977E-2</c:v>
                </c:pt>
                <c:pt idx="13152">
                  <c:v>5.5664770500000023E-2</c:v>
                </c:pt>
                <c:pt idx="13153">
                  <c:v>5.8717461800000252E-2</c:v>
                </c:pt>
                <c:pt idx="13154">
                  <c:v>6.7015282300000034E-2</c:v>
                </c:pt>
                <c:pt idx="13155">
                  <c:v>8.2425175000000045E-2</c:v>
                </c:pt>
                <c:pt idx="13156">
                  <c:v>0.10595291699999998</c:v>
                </c:pt>
                <c:pt idx="13157">
                  <c:v>0.13760375599999997</c:v>
                </c:pt>
                <c:pt idx="13158">
                  <c:v>0.176375798</c:v>
                </c:pt>
                <c:pt idx="13159">
                  <c:v>0.22038431999999997</c:v>
                </c:pt>
                <c:pt idx="13160">
                  <c:v>0.26709256700000067</c:v>
                </c:pt>
                <c:pt idx="13161">
                  <c:v>0.31360481300000115</c:v>
                </c:pt>
                <c:pt idx="13162">
                  <c:v>0.35696544400000002</c:v>
                </c:pt>
                <c:pt idx="13163">
                  <c:v>0.39441263300000151</c:v>
                </c:pt>
                <c:pt idx="13164">
                  <c:v>0.423553448</c:v>
                </c:pt>
                <c:pt idx="13165">
                  <c:v>0.44245436200000032</c:v>
                </c:pt>
                <c:pt idx="13166">
                  <c:v>0.44966865100000031</c:v>
                </c:pt>
                <c:pt idx="13167">
                  <c:v>0.44424198500000012</c:v>
                </c:pt>
                <c:pt idx="13168">
                  <c:v>0.42573797200000002</c:v>
                </c:pt>
                <c:pt idx="13169">
                  <c:v>0.39431090600000157</c:v>
                </c:pt>
                <c:pt idx="13170">
                  <c:v>0.35082442600000091</c:v>
                </c:pt>
                <c:pt idx="13171">
                  <c:v>0.29698083600000102</c:v>
                </c:pt>
                <c:pt idx="13172">
                  <c:v>0.23540405700000036</c:v>
                </c:pt>
                <c:pt idx="13173">
                  <c:v>0.16961054300000006</c:v>
                </c:pt>
                <c:pt idx="13174">
                  <c:v>0.10382057100000017</c:v>
                </c:pt>
                <c:pt idx="13175">
                  <c:v>4.2597441800000177E-2</c:v>
                </c:pt>
                <c:pt idx="13176">
                  <c:v>-9.6526431200000228E-3</c:v>
                </c:pt>
                <c:pt idx="13177">
                  <c:v>-4.9242315199999956E-2</c:v>
                </c:pt>
                <c:pt idx="13178">
                  <c:v>-7.372052680000013E-2</c:v>
                </c:pt>
                <c:pt idx="13179">
                  <c:v>-8.2235716E-2</c:v>
                </c:pt>
                <c:pt idx="13180">
                  <c:v>-7.5655942899999995E-2</c:v>
                </c:pt>
                <c:pt idx="13181">
                  <c:v>-5.6402465499999985E-2</c:v>
                </c:pt>
                <c:pt idx="13182">
                  <c:v>-2.8009084699999999E-2</c:v>
                </c:pt>
                <c:pt idx="13183">
                  <c:v>5.52227524E-3</c:v>
                </c:pt>
                <c:pt idx="13184">
                  <c:v>4.0451003800000024E-2</c:v>
                </c:pt>
                <c:pt idx="13185">
                  <c:v>7.3971305299999845E-2</c:v>
                </c:pt>
                <c:pt idx="13186">
                  <c:v>0.10469046400000002</c:v>
                </c:pt>
                <c:pt idx="13187">
                  <c:v>0.132807706</c:v>
                </c:pt>
                <c:pt idx="13188">
                  <c:v>0.15995017500000036</c:v>
                </c:pt>
                <c:pt idx="13189">
                  <c:v>0.18869824700000049</c:v>
                </c:pt>
                <c:pt idx="13190">
                  <c:v>0.22190481100000006</c:v>
                </c:pt>
                <c:pt idx="13191">
                  <c:v>0.26196545799999998</c:v>
                </c:pt>
                <c:pt idx="13192">
                  <c:v>0.31020981600000008</c:v>
                </c:pt>
                <c:pt idx="13193">
                  <c:v>0.36655419000000067</c:v>
                </c:pt>
                <c:pt idx="13194">
                  <c:v>0.42948954600000067</c:v>
                </c:pt>
                <c:pt idx="13195">
                  <c:v>0.49638965600000073</c:v>
                </c:pt>
                <c:pt idx="13196">
                  <c:v>0.56404417399999995</c:v>
                </c:pt>
                <c:pt idx="13197">
                  <c:v>0.629268944</c:v>
                </c:pt>
                <c:pt idx="13198">
                  <c:v>0.68943496999999876</c:v>
                </c:pt>
                <c:pt idx="13199">
                  <c:v>0.74279245500000146</c:v>
                </c:pt>
                <c:pt idx="13200">
                  <c:v>0.78853332299999956</c:v>
                </c:pt>
                <c:pt idx="13201">
                  <c:v>0.82661140600000182</c:v>
                </c:pt>
                <c:pt idx="13202">
                  <c:v>0.857407154</c:v>
                </c:pt>
                <c:pt idx="13203">
                  <c:v>0.8813594930000006</c:v>
                </c:pt>
                <c:pt idx="13204">
                  <c:v>0.89868552000000024</c:v>
                </c:pt>
                <c:pt idx="13205">
                  <c:v>0.90927465300000065</c:v>
                </c:pt>
                <c:pt idx="13206">
                  <c:v>0.91278493700000063</c:v>
                </c:pt>
                <c:pt idx="13207">
                  <c:v>0.90890751000000003</c:v>
                </c:pt>
                <c:pt idx="13208">
                  <c:v>0.8977172060000006</c:v>
                </c:pt>
                <c:pt idx="13209">
                  <c:v>0.88000482000000024</c:v>
                </c:pt>
                <c:pt idx="13210">
                  <c:v>0.85749256799999996</c:v>
                </c:pt>
                <c:pt idx="13211">
                  <c:v>0.83286543000000146</c:v>
                </c:pt>
                <c:pt idx="13212">
                  <c:v>0.80959469100000003</c:v>
                </c:pt>
                <c:pt idx="13213">
                  <c:v>0.79157552600000003</c:v>
                </c:pt>
                <c:pt idx="13214">
                  <c:v>0.78263723300000065</c:v>
                </c:pt>
                <c:pt idx="13215">
                  <c:v>0.78600735999999949</c:v>
                </c:pt>
                <c:pt idx="13216">
                  <c:v>0.80381864599999997</c:v>
                </c:pt>
                <c:pt idx="13217">
                  <c:v>0.83673998199999999</c:v>
                </c:pt>
                <c:pt idx="13218">
                  <c:v>0.88379410000000025</c:v>
                </c:pt>
                <c:pt idx="13219">
                  <c:v>0.94239709000000005</c:v>
                </c:pt>
                <c:pt idx="13220">
                  <c:v>1.00861906</c:v>
                </c:pt>
                <c:pt idx="13221">
                  <c:v>1.0776310299999998</c:v>
                </c:pt>
                <c:pt idx="13222">
                  <c:v>1.1442683199999999</c:v>
                </c:pt>
                <c:pt idx="13223">
                  <c:v>1.203617699999997</c:v>
                </c:pt>
                <c:pt idx="13224">
                  <c:v>1.2515315099999973</c:v>
                </c:pt>
                <c:pt idx="13225">
                  <c:v>1.2849833799999999</c:v>
                </c:pt>
                <c:pt idx="13226">
                  <c:v>1.30221963</c:v>
                </c:pt>
                <c:pt idx="13227">
                  <c:v>1.3027074700000001</c:v>
                </c:pt>
                <c:pt idx="13228">
                  <c:v>1.2869279199999999</c:v>
                </c:pt>
                <c:pt idx="13229">
                  <c:v>1.2560958799999999</c:v>
                </c:pt>
                <c:pt idx="13230">
                  <c:v>1.211896029999997</c:v>
                </c:pt>
                <c:pt idx="13231">
                  <c:v>1.15629962</c:v>
                </c:pt>
                <c:pt idx="13232">
                  <c:v>1.0914868600000001</c:v>
                </c:pt>
                <c:pt idx="13233">
                  <c:v>1.01985196</c:v>
                </c:pt>
                <c:pt idx="13234">
                  <c:v>0.94403468599999996</c:v>
                </c:pt>
                <c:pt idx="13235">
                  <c:v>0.86691451300000133</c:v>
                </c:pt>
                <c:pt idx="13236">
                  <c:v>0.79151843200000005</c:v>
                </c:pt>
                <c:pt idx="13237">
                  <c:v>0.72082820000000181</c:v>
                </c:pt>
                <c:pt idx="13238">
                  <c:v>0.65751024700000005</c:v>
                </c:pt>
                <c:pt idx="13239">
                  <c:v>0.60362010800000065</c:v>
                </c:pt>
                <c:pt idx="13240">
                  <c:v>0.56034374300000001</c:v>
                </c:pt>
                <c:pt idx="13241">
                  <c:v>0.52783518299999999</c:v>
                </c:pt>
                <c:pt idx="13242">
                  <c:v>0.50518798699999956</c:v>
                </c:pt>
                <c:pt idx="13243">
                  <c:v>0.49055257100000127</c:v>
                </c:pt>
                <c:pt idx="13244">
                  <c:v>0.48138281500000152</c:v>
                </c:pt>
                <c:pt idx="13245">
                  <c:v>0.47476677600000067</c:v>
                </c:pt>
                <c:pt idx="13246">
                  <c:v>0.46778326700000067</c:v>
                </c:pt>
                <c:pt idx="13247">
                  <c:v>0.457819054</c:v>
                </c:pt>
                <c:pt idx="13248">
                  <c:v>0.44279471000000009</c:v>
                </c:pt>
                <c:pt idx="13249">
                  <c:v>0.42127296200000097</c:v>
                </c:pt>
                <c:pt idx="13250">
                  <c:v>0.39245597300000151</c:v>
                </c:pt>
                <c:pt idx="13251">
                  <c:v>0.35610495900000066</c:v>
                </c:pt>
                <c:pt idx="13252">
                  <c:v>0.31243117300000073</c:v>
                </c:pt>
                <c:pt idx="13253">
                  <c:v>0.26200385300000001</c:v>
                </c:pt>
                <c:pt idx="13254">
                  <c:v>0.20569839800000042</c:v>
                </c:pt>
                <c:pt idx="13255">
                  <c:v>0.14468310200000001</c:v>
                </c:pt>
                <c:pt idx="13256">
                  <c:v>8.0417646100000045E-2</c:v>
                </c:pt>
                <c:pt idx="13257">
                  <c:v>1.46272278E-2</c:v>
                </c:pt>
                <c:pt idx="13258">
                  <c:v>-5.0775517200000023E-2</c:v>
                </c:pt>
                <c:pt idx="13259">
                  <c:v>-0.11382956399999998</c:v>
                </c:pt>
                <c:pt idx="13260">
                  <c:v>-0.17270778800000036</c:v>
                </c:pt>
                <c:pt idx="13261">
                  <c:v>-0.22590602800000006</c:v>
                </c:pt>
                <c:pt idx="13262">
                  <c:v>-0.27239662500000072</c:v>
                </c:pt>
                <c:pt idx="13263">
                  <c:v>-0.31171128800000031</c:v>
                </c:pt>
                <c:pt idx="13264">
                  <c:v>-0.34393822300000032</c:v>
                </c:pt>
                <c:pt idx="13265">
                  <c:v>-0.36964400400000008</c:v>
                </c:pt>
                <c:pt idx="13266">
                  <c:v>-0.38975051100000091</c:v>
                </c:pt>
                <c:pt idx="13267">
                  <c:v>-0.40540781400000031</c:v>
                </c:pt>
                <c:pt idx="13268">
                  <c:v>-0.41790249700000115</c:v>
                </c:pt>
                <c:pt idx="13269">
                  <c:v>-0.42862182700000073</c:v>
                </c:pt>
                <c:pt idx="13270">
                  <c:v>-0.43907114700000038</c:v>
                </c:pt>
                <c:pt idx="13271">
                  <c:v>-0.45091438500000097</c:v>
                </c:pt>
                <c:pt idx="13272">
                  <c:v>-0.46598738800000067</c:v>
                </c:pt>
                <c:pt idx="13273">
                  <c:v>-0.48623257400000008</c:v>
                </c:pt>
                <c:pt idx="13274">
                  <c:v>-0.51351908899999843</c:v>
                </c:pt>
                <c:pt idx="13275">
                  <c:v>-0.54934990300000064</c:v>
                </c:pt>
                <c:pt idx="13276">
                  <c:v>-0.59450223999999841</c:v>
                </c:pt>
                <c:pt idx="13277">
                  <c:v>-0.64868582100000183</c:v>
                </c:pt>
                <c:pt idx="13278">
                  <c:v>-0.71031867400000004</c:v>
                </c:pt>
                <c:pt idx="13279">
                  <c:v>-0.7765027969999998</c:v>
                </c:pt>
                <c:pt idx="13280">
                  <c:v>-0.84323613200000003</c:v>
                </c:pt>
                <c:pt idx="13281">
                  <c:v>-0.90583516200000003</c:v>
                </c:pt>
                <c:pt idx="13282">
                  <c:v>-0.95948920000000004</c:v>
                </c:pt>
                <c:pt idx="13283">
                  <c:v>-0.9998400130000018</c:v>
                </c:pt>
                <c:pt idx="13284">
                  <c:v>-1.02348598</c:v>
                </c:pt>
                <c:pt idx="13285">
                  <c:v>-1.0283444799999999</c:v>
                </c:pt>
                <c:pt idx="13286">
                  <c:v>-1.013849199999997</c:v>
                </c:pt>
                <c:pt idx="13287">
                  <c:v>-0.98099383799999995</c:v>
                </c:pt>
                <c:pt idx="13288">
                  <c:v>-0.932247669</c:v>
                </c:pt>
                <c:pt idx="13289">
                  <c:v>-0.87136345999999998</c:v>
                </c:pt>
                <c:pt idx="13290">
                  <c:v>-0.803087039</c:v>
                </c:pt>
                <c:pt idx="13291">
                  <c:v>-0.73277010300000145</c:v>
                </c:pt>
                <c:pt idx="13292">
                  <c:v>-0.66589797100000181</c:v>
                </c:pt>
                <c:pt idx="13293">
                  <c:v>-0.60756613699999951</c:v>
                </c:pt>
                <c:pt idx="13294">
                  <c:v>-0.56196425400000005</c:v>
                </c:pt>
                <c:pt idx="13295">
                  <c:v>-0.53193955699999995</c:v>
                </c:pt>
                <c:pt idx="13296">
                  <c:v>-0.51870582000000065</c:v>
                </c:pt>
                <c:pt idx="13297">
                  <c:v>-0.52174145900000146</c:v>
                </c:pt>
                <c:pt idx="13298">
                  <c:v>-0.53888317200000002</c:v>
                </c:pt>
                <c:pt idx="13299">
                  <c:v>-0.56659189300000146</c:v>
                </c:pt>
                <c:pt idx="13300">
                  <c:v>-0.60034831900000063</c:v>
                </c:pt>
                <c:pt idx="13301">
                  <c:v>-0.63512899300000181</c:v>
                </c:pt>
                <c:pt idx="13302">
                  <c:v>-0.66592096800000145</c:v>
                </c:pt>
                <c:pt idx="13303">
                  <c:v>-0.68823718199999828</c:v>
                </c:pt>
                <c:pt idx="13304">
                  <c:v>-0.69859585500000065</c:v>
                </c:pt>
                <c:pt idx="13305">
                  <c:v>-0.69491747200000065</c:v>
                </c:pt>
                <c:pt idx="13306">
                  <c:v>-0.67678414400000064</c:v>
                </c:pt>
                <c:pt idx="13307">
                  <c:v>-0.64550655000000001</c:v>
                </c:pt>
                <c:pt idx="13308">
                  <c:v>-0.60395801100000146</c:v>
                </c:pt>
                <c:pt idx="13309">
                  <c:v>-0.55617586800000063</c:v>
                </c:pt>
                <c:pt idx="13310">
                  <c:v>-0.50677942800000064</c:v>
                </c:pt>
                <c:pt idx="13311">
                  <c:v>-0.46030352300000038</c:v>
                </c:pt>
                <c:pt idx="13312">
                  <c:v>-0.42057531800000031</c:v>
                </c:pt>
                <c:pt idx="13313">
                  <c:v>-0.39025672200000067</c:v>
                </c:pt>
                <c:pt idx="13314">
                  <c:v>-0.37063646800000066</c:v>
                </c:pt>
                <c:pt idx="13315">
                  <c:v>-0.36169060400000008</c:v>
                </c:pt>
                <c:pt idx="13316">
                  <c:v>-0.36236192800000067</c:v>
                </c:pt>
                <c:pt idx="13317">
                  <c:v>-0.37095900500000073</c:v>
                </c:pt>
                <c:pt idx="13318">
                  <c:v>-0.3855570950000009</c:v>
                </c:pt>
                <c:pt idx="13319">
                  <c:v>-0.40430028800000073</c:v>
                </c:pt>
                <c:pt idx="13320">
                  <c:v>-0.42555085600000031</c:v>
                </c:pt>
                <c:pt idx="13321">
                  <c:v>-0.44788401900000097</c:v>
                </c:pt>
                <c:pt idx="13322">
                  <c:v>-0.46997316400000066</c:v>
                </c:pt>
                <c:pt idx="13323">
                  <c:v>-0.49043761400000002</c:v>
                </c:pt>
                <c:pt idx="13324">
                  <c:v>-0.507724489</c:v>
                </c:pt>
                <c:pt idx="13325">
                  <c:v>-0.52007934600000005</c:v>
                </c:pt>
                <c:pt idx="13326">
                  <c:v>-0.52562788000000005</c:v>
                </c:pt>
                <c:pt idx="13327">
                  <c:v>-0.52255766399999959</c:v>
                </c:pt>
                <c:pt idx="13328">
                  <c:v>-0.50936083099999996</c:v>
                </c:pt>
                <c:pt idx="13329">
                  <c:v>-0.48508153700000073</c:v>
                </c:pt>
                <c:pt idx="13330">
                  <c:v>-0.44950950200000012</c:v>
                </c:pt>
                <c:pt idx="13331">
                  <c:v>-0.40327350099999998</c:v>
                </c:pt>
                <c:pt idx="13332">
                  <c:v>-0.3478125280000009</c:v>
                </c:pt>
                <c:pt idx="13333">
                  <c:v>-0.28523121799999995</c:v>
                </c:pt>
                <c:pt idx="13334">
                  <c:v>-0.21807541100000033</c:v>
                </c:pt>
                <c:pt idx="13335">
                  <c:v>-0.14907890100000001</c:v>
                </c:pt>
                <c:pt idx="13336">
                  <c:v>-8.0935567800000066E-2</c:v>
                </c:pt>
                <c:pt idx="13337">
                  <c:v>-1.6135306300000003E-2</c:v>
                </c:pt>
                <c:pt idx="13338">
                  <c:v>4.3123907800000034E-2</c:v>
                </c:pt>
                <c:pt idx="13339">
                  <c:v>9.4961781100000003E-2</c:v>
                </c:pt>
                <c:pt idx="13340">
                  <c:v>0.13781519400000036</c:v>
                </c:pt>
                <c:pt idx="13341">
                  <c:v>0.17045216199999999</c:v>
                </c:pt>
                <c:pt idx="13342">
                  <c:v>0.19202850999999987</c:v>
                </c:pt>
                <c:pt idx="13343">
                  <c:v>0.20219066399999988</c:v>
                </c:pt>
                <c:pt idx="13344">
                  <c:v>0.20119859500000001</c:v>
                </c:pt>
                <c:pt idx="13345">
                  <c:v>0.19001745200000042</c:v>
                </c:pt>
                <c:pt idx="13346">
                  <c:v>0.17031794300000036</c:v>
                </c:pt>
                <c:pt idx="13347">
                  <c:v>0.14434194700000033</c:v>
                </c:pt>
                <c:pt idx="13348">
                  <c:v>0.11462535800000009</c:v>
                </c:pt>
                <c:pt idx="13349">
                  <c:v>8.3616806100000426E-2</c:v>
                </c:pt>
                <c:pt idx="13350">
                  <c:v>5.327565669999984E-2</c:v>
                </c:pt>
                <c:pt idx="13351">
                  <c:v>2.4752249600000002E-2</c:v>
                </c:pt>
                <c:pt idx="13352">
                  <c:v>-1.7564386500000021E-3</c:v>
                </c:pt>
                <c:pt idx="13353">
                  <c:v>-2.6926327700000009E-2</c:v>
                </c:pt>
                <c:pt idx="13354">
                  <c:v>-5.2015615799999998E-2</c:v>
                </c:pt>
                <c:pt idx="13355">
                  <c:v>-7.8436759699999997E-2</c:v>
                </c:pt>
                <c:pt idx="13356">
                  <c:v>-0.10730615500000017</c:v>
                </c:pt>
                <c:pt idx="13357">
                  <c:v>-0.13908868199999999</c:v>
                </c:pt>
                <c:pt idx="13358">
                  <c:v>-0.17342144500000042</c:v>
                </c:pt>
                <c:pt idx="13359">
                  <c:v>-0.20915020100000001</c:v>
                </c:pt>
                <c:pt idx="13360">
                  <c:v>-0.24454848100000079</c:v>
                </c:pt>
                <c:pt idx="13361">
                  <c:v>-0.27764586600000002</c:v>
                </c:pt>
                <c:pt idx="13362">
                  <c:v>-0.30657306800000073</c:v>
                </c:pt>
                <c:pt idx="13363">
                  <c:v>-0.32983973800000038</c:v>
                </c:pt>
                <c:pt idx="13364">
                  <c:v>-0.34649503400000009</c:v>
                </c:pt>
                <c:pt idx="13365">
                  <c:v>-0.35616214899999998</c:v>
                </c:pt>
                <c:pt idx="13366">
                  <c:v>-0.35897559100000115</c:v>
                </c:pt>
                <c:pt idx="13367">
                  <c:v>-0.35547084500000098</c:v>
                </c:pt>
                <c:pt idx="13368">
                  <c:v>-0.34647460900000127</c:v>
                </c:pt>
                <c:pt idx="13369">
                  <c:v>-0.33302715500000091</c:v>
                </c:pt>
                <c:pt idx="13370">
                  <c:v>-0.31634098400000127</c:v>
                </c:pt>
                <c:pt idx="13371">
                  <c:v>-0.29777673400000032</c:v>
                </c:pt>
                <c:pt idx="13372">
                  <c:v>-0.27880869900000127</c:v>
                </c:pt>
                <c:pt idx="13373">
                  <c:v>-0.26095711700000002</c:v>
                </c:pt>
                <c:pt idx="13374">
                  <c:v>-0.24568377199999997</c:v>
                </c:pt>
                <c:pt idx="13375">
                  <c:v>-0.23426611999999999</c:v>
                </c:pt>
                <c:pt idx="13376">
                  <c:v>-0.22768171599999987</c:v>
                </c:pt>
                <c:pt idx="13377">
                  <c:v>-0.22653285200000006</c:v>
                </c:pt>
                <c:pt idx="13378">
                  <c:v>-0.23102772599999988</c:v>
                </c:pt>
                <c:pt idx="13379">
                  <c:v>-0.24101499000000048</c:v>
                </c:pt>
                <c:pt idx="13380">
                  <c:v>-0.25604558800000005</c:v>
                </c:pt>
                <c:pt idx="13381">
                  <c:v>-0.27542575700000038</c:v>
                </c:pt>
                <c:pt idx="13382">
                  <c:v>-0.29822611600000032</c:v>
                </c:pt>
                <c:pt idx="13383">
                  <c:v>-0.32323059500000073</c:v>
                </c:pt>
                <c:pt idx="13384">
                  <c:v>-0.3488344380000003</c:v>
                </c:pt>
                <c:pt idx="13385">
                  <c:v>-0.37292991900000133</c:v>
                </c:pt>
                <c:pt idx="13386">
                  <c:v>-0.39283925500000066</c:v>
                </c:pt>
                <c:pt idx="13387">
                  <c:v>-0.40535707100000073</c:v>
                </c:pt>
                <c:pt idx="13388">
                  <c:v>-0.40695037200000073</c:v>
                </c:pt>
                <c:pt idx="13389">
                  <c:v>-0.39412484900000133</c:v>
                </c:pt>
                <c:pt idx="13390">
                  <c:v>-0.36391941100000103</c:v>
                </c:pt>
                <c:pt idx="13391">
                  <c:v>-0.31444225900000067</c:v>
                </c:pt>
                <c:pt idx="13392">
                  <c:v>-0.24533269099999999</c:v>
                </c:pt>
                <c:pt idx="13393">
                  <c:v>-0.15803481000000033</c:v>
                </c:pt>
                <c:pt idx="13394">
                  <c:v>-5.5803223500000033E-2</c:v>
                </c:pt>
                <c:pt idx="13395">
                  <c:v>5.6574791600000007E-2</c:v>
                </c:pt>
                <c:pt idx="13396">
                  <c:v>0.17328645600000042</c:v>
                </c:pt>
                <c:pt idx="13397">
                  <c:v>0.28812041300000091</c:v>
                </c:pt>
                <c:pt idx="13398">
                  <c:v>0.39507968500000151</c:v>
                </c:pt>
                <c:pt idx="13399">
                  <c:v>0.4888649770000017</c:v>
                </c:pt>
                <c:pt idx="13400">
                  <c:v>0.56516385099999999</c:v>
                </c:pt>
                <c:pt idx="13401">
                  <c:v>0.62074516400000146</c:v>
                </c:pt>
                <c:pt idx="13402">
                  <c:v>0.65341495700000063</c:v>
                </c:pt>
                <c:pt idx="13403">
                  <c:v>0.66191902900000132</c:v>
                </c:pt>
                <c:pt idx="13404">
                  <c:v>0.64587591300000302</c:v>
                </c:pt>
                <c:pt idx="13405">
                  <c:v>0.60579042300000197</c:v>
                </c:pt>
                <c:pt idx="13406">
                  <c:v>0.54314967000000181</c:v>
                </c:pt>
                <c:pt idx="13407">
                  <c:v>0.46055636600000038</c:v>
                </c:pt>
                <c:pt idx="13408">
                  <c:v>0.36182098100000193</c:v>
                </c:pt>
                <c:pt idx="13409">
                  <c:v>0.25192499400000073</c:v>
                </c:pt>
                <c:pt idx="13410">
                  <c:v>0.13679027099999999</c:v>
                </c:pt>
                <c:pt idx="13411">
                  <c:v>2.2834573600000078E-2</c:v>
                </c:pt>
                <c:pt idx="13412">
                  <c:v>-8.3648294400000003E-2</c:v>
                </c:pt>
                <c:pt idx="13413">
                  <c:v>-0.17718331900000001</c:v>
                </c:pt>
                <c:pt idx="13414">
                  <c:v>-0.25374990600000003</c:v>
                </c:pt>
                <c:pt idx="13415">
                  <c:v>-0.31121857200000103</c:v>
                </c:pt>
                <c:pt idx="13416">
                  <c:v>-0.3494852270000009</c:v>
                </c:pt>
                <c:pt idx="13417">
                  <c:v>-0.37026967300000091</c:v>
                </c:pt>
                <c:pt idx="13418">
                  <c:v>-0.37662645300000103</c:v>
                </c:pt>
                <c:pt idx="13419">
                  <c:v>-0.37228827000000098</c:v>
                </c:pt>
                <c:pt idx="13420">
                  <c:v>-0.36099969100000073</c:v>
                </c:pt>
                <c:pt idx="13421">
                  <c:v>-0.34599684000000031</c:v>
                </c:pt>
                <c:pt idx="13422">
                  <c:v>-0.32973873000000031</c:v>
                </c:pt>
                <c:pt idx="13423">
                  <c:v>-0.31391939700000115</c:v>
                </c:pt>
                <c:pt idx="13424">
                  <c:v>-0.29970946700000073</c:v>
                </c:pt>
                <c:pt idx="13425">
                  <c:v>-0.28810840900000073</c:v>
                </c:pt>
                <c:pt idx="13426">
                  <c:v>-0.28026164199999998</c:v>
                </c:pt>
                <c:pt idx="13427">
                  <c:v>-0.27761191600000001</c:v>
                </c:pt>
                <c:pt idx="13428">
                  <c:v>-0.28181132700000067</c:v>
                </c:pt>
                <c:pt idx="13429">
                  <c:v>-0.2944019110000009</c:v>
                </c:pt>
                <c:pt idx="13430">
                  <c:v>-0.31635327300000116</c:v>
                </c:pt>
                <c:pt idx="13431">
                  <c:v>-0.3476020550000003</c:v>
                </c:pt>
                <c:pt idx="13432">
                  <c:v>-0.38675171700000038</c:v>
                </c:pt>
                <c:pt idx="13433">
                  <c:v>-0.43105638800000073</c:v>
                </c:pt>
                <c:pt idx="13434">
                  <c:v>-0.47673818499999998</c:v>
                </c:pt>
                <c:pt idx="13435">
                  <c:v>-0.51959625200000004</c:v>
                </c:pt>
                <c:pt idx="13436">
                  <c:v>-0.55578040200000145</c:v>
                </c:pt>
                <c:pt idx="13437">
                  <c:v>-0.58255100499999957</c:v>
                </c:pt>
                <c:pt idx="13438">
                  <c:v>-0.59884051500000024</c:v>
                </c:pt>
                <c:pt idx="13439">
                  <c:v>-0.605472393</c:v>
                </c:pt>
                <c:pt idx="13440">
                  <c:v>-0.60497248299999995</c:v>
                </c:pt>
                <c:pt idx="13441">
                  <c:v>-0.60100399400000004</c:v>
                </c:pt>
                <c:pt idx="13442">
                  <c:v>-0.59754663400000019</c:v>
                </c:pt>
                <c:pt idx="13443">
                  <c:v>-0.59799873600000064</c:v>
                </c:pt>
                <c:pt idx="13444">
                  <c:v>-0.60439915200000183</c:v>
                </c:pt>
                <c:pt idx="13445">
                  <c:v>-0.61693673500000001</c:v>
                </c:pt>
                <c:pt idx="13446">
                  <c:v>-0.63384520500000219</c:v>
                </c:pt>
                <c:pt idx="13447">
                  <c:v>-0.65169450000000195</c:v>
                </c:pt>
                <c:pt idx="13448">
                  <c:v>-0.66600222099999995</c:v>
                </c:pt>
                <c:pt idx="13449">
                  <c:v>-0.67202100300000289</c:v>
                </c:pt>
                <c:pt idx="13450">
                  <c:v>-0.66553246099999996</c:v>
                </c:pt>
                <c:pt idx="13451">
                  <c:v>-0.64348628699999999</c:v>
                </c:pt>
                <c:pt idx="13452">
                  <c:v>-0.60437075500000004</c:v>
                </c:pt>
                <c:pt idx="13453">
                  <c:v>-0.54827183500000065</c:v>
                </c:pt>
                <c:pt idx="13454">
                  <c:v>-0.47664663899999998</c:v>
                </c:pt>
                <c:pt idx="13455">
                  <c:v>-0.39189686100000193</c:v>
                </c:pt>
                <c:pt idx="13456">
                  <c:v>-0.29685949500000097</c:v>
                </c:pt>
                <c:pt idx="13457">
                  <c:v>-0.19432911000000005</c:v>
                </c:pt>
                <c:pt idx="13458">
                  <c:v>-8.6700515000000006E-2</c:v>
                </c:pt>
                <c:pt idx="13459">
                  <c:v>2.4220917000000012E-2</c:v>
                </c:pt>
                <c:pt idx="13460">
                  <c:v>0.13724110700000036</c:v>
                </c:pt>
                <c:pt idx="13461">
                  <c:v>0.25166085500000002</c:v>
                </c:pt>
                <c:pt idx="13462">
                  <c:v>0.36707166500000116</c:v>
                </c:pt>
                <c:pt idx="13463">
                  <c:v>0.48311709500000038</c:v>
                </c:pt>
                <c:pt idx="13464">
                  <c:v>0.59926296799999779</c:v>
                </c:pt>
                <c:pt idx="13465">
                  <c:v>0.7146110520000023</c:v>
                </c:pt>
                <c:pt idx="13466">
                  <c:v>0.82777800900000065</c:v>
                </c:pt>
                <c:pt idx="13467">
                  <c:v>0.93685218499999956</c:v>
                </c:pt>
                <c:pt idx="13468">
                  <c:v>1.0394356699999998</c:v>
                </c:pt>
                <c:pt idx="13469">
                  <c:v>1.13277188</c:v>
                </c:pt>
                <c:pt idx="13470">
                  <c:v>1.2139492999999941</c:v>
                </c:pt>
                <c:pt idx="13471">
                  <c:v>1.28016555</c:v>
                </c:pt>
                <c:pt idx="13472">
                  <c:v>1.3290264799999998</c:v>
                </c:pt>
                <c:pt idx="13473">
                  <c:v>1.3588463899999998</c:v>
                </c:pt>
                <c:pt idx="13474">
                  <c:v>1.3689112399999999</c:v>
                </c:pt>
                <c:pt idx="13475">
                  <c:v>1.359664379999997</c:v>
                </c:pt>
                <c:pt idx="13476">
                  <c:v>1.3327751999999999</c:v>
                </c:pt>
                <c:pt idx="13477">
                  <c:v>1.29106257</c:v>
                </c:pt>
                <c:pt idx="13478">
                  <c:v>1.2382603699999999</c:v>
                </c:pt>
                <c:pt idx="13479">
                  <c:v>1.1786363399999999</c:v>
                </c:pt>
                <c:pt idx="13480">
                  <c:v>1.11650659</c:v>
                </c:pt>
                <c:pt idx="13481">
                  <c:v>1.0557136699999998</c:v>
                </c:pt>
                <c:pt idx="13482">
                  <c:v>0.99915552600000002</c:v>
                </c:pt>
                <c:pt idx="13483">
                  <c:v>0.94845309700000002</c:v>
                </c:pt>
                <c:pt idx="13484">
                  <c:v>0.90382829099999995</c:v>
                </c:pt>
                <c:pt idx="13485">
                  <c:v>0.86422768599999999</c:v>
                </c:pt>
                <c:pt idx="13486">
                  <c:v>0.82767978499999995</c:v>
                </c:pt>
                <c:pt idx="13487">
                  <c:v>0.79182412000000002</c:v>
                </c:pt>
                <c:pt idx="13488">
                  <c:v>0.75450989200000196</c:v>
                </c:pt>
                <c:pt idx="13489">
                  <c:v>0.71433971800000062</c:v>
                </c:pt>
                <c:pt idx="13490">
                  <c:v>0.67103611700000065</c:v>
                </c:pt>
                <c:pt idx="13491">
                  <c:v>0.62554322200000145</c:v>
                </c:pt>
                <c:pt idx="13492">
                  <c:v>0.57983333699999995</c:v>
                </c:pt>
                <c:pt idx="13493">
                  <c:v>0.53645648999999818</c:v>
                </c:pt>
                <c:pt idx="13494">
                  <c:v>0.49793891700000098</c:v>
                </c:pt>
                <c:pt idx="13495">
                  <c:v>0.4661763010000009</c:v>
                </c:pt>
                <c:pt idx="13496">
                  <c:v>0.44197207700000096</c:v>
                </c:pt>
                <c:pt idx="13497">
                  <c:v>0.42483443800000031</c:v>
                </c:pt>
                <c:pt idx="13498">
                  <c:v>0.4130776010000009</c:v>
                </c:pt>
                <c:pt idx="13499">
                  <c:v>0.40419494299999997</c:v>
                </c:pt>
                <c:pt idx="13500">
                  <c:v>0.39540689800000151</c:v>
                </c:pt>
                <c:pt idx="13501">
                  <c:v>0.38425349600000008</c:v>
                </c:pt>
                <c:pt idx="13502">
                  <c:v>0.36909951200000002</c:v>
                </c:pt>
                <c:pt idx="13503">
                  <c:v>0.34945478800000102</c:v>
                </c:pt>
                <c:pt idx="13504">
                  <c:v>0.32606036900000157</c:v>
                </c:pt>
                <c:pt idx="13505">
                  <c:v>0.30073888600000032</c:v>
                </c:pt>
                <c:pt idx="13506">
                  <c:v>0.276052354</c:v>
                </c:pt>
                <c:pt idx="13507">
                  <c:v>0.254837692</c:v>
                </c:pt>
                <c:pt idx="13508">
                  <c:v>0.239702728</c:v>
                </c:pt>
                <c:pt idx="13509">
                  <c:v>0.23257067699999967</c:v>
                </c:pt>
                <c:pt idx="13510">
                  <c:v>0.23434807299999999</c:v>
                </c:pt>
                <c:pt idx="13511">
                  <c:v>0.24476820400000052</c:v>
                </c:pt>
                <c:pt idx="13512">
                  <c:v>0.26243101599999996</c:v>
                </c:pt>
                <c:pt idx="13513">
                  <c:v>0.28501819900000103</c:v>
                </c:pt>
                <c:pt idx="13514">
                  <c:v>0.30962781800000067</c:v>
                </c:pt>
                <c:pt idx="13515">
                  <c:v>0.33315155800000001</c:v>
                </c:pt>
                <c:pt idx="13516">
                  <c:v>0.35261463800000031</c:v>
                </c:pt>
                <c:pt idx="13517">
                  <c:v>0.36542288600000133</c:v>
                </c:pt>
                <c:pt idx="13518">
                  <c:v>0.36950027900000115</c:v>
                </c:pt>
                <c:pt idx="13519">
                  <c:v>0.3633388570000009</c:v>
                </c:pt>
                <c:pt idx="13520">
                  <c:v>0.34601458200000101</c:v>
                </c:pt>
                <c:pt idx="13521">
                  <c:v>0.31722550200000038</c:v>
                </c:pt>
                <c:pt idx="13522">
                  <c:v>0.27738566800000097</c:v>
                </c:pt>
                <c:pt idx="13523">
                  <c:v>0.22776684100000039</c:v>
                </c:pt>
                <c:pt idx="13524">
                  <c:v>0.17063149100000033</c:v>
                </c:pt>
                <c:pt idx="13525">
                  <c:v>0.10926988900000002</c:v>
                </c:pt>
                <c:pt idx="13526">
                  <c:v>4.7852850699999977E-2</c:v>
                </c:pt>
                <c:pt idx="13527">
                  <c:v>-8.9527051100000421E-3</c:v>
                </c:pt>
                <c:pt idx="13528">
                  <c:v>-5.659255320000002E-2</c:v>
                </c:pt>
                <c:pt idx="13529">
                  <c:v>-9.1365762600000067E-2</c:v>
                </c:pt>
                <c:pt idx="13530">
                  <c:v>-0.11114267200000012</c:v>
                </c:pt>
                <c:pt idx="13531">
                  <c:v>-0.11587862600000003</c:v>
                </c:pt>
                <c:pt idx="13532">
                  <c:v>-0.10776841199999999</c:v>
                </c:pt>
                <c:pt idx="13533">
                  <c:v>-9.0963734799999973E-2</c:v>
                </c:pt>
                <c:pt idx="13534">
                  <c:v>-7.0881338599999996E-2</c:v>
                </c:pt>
                <c:pt idx="13535">
                  <c:v>-5.3238149999999873E-2</c:v>
                </c:pt>
                <c:pt idx="13536">
                  <c:v>-4.3024715199999945E-2</c:v>
                </c:pt>
                <c:pt idx="13537">
                  <c:v>-4.3645448699999749E-2</c:v>
                </c:pt>
                <c:pt idx="13538">
                  <c:v>-5.6411420500000024E-2</c:v>
                </c:pt>
                <c:pt idx="13539">
                  <c:v>-8.0480049100000006E-2</c:v>
                </c:pt>
                <c:pt idx="13540">
                  <c:v>-0.1132211270000002</c:v>
                </c:pt>
                <c:pt idx="13541">
                  <c:v>-0.15089248200000058</c:v>
                </c:pt>
                <c:pt idx="13542">
                  <c:v>-0.18945030900000048</c:v>
                </c:pt>
                <c:pt idx="13543">
                  <c:v>-0.22531134000000042</c:v>
                </c:pt>
                <c:pt idx="13544">
                  <c:v>-0.25592498900000116</c:v>
                </c:pt>
                <c:pt idx="13545">
                  <c:v>-0.28007947700000091</c:v>
                </c:pt>
                <c:pt idx="13546">
                  <c:v>-0.29793531299999998</c:v>
                </c:pt>
                <c:pt idx="13547">
                  <c:v>-0.31083426600000102</c:v>
                </c:pt>
                <c:pt idx="13548">
                  <c:v>-0.32095716900000115</c:v>
                </c:pt>
                <c:pt idx="13549">
                  <c:v>-0.33090736800000098</c:v>
                </c:pt>
                <c:pt idx="13550">
                  <c:v>-0.3432829580000003</c:v>
                </c:pt>
                <c:pt idx="13551">
                  <c:v>-0.36028083400000038</c:v>
                </c:pt>
                <c:pt idx="13552">
                  <c:v>-0.38336310800000073</c:v>
                </c:pt>
                <c:pt idx="13553">
                  <c:v>-0.41300798600000038</c:v>
                </c:pt>
                <c:pt idx="13554">
                  <c:v>-0.44856774800000015</c:v>
                </c:pt>
                <c:pt idx="13555">
                  <c:v>-0.48825409000000008</c:v>
                </c:pt>
                <c:pt idx="13556">
                  <c:v>-0.5292645029999995</c:v>
                </c:pt>
                <c:pt idx="13557">
                  <c:v>-0.56804557800000133</c:v>
                </c:pt>
                <c:pt idx="13558">
                  <c:v>-0.60066611400000003</c:v>
                </c:pt>
                <c:pt idx="13559">
                  <c:v>-0.62324970300000182</c:v>
                </c:pt>
                <c:pt idx="13560">
                  <c:v>-0.63240119900000002</c:v>
                </c:pt>
                <c:pt idx="13561">
                  <c:v>-0.62556566700000005</c:v>
                </c:pt>
                <c:pt idx="13562">
                  <c:v>-0.6012736920000018</c:v>
                </c:pt>
                <c:pt idx="13563">
                  <c:v>-0.55925576899999996</c:v>
                </c:pt>
                <c:pt idx="13564">
                  <c:v>-0.50043468699999949</c:v>
                </c:pt>
                <c:pt idx="13565">
                  <c:v>-0.4268197180000009</c:v>
                </c:pt>
                <c:pt idx="13566">
                  <c:v>-0.34132911100000096</c:v>
                </c:pt>
                <c:pt idx="13567">
                  <c:v>-0.24755685999999999</c:v>
                </c:pt>
                <c:pt idx="13568">
                  <c:v>-0.14949125600000052</c:v>
                </c:pt>
                <c:pt idx="13569">
                  <c:v>-5.1192807500000014E-2</c:v>
                </c:pt>
                <c:pt idx="13570">
                  <c:v>4.3550019799999881E-2</c:v>
                </c:pt>
                <c:pt idx="13571">
                  <c:v>0.13154639700000043</c:v>
                </c:pt>
                <c:pt idx="13572">
                  <c:v>0.210453529</c:v>
                </c:pt>
                <c:pt idx="13573">
                  <c:v>0.2788949230000009</c:v>
                </c:pt>
                <c:pt idx="13574">
                  <c:v>0.33641211600000115</c:v>
                </c:pt>
                <c:pt idx="13575">
                  <c:v>0.38325757200000032</c:v>
                </c:pt>
                <c:pt idx="13576">
                  <c:v>0.42008348200000073</c:v>
                </c:pt>
                <c:pt idx="13577">
                  <c:v>0.44761447600000032</c:v>
                </c:pt>
                <c:pt idx="13578">
                  <c:v>0.46639864800000008</c:v>
                </c:pt>
                <c:pt idx="13579">
                  <c:v>0.47670621800000001</c:v>
                </c:pt>
                <c:pt idx="13580">
                  <c:v>0.47859619800000008</c:v>
                </c:pt>
                <c:pt idx="13581">
                  <c:v>0.472117226</c:v>
                </c:pt>
                <c:pt idx="13582">
                  <c:v>0.45756810600000031</c:v>
                </c:pt>
                <c:pt idx="13583">
                  <c:v>0.43572900200000031</c:v>
                </c:pt>
                <c:pt idx="13584">
                  <c:v>0.40799042600000002</c:v>
                </c:pt>
                <c:pt idx="13585">
                  <c:v>0.37634431700000115</c:v>
                </c:pt>
                <c:pt idx="13586">
                  <c:v>0.34324498900000078</c:v>
                </c:pt>
                <c:pt idx="13587">
                  <c:v>0.31138276300000201</c:v>
                </c:pt>
                <c:pt idx="13588">
                  <c:v>0.28342605100000073</c:v>
                </c:pt>
                <c:pt idx="13589">
                  <c:v>0.26178298300000091</c:v>
                </c:pt>
                <c:pt idx="13590">
                  <c:v>0.24841173800000052</c:v>
                </c:pt>
                <c:pt idx="13591">
                  <c:v>0.24468493699999999</c:v>
                </c:pt>
                <c:pt idx="13592">
                  <c:v>0.25129933999999993</c:v>
                </c:pt>
                <c:pt idx="13593">
                  <c:v>0.26821914799999996</c:v>
                </c:pt>
                <c:pt idx="13594">
                  <c:v>0.29465121600000005</c:v>
                </c:pt>
                <c:pt idx="13595">
                  <c:v>0.32906359700000115</c:v>
                </c:pt>
                <c:pt idx="13596">
                  <c:v>0.36926602900000038</c:v>
                </c:pt>
                <c:pt idx="13597">
                  <c:v>0.41256638700000098</c:v>
                </c:pt>
                <c:pt idx="13598">
                  <c:v>0.45599874499999998</c:v>
                </c:pt>
                <c:pt idx="13599">
                  <c:v>0.49659579200000031</c:v>
                </c:pt>
                <c:pt idx="13600">
                  <c:v>0.53166169500000005</c:v>
                </c:pt>
                <c:pt idx="13601">
                  <c:v>0.55899600400000005</c:v>
                </c:pt>
                <c:pt idx="13602">
                  <c:v>0.57703091500000003</c:v>
                </c:pt>
                <c:pt idx="13603">
                  <c:v>0.58486812599999838</c:v>
                </c:pt>
                <c:pt idx="13604">
                  <c:v>0.58222626299999958</c:v>
                </c:pt>
                <c:pt idx="13605">
                  <c:v>0.56932883300000181</c:v>
                </c:pt>
                <c:pt idx="13606">
                  <c:v>0.54676930400000001</c:v>
                </c:pt>
                <c:pt idx="13607">
                  <c:v>0.515385906</c:v>
                </c:pt>
                <c:pt idx="13608">
                  <c:v>0.47616791300000066</c:v>
                </c:pt>
                <c:pt idx="13609">
                  <c:v>0.43020519499999998</c:v>
                </c:pt>
                <c:pt idx="13610">
                  <c:v>0.37868574100000091</c:v>
                </c:pt>
                <c:pt idx="13611">
                  <c:v>0.32293966500000115</c:v>
                </c:pt>
                <c:pt idx="13612">
                  <c:v>0.26452379100000073</c:v>
                </c:pt>
                <c:pt idx="13613">
                  <c:v>0.205329764</c:v>
                </c:pt>
                <c:pt idx="13614">
                  <c:v>0.14768416000000001</c:v>
                </c:pt>
                <c:pt idx="13615">
                  <c:v>9.4396861100000382E-2</c:v>
                </c:pt>
                <c:pt idx="13616">
                  <c:v>4.8708161600000015E-2</c:v>
                </c:pt>
                <c:pt idx="13617">
                  <c:v>1.4093421900000002E-2</c:v>
                </c:pt>
                <c:pt idx="13618">
                  <c:v>-6.0865288200000105E-3</c:v>
                </c:pt>
                <c:pt idx="13619">
                  <c:v>-9.0613196400000026E-3</c:v>
                </c:pt>
                <c:pt idx="13620">
                  <c:v>6.8189696800000192E-3</c:v>
                </c:pt>
                <c:pt idx="13621">
                  <c:v>4.1605919199999876E-2</c:v>
                </c:pt>
                <c:pt idx="13622">
                  <c:v>9.3441994000000014E-2</c:v>
                </c:pt>
                <c:pt idx="13623">
                  <c:v>0.15851307600000036</c:v>
                </c:pt>
                <c:pt idx="13624">
                  <c:v>0.23131226499999999</c:v>
                </c:pt>
                <c:pt idx="13625">
                  <c:v>0.30520116800000002</c:v>
                </c:pt>
                <c:pt idx="13626">
                  <c:v>0.37319002899999998</c:v>
                </c:pt>
                <c:pt idx="13627">
                  <c:v>0.42880934000000032</c:v>
                </c:pt>
                <c:pt idx="13628">
                  <c:v>0.46692556000000091</c:v>
                </c:pt>
                <c:pt idx="13629">
                  <c:v>0.48436298600000127</c:v>
                </c:pt>
                <c:pt idx="13630">
                  <c:v>0.48023207499999998</c:v>
                </c:pt>
                <c:pt idx="13631">
                  <c:v>0.45592333699999998</c:v>
                </c:pt>
                <c:pt idx="13632">
                  <c:v>0.41478644700000067</c:v>
                </c:pt>
                <c:pt idx="13633">
                  <c:v>0.36157011300000103</c:v>
                </c:pt>
                <c:pt idx="13634">
                  <c:v>0.30173398200000001</c:v>
                </c:pt>
                <c:pt idx="13635">
                  <c:v>0.24075253599999999</c:v>
                </c:pt>
                <c:pt idx="13636">
                  <c:v>0.18351729400000064</c:v>
                </c:pt>
                <c:pt idx="13637">
                  <c:v>0.13390715000000036</c:v>
                </c:pt>
                <c:pt idx="13638">
                  <c:v>9.4553149800000208E-2</c:v>
                </c:pt>
                <c:pt idx="13639">
                  <c:v>6.6781360299999995E-2</c:v>
                </c:pt>
                <c:pt idx="13640">
                  <c:v>5.0689077800000024E-2</c:v>
                </c:pt>
                <c:pt idx="13641">
                  <c:v>4.5298422800000113E-2</c:v>
                </c:pt>
                <c:pt idx="13642">
                  <c:v>4.8741214099999985E-2</c:v>
                </c:pt>
                <c:pt idx="13643">
                  <c:v>5.8451185099999879E-2</c:v>
                </c:pt>
                <c:pt idx="13644">
                  <c:v>7.1363357100000024E-2</c:v>
                </c:pt>
                <c:pt idx="13645">
                  <c:v>8.4138719100000023E-2</c:v>
                </c:pt>
                <c:pt idx="13646">
                  <c:v>9.3433709000000018E-2</c:v>
                </c:pt>
                <c:pt idx="13647">
                  <c:v>9.6218979100000046E-2</c:v>
                </c:pt>
                <c:pt idx="13648">
                  <c:v>9.0127069700000353E-2</c:v>
                </c:pt>
                <c:pt idx="13649">
                  <c:v>7.3782262200000032E-2</c:v>
                </c:pt>
                <c:pt idx="13650">
                  <c:v>4.7047421400000108E-2</c:v>
                </c:pt>
                <c:pt idx="13651">
                  <c:v>1.1124775500000043E-2</c:v>
                </c:pt>
                <c:pt idx="13652">
                  <c:v>-3.15341949E-2</c:v>
                </c:pt>
                <c:pt idx="13653">
                  <c:v>-7.7518441700000024E-2</c:v>
                </c:pt>
                <c:pt idx="13654">
                  <c:v>-0.122914018</c:v>
                </c:pt>
                <c:pt idx="13655">
                  <c:v>-0.16385848100000042</c:v>
                </c:pt>
                <c:pt idx="13656">
                  <c:v>-0.19709924800000048</c:v>
                </c:pt>
                <c:pt idx="13657">
                  <c:v>-0.22045990900000006</c:v>
                </c:pt>
                <c:pt idx="13658">
                  <c:v>-0.233134962</c:v>
                </c:pt>
                <c:pt idx="13659">
                  <c:v>-0.23576973800000042</c:v>
                </c:pt>
                <c:pt idx="13660">
                  <c:v>-0.23032501999999988</c:v>
                </c:pt>
                <c:pt idx="13661">
                  <c:v>-0.21976875200000048</c:v>
                </c:pt>
                <c:pt idx="13662">
                  <c:v>-0.20766620099999999</c:v>
                </c:pt>
                <c:pt idx="13663">
                  <c:v>-0.19775041300000021</c:v>
                </c:pt>
                <c:pt idx="13664">
                  <c:v>-0.19354658000000038</c:v>
                </c:pt>
                <c:pt idx="13665">
                  <c:v>-0.19809646300000042</c:v>
                </c:pt>
                <c:pt idx="13666">
                  <c:v>-0.21379965900000036</c:v>
                </c:pt>
                <c:pt idx="13667">
                  <c:v>-0.24235667599999997</c:v>
                </c:pt>
                <c:pt idx="13668">
                  <c:v>-0.28477662800000031</c:v>
                </c:pt>
                <c:pt idx="13669">
                  <c:v>-0.34140791500000089</c:v>
                </c:pt>
                <c:pt idx="13670">
                  <c:v>-0.41195452100000091</c:v>
                </c:pt>
                <c:pt idx="13671">
                  <c:v>-0.49545723300000066</c:v>
                </c:pt>
                <c:pt idx="13672">
                  <c:v>-0.59024294799999888</c:v>
                </c:pt>
                <c:pt idx="13673">
                  <c:v>-0.69386519900000021</c:v>
                </c:pt>
                <c:pt idx="13674">
                  <c:v>-0.80307406699999995</c:v>
                </c:pt>
                <c:pt idx="13675">
                  <c:v>-0.91385900700000144</c:v>
                </c:pt>
                <c:pt idx="13676">
                  <c:v>-1.0215975899999998</c:v>
                </c:pt>
                <c:pt idx="13677">
                  <c:v>-1.1213234899999998</c:v>
                </c:pt>
                <c:pt idx="13678">
                  <c:v>-1.2081016699999998</c:v>
                </c:pt>
                <c:pt idx="13679">
                  <c:v>-1.2774731899999998</c:v>
                </c:pt>
                <c:pt idx="13680">
                  <c:v>-1.3259131</c:v>
                </c:pt>
                <c:pt idx="13681">
                  <c:v>-1.35123697</c:v>
                </c:pt>
                <c:pt idx="13682">
                  <c:v>-1.3528941699999999</c:v>
                </c:pt>
                <c:pt idx="13683">
                  <c:v>-1.33209953</c:v>
                </c:pt>
                <c:pt idx="13684">
                  <c:v>-1.2917757699999999</c:v>
                </c:pt>
                <c:pt idx="13685">
                  <c:v>-1.2363060499999998</c:v>
                </c:pt>
                <c:pt idx="13686">
                  <c:v>-1.1711246499999968</c:v>
                </c:pt>
                <c:pt idx="13687">
                  <c:v>-1.1022007300000001</c:v>
                </c:pt>
                <c:pt idx="13688">
                  <c:v>-1.0354901599999973</c:v>
                </c:pt>
                <c:pt idx="13689">
                  <c:v>-0.97643484199999953</c:v>
                </c:pt>
                <c:pt idx="13690">
                  <c:v>-0.92957800000000002</c:v>
                </c:pt>
                <c:pt idx="13691">
                  <c:v>-0.89833496499999876</c:v>
                </c:pt>
                <c:pt idx="13692">
                  <c:v>-0.8849180209999995</c:v>
                </c:pt>
                <c:pt idx="13693">
                  <c:v>-0.89037771800000021</c:v>
                </c:pt>
                <c:pt idx="13694">
                  <c:v>-0.91469592700000146</c:v>
                </c:pt>
                <c:pt idx="13695">
                  <c:v>-0.95686120400000063</c:v>
                </c:pt>
                <c:pt idx="13696">
                  <c:v>-1.0148797699999998</c:v>
                </c:pt>
                <c:pt idx="13697">
                  <c:v>-1.0857150899999999</c:v>
                </c:pt>
                <c:pt idx="13698">
                  <c:v>-1.16519672</c:v>
                </c:pt>
                <c:pt idx="13699">
                  <c:v>-1.2479804399999999</c:v>
                </c:pt>
                <c:pt idx="13700">
                  <c:v>-1.32765541</c:v>
                </c:pt>
                <c:pt idx="13701">
                  <c:v>-1.3970746399999998</c:v>
                </c:pt>
                <c:pt idx="13702">
                  <c:v>-1.448934989999997</c:v>
                </c:pt>
                <c:pt idx="13703">
                  <c:v>-1.4765579300000031</c:v>
                </c:pt>
                <c:pt idx="13704">
                  <c:v>-1.4747502399999999</c:v>
                </c:pt>
                <c:pt idx="13705">
                  <c:v>-1.4405758200000001</c:v>
                </c:pt>
                <c:pt idx="13706">
                  <c:v>-1.3738652799999973</c:v>
                </c:pt>
                <c:pt idx="13707">
                  <c:v>-1.2773332299999998</c:v>
                </c:pt>
                <c:pt idx="13708">
                  <c:v>-1.1562595300000031</c:v>
                </c:pt>
                <c:pt idx="13709">
                  <c:v>-1.0177884399999999</c:v>
                </c:pt>
                <c:pt idx="13710">
                  <c:v>-0.86998824300000133</c:v>
                </c:pt>
                <c:pt idx="13711">
                  <c:v>-0.72086370799999999</c:v>
                </c:pt>
                <c:pt idx="13712">
                  <c:v>-0.57750976399999998</c:v>
                </c:pt>
                <c:pt idx="13713">
                  <c:v>-0.44554600000000011</c:v>
                </c:pt>
                <c:pt idx="13714">
                  <c:v>-0.32888804100000152</c:v>
                </c:pt>
                <c:pt idx="13715">
                  <c:v>-0.22982545700000009</c:v>
                </c:pt>
                <c:pt idx="13716">
                  <c:v>-0.14931005100000036</c:v>
                </c:pt>
                <c:pt idx="13717">
                  <c:v>-8.7328406400000003E-2</c:v>
                </c:pt>
                <c:pt idx="13718">
                  <c:v>-4.3244216399999862E-2</c:v>
                </c:pt>
                <c:pt idx="13719">
                  <c:v>-1.6037605200000023E-2</c:v>
                </c:pt>
                <c:pt idx="13720">
                  <c:v>-4.4184642200000004E-3</c:v>
                </c:pt>
                <c:pt idx="13721">
                  <c:v>-6.8359457000000123E-3</c:v>
                </c:pt>
                <c:pt idx="13722">
                  <c:v>-2.143026340000009E-2</c:v>
                </c:pt>
                <c:pt idx="13723">
                  <c:v>-4.5975461199999977E-2</c:v>
                </c:pt>
                <c:pt idx="13724">
                  <c:v>-7.7852563900000199E-2</c:v>
                </c:pt>
                <c:pt idx="13725">
                  <c:v>-0.11407738599999998</c:v>
                </c:pt>
                <c:pt idx="13726">
                  <c:v>-0.15139608900000048</c:v>
                </c:pt>
                <c:pt idx="13727">
                  <c:v>-0.18645398200000052</c:v>
                </c:pt>
                <c:pt idx="13728">
                  <c:v>-0.21603373100000042</c:v>
                </c:pt>
                <c:pt idx="13729">
                  <c:v>-0.23734393200000042</c:v>
                </c:pt>
                <c:pt idx="13730">
                  <c:v>-0.24831872899999999</c:v>
                </c:pt>
                <c:pt idx="13731">
                  <c:v>-0.24786699700000042</c:v>
                </c:pt>
                <c:pt idx="13732">
                  <c:v>-0.23600059000000001</c:v>
                </c:pt>
                <c:pt idx="13733">
                  <c:v>-0.21378429200000046</c:v>
                </c:pt>
                <c:pt idx="13734">
                  <c:v>-0.18308640000000048</c:v>
                </c:pt>
                <c:pt idx="13735">
                  <c:v>-0.146165712</c:v>
                </c:pt>
                <c:pt idx="13736">
                  <c:v>-0.10518292500000002</c:v>
                </c:pt>
                <c:pt idx="13737">
                  <c:v>-6.1759443399999975E-2</c:v>
                </c:pt>
                <c:pt idx="13738">
                  <c:v>-1.6700416000000023E-2</c:v>
                </c:pt>
                <c:pt idx="13739">
                  <c:v>3.0043755200000011E-2</c:v>
                </c:pt>
                <c:pt idx="13740">
                  <c:v>7.9172142900000034E-2</c:v>
                </c:pt>
                <c:pt idx="13741">
                  <c:v>0.13165344500000001</c:v>
                </c:pt>
                <c:pt idx="13742">
                  <c:v>0.18828718200000064</c:v>
                </c:pt>
                <c:pt idx="13743">
                  <c:v>0.24933364199999999</c:v>
                </c:pt>
                <c:pt idx="13744">
                  <c:v>0.31430748800000091</c:v>
                </c:pt>
                <c:pt idx="13745">
                  <c:v>0.38197213300000116</c:v>
                </c:pt>
                <c:pt idx="13746">
                  <c:v>0.45050638400000032</c:v>
                </c:pt>
                <c:pt idx="13747">
                  <c:v>0.51776980900000003</c:v>
                </c:pt>
                <c:pt idx="13748">
                  <c:v>0.58157708499999816</c:v>
                </c:pt>
                <c:pt idx="13749">
                  <c:v>0.63990687800000146</c:v>
                </c:pt>
                <c:pt idx="13750">
                  <c:v>0.69101236899999841</c:v>
                </c:pt>
                <c:pt idx="13751">
                  <c:v>0.73344282500000002</c:v>
                </c:pt>
                <c:pt idx="13752">
                  <c:v>0.76601912700000063</c:v>
                </c:pt>
                <c:pt idx="13753">
                  <c:v>0.787818931</c:v>
                </c:pt>
                <c:pt idx="13754">
                  <c:v>0.79821220499999956</c:v>
                </c:pt>
                <c:pt idx="13755">
                  <c:v>0.79695650099999948</c:v>
                </c:pt>
                <c:pt idx="13756">
                  <c:v>0.78432644600000001</c:v>
                </c:pt>
                <c:pt idx="13757">
                  <c:v>0.76122060700000183</c:v>
                </c:pt>
                <c:pt idx="13758">
                  <c:v>0.72918180200000182</c:v>
                </c:pt>
                <c:pt idx="13759">
                  <c:v>0.69028607700000022</c:v>
                </c:pt>
                <c:pt idx="13760">
                  <c:v>0.64689340800000195</c:v>
                </c:pt>
                <c:pt idx="13761">
                  <c:v>0.60130532800000003</c:v>
                </c:pt>
                <c:pt idx="13762">
                  <c:v>0.55541739999999817</c:v>
                </c:pt>
                <c:pt idx="13763">
                  <c:v>0.51046926399999959</c:v>
                </c:pt>
                <c:pt idx="13764">
                  <c:v>0.46697952300000073</c:v>
                </c:pt>
                <c:pt idx="13765">
                  <c:v>0.42489944800000001</c:v>
                </c:pt>
                <c:pt idx="13766">
                  <c:v>0.38395051000000091</c:v>
                </c:pt>
                <c:pt idx="13767">
                  <c:v>0.34404815400000016</c:v>
                </c:pt>
                <c:pt idx="13768">
                  <c:v>0.30567613800000032</c:v>
                </c:pt>
                <c:pt idx="13769">
                  <c:v>0.2700849020000009</c:v>
                </c:pt>
                <c:pt idx="13770">
                  <c:v>0.23923740800000048</c:v>
                </c:pt>
                <c:pt idx="13771">
                  <c:v>0.21549859800000049</c:v>
                </c:pt>
                <c:pt idx="13772">
                  <c:v>0.201144504</c:v>
                </c:pt>
                <c:pt idx="13773">
                  <c:v>0.19781895700000021</c:v>
                </c:pt>
                <c:pt idx="13774">
                  <c:v>0.20607809099999999</c:v>
                </c:pt>
                <c:pt idx="13775">
                  <c:v>0.22514002000000005</c:v>
                </c:pt>
                <c:pt idx="13776">
                  <c:v>0.25289545699999999</c:v>
                </c:pt>
                <c:pt idx="13777">
                  <c:v>0.28616852400000031</c:v>
                </c:pt>
                <c:pt idx="13778">
                  <c:v>0.32115600300000091</c:v>
                </c:pt>
                <c:pt idx="13779">
                  <c:v>0.35393507200000002</c:v>
                </c:pt>
                <c:pt idx="13780">
                  <c:v>0.38092465800000103</c:v>
                </c:pt>
                <c:pt idx="13781">
                  <c:v>0.39920899100000151</c:v>
                </c:pt>
                <c:pt idx="13782">
                  <c:v>0.40667822900000067</c:v>
                </c:pt>
                <c:pt idx="13783">
                  <c:v>0.40199764800000004</c:v>
                </c:pt>
                <c:pt idx="13784">
                  <c:v>0.38446613900000115</c:v>
                </c:pt>
                <c:pt idx="13785">
                  <c:v>0.35385111800000002</c:v>
                </c:pt>
                <c:pt idx="13786">
                  <c:v>0.31028480200000103</c:v>
                </c:pt>
                <c:pt idx="13787">
                  <c:v>0.25427169000000005</c:v>
                </c:pt>
                <c:pt idx="13788">
                  <c:v>0.18680221000000033</c:v>
                </c:pt>
                <c:pt idx="13789">
                  <c:v>0.10951253100000002</c:v>
                </c:pt>
                <c:pt idx="13790">
                  <c:v>2.4798120299999997E-2</c:v>
                </c:pt>
                <c:pt idx="13791">
                  <c:v>-6.4212900800000236E-2</c:v>
                </c:pt>
                <c:pt idx="13792">
                  <c:v>-0.15387913000000036</c:v>
                </c:pt>
                <c:pt idx="13793">
                  <c:v>-0.24044722300000052</c:v>
                </c:pt>
                <c:pt idx="13794">
                  <c:v>-0.32055743700000067</c:v>
                </c:pt>
                <c:pt idx="13795">
                  <c:v>-0.39172666200000139</c:v>
                </c:pt>
                <c:pt idx="13796">
                  <c:v>-0.45267538699999998</c:v>
                </c:pt>
                <c:pt idx="13797">
                  <c:v>-0.50339641800000001</c:v>
                </c:pt>
                <c:pt idx="13798">
                  <c:v>-0.54493043300000132</c:v>
                </c:pt>
                <c:pt idx="13799">
                  <c:v>-0.57889420500000133</c:v>
                </c:pt>
                <c:pt idx="13800">
                  <c:v>-0.60687566600000242</c:v>
                </c:pt>
                <c:pt idx="13801">
                  <c:v>-0.62984871400000231</c:v>
                </c:pt>
                <c:pt idx="13802">
                  <c:v>-0.64775617200000146</c:v>
                </c:pt>
                <c:pt idx="13803">
                  <c:v>-0.65936283300000065</c:v>
                </c:pt>
                <c:pt idx="13804">
                  <c:v>-0.66241097000000004</c:v>
                </c:pt>
                <c:pt idx="13805">
                  <c:v>-0.65403483800000195</c:v>
                </c:pt>
                <c:pt idx="13806">
                  <c:v>-0.63133415699999995</c:v>
                </c:pt>
                <c:pt idx="13807">
                  <c:v>-0.59198270499999817</c:v>
                </c:pt>
                <c:pt idx="13808">
                  <c:v>-0.53475693999999996</c:v>
                </c:pt>
                <c:pt idx="13809">
                  <c:v>-0.45990206000000067</c:v>
                </c:pt>
                <c:pt idx="13810">
                  <c:v>-0.36929405500000001</c:v>
                </c:pt>
                <c:pt idx="13811">
                  <c:v>-0.26638994000000032</c:v>
                </c:pt>
                <c:pt idx="13812">
                  <c:v>-0.15597922300000036</c:v>
                </c:pt>
                <c:pt idx="13813">
                  <c:v>-4.3764287000000145E-2</c:v>
                </c:pt>
                <c:pt idx="13814">
                  <c:v>6.4194483900000265E-2</c:v>
                </c:pt>
                <c:pt idx="13815">
                  <c:v>0.16211668200000021</c:v>
                </c:pt>
                <c:pt idx="13816">
                  <c:v>0.245151648</c:v>
                </c:pt>
                <c:pt idx="13817">
                  <c:v>0.30995390500000097</c:v>
                </c:pt>
                <c:pt idx="13818">
                  <c:v>0.35509402499999998</c:v>
                </c:pt>
                <c:pt idx="13819">
                  <c:v>0.38123174999999998</c:v>
                </c:pt>
                <c:pt idx="13820">
                  <c:v>0.39101256400000151</c:v>
                </c:pt>
                <c:pt idx="13821">
                  <c:v>0.38869628200000073</c:v>
                </c:pt>
                <c:pt idx="13822">
                  <c:v>0.37956999500000127</c:v>
                </c:pt>
                <c:pt idx="13823">
                  <c:v>0.36923077900000073</c:v>
                </c:pt>
                <c:pt idx="13824">
                  <c:v>0.36284166300000104</c:v>
                </c:pt>
                <c:pt idx="13825">
                  <c:v>0.36446240700000115</c:v>
                </c:pt>
                <c:pt idx="13826">
                  <c:v>0.37654267000000091</c:v>
                </c:pt>
                <c:pt idx="13827">
                  <c:v>0.39964485600000038</c:v>
                </c:pt>
                <c:pt idx="13828">
                  <c:v>0.43243293400000032</c:v>
                </c:pt>
                <c:pt idx="13829">
                  <c:v>0.47193122300000001</c:v>
                </c:pt>
                <c:pt idx="13830">
                  <c:v>0.51402021800000064</c:v>
                </c:pt>
                <c:pt idx="13831">
                  <c:v>0.55410057800000001</c:v>
                </c:pt>
                <c:pt idx="13832">
                  <c:v>0.58782598700000022</c:v>
                </c:pt>
                <c:pt idx="13833">
                  <c:v>0.61178881000000196</c:v>
                </c:pt>
                <c:pt idx="13834">
                  <c:v>0.62404626100000005</c:v>
                </c:pt>
                <c:pt idx="13835">
                  <c:v>0.62439772599999999</c:v>
                </c:pt>
                <c:pt idx="13836">
                  <c:v>0.61436962300000064</c:v>
                </c:pt>
                <c:pt idx="13837">
                  <c:v>0.59691469200000025</c:v>
                </c:pt>
                <c:pt idx="13838">
                  <c:v>0.57588730899999996</c:v>
                </c:pt>
                <c:pt idx="13839">
                  <c:v>0.55539663600000133</c:v>
                </c:pt>
                <c:pt idx="13840">
                  <c:v>0.53915666299999998</c:v>
                </c:pt>
                <c:pt idx="13841">
                  <c:v>0.52994797199999999</c:v>
                </c:pt>
                <c:pt idx="13842">
                  <c:v>0.52927566999999998</c:v>
                </c:pt>
                <c:pt idx="13843">
                  <c:v>0.53726274799999818</c:v>
                </c:pt>
                <c:pt idx="13844">
                  <c:v>0.55277019599999999</c:v>
                </c:pt>
                <c:pt idx="13845">
                  <c:v>0.57369244500000005</c:v>
                </c:pt>
                <c:pt idx="13846">
                  <c:v>0.59735139099999957</c:v>
                </c:pt>
                <c:pt idx="13847">
                  <c:v>0.62090756499999999</c:v>
                </c:pt>
                <c:pt idx="13848">
                  <c:v>0.6417200270000023</c:v>
                </c:pt>
                <c:pt idx="13849">
                  <c:v>0.65761241000000181</c:v>
                </c:pt>
                <c:pt idx="13850">
                  <c:v>0.66703247200000182</c:v>
                </c:pt>
                <c:pt idx="13851">
                  <c:v>0.66911585000000195</c:v>
                </c:pt>
                <c:pt idx="13852">
                  <c:v>0.66367642900000146</c:v>
                </c:pt>
                <c:pt idx="13853">
                  <c:v>0.65114938600000183</c:v>
                </c:pt>
                <c:pt idx="13854">
                  <c:v>0.63250311000000004</c:v>
                </c:pt>
                <c:pt idx="13855">
                  <c:v>0.60912736099999998</c:v>
                </c:pt>
                <c:pt idx="13856">
                  <c:v>0.58269949800000065</c:v>
                </c:pt>
                <c:pt idx="13857">
                  <c:v>0.55502928700000065</c:v>
                </c:pt>
                <c:pt idx="13858">
                  <c:v>0.52789182599999995</c:v>
                </c:pt>
                <c:pt idx="13859">
                  <c:v>0.50286723099999997</c:v>
                </c:pt>
                <c:pt idx="13860">
                  <c:v>0.48121128200000002</c:v>
                </c:pt>
                <c:pt idx="13861">
                  <c:v>0.46378031600000008</c:v>
                </c:pt>
                <c:pt idx="13862">
                  <c:v>0.451019432</c:v>
                </c:pt>
                <c:pt idx="13863">
                  <c:v>0.4430051830000003</c:v>
                </c:pt>
                <c:pt idx="13864">
                  <c:v>0.43951668100000152</c:v>
                </c:pt>
                <c:pt idx="13865">
                  <c:v>0.44010167800000011</c:v>
                </c:pt>
                <c:pt idx="13866">
                  <c:v>0.4441129910000009</c:v>
                </c:pt>
                <c:pt idx="13867">
                  <c:v>0.45071018100000032</c:v>
                </c:pt>
                <c:pt idx="13868">
                  <c:v>0.458847006</c:v>
                </c:pt>
                <c:pt idx="13869">
                  <c:v>0.46728181400000002</c:v>
                </c:pt>
                <c:pt idx="13870">
                  <c:v>0.47465095500000032</c:v>
                </c:pt>
                <c:pt idx="13871">
                  <c:v>0.47962437000000091</c:v>
                </c:pt>
                <c:pt idx="13872">
                  <c:v>0.48113209600000001</c:v>
                </c:pt>
                <c:pt idx="13873">
                  <c:v>0.47861870000000073</c:v>
                </c:pt>
                <c:pt idx="13874">
                  <c:v>0.47225758499999998</c:v>
                </c:pt>
                <c:pt idx="13875">
                  <c:v>0.46306127700000038</c:v>
                </c:pt>
                <c:pt idx="13876">
                  <c:v>0.45284488700000097</c:v>
                </c:pt>
                <c:pt idx="13877">
                  <c:v>0.44403518100000011</c:v>
                </c:pt>
                <c:pt idx="13878">
                  <c:v>0.43935957500000133</c:v>
                </c:pt>
                <c:pt idx="13879">
                  <c:v>0.4414756730000009</c:v>
                </c:pt>
                <c:pt idx="13880">
                  <c:v>0.45261342300000001</c:v>
                </c:pt>
                <c:pt idx="13881">
                  <c:v>0.474292555</c:v>
                </c:pt>
                <c:pt idx="13882">
                  <c:v>0.50715189400000005</c:v>
                </c:pt>
                <c:pt idx="13883">
                  <c:v>0.55090018699999999</c:v>
                </c:pt>
                <c:pt idx="13884">
                  <c:v>0.60436884400000002</c:v>
                </c:pt>
                <c:pt idx="13885">
                  <c:v>0.66563129400000243</c:v>
                </c:pt>
                <c:pt idx="13886">
                  <c:v>0.73215011400000063</c:v>
                </c:pt>
                <c:pt idx="13887">
                  <c:v>0.80092173600000183</c:v>
                </c:pt>
                <c:pt idx="13888">
                  <c:v>0.8686076200000018</c:v>
                </c:pt>
                <c:pt idx="13889">
                  <c:v>0.93165956400000005</c:v>
                </c:pt>
                <c:pt idx="13890">
                  <c:v>0.98646312899999733</c:v>
                </c:pt>
                <c:pt idx="13891">
                  <c:v>1.0295254399999998</c:v>
                </c:pt>
                <c:pt idx="13892">
                  <c:v>1.05772216</c:v>
                </c:pt>
                <c:pt idx="13893">
                  <c:v>1.0685932099999973</c:v>
                </c:pt>
                <c:pt idx="13894">
                  <c:v>1.06064618</c:v>
                </c:pt>
                <c:pt idx="13895">
                  <c:v>1.0336031499999998</c:v>
                </c:pt>
                <c:pt idx="13896">
                  <c:v>0.98852036099999818</c:v>
                </c:pt>
                <c:pt idx="13897">
                  <c:v>0.92772946100000064</c:v>
                </c:pt>
                <c:pt idx="13898">
                  <c:v>0.85458782799999999</c:v>
                </c:pt>
                <c:pt idx="13899">
                  <c:v>0.77307435600000174</c:v>
                </c:pt>
                <c:pt idx="13900">
                  <c:v>0.68731068399999951</c:v>
                </c:pt>
                <c:pt idx="13901">
                  <c:v>0.60110538899999999</c:v>
                </c:pt>
                <c:pt idx="13902">
                  <c:v>0.51761046700000002</c:v>
                </c:pt>
                <c:pt idx="13903">
                  <c:v>0.43914382700000032</c:v>
                </c:pt>
                <c:pt idx="13904">
                  <c:v>0.36718198500000115</c:v>
                </c:pt>
                <c:pt idx="13905">
                  <c:v>0.30248566300000157</c:v>
                </c:pt>
                <c:pt idx="13906">
                  <c:v>0.24529196000000036</c:v>
                </c:pt>
                <c:pt idx="13907">
                  <c:v>0.19550493200000021</c:v>
                </c:pt>
                <c:pt idx="13908">
                  <c:v>0.15283421599999999</c:v>
                </c:pt>
                <c:pt idx="13909">
                  <c:v>0.11685895399999995</c:v>
                </c:pt>
                <c:pt idx="13910">
                  <c:v>8.7022427900000046E-2</c:v>
                </c:pt>
                <c:pt idx="13911">
                  <c:v>6.2583352800000033E-2</c:v>
                </c:pt>
                <c:pt idx="13912">
                  <c:v>4.2558273500000007E-2</c:v>
                </c:pt>
                <c:pt idx="13913">
                  <c:v>2.5688334900000002E-2</c:v>
                </c:pt>
                <c:pt idx="13914">
                  <c:v>1.0455677E-2</c:v>
                </c:pt>
                <c:pt idx="13915">
                  <c:v>-4.8385372800000019E-3</c:v>
                </c:pt>
                <c:pt idx="13916">
                  <c:v>-2.1934314400000078E-2</c:v>
                </c:pt>
                <c:pt idx="13917">
                  <c:v>-4.2422972000000024E-2</c:v>
                </c:pt>
                <c:pt idx="13918">
                  <c:v>-6.7530349700000006E-2</c:v>
                </c:pt>
                <c:pt idx="13919">
                  <c:v>-9.790431130000006E-2</c:v>
                </c:pt>
                <c:pt idx="13920">
                  <c:v>-0.13344238700000063</c:v>
                </c:pt>
                <c:pt idx="13921">
                  <c:v>-0.17319844700000042</c:v>
                </c:pt>
                <c:pt idx="13922">
                  <c:v>-0.21539780300000036</c:v>
                </c:pt>
                <c:pt idx="13923">
                  <c:v>-0.25758023100000038</c:v>
                </c:pt>
                <c:pt idx="13924">
                  <c:v>-0.29686763500000091</c:v>
                </c:pt>
                <c:pt idx="13925">
                  <c:v>-0.33032613100000152</c:v>
                </c:pt>
                <c:pt idx="13926">
                  <c:v>-0.35537002000000073</c:v>
                </c:pt>
                <c:pt idx="13927">
                  <c:v>-0.37013369200000001</c:v>
                </c:pt>
                <c:pt idx="13928">
                  <c:v>-0.37373734199999997</c:v>
                </c:pt>
                <c:pt idx="13929">
                  <c:v>-0.36638726800000126</c:v>
                </c:pt>
                <c:pt idx="13930">
                  <c:v>-0.34928680300000103</c:v>
                </c:pt>
                <c:pt idx="13931">
                  <c:v>-0.32437974000000103</c:v>
                </c:pt>
                <c:pt idx="13932">
                  <c:v>-0.29399215099999998</c:v>
                </c:pt>
                <c:pt idx="13933">
                  <c:v>-0.26046724700000001</c:v>
                </c:pt>
                <c:pt idx="13934">
                  <c:v>-0.22588867099999987</c:v>
                </c:pt>
                <c:pt idx="13935">
                  <c:v>-0.19195973200000024</c:v>
                </c:pt>
                <c:pt idx="13936">
                  <c:v>-0.16005281499999988</c:v>
                </c:pt>
                <c:pt idx="13937">
                  <c:v>-0.13138260199999988</c:v>
                </c:pt>
                <c:pt idx="13938">
                  <c:v>-0.10721001099999999</c:v>
                </c:pt>
                <c:pt idx="13939">
                  <c:v>-8.8964939800000226E-2</c:v>
                </c:pt>
                <c:pt idx="13940">
                  <c:v>-7.819995959999998E-2</c:v>
                </c:pt>
                <c:pt idx="13941">
                  <c:v>-7.6345588399999956E-2</c:v>
                </c:pt>
                <c:pt idx="13942">
                  <c:v>-8.4312285700000003E-2</c:v>
                </c:pt>
                <c:pt idx="13943">
                  <c:v>-0.10205504600000002</c:v>
                </c:pt>
                <c:pt idx="13944">
                  <c:v>-0.128250856</c:v>
                </c:pt>
                <c:pt idx="13945">
                  <c:v>-0.16022963300000009</c:v>
                </c:pt>
                <c:pt idx="13946">
                  <c:v>-0.19423926500000024</c:v>
                </c:pt>
                <c:pt idx="13947">
                  <c:v>-0.22603420200000021</c:v>
                </c:pt>
                <c:pt idx="13948">
                  <c:v>-0.25168151900000002</c:v>
                </c:pt>
                <c:pt idx="13949">
                  <c:v>-0.26840603800000001</c:v>
                </c:pt>
                <c:pt idx="13950">
                  <c:v>-0.275275096</c:v>
                </c:pt>
                <c:pt idx="13951">
                  <c:v>-0.27355275200000001</c:v>
                </c:pt>
                <c:pt idx="13952">
                  <c:v>-0.26663124499999979</c:v>
                </c:pt>
                <c:pt idx="13953">
                  <c:v>-0.25954685100000002</c:v>
                </c:pt>
                <c:pt idx="13954">
                  <c:v>-0.25817931300000002</c:v>
                </c:pt>
                <c:pt idx="13955">
                  <c:v>-0.26830047100000115</c:v>
                </c:pt>
                <c:pt idx="13956">
                  <c:v>-0.29465578800000031</c:v>
                </c:pt>
                <c:pt idx="13957">
                  <c:v>-0.34024180800000009</c:v>
                </c:pt>
                <c:pt idx="13958">
                  <c:v>-0.40588675100000116</c:v>
                </c:pt>
                <c:pt idx="13959">
                  <c:v>-0.49017152500000066</c:v>
                </c:pt>
                <c:pt idx="13960">
                  <c:v>-0.58966248299999957</c:v>
                </c:pt>
                <c:pt idx="13961">
                  <c:v>-0.69937412500000018</c:v>
                </c:pt>
                <c:pt idx="13962">
                  <c:v>-0.81335740000000001</c:v>
                </c:pt>
                <c:pt idx="13963">
                  <c:v>-0.92530746600000002</c:v>
                </c:pt>
                <c:pt idx="13964">
                  <c:v>-1.02910726</c:v>
                </c:pt>
                <c:pt idx="13965">
                  <c:v>-1.11925875</c:v>
                </c:pt>
                <c:pt idx="13966">
                  <c:v>-1.1911880300000026</c:v>
                </c:pt>
                <c:pt idx="13967">
                  <c:v>-1.2414421200000001</c:v>
                </c:pt>
                <c:pt idx="13968">
                  <c:v>-1.2678077099999998</c:v>
                </c:pt>
                <c:pt idx="13969">
                  <c:v>-1.2693789600000001</c:v>
                </c:pt>
                <c:pt idx="13970">
                  <c:v>-1.2465891099999999</c:v>
                </c:pt>
                <c:pt idx="13971">
                  <c:v>-1.2011991699999998</c:v>
                </c:pt>
                <c:pt idx="13972">
                  <c:v>-1.13622193</c:v>
                </c:pt>
                <c:pt idx="13973">
                  <c:v>-1.0557559700000001</c:v>
                </c:pt>
                <c:pt idx="13974">
                  <c:v>-0.96471019300000005</c:v>
                </c:pt>
                <c:pt idx="13975">
                  <c:v>-0.86841850200000004</c:v>
                </c:pt>
                <c:pt idx="13976">
                  <c:v>-0.77216798699999978</c:v>
                </c:pt>
                <c:pt idx="13977">
                  <c:v>-0.68068976900000022</c:v>
                </c:pt>
                <c:pt idx="13978">
                  <c:v>-0.5976813940000002</c:v>
                </c:pt>
                <c:pt idx="13979">
                  <c:v>-0.52544391199999996</c:v>
                </c:pt>
                <c:pt idx="13980">
                  <c:v>-0.46471693200000008</c:v>
                </c:pt>
                <c:pt idx="13981">
                  <c:v>-0.41477414200000001</c:v>
                </c:pt>
                <c:pt idx="13982">
                  <c:v>-0.37380129300000098</c:v>
                </c:pt>
                <c:pt idx="13983">
                  <c:v>-0.3395127990000017</c:v>
                </c:pt>
                <c:pt idx="13984">
                  <c:v>-0.30989389000000073</c:v>
                </c:pt>
                <c:pt idx="13985">
                  <c:v>-0.28389744500000008</c:v>
                </c:pt>
                <c:pt idx="13986">
                  <c:v>-0.26190534100000001</c:v>
                </c:pt>
                <c:pt idx="13987">
                  <c:v>-0.24580575800000001</c:v>
                </c:pt>
                <c:pt idx="13988">
                  <c:v>-0.23862842000000001</c:v>
                </c:pt>
                <c:pt idx="13989">
                  <c:v>-0.24380338800000048</c:v>
                </c:pt>
                <c:pt idx="13990">
                  <c:v>-0.264223086</c:v>
                </c:pt>
                <c:pt idx="13991">
                  <c:v>-0.30135133100000067</c:v>
                </c:pt>
                <c:pt idx="13992">
                  <c:v>-0.35461472300000091</c:v>
                </c:pt>
                <c:pt idx="13993">
                  <c:v>-0.42123524499999976</c:v>
                </c:pt>
                <c:pt idx="13994">
                  <c:v>-0.49654021200000031</c:v>
                </c:pt>
                <c:pt idx="13995">
                  <c:v>-0.57466204499999951</c:v>
                </c:pt>
                <c:pt idx="13996">
                  <c:v>-0.64945112900000002</c:v>
                </c:pt>
                <c:pt idx="13997">
                  <c:v>-0.71539109800000145</c:v>
                </c:pt>
                <c:pt idx="13998">
                  <c:v>-0.76832888100000063</c:v>
                </c:pt>
                <c:pt idx="13999">
                  <c:v>-0.80589462800000145</c:v>
                </c:pt>
                <c:pt idx="14000">
                  <c:v>-0.82756722099999958</c:v>
                </c:pt>
                <c:pt idx="14001">
                  <c:v>-0.83441437299999999</c:v>
                </c:pt>
                <c:pt idx="14002">
                  <c:v>-0.82859627899999999</c:v>
                </c:pt>
                <c:pt idx="14003">
                  <c:v>-0.81275173300000181</c:v>
                </c:pt>
                <c:pt idx="14004">
                  <c:v>-0.78939862500000002</c:v>
                </c:pt>
                <c:pt idx="14005">
                  <c:v>-0.76046656299999948</c:v>
                </c:pt>
                <c:pt idx="14006">
                  <c:v>-0.72704706900000005</c:v>
                </c:pt>
                <c:pt idx="14007">
                  <c:v>-0.68940156300000022</c:v>
                </c:pt>
                <c:pt idx="14008">
                  <c:v>-0.64720763500000145</c:v>
                </c:pt>
                <c:pt idx="14009">
                  <c:v>-0.5999722320000006</c:v>
                </c:pt>
                <c:pt idx="14010">
                  <c:v>-0.54749817700000003</c:v>
                </c:pt>
                <c:pt idx="14011">
                  <c:v>-0.49027829300000098</c:v>
                </c:pt>
                <c:pt idx="14012">
                  <c:v>-0.42970966200000038</c:v>
                </c:pt>
                <c:pt idx="14013">
                  <c:v>-0.36806710200000031</c:v>
                </c:pt>
                <c:pt idx="14014">
                  <c:v>-0.30824010100000032</c:v>
                </c:pt>
                <c:pt idx="14015">
                  <c:v>-0.25330126300000066</c:v>
                </c:pt>
                <c:pt idx="14016">
                  <c:v>-0.20601911400000036</c:v>
                </c:pt>
                <c:pt idx="14017">
                  <c:v>-0.16844131300000048</c:v>
                </c:pt>
                <c:pt idx="14018">
                  <c:v>-0.141651999</c:v>
                </c:pt>
                <c:pt idx="14019">
                  <c:v>-0.12575483700000001</c:v>
                </c:pt>
                <c:pt idx="14020">
                  <c:v>-0.12006747800000002</c:v>
                </c:pt>
                <c:pt idx="14021">
                  <c:v>-0.12345315599999999</c:v>
                </c:pt>
                <c:pt idx="14022">
                  <c:v>-0.134677831</c:v>
                </c:pt>
                <c:pt idx="14023">
                  <c:v>-0.15267903299999999</c:v>
                </c:pt>
                <c:pt idx="14024">
                  <c:v>-0.176665776</c:v>
                </c:pt>
                <c:pt idx="14025">
                  <c:v>-0.20602631499999999</c:v>
                </c:pt>
                <c:pt idx="14026">
                  <c:v>-0.24008994500000036</c:v>
                </c:pt>
                <c:pt idx="14027">
                  <c:v>-0.27783845800000001</c:v>
                </c:pt>
                <c:pt idx="14028">
                  <c:v>-0.31768511500000091</c:v>
                </c:pt>
                <c:pt idx="14029">
                  <c:v>-0.35742322100000073</c:v>
                </c:pt>
                <c:pt idx="14030">
                  <c:v>-0.39438741300000152</c:v>
                </c:pt>
                <c:pt idx="14031">
                  <c:v>-0.42580246300000152</c:v>
                </c:pt>
                <c:pt idx="14032">
                  <c:v>-0.44922612600000011</c:v>
                </c:pt>
                <c:pt idx="14033">
                  <c:v>-0.46295599100000073</c:v>
                </c:pt>
                <c:pt idx="14034">
                  <c:v>-0.46627879700000091</c:v>
                </c:pt>
                <c:pt idx="14035">
                  <c:v>-0.45948916800000073</c:v>
                </c:pt>
                <c:pt idx="14036">
                  <c:v>-0.44368170900000031</c:v>
                </c:pt>
                <c:pt idx="14037">
                  <c:v>-0.42039293300000091</c:v>
                </c:pt>
                <c:pt idx="14038">
                  <c:v>-0.39121444900000091</c:v>
                </c:pt>
                <c:pt idx="14039">
                  <c:v>-0.35749787700000091</c:v>
                </c:pt>
                <c:pt idx="14040">
                  <c:v>-0.32023123199999998</c:v>
                </c:pt>
                <c:pt idx="14041">
                  <c:v>-0.280097494</c:v>
                </c:pt>
                <c:pt idx="14042">
                  <c:v>-0.237662705</c:v>
                </c:pt>
                <c:pt idx="14043">
                  <c:v>-0.19360457699999969</c:v>
                </c:pt>
                <c:pt idx="14044">
                  <c:v>-0.14888939800000042</c:v>
                </c:pt>
                <c:pt idx="14045">
                  <c:v>-0.104840842</c:v>
                </c:pt>
                <c:pt idx="14046">
                  <c:v>-6.3089428599999997E-2</c:v>
                </c:pt>
                <c:pt idx="14047">
                  <c:v>-2.5430659500000011E-2</c:v>
                </c:pt>
                <c:pt idx="14048">
                  <c:v>6.3578188299999892E-3</c:v>
                </c:pt>
                <c:pt idx="14049">
                  <c:v>3.0694920300000008E-2</c:v>
                </c:pt>
                <c:pt idx="14050">
                  <c:v>4.6341261299999985E-2</c:v>
                </c:pt>
                <c:pt idx="14051">
                  <c:v>5.2499616900000191E-2</c:v>
                </c:pt>
                <c:pt idx="14052">
                  <c:v>4.8870372599999871E-2</c:v>
                </c:pt>
                <c:pt idx="14053">
                  <c:v>3.5662030200000014E-2</c:v>
                </c:pt>
                <c:pt idx="14054">
                  <c:v>1.3554874300000044E-2</c:v>
                </c:pt>
                <c:pt idx="14055">
                  <c:v>-1.638355370000005E-2</c:v>
                </c:pt>
                <c:pt idx="14056">
                  <c:v>-5.2823221400000134E-2</c:v>
                </c:pt>
                <c:pt idx="14057">
                  <c:v>-9.4314398200000302E-2</c:v>
                </c:pt>
                <c:pt idx="14058">
                  <c:v>-0.13941450799999999</c:v>
                </c:pt>
                <c:pt idx="14059">
                  <c:v>-0.18676424500000063</c:v>
                </c:pt>
                <c:pt idx="14060">
                  <c:v>-0.23509401299999999</c:v>
                </c:pt>
                <c:pt idx="14061">
                  <c:v>-0.28316749600000002</c:v>
                </c:pt>
                <c:pt idx="14062">
                  <c:v>-0.32969572800000002</c:v>
                </c:pt>
                <c:pt idx="14063">
                  <c:v>-0.37327197400000073</c:v>
                </c:pt>
                <c:pt idx="14064">
                  <c:v>-0.41237213200000067</c:v>
                </c:pt>
                <c:pt idx="14065">
                  <c:v>-0.44544274700000031</c:v>
                </c:pt>
                <c:pt idx="14066">
                  <c:v>-0.47106141299999998</c:v>
                </c:pt>
                <c:pt idx="14067">
                  <c:v>-0.48812505299999998</c:v>
                </c:pt>
                <c:pt idx="14068">
                  <c:v>-0.49600645700000073</c:v>
                </c:pt>
                <c:pt idx="14069">
                  <c:v>-0.49462503900000032</c:v>
                </c:pt>
                <c:pt idx="14070">
                  <c:v>-0.48440912000000008</c:v>
                </c:pt>
                <c:pt idx="14071">
                  <c:v>-0.46615859600000031</c:v>
                </c:pt>
                <c:pt idx="14072">
                  <c:v>-0.44084672500000038</c:v>
                </c:pt>
                <c:pt idx="14073">
                  <c:v>-0.40941374400000002</c:v>
                </c:pt>
                <c:pt idx="14074">
                  <c:v>-0.37259772100000038</c:v>
                </c:pt>
                <c:pt idx="14075">
                  <c:v>-0.33083271800000102</c:v>
                </c:pt>
                <c:pt idx="14076">
                  <c:v>-0.28422603900000032</c:v>
                </c:pt>
                <c:pt idx="14077">
                  <c:v>-0.232613074</c:v>
                </c:pt>
                <c:pt idx="14078">
                  <c:v>-0.175685692</c:v>
                </c:pt>
                <c:pt idx="14079">
                  <c:v>-0.11318649600000003</c:v>
                </c:pt>
                <c:pt idx="14080">
                  <c:v>-4.51535297E-2</c:v>
                </c:pt>
                <c:pt idx="14081">
                  <c:v>2.7814606200000012E-2</c:v>
                </c:pt>
                <c:pt idx="14082">
                  <c:v>0.10432714700000002</c:v>
                </c:pt>
                <c:pt idx="14083">
                  <c:v>0.18207429700000033</c:v>
                </c:pt>
                <c:pt idx="14084">
                  <c:v>0.25787091400000073</c:v>
                </c:pt>
                <c:pt idx="14085">
                  <c:v>0.32790485100000133</c:v>
                </c:pt>
                <c:pt idx="14086">
                  <c:v>0.38816990900000098</c:v>
                </c:pt>
                <c:pt idx="14087">
                  <c:v>0.43499979600000038</c:v>
                </c:pt>
                <c:pt idx="14088">
                  <c:v>0.46557825900000038</c:v>
                </c:pt>
                <c:pt idx="14089">
                  <c:v>0.47829643100000002</c:v>
                </c:pt>
                <c:pt idx="14090">
                  <c:v>0.47287033600000067</c:v>
                </c:pt>
                <c:pt idx="14091">
                  <c:v>0.45020926500000008</c:v>
                </c:pt>
                <c:pt idx="14092">
                  <c:v>0.41210283800000008</c:v>
                </c:pt>
                <c:pt idx="14093">
                  <c:v>0.36085071900000115</c:v>
                </c:pt>
                <c:pt idx="14094">
                  <c:v>0.29896587100000127</c:v>
                </c:pt>
                <c:pt idx="14095">
                  <c:v>0.22903786400000006</c:v>
                </c:pt>
                <c:pt idx="14096">
                  <c:v>0.15377063999999999</c:v>
                </c:pt>
                <c:pt idx="14097">
                  <c:v>7.6132187500000031E-2</c:v>
                </c:pt>
                <c:pt idx="14098">
                  <c:v>-4.9485542800000023E-4</c:v>
                </c:pt>
                <c:pt idx="14099">
                  <c:v>-7.2274800699999947E-2</c:v>
                </c:pt>
                <c:pt idx="14100">
                  <c:v>-0.13506658099999999</c:v>
                </c:pt>
                <c:pt idx="14101">
                  <c:v>-0.18476403400000058</c:v>
                </c:pt>
                <c:pt idx="14102">
                  <c:v>-0.21776561400000033</c:v>
                </c:pt>
                <c:pt idx="14103">
                  <c:v>-0.23146530200000048</c:v>
                </c:pt>
                <c:pt idx="14104">
                  <c:v>-0.22464505600000009</c:v>
                </c:pt>
                <c:pt idx="14105">
                  <c:v>-0.19767404199999997</c:v>
                </c:pt>
                <c:pt idx="14106">
                  <c:v>-0.15246912300000048</c:v>
                </c:pt>
                <c:pt idx="14107">
                  <c:v>-9.222853780000001E-2</c:v>
                </c:pt>
                <c:pt idx="14108">
                  <c:v>-2.0996911299999997E-2</c:v>
                </c:pt>
                <c:pt idx="14109">
                  <c:v>5.6850935200000022E-2</c:v>
                </c:pt>
                <c:pt idx="14110">
                  <c:v>0.137112923</c:v>
                </c:pt>
                <c:pt idx="14111">
                  <c:v>0.21616943300000058</c:v>
                </c:pt>
                <c:pt idx="14112">
                  <c:v>0.29124587300000032</c:v>
                </c:pt>
                <c:pt idx="14113">
                  <c:v>0.36050894300000103</c:v>
                </c:pt>
                <c:pt idx="14114">
                  <c:v>0.42301021300000091</c:v>
                </c:pt>
                <c:pt idx="14115">
                  <c:v>0.47852075300000091</c:v>
                </c:pt>
                <c:pt idx="14116">
                  <c:v>0.52731753399999959</c:v>
                </c:pt>
                <c:pt idx="14117">
                  <c:v>0.56998430499999997</c:v>
                </c:pt>
                <c:pt idx="14118">
                  <c:v>0.60727734099999997</c:v>
                </c:pt>
                <c:pt idx="14119">
                  <c:v>0.64007774399999995</c:v>
                </c:pt>
                <c:pt idx="14120">
                  <c:v>0.66941644099999997</c:v>
                </c:pt>
                <c:pt idx="14121">
                  <c:v>0.69652930500000021</c:v>
                </c:pt>
                <c:pt idx="14122">
                  <c:v>0.72288242000000003</c:v>
                </c:pt>
                <c:pt idx="14123">
                  <c:v>0.75011404299999995</c:v>
                </c:pt>
                <c:pt idx="14124">
                  <c:v>0.77986825600000198</c:v>
                </c:pt>
                <c:pt idx="14125">
                  <c:v>0.813535758</c:v>
                </c:pt>
                <c:pt idx="14126">
                  <c:v>0.85195782900000061</c:v>
                </c:pt>
                <c:pt idx="14127">
                  <c:v>0.89517313999999959</c:v>
                </c:pt>
                <c:pt idx="14128">
                  <c:v>0.94228407700000005</c:v>
                </c:pt>
                <c:pt idx="14129">
                  <c:v>0.99148770299999867</c:v>
                </c:pt>
                <c:pt idx="14130">
                  <c:v>1.0402707099999999</c:v>
                </c:pt>
                <c:pt idx="14131">
                  <c:v>1.085719399999997</c:v>
                </c:pt>
                <c:pt idx="14132">
                  <c:v>1.12486697</c:v>
                </c:pt>
                <c:pt idx="14133">
                  <c:v>1.15499686</c:v>
                </c:pt>
                <c:pt idx="14134">
                  <c:v>1.1738439700000001</c:v>
                </c:pt>
                <c:pt idx="14135">
                  <c:v>1.1796790499999998</c:v>
                </c:pt>
                <c:pt idx="14136">
                  <c:v>1.1713028999999999</c:v>
                </c:pt>
                <c:pt idx="14137">
                  <c:v>1.1480046799999999</c:v>
                </c:pt>
                <c:pt idx="14138">
                  <c:v>1.1095444299999999</c:v>
                </c:pt>
                <c:pt idx="14139">
                  <c:v>1.0561996499999973</c:v>
                </c:pt>
                <c:pt idx="14140">
                  <c:v>0.98887989100000062</c:v>
                </c:pt>
                <c:pt idx="14141">
                  <c:v>0.90927276399999957</c:v>
                </c:pt>
                <c:pt idx="14142">
                  <c:v>0.81995649900000001</c:v>
                </c:pt>
                <c:pt idx="14143">
                  <c:v>0.72440826400000002</c:v>
                </c:pt>
                <c:pt idx="14144">
                  <c:v>0.62685867900000181</c:v>
                </c:pt>
                <c:pt idx="14145">
                  <c:v>0.53198351700000002</c:v>
                </c:pt>
                <c:pt idx="14146">
                  <c:v>0.4444740010000009</c:v>
                </c:pt>
                <c:pt idx="14147">
                  <c:v>0.36856555500000032</c:v>
                </c:pt>
                <c:pt idx="14148">
                  <c:v>0.30761763100000067</c:v>
                </c:pt>
                <c:pt idx="14149">
                  <c:v>0.26382191700000091</c:v>
                </c:pt>
                <c:pt idx="14150">
                  <c:v>0.23807386</c:v>
                </c:pt>
                <c:pt idx="14151">
                  <c:v>0.22999368400000042</c:v>
                </c:pt>
                <c:pt idx="14152">
                  <c:v>0.23804646000000051</c:v>
                </c:pt>
                <c:pt idx="14153">
                  <c:v>0.25969843500000001</c:v>
                </c:pt>
                <c:pt idx="14154">
                  <c:v>0.29156610700000091</c:v>
                </c:pt>
                <c:pt idx="14155">
                  <c:v>0.32955257100000157</c:v>
                </c:pt>
                <c:pt idx="14156">
                  <c:v>0.36900365800000001</c:v>
                </c:pt>
                <c:pt idx="14157">
                  <c:v>0.40493927700000032</c:v>
                </c:pt>
                <c:pt idx="14158">
                  <c:v>0.43240626400000115</c:v>
                </c:pt>
                <c:pt idx="14159">
                  <c:v>0.44696160000000018</c:v>
                </c:pt>
                <c:pt idx="14160">
                  <c:v>0.44524209900000011</c:v>
                </c:pt>
                <c:pt idx="14161">
                  <c:v>0.42552606500000151</c:v>
                </c:pt>
                <c:pt idx="14162">
                  <c:v>0.38816353900000067</c:v>
                </c:pt>
                <c:pt idx="14163">
                  <c:v>0.33575802000000032</c:v>
                </c:pt>
                <c:pt idx="14164">
                  <c:v>0.27302399400000038</c:v>
                </c:pt>
                <c:pt idx="14165">
                  <c:v>0.20631069199999999</c:v>
                </c:pt>
                <c:pt idx="14166">
                  <c:v>0.14285500200000001</c:v>
                </c:pt>
                <c:pt idx="14167">
                  <c:v>8.9885968900000335E-2</c:v>
                </c:pt>
                <c:pt idx="14168">
                  <c:v>5.3734009499999985E-2</c:v>
                </c:pt>
                <c:pt idx="14169">
                  <c:v>3.9093427000000014E-2</c:v>
                </c:pt>
                <c:pt idx="14170">
                  <c:v>4.8548875699999772E-2</c:v>
                </c:pt>
                <c:pt idx="14171">
                  <c:v>8.2420559700000007E-2</c:v>
                </c:pt>
                <c:pt idx="14172">
                  <c:v>0.13891922000000048</c:v>
                </c:pt>
                <c:pt idx="14173">
                  <c:v>0.21454909500000063</c:v>
                </c:pt>
                <c:pt idx="14174">
                  <c:v>0.30466476800000097</c:v>
                </c:pt>
                <c:pt idx="14175">
                  <c:v>0.40407443000000032</c:v>
                </c:pt>
                <c:pt idx="14176">
                  <c:v>0.50759349799999998</c:v>
                </c:pt>
                <c:pt idx="14177">
                  <c:v>0.61047615399999999</c:v>
                </c:pt>
                <c:pt idx="14178">
                  <c:v>0.70868475800000064</c:v>
                </c:pt>
                <c:pt idx="14179">
                  <c:v>0.79899175800000133</c:v>
                </c:pt>
                <c:pt idx="14180">
                  <c:v>0.87894180900000196</c:v>
                </c:pt>
                <c:pt idx="14181">
                  <c:v>0.94672329700000146</c:v>
                </c:pt>
                <c:pt idx="14182">
                  <c:v>1.0010107699999999</c:v>
                </c:pt>
                <c:pt idx="14183">
                  <c:v>1.0408356899999998</c:v>
                </c:pt>
                <c:pt idx="14184">
                  <c:v>1.0655233899999967</c:v>
                </c:pt>
                <c:pt idx="14185">
                  <c:v>1.0747056699999999</c:v>
                </c:pt>
                <c:pt idx="14186">
                  <c:v>1.0683868000000001</c:v>
                </c:pt>
                <c:pt idx="14187">
                  <c:v>1.0470183399999999</c:v>
                </c:pt>
                <c:pt idx="14188">
                  <c:v>1.0115308299999999</c:v>
                </c:pt>
                <c:pt idx="14189">
                  <c:v>0.96328398799999959</c:v>
                </c:pt>
                <c:pt idx="14190">
                  <c:v>0.90392372700000001</c:v>
                </c:pt>
                <c:pt idx="14191">
                  <c:v>0.83516955599999998</c:v>
                </c:pt>
                <c:pt idx="14192">
                  <c:v>0.758582478</c:v>
                </c:pt>
                <c:pt idx="14193">
                  <c:v>0.67537812900000005</c:v>
                </c:pt>
                <c:pt idx="14194">
                  <c:v>0.58634328399999958</c:v>
                </c:pt>
                <c:pt idx="14195">
                  <c:v>0.49188911000000091</c:v>
                </c:pt>
                <c:pt idx="14196">
                  <c:v>0.39224254500000066</c:v>
                </c:pt>
                <c:pt idx="14197">
                  <c:v>0.28773943899999999</c:v>
                </c:pt>
                <c:pt idx="14198">
                  <c:v>0.179153966</c:v>
                </c:pt>
                <c:pt idx="14199">
                  <c:v>6.798445240000002E-2</c:v>
                </c:pt>
                <c:pt idx="14200">
                  <c:v>-4.3380978799999956E-2</c:v>
                </c:pt>
                <c:pt idx="14201">
                  <c:v>-0.15167440099999999</c:v>
                </c:pt>
                <c:pt idx="14202">
                  <c:v>-0.25295330000000005</c:v>
                </c:pt>
                <c:pt idx="14203">
                  <c:v>-0.34298038300000144</c:v>
                </c:pt>
                <c:pt idx="14204">
                  <c:v>-0.41772010700000073</c:v>
                </c:pt>
                <c:pt idx="14205">
                  <c:v>-0.47386929100000102</c:v>
                </c:pt>
                <c:pt idx="14206">
                  <c:v>-0.50933249799999958</c:v>
                </c:pt>
                <c:pt idx="14207">
                  <c:v>-0.52356193699999998</c:v>
                </c:pt>
                <c:pt idx="14208">
                  <c:v>-0.51770511400000063</c:v>
                </c:pt>
                <c:pt idx="14209">
                  <c:v>-0.49453694600000031</c:v>
                </c:pt>
                <c:pt idx="14210">
                  <c:v>-0.45818748000000031</c:v>
                </c:pt>
                <c:pt idx="14211">
                  <c:v>-0.41370773100000002</c:v>
                </c:pt>
                <c:pt idx="14212">
                  <c:v>-0.36654182600000002</c:v>
                </c:pt>
                <c:pt idx="14213">
                  <c:v>-0.32198182200000097</c:v>
                </c:pt>
                <c:pt idx="14214">
                  <c:v>-0.284679024</c:v>
                </c:pt>
                <c:pt idx="14215">
                  <c:v>-0.25826434399999998</c:v>
                </c:pt>
                <c:pt idx="14216">
                  <c:v>-0.24509904500000051</c:v>
                </c:pt>
                <c:pt idx="14217">
                  <c:v>-0.24614694300000042</c:v>
                </c:pt>
                <c:pt idx="14218">
                  <c:v>-0.26093543999999996</c:v>
                </c:pt>
                <c:pt idx="14219">
                  <c:v>-0.287571244</c:v>
                </c:pt>
                <c:pt idx="14220">
                  <c:v>-0.32279317000000002</c:v>
                </c:pt>
                <c:pt idx="14221">
                  <c:v>-0.36207679300000151</c:v>
                </c:pt>
                <c:pt idx="14222">
                  <c:v>-0.39983486200000151</c:v>
                </c:pt>
                <c:pt idx="14223">
                  <c:v>-0.42977075700000072</c:v>
                </c:pt>
                <c:pt idx="14224">
                  <c:v>-0.4454248570000009</c:v>
                </c:pt>
                <c:pt idx="14225">
                  <c:v>-0.44090590400000018</c:v>
                </c:pt>
                <c:pt idx="14226">
                  <c:v>-0.41173462300000002</c:v>
                </c:pt>
                <c:pt idx="14227">
                  <c:v>-0.35566567600000032</c:v>
                </c:pt>
                <c:pt idx="14228">
                  <c:v>-0.27332022000000067</c:v>
                </c:pt>
                <c:pt idx="14229">
                  <c:v>-0.16846888900000051</c:v>
                </c:pt>
                <c:pt idx="14230">
                  <c:v>-4.7860851699999978E-2</c:v>
                </c:pt>
                <c:pt idx="14231">
                  <c:v>7.9416404000000343E-2</c:v>
                </c:pt>
                <c:pt idx="14232">
                  <c:v>0.20296679300000042</c:v>
                </c:pt>
                <c:pt idx="14233">
                  <c:v>0.31234116400000073</c:v>
                </c:pt>
                <c:pt idx="14234">
                  <c:v>0.39831048200000152</c:v>
                </c:pt>
                <c:pt idx="14235">
                  <c:v>0.45395154300000001</c:v>
                </c:pt>
                <c:pt idx="14236">
                  <c:v>0.47538039700000151</c:v>
                </c:pt>
                <c:pt idx="14237">
                  <c:v>0.46204176100000038</c:v>
                </c:pt>
                <c:pt idx="14238">
                  <c:v>0.41654335599999998</c:v>
                </c:pt>
                <c:pt idx="14239">
                  <c:v>0.3440969050000009</c:v>
                </c:pt>
                <c:pt idx="14240">
                  <c:v>0.25168123999999997</c:v>
                </c:pt>
                <c:pt idx="14241">
                  <c:v>0.147072121</c:v>
                </c:pt>
                <c:pt idx="14242">
                  <c:v>3.7885626500000089E-2</c:v>
                </c:pt>
                <c:pt idx="14243">
                  <c:v>-6.9235661100000123E-2</c:v>
                </c:pt>
                <c:pt idx="14244">
                  <c:v>-0.16920065300000006</c:v>
                </c:pt>
                <c:pt idx="14245">
                  <c:v>-0.25876382599999997</c:v>
                </c:pt>
                <c:pt idx="14246">
                  <c:v>-0.33653396200000091</c:v>
                </c:pt>
                <c:pt idx="14247">
                  <c:v>-0.40273688800000002</c:v>
                </c:pt>
                <c:pt idx="14248">
                  <c:v>-0.45879995699999976</c:v>
                </c:pt>
                <c:pt idx="14249">
                  <c:v>-0.50683761000000005</c:v>
                </c:pt>
                <c:pt idx="14250">
                  <c:v>-0.54911709999999958</c:v>
                </c:pt>
                <c:pt idx="14251">
                  <c:v>-0.58757305499999957</c:v>
                </c:pt>
                <c:pt idx="14252">
                  <c:v>-0.62342152100000003</c:v>
                </c:pt>
                <c:pt idx="14253">
                  <c:v>-0.6569117300000018</c:v>
                </c:pt>
                <c:pt idx="14254">
                  <c:v>-0.68723458199999876</c:v>
                </c:pt>
                <c:pt idx="14255">
                  <c:v>-0.71259404000000004</c:v>
                </c:pt>
                <c:pt idx="14256">
                  <c:v>-0.730431583</c:v>
                </c:pt>
                <c:pt idx="14257">
                  <c:v>-0.73777504800000182</c:v>
                </c:pt>
                <c:pt idx="14258">
                  <c:v>-0.73166884200000182</c:v>
                </c:pt>
                <c:pt idx="14259">
                  <c:v>-0.70962674000000003</c:v>
                </c:pt>
                <c:pt idx="14260">
                  <c:v>-0.67004099400000194</c:v>
                </c:pt>
                <c:pt idx="14261">
                  <c:v>-0.61248318099999854</c:v>
                </c:pt>
                <c:pt idx="14262">
                  <c:v>-0.53784706800000004</c:v>
                </c:pt>
                <c:pt idx="14263">
                  <c:v>-0.44830722400000012</c:v>
                </c:pt>
                <c:pt idx="14264">
                  <c:v>-0.34710203700000031</c:v>
                </c:pt>
                <c:pt idx="14265">
                  <c:v>-0.23818194000000001</c:v>
                </c:pt>
                <c:pt idx="14266">
                  <c:v>-0.12578789200000001</c:v>
                </c:pt>
                <c:pt idx="14267">
                  <c:v>-1.403485E-2</c:v>
                </c:pt>
                <c:pt idx="14268">
                  <c:v>9.3434462600000392E-2</c:v>
                </c:pt>
                <c:pt idx="14269">
                  <c:v>0.19368456699999972</c:v>
                </c:pt>
                <c:pt idx="14270">
                  <c:v>0.28460050900000067</c:v>
                </c:pt>
                <c:pt idx="14271">
                  <c:v>0.36489733200000002</c:v>
                </c:pt>
                <c:pt idx="14272">
                  <c:v>0.43406233400000038</c:v>
                </c:pt>
                <c:pt idx="14273">
                  <c:v>0.49226784099999998</c:v>
                </c:pt>
                <c:pt idx="14274">
                  <c:v>0.54028431200000004</c:v>
                </c:pt>
                <c:pt idx="14275">
                  <c:v>0.57940101500000063</c:v>
                </c:pt>
                <c:pt idx="14276">
                  <c:v>0.61134069000000146</c:v>
                </c:pt>
                <c:pt idx="14277">
                  <c:v>0.63813772599999996</c:v>
                </c:pt>
                <c:pt idx="14278">
                  <c:v>0.6619449580000023</c:v>
                </c:pt>
                <c:pt idx="14279">
                  <c:v>0.68474902900000179</c:v>
                </c:pt>
                <c:pt idx="14280">
                  <c:v>0.70800290200000005</c:v>
                </c:pt>
                <c:pt idx="14281">
                  <c:v>0.73222624000000003</c:v>
                </c:pt>
                <c:pt idx="14282">
                  <c:v>0.75666238399999997</c:v>
                </c:pt>
                <c:pt idx="14283">
                  <c:v>0.77910106900000065</c:v>
                </c:pt>
                <c:pt idx="14284">
                  <c:v>0.79596862700000004</c:v>
                </c:pt>
                <c:pt idx="14285">
                  <c:v>0.802740381</c:v>
                </c:pt>
                <c:pt idx="14286">
                  <c:v>0.79465540800000145</c:v>
                </c:pt>
                <c:pt idx="14287">
                  <c:v>0.76762810200000242</c:v>
                </c:pt>
                <c:pt idx="14288">
                  <c:v>0.71917610700000001</c:v>
                </c:pt>
                <c:pt idx="14289">
                  <c:v>0.64914946800000195</c:v>
                </c:pt>
                <c:pt idx="14290">
                  <c:v>0.56006562900000001</c:v>
                </c:pt>
                <c:pt idx="14291">
                  <c:v>0.45693204100000001</c:v>
                </c:pt>
                <c:pt idx="14292">
                  <c:v>0.34655315200000009</c:v>
                </c:pt>
                <c:pt idx="14293">
                  <c:v>0.23644650600000036</c:v>
                </c:pt>
                <c:pt idx="14294">
                  <c:v>0.133591549</c:v>
                </c:pt>
                <c:pt idx="14295">
                  <c:v>4.3277772099999876E-2</c:v>
                </c:pt>
                <c:pt idx="14296">
                  <c:v>-3.1704959300000002E-2</c:v>
                </c:pt>
                <c:pt idx="14297">
                  <c:v>-9.1378961200000011E-2</c:v>
                </c:pt>
                <c:pt idx="14298">
                  <c:v>-0.13836042400000001</c:v>
                </c:pt>
                <c:pt idx="14299">
                  <c:v>-0.17719564800000001</c:v>
                </c:pt>
                <c:pt idx="14300">
                  <c:v>-0.21342423400000052</c:v>
                </c:pt>
                <c:pt idx="14301">
                  <c:v>-0.25257502700000001</c:v>
                </c:pt>
                <c:pt idx="14302">
                  <c:v>-0.29928215100000038</c:v>
                </c:pt>
                <c:pt idx="14303">
                  <c:v>-0.35665281100000085</c:v>
                </c:pt>
                <c:pt idx="14304">
                  <c:v>-0.4259481700000009</c:v>
                </c:pt>
                <c:pt idx="14305">
                  <c:v>-0.50657632899999805</c:v>
                </c:pt>
                <c:pt idx="14306">
                  <c:v>-0.59635119399999958</c:v>
                </c:pt>
                <c:pt idx="14307">
                  <c:v>-0.6919448630000018</c:v>
                </c:pt>
                <c:pt idx="14308">
                  <c:v>-0.78945137799999998</c:v>
                </c:pt>
                <c:pt idx="14309">
                  <c:v>-0.88497609500000018</c:v>
                </c:pt>
                <c:pt idx="14310">
                  <c:v>-0.97516610899999956</c:v>
                </c:pt>
                <c:pt idx="14311">
                  <c:v>-1.0576065299999999</c:v>
                </c:pt>
                <c:pt idx="14312">
                  <c:v>-1.131026619999997</c:v>
                </c:pt>
                <c:pt idx="14313">
                  <c:v>-1.1952889100000001</c:v>
                </c:pt>
                <c:pt idx="14314">
                  <c:v>-1.2511767699999998</c:v>
                </c:pt>
                <c:pt idx="14315">
                  <c:v>-1.3000350599999999</c:v>
                </c:pt>
                <c:pt idx="14316">
                  <c:v>-1.3433475100000001</c:v>
                </c:pt>
                <c:pt idx="14317">
                  <c:v>-1.3823446799999999</c:v>
                </c:pt>
                <c:pt idx="14318">
                  <c:v>-1.4177178799999999</c:v>
                </c:pt>
                <c:pt idx="14319">
                  <c:v>-1.44947852</c:v>
                </c:pt>
                <c:pt idx="14320">
                  <c:v>-1.47695881</c:v>
                </c:pt>
                <c:pt idx="14321">
                  <c:v>-1.4989110999999973</c:v>
                </c:pt>
                <c:pt idx="14322">
                  <c:v>-1.5136498099999998</c:v>
                </c:pt>
                <c:pt idx="14323">
                  <c:v>-1.519190759999997</c:v>
                </c:pt>
                <c:pt idx="14324">
                  <c:v>-1.5133733799999998</c:v>
                </c:pt>
                <c:pt idx="14325">
                  <c:v>-1.4939883799999998</c:v>
                </c:pt>
                <c:pt idx="14326">
                  <c:v>-1.4589555000000001</c:v>
                </c:pt>
                <c:pt idx="14327">
                  <c:v>-1.4065915299999998</c:v>
                </c:pt>
                <c:pt idx="14328">
                  <c:v>-1.3359745299999999</c:v>
                </c:pt>
                <c:pt idx="14329">
                  <c:v>-1.2473604499999973</c:v>
                </c:pt>
                <c:pt idx="14330">
                  <c:v>-1.1425578600000044</c:v>
                </c:pt>
                <c:pt idx="14331">
                  <c:v>-1.0251439600000001</c:v>
                </c:pt>
                <c:pt idx="14332">
                  <c:v>-0.90041725699999997</c:v>
                </c:pt>
                <c:pt idx="14333">
                  <c:v>-0.77503215099999978</c:v>
                </c:pt>
                <c:pt idx="14334">
                  <c:v>-0.65633733500000002</c:v>
                </c:pt>
                <c:pt idx="14335">
                  <c:v>-0.55151396399999841</c:v>
                </c:pt>
                <c:pt idx="14336">
                  <c:v>-0.46666355300000001</c:v>
                </c:pt>
                <c:pt idx="14337">
                  <c:v>-0.40601315100000002</c:v>
                </c:pt>
                <c:pt idx="14338">
                  <c:v>-0.37138184100000116</c:v>
                </c:pt>
                <c:pt idx="14339">
                  <c:v>-0.36199753899999998</c:v>
                </c:pt>
                <c:pt idx="14340">
                  <c:v>-0.37468112000000031</c:v>
                </c:pt>
                <c:pt idx="14341">
                  <c:v>-0.40434729600000002</c:v>
                </c:pt>
                <c:pt idx="14342">
                  <c:v>-0.4447191230000001</c:v>
                </c:pt>
                <c:pt idx="14343">
                  <c:v>-0.48912454600000038</c:v>
                </c:pt>
                <c:pt idx="14344">
                  <c:v>-0.53124561400000181</c:v>
                </c:pt>
                <c:pt idx="14345">
                  <c:v>-0.56571187199999995</c:v>
                </c:pt>
                <c:pt idx="14346">
                  <c:v>-0.58847211599999838</c:v>
                </c:pt>
                <c:pt idx="14347">
                  <c:v>-0.59692734799999958</c:v>
                </c:pt>
                <c:pt idx="14348">
                  <c:v>-0.58985620499999958</c:v>
                </c:pt>
                <c:pt idx="14349">
                  <c:v>-0.56719979800000064</c:v>
                </c:pt>
                <c:pt idx="14350">
                  <c:v>-0.529790129</c:v>
                </c:pt>
                <c:pt idx="14351">
                  <c:v>-0.47910272100000073</c:v>
                </c:pt>
                <c:pt idx="14352">
                  <c:v>-0.41708769000000073</c:v>
                </c:pt>
                <c:pt idx="14353">
                  <c:v>-0.34610113200000009</c:v>
                </c:pt>
                <c:pt idx="14354">
                  <c:v>-0.26891901299999998</c:v>
                </c:pt>
                <c:pt idx="14355">
                  <c:v>-0.18878608900000052</c:v>
                </c:pt>
                <c:pt idx="14356">
                  <c:v>-0.1094383</c:v>
                </c:pt>
                <c:pt idx="14357">
                  <c:v>-3.5035776800000085E-2</c:v>
                </c:pt>
                <c:pt idx="14358">
                  <c:v>3.003517080000009E-2</c:v>
                </c:pt>
                <c:pt idx="14359">
                  <c:v>8.1503701900000017E-2</c:v>
                </c:pt>
                <c:pt idx="14360">
                  <c:v>0.11567324500000024</c:v>
                </c:pt>
                <c:pt idx="14361">
                  <c:v>0.12992778399999999</c:v>
                </c:pt>
                <c:pt idx="14362">
                  <c:v>0.12318977600000017</c:v>
                </c:pt>
                <c:pt idx="14363">
                  <c:v>9.6220031900000044E-2</c:v>
                </c:pt>
                <c:pt idx="14364">
                  <c:v>5.1665398699999823E-2</c:v>
                </c:pt>
                <c:pt idx="14365">
                  <c:v>-6.1933487800000216E-3</c:v>
                </c:pt>
                <c:pt idx="14366">
                  <c:v>-7.1978668400000001E-2</c:v>
                </c:pt>
                <c:pt idx="14367">
                  <c:v>-0.13995164500000001</c:v>
                </c:pt>
                <c:pt idx="14368">
                  <c:v>-0.20480472599999988</c:v>
                </c:pt>
                <c:pt idx="14369">
                  <c:v>-0.262347948</c:v>
                </c:pt>
                <c:pt idx="14370">
                  <c:v>-0.30994419500000098</c:v>
                </c:pt>
                <c:pt idx="14371">
                  <c:v>-0.3466100080000003</c:v>
                </c:pt>
                <c:pt idx="14372">
                  <c:v>-0.37277912900000032</c:v>
                </c:pt>
                <c:pt idx="14373">
                  <c:v>-0.38981252000000127</c:v>
                </c:pt>
                <c:pt idx="14374">
                  <c:v>-0.39939651100000151</c:v>
                </c:pt>
                <c:pt idx="14375">
                  <c:v>-0.40299448500000074</c:v>
                </c:pt>
                <c:pt idx="14376">
                  <c:v>-0.40149363500000002</c:v>
                </c:pt>
                <c:pt idx="14377">
                  <c:v>-0.3951268430000015</c:v>
                </c:pt>
                <c:pt idx="14378">
                  <c:v>-0.38367396600000098</c:v>
                </c:pt>
                <c:pt idx="14379">
                  <c:v>-0.36686605800000038</c:v>
                </c:pt>
                <c:pt idx="14380">
                  <c:v>-0.34486360700000102</c:v>
                </c:pt>
                <c:pt idx="14381">
                  <c:v>-0.31866184200000008</c:v>
                </c:pt>
                <c:pt idx="14382">
                  <c:v>-0.29029610300000008</c:v>
                </c:pt>
                <c:pt idx="14383">
                  <c:v>-0.26277629900000032</c:v>
                </c:pt>
                <c:pt idx="14384">
                  <c:v>-0.23975065600000001</c:v>
                </c:pt>
                <c:pt idx="14385">
                  <c:v>-0.22496912500000021</c:v>
                </c:pt>
                <c:pt idx="14386">
                  <c:v>-0.22166732600000005</c:v>
                </c:pt>
                <c:pt idx="14387">
                  <c:v>-0.23200786800000001</c:v>
                </c:pt>
                <c:pt idx="14388">
                  <c:v>-0.25669529299999999</c:v>
                </c:pt>
                <c:pt idx="14389">
                  <c:v>-0.29483426300000115</c:v>
                </c:pt>
                <c:pt idx="14390">
                  <c:v>-0.3440423530000003</c:v>
                </c:pt>
                <c:pt idx="14391">
                  <c:v>-0.40077495600000002</c:v>
                </c:pt>
                <c:pt idx="14392">
                  <c:v>-0.4607862890000009</c:v>
                </c:pt>
                <c:pt idx="14393">
                  <c:v>-0.51964210700000002</c:v>
                </c:pt>
                <c:pt idx="14394">
                  <c:v>-0.57320869400000063</c:v>
                </c:pt>
                <c:pt idx="14395">
                  <c:v>-0.61806253999999949</c:v>
                </c:pt>
                <c:pt idx="14396">
                  <c:v>-0.65178600000000064</c:v>
                </c:pt>
                <c:pt idx="14397">
                  <c:v>-0.67312713100000132</c:v>
                </c:pt>
                <c:pt idx="14398">
                  <c:v>-0.6820141669999995</c:v>
                </c:pt>
                <c:pt idx="14399">
                  <c:v>-0.67942302500000062</c:v>
                </c:pt>
                <c:pt idx="14400">
                  <c:v>-0.66711404600000146</c:v>
                </c:pt>
                <c:pt idx="14401">
                  <c:v>-0.64727306000000062</c:v>
                </c:pt>
                <c:pt idx="14402">
                  <c:v>-0.62211328200000005</c:v>
                </c:pt>
                <c:pt idx="14403">
                  <c:v>-0.59351134399999816</c:v>
                </c:pt>
                <c:pt idx="14404">
                  <c:v>-0.56274644700000065</c:v>
                </c:pt>
                <c:pt idx="14405">
                  <c:v>-0.53039629700000002</c:v>
                </c:pt>
                <c:pt idx="14406">
                  <c:v>-0.49640579000000074</c:v>
                </c:pt>
                <c:pt idx="14407">
                  <c:v>-0.46030520900000038</c:v>
                </c:pt>
                <c:pt idx="14408">
                  <c:v>-0.42151781700000091</c:v>
                </c:pt>
                <c:pt idx="14409">
                  <c:v>-0.37967644900000103</c:v>
                </c:pt>
                <c:pt idx="14410">
                  <c:v>-0.33487255000000127</c:v>
                </c:pt>
                <c:pt idx="14411">
                  <c:v>-0.28777919900000032</c:v>
                </c:pt>
                <c:pt idx="14412">
                  <c:v>-0.23962455199999988</c:v>
                </c:pt>
                <c:pt idx="14413">
                  <c:v>-0.19202798200000021</c:v>
                </c:pt>
                <c:pt idx="14414">
                  <c:v>-0.14674008400000052</c:v>
                </c:pt>
                <c:pt idx="14415">
                  <c:v>-0.10534333899999998</c:v>
                </c:pt>
                <c:pt idx="14416">
                  <c:v>-6.8971613000000029E-2</c:v>
                </c:pt>
                <c:pt idx="14417">
                  <c:v>-3.8096904200000004E-2</c:v>
                </c:pt>
                <c:pt idx="14418">
                  <c:v>-1.2412116799999998E-2</c:v>
                </c:pt>
                <c:pt idx="14419">
                  <c:v>9.1810160800000068E-3</c:v>
                </c:pt>
                <c:pt idx="14420">
                  <c:v>2.8486115900000011E-2</c:v>
                </c:pt>
                <c:pt idx="14421">
                  <c:v>4.7850409800000146E-2</c:v>
                </c:pt>
                <c:pt idx="14422">
                  <c:v>6.9953556900000033E-2</c:v>
                </c:pt>
                <c:pt idx="14423">
                  <c:v>9.7574596000000208E-2</c:v>
                </c:pt>
                <c:pt idx="14424">
                  <c:v>0.13336008999999999</c:v>
                </c:pt>
                <c:pt idx="14425">
                  <c:v>0.17960804100000033</c:v>
                </c:pt>
                <c:pt idx="14426">
                  <c:v>0.23807591</c:v>
                </c:pt>
                <c:pt idx="14427">
                  <c:v>0.30981422100000133</c:v>
                </c:pt>
                <c:pt idx="14428">
                  <c:v>0.3950289200000015</c:v>
                </c:pt>
                <c:pt idx="14429">
                  <c:v>0.49298167300000151</c:v>
                </c:pt>
                <c:pt idx="14430">
                  <c:v>0.60194378400000004</c:v>
                </c:pt>
                <c:pt idx="14431">
                  <c:v>0.71922861400000182</c:v>
                </c:pt>
                <c:pt idx="14432">
                  <c:v>0.84132475300000065</c:v>
                </c:pt>
                <c:pt idx="14433">
                  <c:v>0.96414010600000133</c:v>
                </c:pt>
                <c:pt idx="14434">
                  <c:v>1.0833420899999999</c:v>
                </c:pt>
                <c:pt idx="14435">
                  <c:v>1.1947525300000048</c:v>
                </c:pt>
                <c:pt idx="14436">
                  <c:v>1.2947348399999998</c:v>
                </c:pt>
                <c:pt idx="14437">
                  <c:v>1.38050611</c:v>
                </c:pt>
                <c:pt idx="14438">
                  <c:v>1.4503254299999999</c:v>
                </c:pt>
                <c:pt idx="14439">
                  <c:v>1.5035423899999998</c:v>
                </c:pt>
                <c:pt idx="14440">
                  <c:v>1.5405321999999999</c:v>
                </c:pt>
                <c:pt idx="14441">
                  <c:v>1.5625712099999998</c:v>
                </c:pt>
                <c:pt idx="14442">
                  <c:v>1.5717091299999999</c:v>
                </c:pt>
                <c:pt idx="14443">
                  <c:v>1.5706717099999998</c:v>
                </c:pt>
                <c:pt idx="14444">
                  <c:v>1.56278523</c:v>
                </c:pt>
                <c:pt idx="14445">
                  <c:v>1.5518759</c:v>
                </c:pt>
                <c:pt idx="14446">
                  <c:v>1.54208027</c:v>
                </c:pt>
                <c:pt idx="14447">
                  <c:v>1.537520559999997</c:v>
                </c:pt>
                <c:pt idx="14448">
                  <c:v>1.5418488799999999</c:v>
                </c:pt>
                <c:pt idx="14449">
                  <c:v>1.5577254099999998</c:v>
                </c:pt>
                <c:pt idx="14450">
                  <c:v>1.5863467899999999</c:v>
                </c:pt>
                <c:pt idx="14451">
                  <c:v>1.6271555700000029</c:v>
                </c:pt>
                <c:pt idx="14452">
                  <c:v>1.6778303399999999</c:v>
                </c:pt>
                <c:pt idx="14453">
                  <c:v>1.7345903199999975</c:v>
                </c:pt>
                <c:pt idx="14454">
                  <c:v>1.7927651700000005</c:v>
                </c:pt>
                <c:pt idx="14455">
                  <c:v>1.8475091099999998</c:v>
                </c:pt>
                <c:pt idx="14456">
                  <c:v>1.8945024600000029</c:v>
                </c:pt>
                <c:pt idx="14457">
                  <c:v>1.93049157</c:v>
                </c:pt>
                <c:pt idx="14458">
                  <c:v>1.9535674599999995</c:v>
                </c:pt>
                <c:pt idx="14459">
                  <c:v>1.9631522100000001</c:v>
                </c:pt>
                <c:pt idx="14460">
                  <c:v>1.9597383899999994</c:v>
                </c:pt>
                <c:pt idx="14461">
                  <c:v>1.94447664</c:v>
                </c:pt>
                <c:pt idx="14462">
                  <c:v>1.91873095</c:v>
                </c:pt>
                <c:pt idx="14463">
                  <c:v>1.8837113899999998</c:v>
                </c:pt>
                <c:pt idx="14464">
                  <c:v>1.8402553700000026</c:v>
                </c:pt>
                <c:pt idx="14465">
                  <c:v>1.7887835300000021</c:v>
                </c:pt>
                <c:pt idx="14466">
                  <c:v>1.7294079400000004</c:v>
                </c:pt>
                <c:pt idx="14467">
                  <c:v>1.6621384100000001</c:v>
                </c:pt>
                <c:pt idx="14468">
                  <c:v>1.5871207299999999</c:v>
                </c:pt>
                <c:pt idx="14469">
                  <c:v>1.5048439</c:v>
                </c:pt>
                <c:pt idx="14470">
                  <c:v>1.41627294</c:v>
                </c:pt>
                <c:pt idx="14471">
                  <c:v>1.3228849899999999</c:v>
                </c:pt>
                <c:pt idx="14472">
                  <c:v>1.22660562</c:v>
                </c:pt>
                <c:pt idx="14473">
                  <c:v>1.12965881</c:v>
                </c:pt>
                <c:pt idx="14474">
                  <c:v>1.0343498600000001</c:v>
                </c:pt>
                <c:pt idx="14475">
                  <c:v>0.94280918499999999</c:v>
                </c:pt>
                <c:pt idx="14476">
                  <c:v>0.85672640100000064</c:v>
                </c:pt>
                <c:pt idx="14477">
                  <c:v>0.77711114999999953</c:v>
                </c:pt>
                <c:pt idx="14478">
                  <c:v>0.70411882000000003</c:v>
                </c:pt>
                <c:pt idx="14479">
                  <c:v>0.63697688800000063</c:v>
                </c:pt>
                <c:pt idx="14480">
                  <c:v>0.57404282500000003</c:v>
                </c:pt>
                <c:pt idx="14481">
                  <c:v>0.51300484499999999</c:v>
                </c:pt>
                <c:pt idx="14482">
                  <c:v>0.45121608400000002</c:v>
                </c:pt>
                <c:pt idx="14483">
                  <c:v>0.38612299800000127</c:v>
                </c:pt>
                <c:pt idx="14484">
                  <c:v>0.31572441000000073</c:v>
                </c:pt>
                <c:pt idx="14485">
                  <c:v>0.23898073000000036</c:v>
                </c:pt>
                <c:pt idx="14486">
                  <c:v>0.15609018300000058</c:v>
                </c:pt>
                <c:pt idx="14487">
                  <c:v>6.8568029799999999E-2</c:v>
                </c:pt>
                <c:pt idx="14488">
                  <c:v>-2.090280650000001E-2</c:v>
                </c:pt>
                <c:pt idx="14489">
                  <c:v>-0.10883548600000002</c:v>
                </c:pt>
                <c:pt idx="14490">
                  <c:v>-0.19145663600000021</c:v>
                </c:pt>
                <c:pt idx="14491">
                  <c:v>-0.26528457600000038</c:v>
                </c:pt>
                <c:pt idx="14492">
                  <c:v>-0.32765904099999998</c:v>
                </c:pt>
                <c:pt idx="14493">
                  <c:v>-0.37712506400000073</c:v>
                </c:pt>
                <c:pt idx="14494">
                  <c:v>-0.41360388300000073</c:v>
                </c:pt>
                <c:pt idx="14495">
                  <c:v>-0.43832767700000158</c:v>
                </c:pt>
                <c:pt idx="14496">
                  <c:v>-0.45356645699999998</c:v>
                </c:pt>
                <c:pt idx="14497">
                  <c:v>-0.46221104399999996</c:v>
                </c:pt>
                <c:pt idx="14498">
                  <c:v>-0.46730366500000098</c:v>
                </c:pt>
                <c:pt idx="14499">
                  <c:v>-0.47160878600000067</c:v>
                </c:pt>
                <c:pt idx="14500">
                  <c:v>-0.47729748900000002</c:v>
                </c:pt>
                <c:pt idx="14501">
                  <c:v>-0.48578538600000032</c:v>
                </c:pt>
                <c:pt idx="14502">
                  <c:v>-0.49772000500000091</c:v>
                </c:pt>
                <c:pt idx="14503">
                  <c:v>-0.51307934300000002</c:v>
                </c:pt>
                <c:pt idx="14504">
                  <c:v>-0.53132154700000001</c:v>
                </c:pt>
                <c:pt idx="14505">
                  <c:v>-0.55152871199999998</c:v>
                </c:pt>
                <c:pt idx="14506">
                  <c:v>-0.57250820099999999</c:v>
                </c:pt>
                <c:pt idx="14507">
                  <c:v>-0.59284523900000063</c:v>
                </c:pt>
                <c:pt idx="14508">
                  <c:v>-0.61093102400000132</c:v>
                </c:pt>
                <c:pt idx="14509">
                  <c:v>-0.62500315399999995</c:v>
                </c:pt>
                <c:pt idx="14510">
                  <c:v>-0.63323371300000064</c:v>
                </c:pt>
                <c:pt idx="14511">
                  <c:v>-0.63388133100000132</c:v>
                </c:pt>
                <c:pt idx="14512">
                  <c:v>-0.62549583500000183</c:v>
                </c:pt>
                <c:pt idx="14513">
                  <c:v>-0.60714579600000196</c:v>
                </c:pt>
                <c:pt idx="14514">
                  <c:v>-0.5786238470000018</c:v>
                </c:pt>
                <c:pt idx="14515">
                  <c:v>-0.54058967700000005</c:v>
                </c:pt>
                <c:pt idx="14516">
                  <c:v>-0.49462495600000073</c:v>
                </c:pt>
                <c:pt idx="14517">
                  <c:v>-0.44319144899999979</c:v>
                </c:pt>
                <c:pt idx="14518">
                  <c:v>-0.38950290500000151</c:v>
                </c:pt>
                <c:pt idx="14519">
                  <c:v>-0.33732911700000151</c:v>
                </c:pt>
                <c:pt idx="14520">
                  <c:v>-0.29075193500000002</c:v>
                </c:pt>
                <c:pt idx="14521">
                  <c:v>-0.25388437400000091</c:v>
                </c:pt>
                <c:pt idx="14522">
                  <c:v>-0.23055581999999997</c:v>
                </c:pt>
                <c:pt idx="14523">
                  <c:v>-0.22396157400000005</c:v>
                </c:pt>
                <c:pt idx="14524">
                  <c:v>-0.23628144900000042</c:v>
                </c:pt>
                <c:pt idx="14525">
                  <c:v>-0.268290798</c:v>
                </c:pt>
                <c:pt idx="14526">
                  <c:v>-0.31901097600000133</c:v>
                </c:pt>
                <c:pt idx="14527">
                  <c:v>-0.38547256600000157</c:v>
                </c:pt>
                <c:pt idx="14528">
                  <c:v>-0.46267485300000066</c:v>
                </c:pt>
                <c:pt idx="14529">
                  <c:v>-0.54381046399999999</c:v>
                </c:pt>
                <c:pt idx="14530">
                  <c:v>-0.62078791000000133</c:v>
                </c:pt>
                <c:pt idx="14531">
                  <c:v>-0.68502091000000065</c:v>
                </c:pt>
                <c:pt idx="14532">
                  <c:v>-0.72838701200000144</c:v>
                </c:pt>
                <c:pt idx="14533">
                  <c:v>-0.74420773200000145</c:v>
                </c:pt>
                <c:pt idx="14534">
                  <c:v>-0.72808088400000004</c:v>
                </c:pt>
                <c:pt idx="14535">
                  <c:v>-0.67841968000000064</c:v>
                </c:pt>
                <c:pt idx="14536">
                  <c:v>-0.59661158499999956</c:v>
                </c:pt>
                <c:pt idx="14537">
                  <c:v>-0.48679069500000038</c:v>
                </c:pt>
                <c:pt idx="14538">
                  <c:v>-0.35529263</c:v>
                </c:pt>
                <c:pt idx="14539">
                  <c:v>-0.20991138600000075</c:v>
                </c:pt>
                <c:pt idx="14540">
                  <c:v>-5.9094078300000033E-2</c:v>
                </c:pt>
                <c:pt idx="14541">
                  <c:v>8.8812753500000008E-2</c:v>
                </c:pt>
                <c:pt idx="14542">
                  <c:v>0.22619112099999997</c:v>
                </c:pt>
                <c:pt idx="14543">
                  <c:v>0.34662711200000018</c:v>
                </c:pt>
                <c:pt idx="14544">
                  <c:v>0.44524011599999996</c:v>
                </c:pt>
                <c:pt idx="14545">
                  <c:v>0.51888348299999998</c:v>
                </c:pt>
                <c:pt idx="14546">
                  <c:v>0.56623295799999951</c:v>
                </c:pt>
                <c:pt idx="14547">
                  <c:v>0.58776448599999875</c:v>
                </c:pt>
                <c:pt idx="14548">
                  <c:v>0.58561225999999889</c:v>
                </c:pt>
                <c:pt idx="14549">
                  <c:v>0.56330001600000146</c:v>
                </c:pt>
                <c:pt idx="14550">
                  <c:v>0.52534930599999996</c:v>
                </c:pt>
                <c:pt idx="14551">
                  <c:v>0.476792628</c:v>
                </c:pt>
                <c:pt idx="14552">
                  <c:v>0.422642658</c:v>
                </c:pt>
                <c:pt idx="14553">
                  <c:v>0.36738575800000073</c:v>
                </c:pt>
                <c:pt idx="14554">
                  <c:v>0.31457094400000091</c:v>
                </c:pt>
                <c:pt idx="14555">
                  <c:v>0.26655256500000091</c:v>
                </c:pt>
                <c:pt idx="14556">
                  <c:v>0.22442007600000005</c:v>
                </c:pt>
                <c:pt idx="14557">
                  <c:v>0.18811319300000048</c:v>
                </c:pt>
                <c:pt idx="14558">
                  <c:v>0.15668960600000001</c:v>
                </c:pt>
                <c:pt idx="14559">
                  <c:v>0.12868940300000001</c:v>
                </c:pt>
                <c:pt idx="14560">
                  <c:v>0.102530885</c:v>
                </c:pt>
                <c:pt idx="14561">
                  <c:v>7.6877679300000029E-2</c:v>
                </c:pt>
                <c:pt idx="14562">
                  <c:v>5.0930975500000003E-2</c:v>
                </c:pt>
                <c:pt idx="14563">
                  <c:v>2.4619160200000011E-2</c:v>
                </c:pt>
                <c:pt idx="14564">
                  <c:v>-1.328573920000005E-3</c:v>
                </c:pt>
                <c:pt idx="14565">
                  <c:v>-2.54289982E-2</c:v>
                </c:pt>
                <c:pt idx="14566">
                  <c:v>-4.5608365399999851E-2</c:v>
                </c:pt>
                <c:pt idx="14567">
                  <c:v>-5.9476050200000033E-2</c:v>
                </c:pt>
                <c:pt idx="14568">
                  <c:v>-6.4688151999999999E-2</c:v>
                </c:pt>
                <c:pt idx="14569">
                  <c:v>-5.9366318000000168E-2</c:v>
                </c:pt>
                <c:pt idx="14570">
                  <c:v>-4.2517558800000022E-2</c:v>
                </c:pt>
                <c:pt idx="14571">
                  <c:v>-1.4386417699999999E-2</c:v>
                </c:pt>
                <c:pt idx="14572">
                  <c:v>2.3331689999999988E-2</c:v>
                </c:pt>
                <c:pt idx="14573">
                  <c:v>6.7476826400000023E-2</c:v>
                </c:pt>
                <c:pt idx="14574">
                  <c:v>0.11363733099999998</c:v>
                </c:pt>
                <c:pt idx="14575">
                  <c:v>0.156578574</c:v>
                </c:pt>
                <c:pt idx="14576">
                  <c:v>0.19083045500000009</c:v>
                </c:pt>
                <c:pt idx="14577">
                  <c:v>0.21133981199999999</c:v>
                </c:pt>
                <c:pt idx="14578">
                  <c:v>0.21408046999999999</c:v>
                </c:pt>
                <c:pt idx="14579">
                  <c:v>0.19651602200000021</c:v>
                </c:pt>
                <c:pt idx="14580">
                  <c:v>0.15784518100000069</c:v>
                </c:pt>
                <c:pt idx="14581">
                  <c:v>9.9006621000000045E-2</c:v>
                </c:pt>
                <c:pt idx="14582">
                  <c:v>2.2469626199999999E-2</c:v>
                </c:pt>
                <c:pt idx="14583">
                  <c:v>-6.8120703699999965E-2</c:v>
                </c:pt>
                <c:pt idx="14584">
                  <c:v>-0.16836109200000021</c:v>
                </c:pt>
                <c:pt idx="14585">
                  <c:v>-0.27349573200000005</c:v>
                </c:pt>
                <c:pt idx="14586">
                  <c:v>-0.3787679050000009</c:v>
                </c:pt>
                <c:pt idx="14587">
                  <c:v>-0.47971128100000032</c:v>
                </c:pt>
                <c:pt idx="14588">
                  <c:v>-0.57240022400000001</c:v>
                </c:pt>
                <c:pt idx="14589">
                  <c:v>-0.65368425700000266</c:v>
                </c:pt>
                <c:pt idx="14590">
                  <c:v>-0.72140938700000001</c:v>
                </c:pt>
                <c:pt idx="14591">
                  <c:v>-0.7745973949999998</c:v>
                </c:pt>
                <c:pt idx="14592">
                  <c:v>-0.81352401200000146</c:v>
                </c:pt>
                <c:pt idx="14593">
                  <c:v>-0.83962849100000181</c:v>
                </c:pt>
                <c:pt idx="14594">
                  <c:v>-0.85521535100000001</c:v>
                </c:pt>
                <c:pt idx="14595">
                  <c:v>-0.86296011800000005</c:v>
                </c:pt>
                <c:pt idx="14596">
                  <c:v>-0.86529850500000005</c:v>
                </c:pt>
                <c:pt idx="14597">
                  <c:v>-0.86383687300000145</c:v>
                </c:pt>
                <c:pt idx="14598">
                  <c:v>-0.85893970700000133</c:v>
                </c:pt>
                <c:pt idx="14599">
                  <c:v>-0.84962628600000145</c:v>
                </c:pt>
                <c:pt idx="14600">
                  <c:v>-0.83383812300000004</c:v>
                </c:pt>
                <c:pt idx="14601">
                  <c:v>-0.80904123400000183</c:v>
                </c:pt>
                <c:pt idx="14602">
                  <c:v>-0.77303320800000064</c:v>
                </c:pt>
                <c:pt idx="14603">
                  <c:v>-0.72476246</c:v>
                </c:pt>
                <c:pt idx="14604">
                  <c:v>-0.66495282000000144</c:v>
                </c:pt>
                <c:pt idx="14605">
                  <c:v>-0.59636946299999949</c:v>
                </c:pt>
                <c:pt idx="14606">
                  <c:v>-0.52364920200000242</c:v>
                </c:pt>
                <c:pt idx="14607">
                  <c:v>-0.45272057600000032</c:v>
                </c:pt>
                <c:pt idx="14608">
                  <c:v>-0.38993547100000098</c:v>
                </c:pt>
                <c:pt idx="14609">
                  <c:v>-0.34109463200000012</c:v>
                </c:pt>
                <c:pt idx="14610">
                  <c:v>-0.31056223700000091</c:v>
                </c:pt>
                <c:pt idx="14611">
                  <c:v>-0.30063607200000031</c:v>
                </c:pt>
                <c:pt idx="14612">
                  <c:v>-0.31126930500000038</c:v>
                </c:pt>
                <c:pt idx="14613">
                  <c:v>-0.34016402900000031</c:v>
                </c:pt>
                <c:pt idx="14614">
                  <c:v>-0.38318083300000133</c:v>
                </c:pt>
                <c:pt idx="14615">
                  <c:v>-0.43495771300000091</c:v>
                </c:pt>
                <c:pt idx="14616">
                  <c:v>-0.48961325900000002</c:v>
                </c:pt>
                <c:pt idx="14617">
                  <c:v>-0.54141653199999817</c:v>
                </c:pt>
                <c:pt idx="14618">
                  <c:v>-0.5853408770000007</c:v>
                </c:pt>
                <c:pt idx="14619">
                  <c:v>-0.61746055999999949</c:v>
                </c:pt>
                <c:pt idx="14620">
                  <c:v>-0.63518835500000004</c:v>
                </c:pt>
                <c:pt idx="14621">
                  <c:v>-0.63737783900000144</c:v>
                </c:pt>
                <c:pt idx="14622">
                  <c:v>-0.62432016899999998</c:v>
                </c:pt>
                <c:pt idx="14623">
                  <c:v>-0.59765753900000018</c:v>
                </c:pt>
                <c:pt idx="14624">
                  <c:v>-0.56022144000000063</c:v>
                </c:pt>
                <c:pt idx="14625">
                  <c:v>-0.51578996200000005</c:v>
                </c:pt>
                <c:pt idx="14626">
                  <c:v>-0.46876425400000005</c:v>
                </c:pt>
                <c:pt idx="14627">
                  <c:v>-0.42377522299999998</c:v>
                </c:pt>
                <c:pt idx="14628">
                  <c:v>-0.38525656700000127</c:v>
                </c:pt>
                <c:pt idx="14629">
                  <c:v>-0.35703836700000091</c:v>
                </c:pt>
                <c:pt idx="14630">
                  <c:v>-0.34201776200000078</c:v>
                </c:pt>
                <c:pt idx="14631">
                  <c:v>-0.34195193000000018</c:v>
                </c:pt>
                <c:pt idx="14632">
                  <c:v>-0.35738761800000091</c:v>
                </c:pt>
                <c:pt idx="14633">
                  <c:v>-0.38771357100000098</c:v>
                </c:pt>
                <c:pt idx="14634">
                  <c:v>-0.43129982700000002</c:v>
                </c:pt>
                <c:pt idx="14635">
                  <c:v>-0.48568507500000091</c:v>
                </c:pt>
                <c:pt idx="14636">
                  <c:v>-0.54778392200000003</c:v>
                </c:pt>
                <c:pt idx="14637">
                  <c:v>-0.61410152200000145</c:v>
                </c:pt>
                <c:pt idx="14638">
                  <c:v>-0.68095956000000024</c:v>
                </c:pt>
                <c:pt idx="14639">
                  <c:v>-0.7447354460000023</c:v>
                </c:pt>
                <c:pt idx="14640">
                  <c:v>-0.8021111399999995</c:v>
                </c:pt>
                <c:pt idx="14641">
                  <c:v>-0.85031559599999951</c:v>
                </c:pt>
                <c:pt idx="14642">
                  <c:v>-0.88733358299999876</c:v>
                </c:pt>
                <c:pt idx="14643">
                  <c:v>-0.91205333700000002</c:v>
                </c:pt>
                <c:pt idx="14644">
                  <c:v>-0.92432922200000145</c:v>
                </c:pt>
                <c:pt idx="14645">
                  <c:v>-0.92494532500000004</c:v>
                </c:pt>
                <c:pt idx="14646">
                  <c:v>-0.915477859</c:v>
                </c:pt>
                <c:pt idx="14647">
                  <c:v>-0.89806598799999959</c:v>
                </c:pt>
                <c:pt idx="14648">
                  <c:v>-0.87511236199999842</c:v>
                </c:pt>
                <c:pt idx="14649">
                  <c:v>-0.84895174900000003</c:v>
                </c:pt>
                <c:pt idx="14650">
                  <c:v>-0.82153871000000001</c:v>
                </c:pt>
                <c:pt idx="14651">
                  <c:v>-0.79421061599999998</c:v>
                </c:pt>
                <c:pt idx="14652">
                  <c:v>-0.76757781500000133</c:v>
                </c:pt>
                <c:pt idx="14653">
                  <c:v>-0.7415676489999995</c:v>
                </c:pt>
                <c:pt idx="14654">
                  <c:v>-0.71561111800000132</c:v>
                </c:pt>
                <c:pt idx="14655">
                  <c:v>-0.68892564600000195</c:v>
                </c:pt>
                <c:pt idx="14656">
                  <c:v>-0.66081575800000181</c:v>
                </c:pt>
                <c:pt idx="14657">
                  <c:v>-0.63090997700000195</c:v>
                </c:pt>
                <c:pt idx="14658">
                  <c:v>-0.5992734560000007</c:v>
                </c:pt>
                <c:pt idx="14659">
                  <c:v>-0.56637658699999949</c:v>
                </c:pt>
                <c:pt idx="14660">
                  <c:v>-0.53294848900000003</c:v>
                </c:pt>
                <c:pt idx="14661">
                  <c:v>-0.49977825000000031</c:v>
                </c:pt>
                <c:pt idx="14662">
                  <c:v>-0.46753790499999998</c:v>
                </c:pt>
                <c:pt idx="14663">
                  <c:v>-0.43668291600000098</c:v>
                </c:pt>
                <c:pt idx="14664">
                  <c:v>-0.407445047</c:v>
                </c:pt>
                <c:pt idx="14665">
                  <c:v>-0.37989148300000097</c:v>
                </c:pt>
                <c:pt idx="14666">
                  <c:v>-0.35399567300000073</c:v>
                </c:pt>
                <c:pt idx="14667">
                  <c:v>-0.32966505699999998</c:v>
                </c:pt>
                <c:pt idx="14668">
                  <c:v>-0.30669960100000032</c:v>
                </c:pt>
                <c:pt idx="14669">
                  <c:v>-0.28469570800000005</c:v>
                </c:pt>
                <c:pt idx="14670">
                  <c:v>-0.262950554</c:v>
                </c:pt>
                <c:pt idx="14671">
                  <c:v>-0.24043167900000001</c:v>
                </c:pt>
                <c:pt idx="14672">
                  <c:v>-0.21586376400000001</c:v>
                </c:pt>
                <c:pt idx="14673">
                  <c:v>-0.18793858800000052</c:v>
                </c:pt>
                <c:pt idx="14674">
                  <c:v>-0.15560215299999999</c:v>
                </c:pt>
                <c:pt idx="14675">
                  <c:v>-0.11833470300000012</c:v>
                </c:pt>
                <c:pt idx="14676">
                  <c:v>-7.6329193599999956E-2</c:v>
                </c:pt>
                <c:pt idx="14677">
                  <c:v>-3.0501227700000078E-2</c:v>
                </c:pt>
                <c:pt idx="14678">
                  <c:v>1.7685406800000008E-2</c:v>
                </c:pt>
                <c:pt idx="14679">
                  <c:v>6.6535352499999853E-2</c:v>
                </c:pt>
                <c:pt idx="14680">
                  <c:v>0.11449485200000006</c:v>
                </c:pt>
                <c:pt idx="14681">
                  <c:v>0.16048182200000005</c:v>
                </c:pt>
                <c:pt idx="14682">
                  <c:v>0.20409146600000036</c:v>
                </c:pt>
                <c:pt idx="14683">
                  <c:v>0.24563832799999999</c:v>
                </c:pt>
                <c:pt idx="14684">
                  <c:v>0.28604234499999998</c:v>
                </c:pt>
                <c:pt idx="14685">
                  <c:v>0.32660495900000097</c:v>
                </c:pt>
                <c:pt idx="14686">
                  <c:v>0.36874120300000002</c:v>
                </c:pt>
                <c:pt idx="14687">
                  <c:v>0.41372740800000002</c:v>
                </c:pt>
                <c:pt idx="14688">
                  <c:v>0.46250876500000115</c:v>
                </c:pt>
                <c:pt idx="14689">
                  <c:v>0.51558622699999956</c:v>
                </c:pt>
                <c:pt idx="14690">
                  <c:v>0.57297841700000196</c:v>
                </c:pt>
                <c:pt idx="14691">
                  <c:v>0.63424215399999995</c:v>
                </c:pt>
                <c:pt idx="14692">
                  <c:v>0.69852824100000022</c:v>
                </c:pt>
                <c:pt idx="14693">
                  <c:v>0.76465102400000196</c:v>
                </c:pt>
                <c:pt idx="14694">
                  <c:v>0.83115692899999949</c:v>
                </c:pt>
                <c:pt idx="14695">
                  <c:v>0.89638627599999876</c:v>
                </c:pt>
                <c:pt idx="14696">
                  <c:v>0.95853254499999818</c:v>
                </c:pt>
                <c:pt idx="14697">
                  <c:v>1.0157083799999973</c:v>
                </c:pt>
                <c:pt idx="14698">
                  <c:v>1.0660314399999999</c:v>
                </c:pt>
                <c:pt idx="14699">
                  <c:v>1.1077362499999968</c:v>
                </c:pt>
                <c:pt idx="14700">
                  <c:v>1.13931155</c:v>
                </c:pt>
                <c:pt idx="14701">
                  <c:v>1.1596481999999999</c:v>
                </c:pt>
                <c:pt idx="14702">
                  <c:v>1.1681732</c:v>
                </c:pt>
                <c:pt idx="14703">
                  <c:v>1.1649402600000001</c:v>
                </c:pt>
                <c:pt idx="14704">
                  <c:v>1.1506470900000001</c:v>
                </c:pt>
                <c:pt idx="14705">
                  <c:v>1.12656076</c:v>
                </c:pt>
                <c:pt idx="14706">
                  <c:v>1.0943491000000001</c:v>
                </c:pt>
                <c:pt idx="14707">
                  <c:v>1.055833709999997</c:v>
                </c:pt>
                <c:pt idx="14708">
                  <c:v>1.0127037299999999</c:v>
                </c:pt>
                <c:pt idx="14709">
                  <c:v>0.9662452510000018</c:v>
                </c:pt>
                <c:pt idx="14710">
                  <c:v>0.91714907800000145</c:v>
                </c:pt>
                <c:pt idx="14711">
                  <c:v>0.86545363400000064</c:v>
                </c:pt>
                <c:pt idx="14712">
                  <c:v>0.81065468200000146</c:v>
                </c:pt>
                <c:pt idx="14713">
                  <c:v>0.75197602200000146</c:v>
                </c:pt>
                <c:pt idx="14714">
                  <c:v>0.68874457300000191</c:v>
                </c:pt>
                <c:pt idx="14715">
                  <c:v>0.62077751100000145</c:v>
                </c:pt>
                <c:pt idx="14716">
                  <c:v>0.54867090000000063</c:v>
                </c:pt>
                <c:pt idx="14717">
                  <c:v>0.47389855800000008</c:v>
                </c:pt>
                <c:pt idx="14718">
                  <c:v>0.39868219600000127</c:v>
                </c:pt>
                <c:pt idx="14719">
                  <c:v>0.32566171600000032</c:v>
                </c:pt>
                <c:pt idx="14720">
                  <c:v>0.25746113300000001</c:v>
                </c:pt>
                <c:pt idx="14721">
                  <c:v>0.19627787499999988</c:v>
                </c:pt>
                <c:pt idx="14722">
                  <c:v>0.14361444200000043</c:v>
                </c:pt>
                <c:pt idx="14723">
                  <c:v>0.10022107000000025</c:v>
                </c:pt>
                <c:pt idx="14724">
                  <c:v>6.6243819999999967E-2</c:v>
                </c:pt>
                <c:pt idx="14725">
                  <c:v>4.1505935299999887E-2</c:v>
                </c:pt>
                <c:pt idx="14726">
                  <c:v>2.5810647400000095E-2</c:v>
                </c:pt>
                <c:pt idx="14727">
                  <c:v>1.9157566500000001E-2</c:v>
                </c:pt>
                <c:pt idx="14728">
                  <c:v>2.1805831200000011E-2</c:v>
                </c:pt>
                <c:pt idx="14729">
                  <c:v>3.4175237400000114E-2</c:v>
                </c:pt>
                <c:pt idx="14730">
                  <c:v>5.6630291300000024E-2</c:v>
                </c:pt>
                <c:pt idx="14731">
                  <c:v>8.9221330700000268E-2</c:v>
                </c:pt>
                <c:pt idx="14732">
                  <c:v>0.13145636899999999</c:v>
                </c:pt>
                <c:pt idx="14733">
                  <c:v>0.18215155899999988</c:v>
                </c:pt>
                <c:pt idx="14734">
                  <c:v>0.239373789</c:v>
                </c:pt>
                <c:pt idx="14735">
                  <c:v>0.30046192600000032</c:v>
                </c:pt>
                <c:pt idx="14736">
                  <c:v>0.36209990100000067</c:v>
                </c:pt>
                <c:pt idx="14737">
                  <c:v>0.42042277900000152</c:v>
                </c:pt>
                <c:pt idx="14738">
                  <c:v>0.47115271200000008</c:v>
                </c:pt>
                <c:pt idx="14739">
                  <c:v>0.50977821400000145</c:v>
                </c:pt>
                <c:pt idx="14740">
                  <c:v>0.53179907400000181</c:v>
                </c:pt>
                <c:pt idx="14741">
                  <c:v>0.53304951100000064</c:v>
                </c:pt>
                <c:pt idx="14742">
                  <c:v>0.51009477299999995</c:v>
                </c:pt>
                <c:pt idx="14743">
                  <c:v>0.46066586100000073</c:v>
                </c:pt>
                <c:pt idx="14744">
                  <c:v>0.3840738100000009</c:v>
                </c:pt>
                <c:pt idx="14745">
                  <c:v>0.28152889000000098</c:v>
                </c:pt>
                <c:pt idx="14746">
                  <c:v>0.15629172699999999</c:v>
                </c:pt>
                <c:pt idx="14747">
                  <c:v>1.3603635600000042E-2</c:v>
                </c:pt>
                <c:pt idx="14748">
                  <c:v>-0.139622844</c:v>
                </c:pt>
                <c:pt idx="14749">
                  <c:v>-0.29533060700000091</c:v>
                </c:pt>
                <c:pt idx="14750">
                  <c:v>-0.44499864100000031</c:v>
                </c:pt>
                <c:pt idx="14751">
                  <c:v>-0.58038506499999876</c:v>
                </c:pt>
                <c:pt idx="14752">
                  <c:v>-0.69423028099999951</c:v>
                </c:pt>
                <c:pt idx="14753">
                  <c:v>-0.78082744400000004</c:v>
                </c:pt>
                <c:pt idx="14754">
                  <c:v>-0.83639492300000062</c:v>
                </c:pt>
                <c:pt idx="14755">
                  <c:v>-0.85922476699999994</c:v>
                </c:pt>
                <c:pt idx="14756">
                  <c:v>-0.84962358800000004</c:v>
                </c:pt>
                <c:pt idx="14757">
                  <c:v>-0.80969567600000303</c:v>
                </c:pt>
                <c:pt idx="14758">
                  <c:v>-0.74303824400000063</c:v>
                </c:pt>
                <c:pt idx="14759">
                  <c:v>-0.65441664600000005</c:v>
                </c:pt>
                <c:pt idx="14760">
                  <c:v>-0.54946828499999956</c:v>
                </c:pt>
                <c:pt idx="14761">
                  <c:v>-0.43444927100000102</c:v>
                </c:pt>
                <c:pt idx="14762">
                  <c:v>-0.31600309300000073</c:v>
                </c:pt>
                <c:pt idx="14763">
                  <c:v>-0.200904572</c:v>
                </c:pt>
                <c:pt idx="14764">
                  <c:v>-9.5727269900000314E-2</c:v>
                </c:pt>
                <c:pt idx="14765">
                  <c:v>-6.4048434700000193E-3</c:v>
                </c:pt>
                <c:pt idx="14766">
                  <c:v>6.2299343000000007E-2</c:v>
                </c:pt>
                <c:pt idx="14767">
                  <c:v>0.107347216</c:v>
                </c:pt>
                <c:pt idx="14768">
                  <c:v>0.12789447600000001</c:v>
                </c:pt>
                <c:pt idx="14769">
                  <c:v>0.12554786800000001</c:v>
                </c:pt>
                <c:pt idx="14770">
                  <c:v>0.104309844</c:v>
                </c:pt>
                <c:pt idx="14771">
                  <c:v>7.0168656900000112E-2</c:v>
                </c:pt>
                <c:pt idx="14772">
                  <c:v>3.0372326299999999E-2</c:v>
                </c:pt>
                <c:pt idx="14773">
                  <c:v>-7.5005829300000019E-3</c:v>
                </c:pt>
                <c:pt idx="14774">
                  <c:v>-3.6510849100000006E-2</c:v>
                </c:pt>
                <c:pt idx="14775">
                  <c:v>-5.1201158699999721E-2</c:v>
                </c:pt>
                <c:pt idx="14776">
                  <c:v>-4.8177561299999956E-2</c:v>
                </c:pt>
                <c:pt idx="14777">
                  <c:v>-2.6357701399999999E-2</c:v>
                </c:pt>
                <c:pt idx="14778">
                  <c:v>1.3113961E-2</c:v>
                </c:pt>
                <c:pt idx="14779">
                  <c:v>6.7228475400000001E-2</c:v>
                </c:pt>
                <c:pt idx="14780">
                  <c:v>0.13166134099999999</c:v>
                </c:pt>
                <c:pt idx="14781">
                  <c:v>0.2014114840000007</c:v>
                </c:pt>
                <c:pt idx="14782">
                  <c:v>0.27144466000000073</c:v>
                </c:pt>
                <c:pt idx="14783">
                  <c:v>0.33727587500000134</c:v>
                </c:pt>
                <c:pt idx="14784">
                  <c:v>0.39544333400000031</c:v>
                </c:pt>
                <c:pt idx="14785">
                  <c:v>0.4438405040000003</c:v>
                </c:pt>
                <c:pt idx="14786">
                  <c:v>0.48188407900000152</c:v>
                </c:pt>
                <c:pt idx="14787">
                  <c:v>0.51050325499999949</c:v>
                </c:pt>
                <c:pt idx="14788">
                  <c:v>0.53195030600000004</c:v>
                </c:pt>
                <c:pt idx="14789">
                  <c:v>0.54945007499999998</c:v>
                </c:pt>
                <c:pt idx="14790">
                  <c:v>0.56672468099999995</c:v>
                </c:pt>
                <c:pt idx="14791">
                  <c:v>0.58744965700000062</c:v>
                </c:pt>
                <c:pt idx="14792">
                  <c:v>0.61471189600000242</c:v>
                </c:pt>
                <c:pt idx="14793">
                  <c:v>0.65054233200000144</c:v>
                </c:pt>
                <c:pt idx="14794">
                  <c:v>0.69559036899999949</c:v>
                </c:pt>
                <c:pt idx="14795">
                  <c:v>0.74898510700000065</c:v>
                </c:pt>
                <c:pt idx="14796">
                  <c:v>0.80840217899999867</c:v>
                </c:pt>
                <c:pt idx="14797">
                  <c:v>0.87032042800000065</c:v>
                </c:pt>
                <c:pt idx="14798">
                  <c:v>0.93042680099999997</c:v>
                </c:pt>
                <c:pt idx="14799">
                  <c:v>0.98410851700000002</c:v>
                </c:pt>
                <c:pt idx="14800">
                  <c:v>1.026964859999997</c:v>
                </c:pt>
                <c:pt idx="14801">
                  <c:v>1.0552779800000001</c:v>
                </c:pt>
                <c:pt idx="14802">
                  <c:v>1.06639097</c:v>
                </c:pt>
                <c:pt idx="14803">
                  <c:v>1.05895966</c:v>
                </c:pt>
                <c:pt idx="14804">
                  <c:v>1.0330585999999999</c:v>
                </c:pt>
                <c:pt idx="14805">
                  <c:v>0.99013832199999818</c:v>
                </c:pt>
                <c:pt idx="14806">
                  <c:v>0.93284670599999997</c:v>
                </c:pt>
                <c:pt idx="14807">
                  <c:v>0.86474018500000005</c:v>
                </c:pt>
                <c:pt idx="14808">
                  <c:v>0.78992183100000146</c:v>
                </c:pt>
                <c:pt idx="14809">
                  <c:v>0.71264982400000243</c:v>
                </c:pt>
                <c:pt idx="14810">
                  <c:v>0.63695901900000196</c:v>
                </c:pt>
                <c:pt idx="14811">
                  <c:v>0.56633450299999999</c:v>
                </c:pt>
                <c:pt idx="14812">
                  <c:v>0.50346773499999842</c:v>
                </c:pt>
                <c:pt idx="14813">
                  <c:v>0.45011614300000002</c:v>
                </c:pt>
                <c:pt idx="14814">
                  <c:v>0.40707521600000002</c:v>
                </c:pt>
                <c:pt idx="14815">
                  <c:v>0.37425674900000067</c:v>
                </c:pt>
                <c:pt idx="14816">
                  <c:v>0.35085200200000038</c:v>
                </c:pt>
                <c:pt idx="14817">
                  <c:v>0.33554271500000116</c:v>
                </c:pt>
                <c:pt idx="14818">
                  <c:v>0.32671742900000073</c:v>
                </c:pt>
                <c:pt idx="14819">
                  <c:v>0.32265535299999998</c:v>
                </c:pt>
                <c:pt idx="14820">
                  <c:v>0.32165710500000066</c:v>
                </c:pt>
                <c:pt idx="14821">
                  <c:v>0.32212807700000151</c:v>
                </c:pt>
                <c:pt idx="14822">
                  <c:v>0.32263826300000098</c:v>
                </c:pt>
                <c:pt idx="14823">
                  <c:v>0.32198759600000126</c:v>
                </c:pt>
                <c:pt idx="14824">
                  <c:v>0.31928950300000097</c:v>
                </c:pt>
                <c:pt idx="14825">
                  <c:v>0.31405616200000103</c:v>
                </c:pt>
                <c:pt idx="14826">
                  <c:v>0.30624052300000032</c:v>
                </c:pt>
                <c:pt idx="14827">
                  <c:v>0.29618073500000097</c:v>
                </c:pt>
                <c:pt idx="14828">
                  <c:v>0.28441616600000102</c:v>
                </c:pt>
                <c:pt idx="14829">
                  <c:v>0.27139223299999998</c:v>
                </c:pt>
                <c:pt idx="14830">
                  <c:v>0.257128142</c:v>
                </c:pt>
                <c:pt idx="14831">
                  <c:v>0.24096239700000058</c:v>
                </c:pt>
                <c:pt idx="14832">
                  <c:v>0.22148893400000039</c:v>
                </c:pt>
                <c:pt idx="14833">
                  <c:v>0.19674954100000042</c:v>
                </c:pt>
                <c:pt idx="14834">
                  <c:v>0.16466381799999988</c:v>
                </c:pt>
                <c:pt idx="14835">
                  <c:v>0.12359176100000023</c:v>
                </c:pt>
                <c:pt idx="14836">
                  <c:v>7.2865042900000024E-2</c:v>
                </c:pt>
                <c:pt idx="14837">
                  <c:v>1.31184432E-2</c:v>
                </c:pt>
                <c:pt idx="14838">
                  <c:v>-5.369024100000002E-2</c:v>
                </c:pt>
                <c:pt idx="14839">
                  <c:v>-0.12459218900000021</c:v>
                </c:pt>
                <c:pt idx="14840">
                  <c:v>-0.19616876799999997</c:v>
                </c:pt>
                <c:pt idx="14841">
                  <c:v>-0.26520914299999993</c:v>
                </c:pt>
                <c:pt idx="14842">
                  <c:v>-0.32929033000000002</c:v>
                </c:pt>
                <c:pt idx="14843">
                  <c:v>-0.38713926700000073</c:v>
                </c:pt>
                <c:pt idx="14844">
                  <c:v>-0.43870661100000091</c:v>
                </c:pt>
                <c:pt idx="14845">
                  <c:v>-0.48496412100000102</c:v>
                </c:pt>
                <c:pt idx="14846">
                  <c:v>-0.52750443300000005</c:v>
                </c:pt>
                <c:pt idx="14847">
                  <c:v>-0.56805804800000004</c:v>
                </c:pt>
                <c:pt idx="14848">
                  <c:v>-0.60804304099999995</c:v>
                </c:pt>
                <c:pt idx="14849">
                  <c:v>-0.64823787300000146</c:v>
                </c:pt>
                <c:pt idx="14850">
                  <c:v>-0.68862261900000155</c:v>
                </c:pt>
                <c:pt idx="14851">
                  <c:v>-0.72839019000000005</c:v>
                </c:pt>
                <c:pt idx="14852">
                  <c:v>-0.76609111400000196</c:v>
                </c:pt>
                <c:pt idx="14853">
                  <c:v>-0.79985145600000196</c:v>
                </c:pt>
                <c:pt idx="14854">
                  <c:v>-0.82759969000000133</c:v>
                </c:pt>
                <c:pt idx="14855">
                  <c:v>-0.84724914900000003</c:v>
                </c:pt>
                <c:pt idx="14856">
                  <c:v>-0.85680798300000005</c:v>
                </c:pt>
                <c:pt idx="14857">
                  <c:v>-0.85441687499999996</c:v>
                </c:pt>
                <c:pt idx="14858">
                  <c:v>-0.83834261700000146</c:v>
                </c:pt>
                <c:pt idx="14859">
                  <c:v>-0.80697338200000002</c:v>
                </c:pt>
                <c:pt idx="14860">
                  <c:v>-0.75886566500000063</c:v>
                </c:pt>
                <c:pt idx="14861">
                  <c:v>-0.69287927600000265</c:v>
                </c:pt>
                <c:pt idx="14862">
                  <c:v>-0.60840941300000195</c:v>
                </c:pt>
                <c:pt idx="14863">
                  <c:v>-0.50569016700000002</c:v>
                </c:pt>
                <c:pt idx="14864">
                  <c:v>-0.38610801600000066</c:v>
                </c:pt>
                <c:pt idx="14865">
                  <c:v>-0.25244063800000005</c:v>
                </c:pt>
                <c:pt idx="14866">
                  <c:v>-0.10893501200000009</c:v>
                </c:pt>
                <c:pt idx="14867">
                  <c:v>3.8839977900000114E-2</c:v>
                </c:pt>
                <c:pt idx="14868">
                  <c:v>0.18438553999999999</c:v>
                </c:pt>
                <c:pt idx="14869">
                  <c:v>0.32087048800000151</c:v>
                </c:pt>
                <c:pt idx="14870">
                  <c:v>0.44184098100000097</c:v>
                </c:pt>
                <c:pt idx="14871">
                  <c:v>0.54191384799999998</c:v>
                </c:pt>
                <c:pt idx="14872">
                  <c:v>0.61732285499999995</c:v>
                </c:pt>
                <c:pt idx="14873">
                  <c:v>0.66621918999999996</c:v>
                </c:pt>
                <c:pt idx="14874">
                  <c:v>0.68868860900000062</c:v>
                </c:pt>
                <c:pt idx="14875">
                  <c:v>0.68651744899999956</c:v>
                </c:pt>
                <c:pt idx="14876">
                  <c:v>0.66279508000000242</c:v>
                </c:pt>
                <c:pt idx="14877">
                  <c:v>0.62146735200000003</c:v>
                </c:pt>
                <c:pt idx="14878">
                  <c:v>0.56694162000000181</c:v>
                </c:pt>
                <c:pt idx="14879">
                  <c:v>0.50379800900000005</c:v>
                </c:pt>
                <c:pt idx="14880">
                  <c:v>0.43660382900000066</c:v>
                </c:pt>
                <c:pt idx="14881">
                  <c:v>0.36977757200000066</c:v>
                </c:pt>
                <c:pt idx="14882">
                  <c:v>0.30742949800000091</c:v>
                </c:pt>
                <c:pt idx="14883">
                  <c:v>0.25312391699999998</c:v>
                </c:pt>
                <c:pt idx="14884">
                  <c:v>0.20955526999999999</c:v>
                </c:pt>
                <c:pt idx="14885">
                  <c:v>0.17819328800000042</c:v>
                </c:pt>
                <c:pt idx="14886">
                  <c:v>0.1589951460000007</c:v>
                </c:pt>
                <c:pt idx="14887">
                  <c:v>0.15029699500000052</c:v>
                </c:pt>
                <c:pt idx="14888">
                  <c:v>0.1489654980000007</c:v>
                </c:pt>
                <c:pt idx="14889">
                  <c:v>0.15082194400000001</c:v>
                </c:pt>
                <c:pt idx="14890">
                  <c:v>0.15127383000000033</c:v>
                </c:pt>
                <c:pt idx="14891">
                  <c:v>0.14602050599999997</c:v>
                </c:pt>
                <c:pt idx="14892">
                  <c:v>0.13167540599999997</c:v>
                </c:pt>
                <c:pt idx="14893">
                  <c:v>0.10616636700000009</c:v>
                </c:pt>
                <c:pt idx="14894">
                  <c:v>6.8839874100000004E-2</c:v>
                </c:pt>
                <c:pt idx="14895">
                  <c:v>2.0277588200000002E-2</c:v>
                </c:pt>
                <c:pt idx="14896">
                  <c:v>-3.8089336300000012E-2</c:v>
                </c:pt>
                <c:pt idx="14897">
                  <c:v>-0.10443735799999998</c:v>
                </c:pt>
                <c:pt idx="14898">
                  <c:v>-0.17694679900000052</c:v>
                </c:pt>
                <c:pt idx="14899">
                  <c:v>-0.25404094600000005</c:v>
                </c:pt>
                <c:pt idx="14900">
                  <c:v>-0.33443442100000115</c:v>
                </c:pt>
                <c:pt idx="14901">
                  <c:v>-0.41702172600000031</c:v>
                </c:pt>
                <c:pt idx="14902">
                  <c:v>-0.50068362700000002</c:v>
                </c:pt>
                <c:pt idx="14903">
                  <c:v>-0.58410681700000022</c:v>
                </c:pt>
                <c:pt idx="14904">
                  <c:v>-0.66569939000000289</c:v>
                </c:pt>
                <c:pt idx="14905">
                  <c:v>-0.74364763500000231</c:v>
                </c:pt>
                <c:pt idx="14906">
                  <c:v>-0.81611265</c:v>
                </c:pt>
                <c:pt idx="14907">
                  <c:v>-0.88152232499999816</c:v>
                </c:pt>
                <c:pt idx="14908">
                  <c:v>-0.93888780400000005</c:v>
                </c:pt>
                <c:pt idx="14909">
                  <c:v>-0.98806449099999949</c:v>
                </c:pt>
                <c:pt idx="14910">
                  <c:v>-1.0298918599999956</c:v>
                </c:pt>
                <c:pt idx="14911">
                  <c:v>-1.0661747699999999</c:v>
                </c:pt>
                <c:pt idx="14912">
                  <c:v>-1.099504459999997</c:v>
                </c:pt>
                <c:pt idx="14913">
                  <c:v>-1.13294926</c:v>
                </c:pt>
                <c:pt idx="14914">
                  <c:v>-1.16966518</c:v>
                </c:pt>
                <c:pt idx="14915">
                  <c:v>-1.2124832799999998</c:v>
                </c:pt>
                <c:pt idx="14916">
                  <c:v>-1.2635213899999946</c:v>
                </c:pt>
                <c:pt idx="14917">
                  <c:v>-1.3238527499999999</c:v>
                </c:pt>
                <c:pt idx="14918">
                  <c:v>-1.39325159</c:v>
                </c:pt>
                <c:pt idx="14919">
                  <c:v>-1.470029019999997</c:v>
                </c:pt>
                <c:pt idx="14920">
                  <c:v>-1.55097755</c:v>
                </c:pt>
                <c:pt idx="14921">
                  <c:v>-1.6314516399999999</c:v>
                </c:pt>
                <c:pt idx="14922">
                  <c:v>-1.7056190199999974</c:v>
                </c:pt>
                <c:pt idx="14923">
                  <c:v>-1.7669064999999977</c:v>
                </c:pt>
                <c:pt idx="14924">
                  <c:v>-1.80863632</c:v>
                </c:pt>
                <c:pt idx="14925">
                  <c:v>-1.8248032499999998</c:v>
                </c:pt>
                <c:pt idx="14926">
                  <c:v>-1.8108900799999998</c:v>
                </c:pt>
                <c:pt idx="14927">
                  <c:v>-1.7645774800000005</c:v>
                </c:pt>
                <c:pt idx="14928">
                  <c:v>-1.6861945899999999</c:v>
                </c:pt>
                <c:pt idx="14929">
                  <c:v>-1.5787859900000001</c:v>
                </c:pt>
                <c:pt idx="14930">
                  <c:v>-1.4477408399999998</c:v>
                </c:pt>
                <c:pt idx="14931">
                  <c:v>-1.3000262799999998</c:v>
                </c:pt>
                <c:pt idx="14932">
                  <c:v>-1.1431621000000001</c:v>
                </c:pt>
                <c:pt idx="14933">
                  <c:v>-0.98414124000000003</c:v>
                </c:pt>
                <c:pt idx="14934">
                  <c:v>-0.82851865099999999</c:v>
                </c:pt>
                <c:pt idx="14935">
                  <c:v>-0.6798514740000029</c:v>
                </c:pt>
                <c:pt idx="14936">
                  <c:v>-0.53958773999999843</c:v>
                </c:pt>
                <c:pt idx="14937">
                  <c:v>-0.40739046900000098</c:v>
                </c:pt>
                <c:pt idx="14938">
                  <c:v>-0.28178405000000001</c:v>
                </c:pt>
                <c:pt idx="14939">
                  <c:v>-0.16094293100000051</c:v>
                </c:pt>
                <c:pt idx="14940">
                  <c:v>-4.3427317700000002E-2</c:v>
                </c:pt>
                <c:pt idx="14941">
                  <c:v>7.1291723700000004E-2</c:v>
                </c:pt>
                <c:pt idx="14942">
                  <c:v>0.18260579499999999</c:v>
                </c:pt>
                <c:pt idx="14943">
                  <c:v>0.28884430200000066</c:v>
                </c:pt>
                <c:pt idx="14944">
                  <c:v>0.38758381400000103</c:v>
                </c:pt>
                <c:pt idx="14945">
                  <c:v>0.47608334800000002</c:v>
                </c:pt>
                <c:pt idx="14946">
                  <c:v>0.55173085800000132</c:v>
                </c:pt>
                <c:pt idx="14947">
                  <c:v>0.61241057799999998</c:v>
                </c:pt>
                <c:pt idx="14948">
                  <c:v>0.65674091800000289</c:v>
                </c:pt>
                <c:pt idx="14949">
                  <c:v>0.68417525500000065</c:v>
                </c:pt>
                <c:pt idx="14950">
                  <c:v>0.69498770300000023</c:v>
                </c:pt>
                <c:pt idx="14951">
                  <c:v>0.69018146100000022</c:v>
                </c:pt>
                <c:pt idx="14952">
                  <c:v>0.67135832300000065</c:v>
                </c:pt>
                <c:pt idx="14953">
                  <c:v>0.64057656499999949</c:v>
                </c:pt>
                <c:pt idx="14954">
                  <c:v>0.60021236399999867</c:v>
                </c:pt>
                <c:pt idx="14955">
                  <c:v>0.55282886899999995</c:v>
                </c:pt>
                <c:pt idx="14956">
                  <c:v>0.50105170200000004</c:v>
                </c:pt>
                <c:pt idx="14957">
                  <c:v>0.4474479290000003</c:v>
                </c:pt>
                <c:pt idx="14958">
                  <c:v>0.39440944000000067</c:v>
                </c:pt>
                <c:pt idx="14959">
                  <c:v>0.34404417400000031</c:v>
                </c:pt>
                <c:pt idx="14960">
                  <c:v>0.29808181600000067</c:v>
                </c:pt>
                <c:pt idx="14961">
                  <c:v>0.25780183200000001</c:v>
                </c:pt>
                <c:pt idx="14962">
                  <c:v>0.22398938900000051</c:v>
                </c:pt>
                <c:pt idx="14963">
                  <c:v>0.19692319300000038</c:v>
                </c:pt>
                <c:pt idx="14964">
                  <c:v>0.17639721400000033</c:v>
                </c:pt>
                <c:pt idx="14965">
                  <c:v>0.16177733100000039</c:v>
                </c:pt>
                <c:pt idx="14966">
                  <c:v>0.15209549400000064</c:v>
                </c:pt>
                <c:pt idx="14967">
                  <c:v>0.14618313499999999</c:v>
                </c:pt>
                <c:pt idx="14968">
                  <c:v>0.14284302199999999</c:v>
                </c:pt>
                <c:pt idx="14969">
                  <c:v>0.14104751400000001</c:v>
                </c:pt>
                <c:pt idx="14970">
                  <c:v>0.14013833700000036</c:v>
                </c:pt>
                <c:pt idx="14971">
                  <c:v>0.13998940500000048</c:v>
                </c:pt>
                <c:pt idx="14972">
                  <c:v>0.14108516099999999</c:v>
                </c:pt>
                <c:pt idx="14973">
                  <c:v>0.14447808900000039</c:v>
                </c:pt>
                <c:pt idx="14974">
                  <c:v>0.151608558</c:v>
                </c:pt>
                <c:pt idx="14975">
                  <c:v>0.16400775000000006</c:v>
                </c:pt>
                <c:pt idx="14976">
                  <c:v>0.1829380820000007</c:v>
                </c:pt>
                <c:pt idx="14977">
                  <c:v>0.20904780700000036</c:v>
                </c:pt>
                <c:pt idx="14978">
                  <c:v>0.24211640500000042</c:v>
                </c:pt>
                <c:pt idx="14979">
                  <c:v>0.28094127100000038</c:v>
                </c:pt>
                <c:pt idx="14980">
                  <c:v>0.32338063100000147</c:v>
                </c:pt>
                <c:pt idx="14981">
                  <c:v>0.3665263220000009</c:v>
                </c:pt>
                <c:pt idx="14982">
                  <c:v>0.40695815500000032</c:v>
                </c:pt>
                <c:pt idx="14983">
                  <c:v>0.44103007200000011</c:v>
                </c:pt>
                <c:pt idx="14984">
                  <c:v>0.46515391699999997</c:v>
                </c:pt>
                <c:pt idx="14985">
                  <c:v>0.47607077100000145</c:v>
                </c:pt>
                <c:pt idx="14986">
                  <c:v>0.47111451200000032</c:v>
                </c:pt>
                <c:pt idx="14987">
                  <c:v>0.4484713630000009</c:v>
                </c:pt>
                <c:pt idx="14988">
                  <c:v>0.40742316300000098</c:v>
                </c:pt>
                <c:pt idx="14989">
                  <c:v>0.34853873700000032</c:v>
                </c:pt>
                <c:pt idx="14990">
                  <c:v>0.27376302599999996</c:v>
                </c:pt>
                <c:pt idx="14991">
                  <c:v>0.18635541899999999</c:v>
                </c:pt>
                <c:pt idx="14992">
                  <c:v>9.065250800000027E-2</c:v>
                </c:pt>
                <c:pt idx="14993">
                  <c:v>-8.3345103400000228E-3</c:v>
                </c:pt>
                <c:pt idx="14994">
                  <c:v>-0.105439079</c:v>
                </c:pt>
                <c:pt idx="14995">
                  <c:v>-0.19589527900000006</c:v>
                </c:pt>
                <c:pt idx="14996">
                  <c:v>-0.27583986400000032</c:v>
                </c:pt>
                <c:pt idx="14997">
                  <c:v>-0.34267453500000078</c:v>
                </c:pt>
                <c:pt idx="14998">
                  <c:v>-0.39522634900000098</c:v>
                </c:pt>
                <c:pt idx="14999">
                  <c:v>-0.43367992700000091</c:v>
                </c:pt>
                <c:pt idx="15000">
                  <c:v>-0.45929510099999993</c:v>
                </c:pt>
                <c:pt idx="15001">
                  <c:v>-0.47396552800000002</c:v>
                </c:pt>
                <c:pt idx="15002">
                  <c:v>-0.47970401600000001</c:v>
                </c:pt>
                <c:pt idx="15003">
                  <c:v>-0.47815864100000038</c:v>
                </c:pt>
                <c:pt idx="15004">
                  <c:v>-0.47025738500000008</c:v>
                </c:pt>
                <c:pt idx="15005">
                  <c:v>-0.45605123999999997</c:v>
                </c:pt>
                <c:pt idx="15006">
                  <c:v>-0.43478183100000073</c:v>
                </c:pt>
                <c:pt idx="15007">
                  <c:v>-0.40514846000000032</c:v>
                </c:pt>
                <c:pt idx="15008">
                  <c:v>-0.36570450000000032</c:v>
                </c:pt>
                <c:pt idx="15009">
                  <c:v>-0.31528902700000067</c:v>
                </c:pt>
                <c:pt idx="15010">
                  <c:v>-0.25340036100000091</c:v>
                </c:pt>
                <c:pt idx="15011">
                  <c:v>-0.18044193100000069</c:v>
                </c:pt>
                <c:pt idx="15012">
                  <c:v>-9.7805411900000028E-2</c:v>
                </c:pt>
                <c:pt idx="15013">
                  <c:v>-7.7920599100000133E-3</c:v>
                </c:pt>
                <c:pt idx="15014">
                  <c:v>8.6597574300000243E-2</c:v>
                </c:pt>
                <c:pt idx="15015">
                  <c:v>0.18196233100000075</c:v>
                </c:pt>
                <c:pt idx="15016">
                  <c:v>0.27483886800000074</c:v>
                </c:pt>
                <c:pt idx="15017">
                  <c:v>0.36203533999999998</c:v>
                </c:pt>
                <c:pt idx="15018">
                  <c:v>0.4409188860000009</c:v>
                </c:pt>
                <c:pt idx="15019">
                  <c:v>0.50962388599999997</c:v>
                </c:pt>
                <c:pt idx="15020">
                  <c:v>0.567160157</c:v>
                </c:pt>
                <c:pt idx="15021">
                  <c:v>0.61341522000000004</c:v>
                </c:pt>
                <c:pt idx="15022">
                  <c:v>0.64906697300000005</c:v>
                </c:pt>
                <c:pt idx="15023">
                  <c:v>0.67543939500000005</c:v>
                </c:pt>
                <c:pt idx="15024">
                  <c:v>0.69434072400000024</c:v>
                </c:pt>
                <c:pt idx="15025">
                  <c:v>0.70791543599999995</c:v>
                </c:pt>
                <c:pt idx="15026">
                  <c:v>0.71852051900000002</c:v>
                </c:pt>
                <c:pt idx="15027">
                  <c:v>0.72860828000000133</c:v>
                </c:pt>
                <c:pt idx="15028">
                  <c:v>0.74057771100000003</c:v>
                </c:pt>
                <c:pt idx="15029">
                  <c:v>0.75655729400000005</c:v>
                </c:pt>
                <c:pt idx="15030">
                  <c:v>0.77810192300000136</c:v>
                </c:pt>
                <c:pt idx="15031">
                  <c:v>0.80582846300000133</c:v>
                </c:pt>
                <c:pt idx="15032">
                  <c:v>0.839060943</c:v>
                </c:pt>
                <c:pt idx="15033">
                  <c:v>0.875589375</c:v>
                </c:pt>
                <c:pt idx="15034">
                  <c:v>0.91164906400000145</c:v>
                </c:pt>
                <c:pt idx="15035">
                  <c:v>0.94219655899999999</c:v>
                </c:pt>
                <c:pt idx="15036">
                  <c:v>0.96149166800000063</c:v>
                </c:pt>
                <c:pt idx="15037">
                  <c:v>0.96391392099999951</c:v>
                </c:pt>
                <c:pt idx="15038">
                  <c:v>0.94487183700000266</c:v>
                </c:pt>
                <c:pt idx="15039">
                  <c:v>0.90162236299999998</c:v>
                </c:pt>
                <c:pt idx="15040">
                  <c:v>0.83382596000000064</c:v>
                </c:pt>
                <c:pt idx="15041">
                  <c:v>0.74371914200000133</c:v>
                </c:pt>
                <c:pt idx="15042">
                  <c:v>0.63587082000000195</c:v>
                </c:pt>
                <c:pt idx="15043">
                  <c:v>0.51658233099999817</c:v>
                </c:pt>
                <c:pt idx="15044">
                  <c:v>0.39306520700000103</c:v>
                </c:pt>
                <c:pt idx="15045">
                  <c:v>0.27256228100000091</c:v>
                </c:pt>
                <c:pt idx="15046">
                  <c:v>0.16157013200000006</c:v>
                </c:pt>
                <c:pt idx="15047">
                  <c:v>6.5272832399999967E-2</c:v>
                </c:pt>
                <c:pt idx="15048">
                  <c:v>-1.2767070200000032E-2</c:v>
                </c:pt>
                <c:pt idx="15049">
                  <c:v>-7.0674036400000001E-2</c:v>
                </c:pt>
                <c:pt idx="15050">
                  <c:v>-0.10813775900000012</c:v>
                </c:pt>
                <c:pt idx="15051">
                  <c:v>-0.126176391</c:v>
                </c:pt>
                <c:pt idx="15052">
                  <c:v>-0.12684788399999999</c:v>
                </c:pt>
                <c:pt idx="15053">
                  <c:v>-0.11295433199999998</c:v>
                </c:pt>
                <c:pt idx="15054">
                  <c:v>-8.7760868600000277E-2</c:v>
                </c:pt>
                <c:pt idx="15055">
                  <c:v>-5.4735636000000205E-2</c:v>
                </c:pt>
                <c:pt idx="15056">
                  <c:v>-1.7313037700000006E-2</c:v>
                </c:pt>
                <c:pt idx="15057">
                  <c:v>2.1319295800000016E-2</c:v>
                </c:pt>
                <c:pt idx="15058">
                  <c:v>5.8404091300000113E-2</c:v>
                </c:pt>
                <c:pt idx="15059">
                  <c:v>9.1760238900000027E-2</c:v>
                </c:pt>
                <c:pt idx="15060">
                  <c:v>0.11988265300000006</c:v>
                </c:pt>
                <c:pt idx="15061">
                  <c:v>0.14198995600000036</c:v>
                </c:pt>
                <c:pt idx="15062">
                  <c:v>0.15801557499999999</c:v>
                </c:pt>
                <c:pt idx="15063">
                  <c:v>0.16853873700000024</c:v>
                </c:pt>
                <c:pt idx="15064">
                  <c:v>0.17465509400000001</c:v>
                </c:pt>
                <c:pt idx="15065">
                  <c:v>0.17779009200000048</c:v>
                </c:pt>
                <c:pt idx="15066">
                  <c:v>0.17946395800000042</c:v>
                </c:pt>
                <c:pt idx="15067">
                  <c:v>0.18102726399999999</c:v>
                </c:pt>
                <c:pt idx="15068">
                  <c:v>0.18339459000000033</c:v>
                </c:pt>
                <c:pt idx="15069">
                  <c:v>0.18681566199999999</c:v>
                </c:pt>
                <c:pt idx="15070">
                  <c:v>0.19072686500000005</c:v>
                </c:pt>
                <c:pt idx="15071">
                  <c:v>0.19372594700000006</c:v>
                </c:pt>
                <c:pt idx="15072">
                  <c:v>0.19370340000000039</c:v>
                </c:pt>
                <c:pt idx="15073">
                  <c:v>0.18814281399999999</c:v>
                </c:pt>
                <c:pt idx="15074">
                  <c:v>0.174574797</c:v>
                </c:pt>
                <c:pt idx="15075">
                  <c:v>0.15113288999999999</c:v>
                </c:pt>
                <c:pt idx="15076">
                  <c:v>0.11712615900000023</c:v>
                </c:pt>
                <c:pt idx="15077">
                  <c:v>7.3516261900000213E-2</c:v>
                </c:pt>
                <c:pt idx="15078">
                  <c:v>2.3182001599999998E-2</c:v>
                </c:pt>
                <c:pt idx="15079">
                  <c:v>-2.9125563099999998E-2</c:v>
                </c:pt>
                <c:pt idx="15080">
                  <c:v>-7.7187973000000104E-2</c:v>
                </c:pt>
                <c:pt idx="15081">
                  <c:v>-0.11406208700000006</c:v>
                </c:pt>
                <c:pt idx="15082">
                  <c:v>-0.13306421900000001</c:v>
                </c:pt>
                <c:pt idx="15083">
                  <c:v>-0.12883243899999999</c:v>
                </c:pt>
                <c:pt idx="15084">
                  <c:v>-9.8271085700000066E-2</c:v>
                </c:pt>
                <c:pt idx="15085">
                  <c:v>-4.1192836800000104E-2</c:v>
                </c:pt>
                <c:pt idx="15086">
                  <c:v>3.9472358400000095E-2</c:v>
                </c:pt>
                <c:pt idx="15087">
                  <c:v>0.13794468200000048</c:v>
                </c:pt>
                <c:pt idx="15088">
                  <c:v>0.24628742200000042</c:v>
                </c:pt>
                <c:pt idx="15089">
                  <c:v>0.35539084300000073</c:v>
                </c:pt>
                <c:pt idx="15090">
                  <c:v>0.4560677610000009</c:v>
                </c:pt>
                <c:pt idx="15091">
                  <c:v>0.54007728700000002</c:v>
                </c:pt>
                <c:pt idx="15092">
                  <c:v>0.60092809300000183</c:v>
                </c:pt>
                <c:pt idx="15093">
                  <c:v>0.63437946100000064</c:v>
                </c:pt>
                <c:pt idx="15094">
                  <c:v>0.63862646999999995</c:v>
                </c:pt>
                <c:pt idx="15095">
                  <c:v>0.61421894399999999</c:v>
                </c:pt>
                <c:pt idx="15096">
                  <c:v>0.56380177600000181</c:v>
                </c:pt>
                <c:pt idx="15097">
                  <c:v>0.49176643900000067</c:v>
                </c:pt>
                <c:pt idx="15098">
                  <c:v>0.40388528400000073</c:v>
                </c:pt>
                <c:pt idx="15099">
                  <c:v>0.30695721900000073</c:v>
                </c:pt>
                <c:pt idx="15100">
                  <c:v>0.2084488830000007</c:v>
                </c:pt>
                <c:pt idx="15101">
                  <c:v>0.11608936799999986</c:v>
                </c:pt>
                <c:pt idx="15102">
                  <c:v>3.7373595400000105E-2</c:v>
                </c:pt>
                <c:pt idx="15103">
                  <c:v>-2.1040667200000012E-2</c:v>
                </c:pt>
                <c:pt idx="15104">
                  <c:v>-5.4005289500000032E-2</c:v>
                </c:pt>
                <c:pt idx="15105">
                  <c:v>-5.8533600900000163E-2</c:v>
                </c:pt>
                <c:pt idx="15106">
                  <c:v>-3.4303075100000011E-2</c:v>
                </c:pt>
                <c:pt idx="15107">
                  <c:v>1.6120930100000003E-2</c:v>
                </c:pt>
                <c:pt idx="15108">
                  <c:v>8.7434135100000046E-2</c:v>
                </c:pt>
                <c:pt idx="15109">
                  <c:v>0.17213896000000001</c:v>
                </c:pt>
                <c:pt idx="15110">
                  <c:v>0.26142873000000066</c:v>
                </c:pt>
                <c:pt idx="15111">
                  <c:v>0.34628001500000077</c:v>
                </c:pt>
                <c:pt idx="15112">
                  <c:v>0.41857795900000067</c:v>
                </c:pt>
                <c:pt idx="15113">
                  <c:v>0.47209490400000031</c:v>
                </c:pt>
                <c:pt idx="15114">
                  <c:v>0.50317277799999949</c:v>
                </c:pt>
                <c:pt idx="15115">
                  <c:v>0.51101675399999957</c:v>
                </c:pt>
                <c:pt idx="15116">
                  <c:v>0.49757311400000032</c:v>
                </c:pt>
                <c:pt idx="15117">
                  <c:v>0.46702955899999998</c:v>
                </c:pt>
                <c:pt idx="15118">
                  <c:v>0.42502751700000091</c:v>
                </c:pt>
                <c:pt idx="15119">
                  <c:v>0.37771067200000097</c:v>
                </c:pt>
                <c:pt idx="15120">
                  <c:v>0.33075491900000098</c:v>
                </c:pt>
                <c:pt idx="15121">
                  <c:v>0.28852495000000067</c:v>
                </c:pt>
                <c:pt idx="15122">
                  <c:v>0.25348595500000032</c:v>
                </c:pt>
                <c:pt idx="15123">
                  <c:v>0.22596261200000006</c:v>
                </c:pt>
                <c:pt idx="15124">
                  <c:v>0.20428268899999999</c:v>
                </c:pt>
                <c:pt idx="15125">
                  <c:v>0.18527903200000048</c:v>
                </c:pt>
                <c:pt idx="15126">
                  <c:v>0.16505751099999988</c:v>
                </c:pt>
                <c:pt idx="15127">
                  <c:v>0.13988945899999999</c:v>
                </c:pt>
                <c:pt idx="15128">
                  <c:v>0.10706101300000002</c:v>
                </c:pt>
                <c:pt idx="15129">
                  <c:v>6.552140770000002E-2</c:v>
                </c:pt>
                <c:pt idx="15130">
                  <c:v>1.6215080800000007E-2</c:v>
                </c:pt>
                <c:pt idx="15131">
                  <c:v>-3.7953698900000041E-2</c:v>
                </c:pt>
                <c:pt idx="15132">
                  <c:v>-9.2499301900000011E-2</c:v>
                </c:pt>
                <c:pt idx="15133">
                  <c:v>-0.14199070200000033</c:v>
                </c:pt>
                <c:pt idx="15134">
                  <c:v>-0.18081984500000042</c:v>
                </c:pt>
                <c:pt idx="15135">
                  <c:v>-0.20397104299999999</c:v>
                </c:pt>
                <c:pt idx="15136">
                  <c:v>-0.207681647</c:v>
                </c:pt>
                <c:pt idx="15137">
                  <c:v>-0.18992383500000048</c:v>
                </c:pt>
                <c:pt idx="15138">
                  <c:v>-0.15068013099999999</c:v>
                </c:pt>
                <c:pt idx="15139">
                  <c:v>-9.2019196400000031E-2</c:v>
                </c:pt>
                <c:pt idx="15140">
                  <c:v>-1.7994459800000025E-2</c:v>
                </c:pt>
                <c:pt idx="15141">
                  <c:v>6.5607321900000112E-2</c:v>
                </c:pt>
                <c:pt idx="15142">
                  <c:v>0.15164537200000036</c:v>
                </c:pt>
                <c:pt idx="15143">
                  <c:v>0.23211456599999997</c:v>
                </c:pt>
                <c:pt idx="15144">
                  <c:v>0.29872414900000038</c:v>
                </c:pt>
                <c:pt idx="15145">
                  <c:v>0.3435377090000003</c:v>
                </c:pt>
                <c:pt idx="15146">
                  <c:v>0.35963047800000031</c:v>
                </c:pt>
                <c:pt idx="15147">
                  <c:v>0.34171042400000012</c:v>
                </c:pt>
                <c:pt idx="15148">
                  <c:v>0.28664224400000005</c:v>
                </c:pt>
                <c:pt idx="15149">
                  <c:v>0.19381434800000039</c:v>
                </c:pt>
                <c:pt idx="15150">
                  <c:v>6.5298348000000006E-2</c:v>
                </c:pt>
                <c:pt idx="15151">
                  <c:v>-9.4232064600000026E-2</c:v>
                </c:pt>
                <c:pt idx="15152">
                  <c:v>-0.27783347300000066</c:v>
                </c:pt>
                <c:pt idx="15153">
                  <c:v>-0.47685799700000098</c:v>
                </c:pt>
                <c:pt idx="15154">
                  <c:v>-0.68169967000000264</c:v>
                </c:pt>
                <c:pt idx="15155">
                  <c:v>-0.88263984200000178</c:v>
                </c:pt>
                <c:pt idx="15156">
                  <c:v>-1.0706851900000001</c:v>
                </c:pt>
                <c:pt idx="15157">
                  <c:v>-1.2382891600000001</c:v>
                </c:pt>
                <c:pt idx="15158">
                  <c:v>-1.3798633299999998</c:v>
                </c:pt>
                <c:pt idx="15159">
                  <c:v>-1.4920256699999999</c:v>
                </c:pt>
                <c:pt idx="15160">
                  <c:v>-1.57358311</c:v>
                </c:pt>
                <c:pt idx="15161">
                  <c:v>-1.62529558</c:v>
                </c:pt>
                <c:pt idx="15162">
                  <c:v>-1.64950266</c:v>
                </c:pt>
                <c:pt idx="15163">
                  <c:v>-1.64970146</c:v>
                </c:pt>
                <c:pt idx="15164">
                  <c:v>-1.6301478600000043</c:v>
                </c:pt>
                <c:pt idx="15165">
                  <c:v>-1.5955193499999998</c:v>
                </c:pt>
                <c:pt idx="15166">
                  <c:v>-1.5506429400000001</c:v>
                </c:pt>
                <c:pt idx="15167">
                  <c:v>-1.5002644199999973</c:v>
                </c:pt>
                <c:pt idx="15168">
                  <c:v>-1.4488319099999998</c:v>
                </c:pt>
                <c:pt idx="15169">
                  <c:v>-1.4002784499999998</c:v>
                </c:pt>
                <c:pt idx="15170">
                  <c:v>-1.3578094399999998</c:v>
                </c:pt>
                <c:pt idx="15171">
                  <c:v>-1.323722899999997</c:v>
                </c:pt>
                <c:pt idx="15172">
                  <c:v>-1.2992949699999998</c:v>
                </c:pt>
                <c:pt idx="15173">
                  <c:v>-1.2847536899999998</c:v>
                </c:pt>
                <c:pt idx="15174">
                  <c:v>-1.27934237</c:v>
                </c:pt>
                <c:pt idx="15175">
                  <c:v>-1.2814492199999965</c:v>
                </c:pt>
                <c:pt idx="15176">
                  <c:v>-1.2887677899999999</c:v>
                </c:pt>
                <c:pt idx="15177">
                  <c:v>-1.2984566799999999</c:v>
                </c:pt>
                <c:pt idx="15178">
                  <c:v>-1.30728646</c:v>
                </c:pt>
                <c:pt idx="15179">
                  <c:v>-1.31178606</c:v>
                </c:pt>
                <c:pt idx="15180">
                  <c:v>-1.3084197799999999</c:v>
                </c:pt>
                <c:pt idx="15181">
                  <c:v>-1.2938271899999998</c:v>
                </c:pt>
                <c:pt idx="15182">
                  <c:v>-1.2651381499999999</c:v>
                </c:pt>
                <c:pt idx="15183">
                  <c:v>-1.22034373</c:v>
                </c:pt>
                <c:pt idx="15184">
                  <c:v>-1.1586668</c:v>
                </c:pt>
                <c:pt idx="15185">
                  <c:v>-1.08085184</c:v>
                </c:pt>
                <c:pt idx="15186">
                  <c:v>-0.98928829299999999</c:v>
                </c:pt>
                <c:pt idx="15187">
                  <c:v>-0.88789955100000062</c:v>
                </c:pt>
                <c:pt idx="15188">
                  <c:v>-0.78177122500000062</c:v>
                </c:pt>
                <c:pt idx="15189">
                  <c:v>-0.67654280100000064</c:v>
                </c:pt>
                <c:pt idx="15190">
                  <c:v>-0.57764212999999998</c:v>
                </c:pt>
                <c:pt idx="15191">
                  <c:v>-0.48948556000000115</c:v>
                </c:pt>
                <c:pt idx="15192">
                  <c:v>-0.41478719700000038</c:v>
                </c:pt>
                <c:pt idx="15193">
                  <c:v>-0.35411532400000001</c:v>
                </c:pt>
                <c:pt idx="15194">
                  <c:v>-0.30579410800000001</c:v>
                </c:pt>
                <c:pt idx="15195">
                  <c:v>-0.2661840830000009</c:v>
                </c:pt>
                <c:pt idx="15196">
                  <c:v>-0.23029781499999999</c:v>
                </c:pt>
                <c:pt idx="15197">
                  <c:v>-0.19263178200000006</c:v>
                </c:pt>
                <c:pt idx="15198">
                  <c:v>-0.14804841900000046</c:v>
                </c:pt>
                <c:pt idx="15199">
                  <c:v>-9.2532336000000048E-2</c:v>
                </c:pt>
                <c:pt idx="15200">
                  <c:v>-2.36822262E-2</c:v>
                </c:pt>
                <c:pt idx="15201">
                  <c:v>5.9130181100000123E-2</c:v>
                </c:pt>
                <c:pt idx="15202">
                  <c:v>0.15491433400000079</c:v>
                </c:pt>
                <c:pt idx="15203">
                  <c:v>0.26143257700000067</c:v>
                </c:pt>
                <c:pt idx="15204">
                  <c:v>0.37565397600000067</c:v>
                </c:pt>
                <c:pt idx="15205">
                  <c:v>0.49415768800000032</c:v>
                </c:pt>
                <c:pt idx="15206">
                  <c:v>0.6134006920000018</c:v>
                </c:pt>
                <c:pt idx="15207">
                  <c:v>0.72983447500000065</c:v>
                </c:pt>
                <c:pt idx="15208">
                  <c:v>0.83992168199999995</c:v>
                </c:pt>
                <c:pt idx="15209">
                  <c:v>0.94014171200000196</c:v>
                </c:pt>
                <c:pt idx="15210">
                  <c:v>1.0270731799999999</c:v>
                </c:pt>
                <c:pt idx="15211">
                  <c:v>1.0975998399999998</c:v>
                </c:pt>
                <c:pt idx="15212">
                  <c:v>1.1492279599999999</c:v>
                </c:pt>
                <c:pt idx="15213">
                  <c:v>1.1804431400000026</c:v>
                </c:pt>
                <c:pt idx="15214">
                  <c:v>1.1910045899999999</c:v>
                </c:pt>
                <c:pt idx="15215">
                  <c:v>1.1820780700000029</c:v>
                </c:pt>
                <c:pt idx="15216">
                  <c:v>1.1561501700000041</c:v>
                </c:pt>
                <c:pt idx="15217">
                  <c:v>1.1167258899999999</c:v>
                </c:pt>
                <c:pt idx="15218">
                  <c:v>1.0678699399999998</c:v>
                </c:pt>
                <c:pt idx="15219">
                  <c:v>1.0136918699999973</c:v>
                </c:pt>
                <c:pt idx="15220">
                  <c:v>0.95788134199999997</c:v>
                </c:pt>
                <c:pt idx="15221">
                  <c:v>0.90337458599999843</c:v>
                </c:pt>
                <c:pt idx="15222">
                  <c:v>0.852188481</c:v>
                </c:pt>
                <c:pt idx="15223">
                  <c:v>0.80541030699999949</c:v>
                </c:pt>
                <c:pt idx="15224">
                  <c:v>0.76329484100000144</c:v>
                </c:pt>
                <c:pt idx="15225">
                  <c:v>0.72540865700000146</c:v>
                </c:pt>
                <c:pt idx="15226">
                  <c:v>0.69077192700000178</c:v>
                </c:pt>
                <c:pt idx="15227">
                  <c:v>0.65797508600000243</c:v>
                </c:pt>
                <c:pt idx="15228">
                  <c:v>0.62528238099999867</c:v>
                </c:pt>
                <c:pt idx="15229">
                  <c:v>0.5907547350000002</c:v>
                </c:pt>
                <c:pt idx="15230">
                  <c:v>0.55243130899999959</c:v>
                </c:pt>
                <c:pt idx="15231">
                  <c:v>0.508595558</c:v>
                </c:pt>
                <c:pt idx="15232">
                  <c:v>0.45811929899999998</c:v>
                </c:pt>
                <c:pt idx="15233">
                  <c:v>0.40084081500000091</c:v>
                </c:pt>
                <c:pt idx="15234">
                  <c:v>0.33789779400000097</c:v>
                </c:pt>
                <c:pt idx="15235">
                  <c:v>0.27191963900000032</c:v>
                </c:pt>
                <c:pt idx="15236">
                  <c:v>0.20698921500000039</c:v>
                </c:pt>
                <c:pt idx="15237">
                  <c:v>0.14831977199999999</c:v>
                </c:pt>
                <c:pt idx="15238">
                  <c:v>0.10165011</c:v>
                </c:pt>
                <c:pt idx="15239">
                  <c:v>7.2428349399999967E-2</c:v>
                </c:pt>
                <c:pt idx="15240">
                  <c:v>6.4916666400000198E-2</c:v>
                </c:pt>
                <c:pt idx="15241">
                  <c:v>8.1386950100000008E-2</c:v>
                </c:pt>
                <c:pt idx="15242">
                  <c:v>0.12157580500000002</c:v>
                </c:pt>
                <c:pt idx="15243">
                  <c:v>0.18252609000000036</c:v>
                </c:pt>
                <c:pt idx="15244">
                  <c:v>0.25886218300000091</c:v>
                </c:pt>
                <c:pt idx="15245">
                  <c:v>0.34345309900000032</c:v>
                </c:pt>
                <c:pt idx="15246">
                  <c:v>0.42833171100000073</c:v>
                </c:pt>
                <c:pt idx="15247">
                  <c:v>0.50568767199999998</c:v>
                </c:pt>
                <c:pt idx="15248">
                  <c:v>0.56874773000000145</c:v>
                </c:pt>
                <c:pt idx="15249">
                  <c:v>0.61240206600000002</c:v>
                </c:pt>
                <c:pt idx="15250">
                  <c:v>0.63351463500000005</c:v>
                </c:pt>
                <c:pt idx="15251">
                  <c:v>0.63093789000000144</c:v>
                </c:pt>
                <c:pt idx="15252">
                  <c:v>0.6053150360000018</c:v>
                </c:pt>
                <c:pt idx="15253">
                  <c:v>0.55877627300000132</c:v>
                </c:pt>
                <c:pt idx="15254">
                  <c:v>0.49461840100000115</c:v>
                </c:pt>
                <c:pt idx="15255">
                  <c:v>0.41701169400000032</c:v>
                </c:pt>
                <c:pt idx="15256">
                  <c:v>0.33073224000000001</c:v>
                </c:pt>
                <c:pt idx="15257">
                  <c:v>0.24088770600000001</c:v>
                </c:pt>
                <c:pt idx="15258">
                  <c:v>0.15260283299999999</c:v>
                </c:pt>
                <c:pt idx="15259">
                  <c:v>7.065741920000003E-2</c:v>
                </c:pt>
                <c:pt idx="15260">
                  <c:v>-8.9551238800000268E-4</c:v>
                </c:pt>
                <c:pt idx="15261">
                  <c:v>-5.9076048300000003E-2</c:v>
                </c:pt>
                <c:pt idx="15262">
                  <c:v>-0.10222359900000012</c:v>
                </c:pt>
                <c:pt idx="15263">
                  <c:v>-0.13009503100000036</c:v>
                </c:pt>
                <c:pt idx="15264">
                  <c:v>-0.14379480200000036</c:v>
                </c:pt>
                <c:pt idx="15265">
                  <c:v>-0.14555242500000001</c:v>
                </c:pt>
                <c:pt idx="15266">
                  <c:v>-0.13838715200000001</c:v>
                </c:pt>
                <c:pt idx="15267">
                  <c:v>-0.12571448600000046</c:v>
                </c:pt>
                <c:pt idx="15268">
                  <c:v>-0.11095053499999998</c:v>
                </c:pt>
                <c:pt idx="15269">
                  <c:v>-9.71625032E-2</c:v>
                </c:pt>
                <c:pt idx="15270">
                  <c:v>-8.6800322200000266E-2</c:v>
                </c:pt>
                <c:pt idx="15271">
                  <c:v>-8.1529713000000004E-2</c:v>
                </c:pt>
                <c:pt idx="15272">
                  <c:v>-8.217092740000001E-2</c:v>
                </c:pt>
                <c:pt idx="15273">
                  <c:v>-8.8732491500000274E-2</c:v>
                </c:pt>
                <c:pt idx="15274">
                  <c:v>-0.10051959699999995</c:v>
                </c:pt>
                <c:pt idx="15275">
                  <c:v>-0.11629288500000012</c:v>
                </c:pt>
                <c:pt idx="15276">
                  <c:v>-0.13445595699999999</c:v>
                </c:pt>
                <c:pt idx="15277">
                  <c:v>-0.15325555499999999</c:v>
                </c:pt>
                <c:pt idx="15278">
                  <c:v>-0.17098598700000042</c:v>
                </c:pt>
                <c:pt idx="15279">
                  <c:v>-0.18619140500000042</c:v>
                </c:pt>
                <c:pt idx="15280">
                  <c:v>-0.19785424200000021</c:v>
                </c:pt>
                <c:pt idx="15281">
                  <c:v>-0.20555184300000001</c:v>
                </c:pt>
                <c:pt idx="15282">
                  <c:v>-0.20955414400000033</c:v>
                </c:pt>
                <c:pt idx="15283">
                  <c:v>-0.21083090299999999</c:v>
                </c:pt>
                <c:pt idx="15284">
                  <c:v>-0.21094422600000048</c:v>
                </c:pt>
                <c:pt idx="15285">
                  <c:v>-0.21181804200000048</c:v>
                </c:pt>
                <c:pt idx="15286">
                  <c:v>-0.21540424200000063</c:v>
                </c:pt>
                <c:pt idx="15287">
                  <c:v>-0.22329056100000005</c:v>
                </c:pt>
                <c:pt idx="15288">
                  <c:v>-0.23632057299999987</c:v>
                </c:pt>
                <c:pt idx="15289">
                  <c:v>-0.25430375200000005</c:v>
                </c:pt>
                <c:pt idx="15290">
                  <c:v>-0.27588354800000031</c:v>
                </c:pt>
                <c:pt idx="15291">
                  <c:v>-0.29860730100000032</c:v>
                </c:pt>
                <c:pt idx="15292">
                  <c:v>-0.31920315500000002</c:v>
                </c:pt>
                <c:pt idx="15293">
                  <c:v>-0.33403009500000103</c:v>
                </c:pt>
                <c:pt idx="15294">
                  <c:v>-0.33963555400000001</c:v>
                </c:pt>
                <c:pt idx="15295">
                  <c:v>-0.33333113400000008</c:v>
                </c:pt>
                <c:pt idx="15296">
                  <c:v>-0.31369322300000002</c:v>
                </c:pt>
                <c:pt idx="15297">
                  <c:v>-0.28090250300000102</c:v>
                </c:pt>
                <c:pt idx="15298">
                  <c:v>-0.236855547</c:v>
                </c:pt>
                <c:pt idx="15299">
                  <c:v>-0.18501238900000069</c:v>
                </c:pt>
                <c:pt idx="15300">
                  <c:v>-0.12998139100000036</c:v>
                </c:pt>
                <c:pt idx="15301">
                  <c:v>-7.6886773100000083E-2</c:v>
                </c:pt>
                <c:pt idx="15302">
                  <c:v>-3.0606326900000012E-2</c:v>
                </c:pt>
                <c:pt idx="15303">
                  <c:v>4.9974940199999998E-3</c:v>
                </c:pt>
                <c:pt idx="15304">
                  <c:v>2.7714863400000012E-2</c:v>
                </c:pt>
                <c:pt idx="15305">
                  <c:v>3.736615070000001E-2</c:v>
                </c:pt>
                <c:pt idx="15306">
                  <c:v>3.5833855300000016E-2</c:v>
                </c:pt>
                <c:pt idx="15307">
                  <c:v>2.6727806400000012E-2</c:v>
                </c:pt>
                <c:pt idx="15308">
                  <c:v>1.4739215999999972E-2</c:v>
                </c:pt>
                <c:pt idx="15309">
                  <c:v>4.8077187400000004E-3</c:v>
                </c:pt>
                <c:pt idx="15310">
                  <c:v>1.2640550500000031E-3</c:v>
                </c:pt>
                <c:pt idx="15311">
                  <c:v>7.1157956900000114E-3</c:v>
                </c:pt>
                <c:pt idx="15312">
                  <c:v>2.3606363500000012E-2</c:v>
                </c:pt>
                <c:pt idx="15313">
                  <c:v>5.0114355999999985E-2</c:v>
                </c:pt>
                <c:pt idx="15314">
                  <c:v>8.4386787099999999E-2</c:v>
                </c:pt>
                <c:pt idx="15315">
                  <c:v>0.12303261100000012</c:v>
                </c:pt>
                <c:pt idx="15316">
                  <c:v>0.16215969299999997</c:v>
                </c:pt>
                <c:pt idx="15317">
                  <c:v>0.19802288200000009</c:v>
                </c:pt>
                <c:pt idx="15318">
                  <c:v>0.22756544400000048</c:v>
                </c:pt>
                <c:pt idx="15319">
                  <c:v>0.24876920600000052</c:v>
                </c:pt>
                <c:pt idx="15320">
                  <c:v>0.26077457400000031</c:v>
                </c:pt>
                <c:pt idx="15321">
                  <c:v>0.263778236</c:v>
                </c:pt>
                <c:pt idx="15322">
                  <c:v>0.25875889400000002</c:v>
                </c:pt>
                <c:pt idx="15323">
                  <c:v>0.24710800099999999</c:v>
                </c:pt>
                <c:pt idx="15324">
                  <c:v>0.23025473299999999</c:v>
                </c:pt>
                <c:pt idx="15325">
                  <c:v>0.20936655500000001</c:v>
                </c:pt>
                <c:pt idx="15326">
                  <c:v>0.18518263200000001</c:v>
                </c:pt>
                <c:pt idx="15327">
                  <c:v>0.15799864000000063</c:v>
                </c:pt>
                <c:pt idx="15328">
                  <c:v>0.12778257499999987</c:v>
                </c:pt>
                <c:pt idx="15329">
                  <c:v>9.4371316900000043E-2</c:v>
                </c:pt>
                <c:pt idx="15330">
                  <c:v>5.7683762600000001E-2</c:v>
                </c:pt>
                <c:pt idx="15331">
                  <c:v>1.7896292399999996E-2</c:v>
                </c:pt>
                <c:pt idx="15332">
                  <c:v>-2.4451734100000011E-2</c:v>
                </c:pt>
                <c:pt idx="15333">
                  <c:v>-6.842611329999998E-2</c:v>
                </c:pt>
                <c:pt idx="15334">
                  <c:v>-0.11272307500000023</c:v>
                </c:pt>
                <c:pt idx="15335">
                  <c:v>-0.15572944300000063</c:v>
                </c:pt>
                <c:pt idx="15336">
                  <c:v>-0.19560376599999987</c:v>
                </c:pt>
                <c:pt idx="15337">
                  <c:v>-0.23037761499999987</c:v>
                </c:pt>
                <c:pt idx="15338">
                  <c:v>-0.25808887000000102</c:v>
                </c:pt>
                <c:pt idx="15339">
                  <c:v>-0.27695489000000073</c:v>
                </c:pt>
                <c:pt idx="15340">
                  <c:v>-0.28558104699999998</c:v>
                </c:pt>
                <c:pt idx="15341">
                  <c:v>-0.28317799100000091</c:v>
                </c:pt>
                <c:pt idx="15342">
                  <c:v>-0.26974324199999999</c:v>
                </c:pt>
                <c:pt idx="15343">
                  <c:v>-0.24615796200000001</c:v>
                </c:pt>
                <c:pt idx="15344">
                  <c:v>-0.21415914400000033</c:v>
                </c:pt>
                <c:pt idx="15345">
                  <c:v>-0.17617612099999988</c:v>
                </c:pt>
                <c:pt idx="15346">
                  <c:v>-0.13505233899999999</c:v>
                </c:pt>
                <c:pt idx="15347">
                  <c:v>-9.3702415300000286E-2</c:v>
                </c:pt>
                <c:pt idx="15348">
                  <c:v>-5.4770504800000182E-2</c:v>
                </c:pt>
                <c:pt idx="15349">
                  <c:v>-2.0356747100000006E-2</c:v>
                </c:pt>
                <c:pt idx="15350">
                  <c:v>8.1397332300000343E-3</c:v>
                </c:pt>
                <c:pt idx="15351">
                  <c:v>3.0040156500000012E-2</c:v>
                </c:pt>
                <c:pt idx="15352">
                  <c:v>4.5276836000000022E-2</c:v>
                </c:pt>
                <c:pt idx="15353">
                  <c:v>5.4194273500000126E-2</c:v>
                </c:pt>
                <c:pt idx="15354">
                  <c:v>5.7317186000000166E-2</c:v>
                </c:pt>
                <c:pt idx="15355">
                  <c:v>5.5149484700000001E-2</c:v>
                </c:pt>
                <c:pt idx="15356">
                  <c:v>4.8059840099999848E-2</c:v>
                </c:pt>
                <c:pt idx="15357">
                  <c:v>3.6287139000000052E-2</c:v>
                </c:pt>
                <c:pt idx="15358">
                  <c:v>2.0066949299999998E-2</c:v>
                </c:pt>
                <c:pt idx="15359">
                  <c:v>-1.5538992300000002E-4</c:v>
                </c:pt>
                <c:pt idx="15360">
                  <c:v>-2.3488038000000006E-2</c:v>
                </c:pt>
                <c:pt idx="15361">
                  <c:v>-4.8407102199999955E-2</c:v>
                </c:pt>
                <c:pt idx="15362">
                  <c:v>-7.2690180300000032E-2</c:v>
                </c:pt>
                <c:pt idx="15363">
                  <c:v>-9.3506501000000228E-2</c:v>
                </c:pt>
                <c:pt idx="15364">
                  <c:v>-0.10766129800000017</c:v>
                </c:pt>
                <c:pt idx="15365">
                  <c:v>-0.11195336399999986</c:v>
                </c:pt>
                <c:pt idx="15366">
                  <c:v>-0.103574318</c:v>
                </c:pt>
                <c:pt idx="15367">
                  <c:v>-8.0472239799999998E-2</c:v>
                </c:pt>
                <c:pt idx="15368">
                  <c:v>-4.1615324199999956E-2</c:v>
                </c:pt>
                <c:pt idx="15369">
                  <c:v>1.2880408900000025E-2</c:v>
                </c:pt>
                <c:pt idx="15370">
                  <c:v>8.1764797900000047E-2</c:v>
                </c:pt>
                <c:pt idx="15371">
                  <c:v>0.16278635100000038</c:v>
                </c:pt>
                <c:pt idx="15372">
                  <c:v>0.25290735199999997</c:v>
                </c:pt>
                <c:pt idx="15373">
                  <c:v>0.3485653060000003</c:v>
                </c:pt>
                <c:pt idx="15374">
                  <c:v>0.4459499210000003</c:v>
                </c:pt>
                <c:pt idx="15375">
                  <c:v>0.54127709700000004</c:v>
                </c:pt>
                <c:pt idx="15376">
                  <c:v>0.63104736700000064</c:v>
                </c:pt>
                <c:pt idx="15377">
                  <c:v>0.71227615399999999</c:v>
                </c:pt>
                <c:pt idx="15378">
                  <c:v>0.78268279600000001</c:v>
                </c:pt>
                <c:pt idx="15379">
                  <c:v>0.84081940700000146</c:v>
                </c:pt>
                <c:pt idx="15380">
                  <c:v>0.88612538700000021</c:v>
                </c:pt>
                <c:pt idx="15381">
                  <c:v>0.91889888099999995</c:v>
                </c:pt>
                <c:pt idx="15382">
                  <c:v>0.94018919400000001</c:v>
                </c:pt>
                <c:pt idx="15383">
                  <c:v>0.95162623800000146</c:v>
                </c:pt>
                <c:pt idx="15384">
                  <c:v>0.95520701200000169</c:v>
                </c:pt>
                <c:pt idx="15385">
                  <c:v>0.95306054799999951</c:v>
                </c:pt>
                <c:pt idx="15386">
                  <c:v>0.94720679299999999</c:v>
                </c:pt>
                <c:pt idx="15387">
                  <c:v>0.93932165000000145</c:v>
                </c:pt>
                <c:pt idx="15388">
                  <c:v>0.93052322399999998</c:v>
                </c:pt>
                <c:pt idx="15389">
                  <c:v>0.92120039300000001</c:v>
                </c:pt>
                <c:pt idx="15390">
                  <c:v>0.91091505399999995</c:v>
                </c:pt>
                <c:pt idx="15391">
                  <c:v>0.89841238599999707</c:v>
                </c:pt>
                <c:pt idx="15392">
                  <c:v>0.88176354299999959</c:v>
                </c:pt>
                <c:pt idx="15393">
                  <c:v>0.85864529200000317</c:v>
                </c:pt>
                <c:pt idx="15394">
                  <c:v>0.8267306730000018</c:v>
                </c:pt>
                <c:pt idx="15395">
                  <c:v>0.78413542999999997</c:v>
                </c:pt>
                <c:pt idx="15396">
                  <c:v>0.72984681700000242</c:v>
                </c:pt>
                <c:pt idx="15397">
                  <c:v>0.6640546760000029</c:v>
                </c:pt>
                <c:pt idx="15398">
                  <c:v>0.58831605399999876</c:v>
                </c:pt>
                <c:pt idx="15399">
                  <c:v>0.50551071799999958</c:v>
                </c:pt>
                <c:pt idx="15400">
                  <c:v>0.41957762500000073</c:v>
                </c:pt>
                <c:pt idx="15401">
                  <c:v>0.3350626210000015</c:v>
                </c:pt>
                <c:pt idx="15402">
                  <c:v>0.256544618</c:v>
                </c:pt>
                <c:pt idx="15403">
                  <c:v>0.18803781100000036</c:v>
                </c:pt>
                <c:pt idx="15404">
                  <c:v>0.13247954100000001</c:v>
                </c:pt>
                <c:pt idx="15405">
                  <c:v>9.1403313799999997E-2</c:v>
                </c:pt>
                <c:pt idx="15406">
                  <c:v>6.4858579000000083E-2</c:v>
                </c:pt>
                <c:pt idx="15407">
                  <c:v>5.1582792799999985E-2</c:v>
                </c:pt>
                <c:pt idx="15408">
                  <c:v>4.9369870900000133E-2</c:v>
                </c:pt>
                <c:pt idx="15409">
                  <c:v>5.5531051900000024E-2</c:v>
                </c:pt>
                <c:pt idx="15410">
                  <c:v>6.7327363299999998E-2</c:v>
                </c:pt>
                <c:pt idx="15411">
                  <c:v>8.2272035699999996E-2</c:v>
                </c:pt>
                <c:pt idx="15412">
                  <c:v>9.8251351300000331E-2</c:v>
                </c:pt>
                <c:pt idx="15413">
                  <c:v>0.11347557600000006</c:v>
                </c:pt>
                <c:pt idx="15414">
                  <c:v>0.12632468599999988</c:v>
                </c:pt>
                <c:pt idx="15415">
                  <c:v>0.135180683</c:v>
                </c:pt>
                <c:pt idx="15416">
                  <c:v>0.13833252699999987</c:v>
                </c:pt>
                <c:pt idx="15417">
                  <c:v>0.13400444400000036</c:v>
                </c:pt>
                <c:pt idx="15418">
                  <c:v>0.120510216</c:v>
                </c:pt>
                <c:pt idx="15419">
                  <c:v>9.6491846400000067E-2</c:v>
                </c:pt>
                <c:pt idx="15420">
                  <c:v>6.1172855199999848E-2</c:v>
                </c:pt>
                <c:pt idx="15421">
                  <c:v>1.4550138700000001E-2</c:v>
                </c:pt>
                <c:pt idx="15422">
                  <c:v>-4.2532478300000023E-2</c:v>
                </c:pt>
                <c:pt idx="15423">
                  <c:v>-0.108453538</c:v>
                </c:pt>
                <c:pt idx="15424">
                  <c:v>-0.18101516700000042</c:v>
                </c:pt>
                <c:pt idx="15425">
                  <c:v>-0.25772983700000002</c:v>
                </c:pt>
                <c:pt idx="15426">
                  <c:v>-0.33613105900000001</c:v>
                </c:pt>
                <c:pt idx="15427">
                  <c:v>-0.41404424099999998</c:v>
                </c:pt>
                <c:pt idx="15428">
                  <c:v>-0.48976815099999998</c:v>
                </c:pt>
                <c:pt idx="15429">
                  <c:v>-0.56214506700000133</c:v>
                </c:pt>
                <c:pt idx="15430">
                  <c:v>-0.63051978600000003</c:v>
                </c:pt>
                <c:pt idx="15431">
                  <c:v>-0.69461125100000065</c:v>
                </c:pt>
                <c:pt idx="15432">
                  <c:v>-0.75432993900000145</c:v>
                </c:pt>
                <c:pt idx="15433">
                  <c:v>-0.80957844099999998</c:v>
                </c:pt>
                <c:pt idx="15434">
                  <c:v>-0.86007153100000144</c:v>
                </c:pt>
                <c:pt idx="15435">
                  <c:v>-0.90520687499999997</c:v>
                </c:pt>
                <c:pt idx="15436">
                  <c:v>-0.94401249399999998</c:v>
                </c:pt>
                <c:pt idx="15437">
                  <c:v>-0.9751855659999995</c:v>
                </c:pt>
                <c:pt idx="15438">
                  <c:v>-0.99722254599999816</c:v>
                </c:pt>
                <c:pt idx="15439">
                  <c:v>-1.0086200499999998</c:v>
                </c:pt>
                <c:pt idx="15440">
                  <c:v>-1.0081068499999999</c:v>
                </c:pt>
                <c:pt idx="15441">
                  <c:v>-0.99485877899999997</c:v>
                </c:pt>
                <c:pt idx="15442">
                  <c:v>-0.96864967800000301</c:v>
                </c:pt>
                <c:pt idx="15443">
                  <c:v>-0.92991158699999998</c:v>
                </c:pt>
                <c:pt idx="15444">
                  <c:v>-0.87970590600000242</c:v>
                </c:pt>
                <c:pt idx="15445">
                  <c:v>-0.81963249100000002</c:v>
                </c:pt>
                <c:pt idx="15446">
                  <c:v>-0.75171834999999998</c:v>
                </c:pt>
                <c:pt idx="15447">
                  <c:v>-0.67832197700000196</c:v>
                </c:pt>
                <c:pt idx="15448">
                  <c:v>-0.602067358</c:v>
                </c:pt>
                <c:pt idx="15449">
                  <c:v>-0.52579204899999998</c:v>
                </c:pt>
                <c:pt idx="15450">
                  <c:v>-0.45247452600000032</c:v>
                </c:pt>
                <c:pt idx="15451">
                  <c:v>-0.38510292600000073</c:v>
                </c:pt>
                <c:pt idx="15452">
                  <c:v>-0.32647095800000098</c:v>
                </c:pt>
                <c:pt idx="15453">
                  <c:v>-0.27892173600000031</c:v>
                </c:pt>
                <c:pt idx="15454">
                  <c:v>-0.24409424300000052</c:v>
                </c:pt>
                <c:pt idx="15455">
                  <c:v>-0.22274515400000042</c:v>
                </c:pt>
                <c:pt idx="15456">
                  <c:v>-0.21470445800000046</c:v>
                </c:pt>
                <c:pt idx="15457">
                  <c:v>-0.21898736300000052</c:v>
                </c:pt>
                <c:pt idx="15458">
                  <c:v>-0.234036719</c:v>
                </c:pt>
                <c:pt idx="15459">
                  <c:v>-0.25802964699999997</c:v>
                </c:pt>
                <c:pt idx="15460">
                  <c:v>-0.28916712900000002</c:v>
                </c:pt>
                <c:pt idx="15461">
                  <c:v>-0.32587694300000158</c:v>
                </c:pt>
                <c:pt idx="15462">
                  <c:v>-0.36689522600000002</c:v>
                </c:pt>
                <c:pt idx="15463">
                  <c:v>-0.41123287300000066</c:v>
                </c:pt>
                <c:pt idx="15464">
                  <c:v>-0.45806511900000002</c:v>
                </c:pt>
                <c:pt idx="15465">
                  <c:v>-0.50659498899999866</c:v>
                </c:pt>
                <c:pt idx="15466">
                  <c:v>-0.55593568300000062</c:v>
                </c:pt>
                <c:pt idx="15467">
                  <c:v>-0.60504046600000183</c:v>
                </c:pt>
                <c:pt idx="15468">
                  <c:v>-0.65268924600000278</c:v>
                </c:pt>
                <c:pt idx="15469">
                  <c:v>-0.69752727300000061</c:v>
                </c:pt>
                <c:pt idx="15470">
                  <c:v>-0.73814487800000195</c:v>
                </c:pt>
                <c:pt idx="15471">
                  <c:v>-0.77318417499999981</c:v>
                </c:pt>
                <c:pt idx="15472">
                  <c:v>-0.80145629399999996</c:v>
                </c:pt>
                <c:pt idx="15473">
                  <c:v>-0.82205218799999957</c:v>
                </c:pt>
                <c:pt idx="15474">
                  <c:v>-0.83442950900000001</c:v>
                </c:pt>
                <c:pt idx="15475">
                  <c:v>-0.83846173199999996</c:v>
                </c:pt>
                <c:pt idx="15476">
                  <c:v>-0.83444471700000145</c:v>
                </c:pt>
                <c:pt idx="15477">
                  <c:v>-0.82306610299999949</c:v>
                </c:pt>
                <c:pt idx="15478">
                  <c:v>-0.80534945400000146</c:v>
                </c:pt>
                <c:pt idx="15479">
                  <c:v>-0.78258371099999957</c:v>
                </c:pt>
                <c:pt idx="15480">
                  <c:v>-0.75623985300000196</c:v>
                </c:pt>
                <c:pt idx="15481">
                  <c:v>-0.72786664400000001</c:v>
                </c:pt>
                <c:pt idx="15482">
                  <c:v>-0.69894978700000154</c:v>
                </c:pt>
                <c:pt idx="15483">
                  <c:v>-0.67072370200000231</c:v>
                </c:pt>
                <c:pt idx="15484">
                  <c:v>-0.64394337800000145</c:v>
                </c:pt>
                <c:pt idx="15485">
                  <c:v>-0.61864825700000314</c:v>
                </c:pt>
                <c:pt idx="15486">
                  <c:v>-0.59397365600000063</c:v>
                </c:pt>
                <c:pt idx="15487">
                  <c:v>-0.56807688700000003</c:v>
                </c:pt>
                <c:pt idx="15488">
                  <c:v>-0.538237034</c:v>
                </c:pt>
                <c:pt idx="15489">
                  <c:v>-0.50116028399999957</c:v>
                </c:pt>
                <c:pt idx="15490">
                  <c:v>-0.45347919000000031</c:v>
                </c:pt>
                <c:pt idx="15491">
                  <c:v>-0.3923832540000009</c:v>
                </c:pt>
                <c:pt idx="15492">
                  <c:v>-0.31627375300000032</c:v>
                </c:pt>
                <c:pt idx="15493">
                  <c:v>-0.22530922800000006</c:v>
                </c:pt>
                <c:pt idx="15494">
                  <c:v>-0.12170834000000012</c:v>
                </c:pt>
                <c:pt idx="15495">
                  <c:v>-9.7131635600000016E-3</c:v>
                </c:pt>
                <c:pt idx="15496">
                  <c:v>0.104818676</c:v>
                </c:pt>
                <c:pt idx="15497">
                  <c:v>0.21514220200000042</c:v>
                </c:pt>
                <c:pt idx="15498">
                  <c:v>0.31454403100000067</c:v>
                </c:pt>
                <c:pt idx="15499">
                  <c:v>0.39727300000000032</c:v>
                </c:pt>
                <c:pt idx="15500">
                  <c:v>0.45929788000000005</c:v>
                </c:pt>
                <c:pt idx="15501">
                  <c:v>0.49875339400000002</c:v>
                </c:pt>
                <c:pt idx="15502">
                  <c:v>0.51601530899999959</c:v>
                </c:pt>
                <c:pt idx="15503">
                  <c:v>0.51343665799999949</c:v>
                </c:pt>
                <c:pt idx="15504">
                  <c:v>0.49484855900000091</c:v>
                </c:pt>
                <c:pt idx="15505">
                  <c:v>0.46496358400000032</c:v>
                </c:pt>
                <c:pt idx="15506">
                  <c:v>0.42880983400000067</c:v>
                </c:pt>
                <c:pt idx="15507">
                  <c:v>0.39127785400000031</c:v>
                </c:pt>
                <c:pt idx="15508">
                  <c:v>0.35680736700000115</c:v>
                </c:pt>
                <c:pt idx="15509">
                  <c:v>0.32919219000000038</c:v>
                </c:pt>
                <c:pt idx="15510">
                  <c:v>0.31145599100000115</c:v>
                </c:pt>
                <c:pt idx="15511">
                  <c:v>0.30575318000000001</c:v>
                </c:pt>
                <c:pt idx="15512">
                  <c:v>0.31326875300000073</c:v>
                </c:pt>
                <c:pt idx="15513">
                  <c:v>0.33411970700000115</c:v>
                </c:pt>
                <c:pt idx="15514">
                  <c:v>0.36728525000000001</c:v>
                </c:pt>
                <c:pt idx="15515">
                  <c:v>0.41060407200000032</c:v>
                </c:pt>
                <c:pt idx="15516">
                  <c:v>0.46087294500000098</c:v>
                </c:pt>
                <c:pt idx="15517">
                  <c:v>0.51406425700000002</c:v>
                </c:pt>
                <c:pt idx="15518">
                  <c:v>0.56565410300000063</c:v>
                </c:pt>
                <c:pt idx="15519">
                  <c:v>0.61102537900000065</c:v>
                </c:pt>
                <c:pt idx="15520">
                  <c:v>0.64588962400000183</c:v>
                </c:pt>
                <c:pt idx="15521">
                  <c:v>0.66666196600000183</c:v>
                </c:pt>
                <c:pt idx="15522">
                  <c:v>0.67073116500000063</c:v>
                </c:pt>
                <c:pt idx="15523">
                  <c:v>0.65658812099999997</c:v>
                </c:pt>
                <c:pt idx="15524">
                  <c:v>0.62380803100000182</c:v>
                </c:pt>
                <c:pt idx="15525">
                  <c:v>0.57291562400000062</c:v>
                </c:pt>
                <c:pt idx="15526">
                  <c:v>0.50518642499999866</c:v>
                </c:pt>
                <c:pt idx="15527">
                  <c:v>0.42244626300000115</c:v>
                </c:pt>
                <c:pt idx="15528">
                  <c:v>0.32692099800000157</c:v>
                </c:pt>
                <c:pt idx="15529">
                  <c:v>0.22116124300000006</c:v>
                </c:pt>
                <c:pt idx="15530">
                  <c:v>0.10803553600000017</c:v>
                </c:pt>
                <c:pt idx="15531">
                  <c:v>-9.2410785099999986E-3</c:v>
                </c:pt>
                <c:pt idx="15532">
                  <c:v>-0.12709034399999999</c:v>
                </c:pt>
                <c:pt idx="15533">
                  <c:v>-0.241608606</c:v>
                </c:pt>
                <c:pt idx="15534">
                  <c:v>-0.3486840540000003</c:v>
                </c:pt>
                <c:pt idx="15535">
                  <c:v>-0.4441928030000003</c:v>
                </c:pt>
                <c:pt idx="15536">
                  <c:v>-0.5242503549999995</c:v>
                </c:pt>
                <c:pt idx="15537">
                  <c:v>-0.58548198899999826</c:v>
                </c:pt>
                <c:pt idx="15538">
                  <c:v>-0.62527289500000005</c:v>
                </c:pt>
                <c:pt idx="15539">
                  <c:v>-0.64196567100000146</c:v>
                </c:pt>
                <c:pt idx="15540">
                  <c:v>-0.63498364300000065</c:v>
                </c:pt>
                <c:pt idx="15541">
                  <c:v>-0.60487061000000231</c:v>
                </c:pt>
                <c:pt idx="15542">
                  <c:v>-0.55324593000000133</c:v>
                </c:pt>
                <c:pt idx="15543">
                  <c:v>-0.48268061600000073</c:v>
                </c:pt>
                <c:pt idx="15544">
                  <c:v>-0.39650752700000103</c:v>
                </c:pt>
                <c:pt idx="15545">
                  <c:v>-0.29858643300000115</c:v>
                </c:pt>
                <c:pt idx="15546">
                  <c:v>-0.19304966000000021</c:v>
                </c:pt>
                <c:pt idx="15547">
                  <c:v>-8.4059135600000043E-2</c:v>
                </c:pt>
                <c:pt idx="15548">
                  <c:v>2.4400650500000006E-2</c:v>
                </c:pt>
                <c:pt idx="15549">
                  <c:v>0.12867987199999967</c:v>
                </c:pt>
                <c:pt idx="15550">
                  <c:v>0.22557221699999988</c:v>
                </c:pt>
                <c:pt idx="15551">
                  <c:v>0.31239093700000098</c:v>
                </c:pt>
                <c:pt idx="15552">
                  <c:v>0.38703107200000031</c:v>
                </c:pt>
                <c:pt idx="15553">
                  <c:v>0.44803129300000011</c:v>
                </c:pt>
                <c:pt idx="15554">
                  <c:v>0.49463496900000098</c:v>
                </c:pt>
                <c:pt idx="15555">
                  <c:v>0.52683514600000003</c:v>
                </c:pt>
                <c:pt idx="15556">
                  <c:v>0.545378378</c:v>
                </c:pt>
                <c:pt idx="15557">
                  <c:v>0.55170741700000181</c:v>
                </c:pt>
                <c:pt idx="15558">
                  <c:v>0.547833283</c:v>
                </c:pt>
                <c:pt idx="15559">
                  <c:v>0.5361444960000018</c:v>
                </c:pt>
                <c:pt idx="15560">
                  <c:v>0.51917370699999998</c:v>
                </c:pt>
                <c:pt idx="15561">
                  <c:v>0.49934831900000115</c:v>
                </c:pt>
                <c:pt idx="15562">
                  <c:v>0.47874978100000032</c:v>
                </c:pt>
                <c:pt idx="15563">
                  <c:v>0.45889969100000066</c:v>
                </c:pt>
                <c:pt idx="15564">
                  <c:v>0.44058948800000031</c:v>
                </c:pt>
                <c:pt idx="15565">
                  <c:v>0.42376994800000001</c:v>
                </c:pt>
                <c:pt idx="15566">
                  <c:v>0.4075226980000009</c:v>
                </c:pt>
                <c:pt idx="15567">
                  <c:v>0.39013789400000032</c:v>
                </c:pt>
                <c:pt idx="15568">
                  <c:v>0.36931563400000073</c:v>
                </c:pt>
                <c:pt idx="15569">
                  <c:v>0.34249123100000012</c:v>
                </c:pt>
                <c:pt idx="15570">
                  <c:v>0.30725640400000032</c:v>
                </c:pt>
                <c:pt idx="15571">
                  <c:v>0.26181853200000038</c:v>
                </c:pt>
                <c:pt idx="15572">
                  <c:v>0.20541681100000042</c:v>
                </c:pt>
                <c:pt idx="15573">
                  <c:v>0.13860962199999988</c:v>
                </c:pt>
                <c:pt idx="15574">
                  <c:v>6.3365344900000023E-2</c:v>
                </c:pt>
                <c:pt idx="15575">
                  <c:v>-1.7072886300000006E-2</c:v>
                </c:pt>
                <c:pt idx="15576">
                  <c:v>-9.8528768400000424E-2</c:v>
                </c:pt>
                <c:pt idx="15577">
                  <c:v>-0.176371896</c:v>
                </c:pt>
                <c:pt idx="15578">
                  <c:v>-0.24603727800000033</c:v>
                </c:pt>
                <c:pt idx="15579">
                  <c:v>-0.30348378000000098</c:v>
                </c:pt>
                <c:pt idx="15580">
                  <c:v>-0.34551335600000016</c:v>
                </c:pt>
                <c:pt idx="15581">
                  <c:v>-0.36991940500000098</c:v>
                </c:pt>
                <c:pt idx="15582">
                  <c:v>-0.37548016900000158</c:v>
                </c:pt>
                <c:pt idx="15583">
                  <c:v>-0.36185034100000091</c:v>
                </c:pt>
                <c:pt idx="15584">
                  <c:v>-0.32942263900000157</c:v>
                </c:pt>
                <c:pt idx="15585">
                  <c:v>-0.27922019600000031</c:v>
                </c:pt>
                <c:pt idx="15586">
                  <c:v>-0.21285307000000001</c:v>
                </c:pt>
                <c:pt idx="15587">
                  <c:v>-0.13253625799999999</c:v>
                </c:pt>
                <c:pt idx="15588">
                  <c:v>-4.1132553199999956E-2</c:v>
                </c:pt>
                <c:pt idx="15589">
                  <c:v>5.7832595600000113E-2</c:v>
                </c:pt>
                <c:pt idx="15590">
                  <c:v>0.16023862799999997</c:v>
                </c:pt>
                <c:pt idx="15591">
                  <c:v>0.26155679400000031</c:v>
                </c:pt>
                <c:pt idx="15592">
                  <c:v>0.3571626150000009</c:v>
                </c:pt>
                <c:pt idx="15593">
                  <c:v>0.44274378200000009</c:v>
                </c:pt>
                <c:pt idx="15594">
                  <c:v>0.51474017400000005</c:v>
                </c:pt>
                <c:pt idx="15595">
                  <c:v>0.57073183300000196</c:v>
                </c:pt>
                <c:pt idx="15596">
                  <c:v>0.60968692999999996</c:v>
                </c:pt>
                <c:pt idx="15597">
                  <c:v>0.63200036000000004</c:v>
                </c:pt>
                <c:pt idx="15598">
                  <c:v>0.63929417700000146</c:v>
                </c:pt>
                <c:pt idx="15599">
                  <c:v>0.63400040200000196</c:v>
                </c:pt>
                <c:pt idx="15600">
                  <c:v>0.61880041500000182</c:v>
                </c:pt>
                <c:pt idx="15601">
                  <c:v>0.59603305600000023</c:v>
                </c:pt>
                <c:pt idx="15602">
                  <c:v>0.56719664199999997</c:v>
                </c:pt>
                <c:pt idx="15603">
                  <c:v>0.53265377700000005</c:v>
                </c:pt>
                <c:pt idx="15604">
                  <c:v>0.49160189000000032</c:v>
                </c:pt>
                <c:pt idx="15605">
                  <c:v>0.44231016600000089</c:v>
                </c:pt>
                <c:pt idx="15606">
                  <c:v>0.38256402000000073</c:v>
                </c:pt>
                <c:pt idx="15607">
                  <c:v>0.31021621600000032</c:v>
                </c:pt>
                <c:pt idx="15608">
                  <c:v>0.22373057199999988</c:v>
                </c:pt>
                <c:pt idx="15609">
                  <c:v>0.12262343300000018</c:v>
                </c:pt>
                <c:pt idx="15610">
                  <c:v>7.746701100000029E-3</c:v>
                </c:pt>
                <c:pt idx="15611">
                  <c:v>-0.11860135800000003</c:v>
                </c:pt>
                <c:pt idx="15612">
                  <c:v>-0.25272001100000002</c:v>
                </c:pt>
                <c:pt idx="15613">
                  <c:v>-0.38967449500000151</c:v>
                </c:pt>
                <c:pt idx="15614">
                  <c:v>-0.52356395199999828</c:v>
                </c:pt>
                <c:pt idx="15615">
                  <c:v>-0.64787741600000315</c:v>
                </c:pt>
                <c:pt idx="15616">
                  <c:v>-0.75593195900000065</c:v>
                </c:pt>
                <c:pt idx="15617">
                  <c:v>-0.84138150899999997</c:v>
                </c:pt>
                <c:pt idx="15618">
                  <c:v>-0.89876545400000063</c:v>
                </c:pt>
                <c:pt idx="15619">
                  <c:v>-0.92403892700000001</c:v>
                </c:pt>
                <c:pt idx="15620">
                  <c:v>-0.91501014199999842</c:v>
                </c:pt>
                <c:pt idx="15621">
                  <c:v>-0.87160705100000146</c:v>
                </c:pt>
                <c:pt idx="15622">
                  <c:v>-0.79591599300000004</c:v>
                </c:pt>
                <c:pt idx="15623">
                  <c:v>-0.69197328500000022</c:v>
                </c:pt>
                <c:pt idx="15624">
                  <c:v>-0.56533781000000005</c:v>
                </c:pt>
                <c:pt idx="15625">
                  <c:v>-0.42251419700000098</c:v>
                </c:pt>
                <c:pt idx="15626">
                  <c:v>-0.27032412600000066</c:v>
                </c:pt>
                <c:pt idx="15627">
                  <c:v>-0.11532815700000003</c:v>
                </c:pt>
                <c:pt idx="15628">
                  <c:v>3.6618926200000006E-2</c:v>
                </c:pt>
                <c:pt idx="15629">
                  <c:v>0.18063219999999999</c:v>
                </c:pt>
                <c:pt idx="15630">
                  <c:v>0.31287777000000133</c:v>
                </c:pt>
                <c:pt idx="15631">
                  <c:v>0.43050969200000067</c:v>
                </c:pt>
                <c:pt idx="15632">
                  <c:v>0.53153015499999956</c:v>
                </c:pt>
                <c:pt idx="15633">
                  <c:v>0.61464607700000196</c:v>
                </c:pt>
                <c:pt idx="15634">
                  <c:v>0.67918136200000145</c:v>
                </c:pt>
                <c:pt idx="15635">
                  <c:v>0.72507515400000133</c:v>
                </c:pt>
                <c:pt idx="15636">
                  <c:v>0.75295578500000004</c:v>
                </c:pt>
                <c:pt idx="15637">
                  <c:v>0.76424746700000146</c:v>
                </c:pt>
                <c:pt idx="15638">
                  <c:v>0.76124562500000181</c:v>
                </c:pt>
                <c:pt idx="15639">
                  <c:v>0.74709541700000315</c:v>
                </c:pt>
                <c:pt idx="15640">
                  <c:v>0.72562875500000146</c:v>
                </c:pt>
                <c:pt idx="15641">
                  <c:v>0.70104657500000001</c:v>
                </c:pt>
                <c:pt idx="15642">
                  <c:v>0.67747604500000003</c:v>
                </c:pt>
                <c:pt idx="15643">
                  <c:v>0.65846873500000003</c:v>
                </c:pt>
                <c:pt idx="15644">
                  <c:v>0.64652827900000065</c:v>
                </c:pt>
                <c:pt idx="15645">
                  <c:v>0.6427614790000018</c:v>
                </c:pt>
                <c:pt idx="15646">
                  <c:v>0.64672697400000145</c:v>
                </c:pt>
                <c:pt idx="15647">
                  <c:v>0.65652110600000146</c:v>
                </c:pt>
                <c:pt idx="15648">
                  <c:v>0.66909484500000183</c:v>
                </c:pt>
                <c:pt idx="15649">
                  <c:v>0.68075142500000063</c:v>
                </c:pt>
                <c:pt idx="15650">
                  <c:v>0.68774129200000311</c:v>
                </c:pt>
                <c:pt idx="15651">
                  <c:v>0.68685533300000179</c:v>
                </c:pt>
                <c:pt idx="15652">
                  <c:v>0.67592329400000195</c:v>
                </c:pt>
                <c:pt idx="15653">
                  <c:v>0.65414489200000314</c:v>
                </c:pt>
                <c:pt idx="15654">
                  <c:v>0.622214139</c:v>
                </c:pt>
                <c:pt idx="15655">
                  <c:v>0.58223113799999959</c:v>
                </c:pt>
                <c:pt idx="15656">
                  <c:v>0.53742733999999959</c:v>
                </c:pt>
                <c:pt idx="15657">
                  <c:v>0.49175279200000038</c:v>
                </c:pt>
                <c:pt idx="15658">
                  <c:v>0.44938917800000078</c:v>
                </c:pt>
                <c:pt idx="15659">
                  <c:v>0.41425572000000005</c:v>
                </c:pt>
                <c:pt idx="15660">
                  <c:v>0.38957087200000151</c:v>
                </c:pt>
                <c:pt idx="15661">
                  <c:v>0.37751921600000032</c:v>
                </c:pt>
                <c:pt idx="15662">
                  <c:v>0.37905709100000073</c:v>
                </c:pt>
                <c:pt idx="15663">
                  <c:v>0.39386817400000157</c:v>
                </c:pt>
                <c:pt idx="15664">
                  <c:v>0.42045892000000074</c:v>
                </c:pt>
                <c:pt idx="15665">
                  <c:v>0.45636742600000002</c:v>
                </c:pt>
                <c:pt idx="15666">
                  <c:v>0.49844527700000091</c:v>
                </c:pt>
                <c:pt idx="15667">
                  <c:v>0.54316790699999951</c:v>
                </c:pt>
                <c:pt idx="15668">
                  <c:v>0.58693054799999889</c:v>
                </c:pt>
                <c:pt idx="15669">
                  <c:v>0.62629684300000132</c:v>
                </c:pt>
                <c:pt idx="15670">
                  <c:v>0.65818054599999998</c:v>
                </c:pt>
                <c:pt idx="15671">
                  <c:v>0.67995857000000182</c:v>
                </c:pt>
                <c:pt idx="15672">
                  <c:v>0.68952604399999951</c:v>
                </c:pt>
                <c:pt idx="15673">
                  <c:v>0.6853152580000007</c:v>
                </c:pt>
                <c:pt idx="15674">
                  <c:v>0.66630380900000064</c:v>
                </c:pt>
                <c:pt idx="15675">
                  <c:v>0.63203189900000145</c:v>
                </c:pt>
                <c:pt idx="15676">
                  <c:v>0.58263830700000019</c:v>
                </c:pt>
                <c:pt idx="15677">
                  <c:v>0.51890925400000065</c:v>
                </c:pt>
                <c:pt idx="15678">
                  <c:v>0.44231899900000127</c:v>
                </c:pt>
                <c:pt idx="15679">
                  <c:v>0.35502878600000126</c:v>
                </c:pt>
                <c:pt idx="15680">
                  <c:v>0.25981204700000032</c:v>
                </c:pt>
                <c:pt idx="15681">
                  <c:v>0.15988512899999999</c:v>
                </c:pt>
                <c:pt idx="15682">
                  <c:v>5.8646644599999985E-2</c:v>
                </c:pt>
                <c:pt idx="15683">
                  <c:v>-4.0643842099999793E-2</c:v>
                </c:pt>
                <c:pt idx="15684">
                  <c:v>-0.13519251599999987</c:v>
                </c:pt>
                <c:pt idx="15685">
                  <c:v>-0.22293851300000006</c:v>
                </c:pt>
                <c:pt idx="15686">
                  <c:v>-0.30270644800000002</c:v>
                </c:pt>
                <c:pt idx="15687">
                  <c:v>-0.37421205100000032</c:v>
                </c:pt>
                <c:pt idx="15688">
                  <c:v>-0.43792312300000097</c:v>
                </c:pt>
                <c:pt idx="15689">
                  <c:v>-0.49480572300000097</c:v>
                </c:pt>
                <c:pt idx="15690">
                  <c:v>-0.54600560600000181</c:v>
                </c:pt>
                <c:pt idx="15691">
                  <c:v>-0.59251949599999876</c:v>
                </c:pt>
                <c:pt idx="15692">
                  <c:v>-0.63490684700000133</c:v>
                </c:pt>
                <c:pt idx="15693">
                  <c:v>-0.67308714999999997</c:v>
                </c:pt>
                <c:pt idx="15694">
                  <c:v>-0.70626076599999843</c:v>
                </c:pt>
                <c:pt idx="15695">
                  <c:v>-0.7329837809999995</c:v>
                </c:pt>
                <c:pt idx="15696">
                  <c:v>-0.75141187700000145</c:v>
                </c:pt>
                <c:pt idx="15697">
                  <c:v>-0.75969518500000133</c:v>
                </c:pt>
                <c:pt idx="15698">
                  <c:v>-0.75646603300000004</c:v>
                </c:pt>
                <c:pt idx="15699">
                  <c:v>-0.74131628899999957</c:v>
                </c:pt>
                <c:pt idx="15700">
                  <c:v>-0.71513439199999951</c:v>
                </c:pt>
                <c:pt idx="15701">
                  <c:v>-0.68018081800000063</c:v>
                </c:pt>
                <c:pt idx="15702">
                  <c:v>-0.63983031700000181</c:v>
                </c:pt>
                <c:pt idx="15703">
                  <c:v>-0.59799366300000023</c:v>
                </c:pt>
                <c:pt idx="15704">
                  <c:v>-0.55832204299999999</c:v>
                </c:pt>
                <c:pt idx="15705">
                  <c:v>-0.52337105799999994</c:v>
                </c:pt>
                <c:pt idx="15706">
                  <c:v>-0.49392497500000193</c:v>
                </c:pt>
                <c:pt idx="15707">
                  <c:v>-0.46865526200000002</c:v>
                </c:pt>
                <c:pt idx="15708">
                  <c:v>-0.4442121150000003</c:v>
                </c:pt>
                <c:pt idx="15709">
                  <c:v>-0.41575084699999998</c:v>
                </c:pt>
                <c:pt idx="15710">
                  <c:v>-0.37779952700000002</c:v>
                </c:pt>
                <c:pt idx="15711">
                  <c:v>-0.32530593600000091</c:v>
                </c:pt>
                <c:pt idx="15712">
                  <c:v>-0.25466829400000002</c:v>
                </c:pt>
                <c:pt idx="15713">
                  <c:v>-0.16456151399999988</c:v>
                </c:pt>
                <c:pt idx="15714">
                  <c:v>-5.6410816500000002E-2</c:v>
                </c:pt>
                <c:pt idx="15715">
                  <c:v>6.5571241099999997E-2</c:v>
                </c:pt>
                <c:pt idx="15716">
                  <c:v>0.19478700400000021</c:v>
                </c:pt>
                <c:pt idx="15717">
                  <c:v>0.3230208370000015</c:v>
                </c:pt>
                <c:pt idx="15718">
                  <c:v>0.44143151200000003</c:v>
                </c:pt>
                <c:pt idx="15719">
                  <c:v>0.54159759699999999</c:v>
                </c:pt>
                <c:pt idx="15720">
                  <c:v>0.61644803500000145</c:v>
                </c:pt>
                <c:pt idx="15721">
                  <c:v>0.66095095500000145</c:v>
                </c:pt>
                <c:pt idx="15722">
                  <c:v>0.67249660200000183</c:v>
                </c:pt>
                <c:pt idx="15723">
                  <c:v>0.65097674999999999</c:v>
                </c:pt>
                <c:pt idx="15724">
                  <c:v>0.59861164900000019</c:v>
                </c:pt>
                <c:pt idx="15725">
                  <c:v>0.51959676299999957</c:v>
                </c:pt>
                <c:pt idx="15726">
                  <c:v>0.41964051200000002</c:v>
                </c:pt>
                <c:pt idx="15727">
                  <c:v>0.30544479400000091</c:v>
                </c:pt>
                <c:pt idx="15728">
                  <c:v>0.18416336600000024</c:v>
                </c:pt>
                <c:pt idx="15729">
                  <c:v>6.2862960900000237E-2</c:v>
                </c:pt>
                <c:pt idx="15730">
                  <c:v>-5.1986999100000104E-2</c:v>
                </c:pt>
                <c:pt idx="15731">
                  <c:v>-0.15496231400000052</c:v>
                </c:pt>
                <c:pt idx="15732">
                  <c:v>-0.24203298500000042</c:v>
                </c:pt>
                <c:pt idx="15733">
                  <c:v>-0.31077818600000073</c:v>
                </c:pt>
                <c:pt idx="15734">
                  <c:v>-0.36044405699999998</c:v>
                </c:pt>
                <c:pt idx="15735">
                  <c:v>-0.39183860000000115</c:v>
                </c:pt>
                <c:pt idx="15736">
                  <c:v>-0.40707821200000038</c:v>
                </c:pt>
                <c:pt idx="15737">
                  <c:v>-0.40921619200000031</c:v>
                </c:pt>
                <c:pt idx="15738">
                  <c:v>-0.40179790999999998</c:v>
                </c:pt>
                <c:pt idx="15739">
                  <c:v>-0.38839646100000158</c:v>
                </c:pt>
                <c:pt idx="15740">
                  <c:v>-0.3721892190000009</c:v>
                </c:pt>
                <c:pt idx="15741">
                  <c:v>-0.35563332600000003</c:v>
                </c:pt>
                <c:pt idx="15742">
                  <c:v>-0.34028978000000032</c:v>
                </c:pt>
                <c:pt idx="15743">
                  <c:v>-0.32682365100000127</c:v>
                </c:pt>
                <c:pt idx="15744">
                  <c:v>-0.31517510300000073</c:v>
                </c:pt>
                <c:pt idx="15745">
                  <c:v>-0.30485861700000133</c:v>
                </c:pt>
                <c:pt idx="15746">
                  <c:v>-0.29531212100000115</c:v>
                </c:pt>
                <c:pt idx="15747">
                  <c:v>-0.28620120300000002</c:v>
                </c:pt>
                <c:pt idx="15748">
                  <c:v>-0.27758765200000002</c:v>
                </c:pt>
                <c:pt idx="15749">
                  <c:v>-0.26990526700000073</c:v>
                </c:pt>
                <c:pt idx="15750">
                  <c:v>-0.26374070700000002</c:v>
                </c:pt>
                <c:pt idx="15751">
                  <c:v>-0.2594782070000009</c:v>
                </c:pt>
                <c:pt idx="15752">
                  <c:v>-0.25691958800000031</c:v>
                </c:pt>
                <c:pt idx="15753">
                  <c:v>-0.25501617600000032</c:v>
                </c:pt>
                <c:pt idx="15754">
                  <c:v>-0.25183203100000001</c:v>
                </c:pt>
                <c:pt idx="15755">
                  <c:v>-0.244803562</c:v>
                </c:pt>
                <c:pt idx="15756">
                  <c:v>-0.23127636400000001</c:v>
                </c:pt>
                <c:pt idx="15757">
                  <c:v>-0.20920990600000036</c:v>
                </c:pt>
                <c:pt idx="15758">
                  <c:v>-0.17787328599999999</c:v>
                </c:pt>
                <c:pt idx="15759">
                  <c:v>-0.138333279</c:v>
                </c:pt>
                <c:pt idx="15760">
                  <c:v>-9.3572938500000286E-2</c:v>
                </c:pt>
                <c:pt idx="15761">
                  <c:v>-4.8167068399999902E-2</c:v>
                </c:pt>
                <c:pt idx="15762">
                  <c:v>-7.5592679800000322E-3</c:v>
                </c:pt>
                <c:pt idx="15763">
                  <c:v>2.2903061900000011E-2</c:v>
                </c:pt>
                <c:pt idx="15764">
                  <c:v>3.8949657700000015E-2</c:v>
                </c:pt>
                <c:pt idx="15765">
                  <c:v>3.8149797800000017E-2</c:v>
                </c:pt>
                <c:pt idx="15766">
                  <c:v>2.0280467400000012E-2</c:v>
                </c:pt>
                <c:pt idx="15767">
                  <c:v>-1.2768729900000025E-2</c:v>
                </c:pt>
                <c:pt idx="15768">
                  <c:v>-5.7502479300000124E-2</c:v>
                </c:pt>
                <c:pt idx="15769">
                  <c:v>-0.109587186</c:v>
                </c:pt>
                <c:pt idx="15770">
                  <c:v>-0.16467621899999987</c:v>
                </c:pt>
                <c:pt idx="15771">
                  <c:v>-0.21910002100000001</c:v>
                </c:pt>
                <c:pt idx="15772">
                  <c:v>-0.27028672400000031</c:v>
                </c:pt>
                <c:pt idx="15773">
                  <c:v>-0.31686666200000152</c:v>
                </c:pt>
                <c:pt idx="15774">
                  <c:v>-0.35850327400000032</c:v>
                </c:pt>
                <c:pt idx="15775">
                  <c:v>-0.39555370900000097</c:v>
                </c:pt>
                <c:pt idx="15776">
                  <c:v>-0.4286873110000009</c:v>
                </c:pt>
                <c:pt idx="15777">
                  <c:v>-0.45857606300000098</c:v>
                </c:pt>
                <c:pt idx="15778">
                  <c:v>-0.48572421400000032</c:v>
                </c:pt>
                <c:pt idx="15779">
                  <c:v>-0.51045049099999951</c:v>
                </c:pt>
                <c:pt idx="15780">
                  <c:v>-0.53298547700000065</c:v>
                </c:pt>
                <c:pt idx="15781">
                  <c:v>-0.55361637399999997</c:v>
                </c:pt>
                <c:pt idx="15782">
                  <c:v>-0.57280949300000195</c:v>
                </c:pt>
                <c:pt idx="15783">
                  <c:v>-0.59125464700000019</c:v>
                </c:pt>
                <c:pt idx="15784">
                  <c:v>-0.60980977900000133</c:v>
                </c:pt>
                <c:pt idx="15785">
                  <c:v>-0.62935609000000003</c:v>
                </c:pt>
                <c:pt idx="15786">
                  <c:v>-0.65059978100000004</c:v>
                </c:pt>
                <c:pt idx="15787">
                  <c:v>-0.67387078400000144</c:v>
                </c:pt>
                <c:pt idx="15788">
                  <c:v>-0.69897017500000025</c:v>
                </c:pt>
                <c:pt idx="15789">
                  <c:v>-0.72510859400000005</c:v>
                </c:pt>
                <c:pt idx="15790">
                  <c:v>-0.75096023400000145</c:v>
                </c:pt>
                <c:pt idx="15791">
                  <c:v>-0.7748354810000011</c:v>
                </c:pt>
                <c:pt idx="15792">
                  <c:v>-0.79494900200000196</c:v>
                </c:pt>
                <c:pt idx="15793">
                  <c:v>-0.80973682499999999</c:v>
                </c:pt>
                <c:pt idx="15794">
                  <c:v>-0.81815708499999951</c:v>
                </c:pt>
                <c:pt idx="15795">
                  <c:v>-0.81990446100000003</c:v>
                </c:pt>
                <c:pt idx="15796">
                  <c:v>-0.815481962</c:v>
                </c:pt>
                <c:pt idx="15797">
                  <c:v>-0.80610519700000005</c:v>
                </c:pt>
                <c:pt idx="15798">
                  <c:v>-0.79345665600000004</c:v>
                </c:pt>
                <c:pt idx="15799">
                  <c:v>-0.77934985400000256</c:v>
                </c:pt>
                <c:pt idx="15800">
                  <c:v>-0.76538673400000001</c:v>
                </c:pt>
                <c:pt idx="15801">
                  <c:v>-0.75269339300000182</c:v>
                </c:pt>
                <c:pt idx="15802">
                  <c:v>-0.74179335000000146</c:v>
                </c:pt>
                <c:pt idx="15803">
                  <c:v>-0.73263330400000004</c:v>
                </c:pt>
                <c:pt idx="15804">
                  <c:v>-0.72472994100000065</c:v>
                </c:pt>
                <c:pt idx="15805">
                  <c:v>-0.71737609400000002</c:v>
                </c:pt>
                <c:pt idx="15806">
                  <c:v>-0.70983643600000146</c:v>
                </c:pt>
                <c:pt idx="15807">
                  <c:v>-0.70147936499999997</c:v>
                </c:pt>
                <c:pt idx="15808">
                  <c:v>-0.69182956600000178</c:v>
                </c:pt>
                <c:pt idx="15809">
                  <c:v>-0.68055848200000024</c:v>
                </c:pt>
                <c:pt idx="15810">
                  <c:v>-0.66745514800000005</c:v>
                </c:pt>
                <c:pt idx="15811">
                  <c:v>-0.65242129200000243</c:v>
                </c:pt>
                <c:pt idx="15812">
                  <c:v>-0.63551378199999842</c:v>
                </c:pt>
                <c:pt idx="15813">
                  <c:v>-0.61702398300000005</c:v>
                </c:pt>
                <c:pt idx="15814">
                  <c:v>-0.59755101900000018</c:v>
                </c:pt>
                <c:pt idx="15815">
                  <c:v>-0.57800893900000005</c:v>
                </c:pt>
                <c:pt idx="15816">
                  <c:v>-0.55951501299999995</c:v>
                </c:pt>
                <c:pt idx="15817">
                  <c:v>-0.54313789999999951</c:v>
                </c:pt>
                <c:pt idx="15818">
                  <c:v>-0.52953237699999867</c:v>
                </c:pt>
                <c:pt idx="15819">
                  <c:v>-0.51853643999999854</c:v>
                </c:pt>
                <c:pt idx="15820">
                  <c:v>-0.50883868899999996</c:v>
                </c:pt>
                <c:pt idx="15821">
                  <c:v>-0.49783067200000097</c:v>
                </c:pt>
                <c:pt idx="15822">
                  <c:v>-0.48172967300000091</c:v>
                </c:pt>
                <c:pt idx="15823">
                  <c:v>-0.45600313999999997</c:v>
                </c:pt>
                <c:pt idx="15824">
                  <c:v>-0.41605480500000103</c:v>
                </c:pt>
                <c:pt idx="15825">
                  <c:v>-0.35806530400000008</c:v>
                </c:pt>
                <c:pt idx="15826">
                  <c:v>-0.27983467100000098</c:v>
                </c:pt>
                <c:pt idx="15827">
                  <c:v>-0.18145840300000052</c:v>
                </c:pt>
                <c:pt idx="15828">
                  <c:v>-6.5693298299999994E-2</c:v>
                </c:pt>
                <c:pt idx="15829">
                  <c:v>6.2075053099999965E-2</c:v>
                </c:pt>
                <c:pt idx="15830">
                  <c:v>0.19427932400000006</c:v>
                </c:pt>
                <c:pt idx="15831">
                  <c:v>0.32197255800000091</c:v>
                </c:pt>
                <c:pt idx="15832">
                  <c:v>0.43586628900000157</c:v>
                </c:pt>
                <c:pt idx="15833">
                  <c:v>0.52744921600000183</c:v>
                </c:pt>
                <c:pt idx="15834">
                  <c:v>0.59002393999999958</c:v>
                </c:pt>
                <c:pt idx="15835">
                  <c:v>0.61951772899999957</c:v>
                </c:pt>
                <c:pt idx="15836">
                  <c:v>0.61495745500000065</c:v>
                </c:pt>
                <c:pt idx="15837">
                  <c:v>0.57854967500000065</c:v>
                </c:pt>
                <c:pt idx="15838">
                  <c:v>0.51535876199999842</c:v>
                </c:pt>
                <c:pt idx="15839">
                  <c:v>0.43263019700000038</c:v>
                </c:pt>
                <c:pt idx="15840">
                  <c:v>0.33885633800000098</c:v>
                </c:pt>
                <c:pt idx="15841">
                  <c:v>0.24272224500000036</c:v>
                </c:pt>
                <c:pt idx="15842">
                  <c:v>0.15209192399999999</c:v>
                </c:pt>
                <c:pt idx="15843">
                  <c:v>7.3190257800000186E-2</c:v>
                </c:pt>
                <c:pt idx="15844">
                  <c:v>1.0104076300000009E-2</c:v>
                </c:pt>
                <c:pt idx="15845">
                  <c:v>-3.5336999800000012E-2</c:v>
                </c:pt>
                <c:pt idx="15846">
                  <c:v>-6.3315511000000033E-2</c:v>
                </c:pt>
                <c:pt idx="15847">
                  <c:v>-7.5506166400000033E-2</c:v>
                </c:pt>
                <c:pt idx="15848">
                  <c:v>-7.4421769499999998E-2</c:v>
                </c:pt>
                <c:pt idx="15849">
                  <c:v>-6.2781758800000032E-2</c:v>
                </c:pt>
                <c:pt idx="15850">
                  <c:v>-4.3035160399999876E-2</c:v>
                </c:pt>
                <c:pt idx="15851">
                  <c:v>-1.7113052900000002E-2</c:v>
                </c:pt>
                <c:pt idx="15852">
                  <c:v>1.3583713700000005E-2</c:v>
                </c:pt>
                <c:pt idx="15853">
                  <c:v>4.8019156699999857E-2</c:v>
                </c:pt>
                <c:pt idx="15854">
                  <c:v>8.5274061000000068E-2</c:v>
                </c:pt>
                <c:pt idx="15855">
                  <c:v>0.12431552600000002</c:v>
                </c:pt>
                <c:pt idx="15856">
                  <c:v>0.16386033600000038</c:v>
                </c:pt>
                <c:pt idx="15857">
                  <c:v>0.20236552999999988</c:v>
                </c:pt>
                <c:pt idx="15858">
                  <c:v>0.238133076</c:v>
                </c:pt>
                <c:pt idx="15859">
                  <c:v>0.26948750100000091</c:v>
                </c:pt>
                <c:pt idx="15860">
                  <c:v>0.29497315300000032</c:v>
                </c:pt>
                <c:pt idx="15861">
                  <c:v>0.31353003200000001</c:v>
                </c:pt>
                <c:pt idx="15862">
                  <c:v>0.32462932800000038</c:v>
                </c:pt>
                <c:pt idx="15863">
                  <c:v>0.32836675900000151</c:v>
                </c:pt>
                <c:pt idx="15864">
                  <c:v>0.32551868200000145</c:v>
                </c:pt>
                <c:pt idx="15865">
                  <c:v>0.31755773300000073</c:v>
                </c:pt>
                <c:pt idx="15866">
                  <c:v>0.30660817500000115</c:v>
                </c:pt>
                <c:pt idx="15867">
                  <c:v>0.29531315800000002</c:v>
                </c:pt>
                <c:pt idx="15868">
                  <c:v>0.28659342100000001</c:v>
                </c:pt>
                <c:pt idx="15869">
                  <c:v>0.28330433000000038</c:v>
                </c:pt>
                <c:pt idx="15870">
                  <c:v>0.28783697800000091</c:v>
                </c:pt>
                <c:pt idx="15871">
                  <c:v>0.30174017200000008</c:v>
                </c:pt>
                <c:pt idx="15872">
                  <c:v>0.32545427000000127</c:v>
                </c:pt>
                <c:pt idx="15873">
                  <c:v>0.35822696800000098</c:v>
                </c:pt>
                <c:pt idx="15874">
                  <c:v>0.39823802500000038</c:v>
                </c:pt>
                <c:pt idx="15875">
                  <c:v>0.44290233100000032</c:v>
                </c:pt>
                <c:pt idx="15876">
                  <c:v>0.48927267400000091</c:v>
                </c:pt>
                <c:pt idx="15877">
                  <c:v>0.53443928399999996</c:v>
                </c:pt>
                <c:pt idx="15878">
                  <c:v>0.57583301400000064</c:v>
                </c:pt>
                <c:pt idx="15879">
                  <c:v>0.61137740800000062</c:v>
                </c:pt>
                <c:pt idx="15880">
                  <c:v>0.63948893600000145</c:v>
                </c:pt>
                <c:pt idx="15881">
                  <c:v>0.65897531600000314</c:v>
                </c:pt>
                <c:pt idx="15882">
                  <c:v>0.66891130000000065</c:v>
                </c:pt>
                <c:pt idx="15883">
                  <c:v>0.6685721649999995</c:v>
                </c:pt>
                <c:pt idx="15884">
                  <c:v>0.65747583600000314</c:v>
                </c:pt>
                <c:pt idx="15885">
                  <c:v>0.63553500700000065</c:v>
                </c:pt>
                <c:pt idx="15886">
                  <c:v>0.60327066300000065</c:v>
                </c:pt>
                <c:pt idx="15887">
                  <c:v>0.56200482300000065</c:v>
                </c:pt>
                <c:pt idx="15888">
                  <c:v>0.51394390899999998</c:v>
                </c:pt>
                <c:pt idx="15889">
                  <c:v>0.46209401</c:v>
                </c:pt>
                <c:pt idx="15890">
                  <c:v>0.40999851200000031</c:v>
                </c:pt>
                <c:pt idx="15891">
                  <c:v>0.36134625100000073</c:v>
                </c:pt>
                <c:pt idx="15892">
                  <c:v>0.31953995000000002</c:v>
                </c:pt>
                <c:pt idx="15893">
                  <c:v>0.28732711800000038</c:v>
                </c:pt>
                <c:pt idx="15894">
                  <c:v>0.26657572000000002</c:v>
                </c:pt>
                <c:pt idx="15895">
                  <c:v>0.258229549</c:v>
                </c:pt>
                <c:pt idx="15896">
                  <c:v>0.26242427700000115</c:v>
                </c:pt>
                <c:pt idx="15897">
                  <c:v>0.278699898</c:v>
                </c:pt>
                <c:pt idx="15898">
                  <c:v>0.30622134699999998</c:v>
                </c:pt>
                <c:pt idx="15899">
                  <c:v>0.34392780100000103</c:v>
                </c:pt>
                <c:pt idx="15900">
                  <c:v>0.39056387600000098</c:v>
                </c:pt>
                <c:pt idx="15901">
                  <c:v>0.44459311699999993</c:v>
                </c:pt>
                <c:pt idx="15902">
                  <c:v>0.50404342099999999</c:v>
                </c:pt>
                <c:pt idx="15903">
                  <c:v>0.56636700799999951</c:v>
                </c:pt>
                <c:pt idx="15904">
                  <c:v>0.62840345500000061</c:v>
                </c:pt>
                <c:pt idx="15905">
                  <c:v>0.6865107069999995</c:v>
                </c:pt>
                <c:pt idx="15906">
                  <c:v>0.73687585600000305</c:v>
                </c:pt>
                <c:pt idx="15907">
                  <c:v>0.77595443800000208</c:v>
                </c:pt>
                <c:pt idx="15908">
                  <c:v>0.80093555000000005</c:v>
                </c:pt>
                <c:pt idx="15909">
                  <c:v>0.81010771400000003</c:v>
                </c:pt>
                <c:pt idx="15910">
                  <c:v>0.80302107900000064</c:v>
                </c:pt>
                <c:pt idx="15911">
                  <c:v>0.78040204299999949</c:v>
                </c:pt>
                <c:pt idx="15912">
                  <c:v>0.74385624800000005</c:v>
                </c:pt>
                <c:pt idx="15913">
                  <c:v>0.69546514399999959</c:v>
                </c:pt>
                <c:pt idx="15914">
                  <c:v>0.63741319699999999</c:v>
                </c:pt>
                <c:pt idx="15915">
                  <c:v>0.57176474799999999</c:v>
                </c:pt>
                <c:pt idx="15916">
                  <c:v>0.50044522999999996</c:v>
                </c:pt>
                <c:pt idx="15917">
                  <c:v>0.42539969500000091</c:v>
                </c:pt>
                <c:pt idx="15918">
                  <c:v>0.34883074500000077</c:v>
                </c:pt>
                <c:pt idx="15919">
                  <c:v>0.27338760500000098</c:v>
                </c:pt>
                <c:pt idx="15920">
                  <c:v>0.20219847499999999</c:v>
                </c:pt>
                <c:pt idx="15921">
                  <c:v>0.13869809299999999</c:v>
                </c:pt>
                <c:pt idx="15922">
                  <c:v>8.6276238699999994E-2</c:v>
                </c:pt>
                <c:pt idx="15923">
                  <c:v>4.7833642100000032E-2</c:v>
                </c:pt>
                <c:pt idx="15924">
                  <c:v>2.5359944700000012E-2</c:v>
                </c:pt>
                <c:pt idx="15925">
                  <c:v>1.9635163700000003E-2</c:v>
                </c:pt>
                <c:pt idx="15926">
                  <c:v>3.0119906200000008E-2</c:v>
                </c:pt>
                <c:pt idx="15927">
                  <c:v>5.5047414900000161E-2</c:v>
                </c:pt>
                <c:pt idx="15928">
                  <c:v>9.1690936500000264E-2</c:v>
                </c:pt>
                <c:pt idx="15929">
                  <c:v>0.13675236900000001</c:v>
                </c:pt>
                <c:pt idx="15930">
                  <c:v>0.18680910300000039</c:v>
                </c:pt>
                <c:pt idx="15931">
                  <c:v>0.23875786900000001</c:v>
                </c:pt>
                <c:pt idx="15932">
                  <c:v>0.29019788400000002</c:v>
                </c:pt>
                <c:pt idx="15933">
                  <c:v>0.33970217600000091</c:v>
                </c:pt>
                <c:pt idx="15934">
                  <c:v>0.38693194700000066</c:v>
                </c:pt>
                <c:pt idx="15935">
                  <c:v>0.43256466400000126</c:v>
                </c:pt>
                <c:pt idx="15936">
                  <c:v>0.47803135399999996</c:v>
                </c:pt>
                <c:pt idx="15937">
                  <c:v>0.525097382</c:v>
                </c:pt>
                <c:pt idx="15938">
                  <c:v>0.57535901500000064</c:v>
                </c:pt>
                <c:pt idx="15939">
                  <c:v>0.62975974500000065</c:v>
                </c:pt>
                <c:pt idx="15940">
                  <c:v>0.68823818499999956</c:v>
                </c:pt>
                <c:pt idx="15941">
                  <c:v>0.74959584200000196</c:v>
                </c:pt>
                <c:pt idx="15942">
                  <c:v>0.81162244300000064</c:v>
                </c:pt>
                <c:pt idx="15943">
                  <c:v>0.87144862400000145</c:v>
                </c:pt>
                <c:pt idx="15944">
                  <c:v>0.92603408099999951</c:v>
                </c:pt>
                <c:pt idx="15945">
                  <c:v>0.97266457499999981</c:v>
                </c:pt>
                <c:pt idx="15946">
                  <c:v>1.0093362899999958</c:v>
                </c:pt>
                <c:pt idx="15947">
                  <c:v>1.03494788</c:v>
                </c:pt>
                <c:pt idx="15948">
                  <c:v>1.0492876799999999</c:v>
                </c:pt>
                <c:pt idx="15949">
                  <c:v>1.052864349999997</c:v>
                </c:pt>
                <c:pt idx="15950">
                  <c:v>1.0466656399999998</c:v>
                </c:pt>
                <c:pt idx="15951">
                  <c:v>1.0319290099999958</c:v>
                </c:pt>
                <c:pt idx="15952">
                  <c:v>1.0099725899999998</c:v>
                </c:pt>
                <c:pt idx="15953">
                  <c:v>0.98209070200000004</c:v>
                </c:pt>
                <c:pt idx="15954">
                  <c:v>0.94948063900000002</c:v>
                </c:pt>
                <c:pt idx="15955">
                  <c:v>0.91316098499999843</c:v>
                </c:pt>
                <c:pt idx="15956">
                  <c:v>0.87386218499999957</c:v>
                </c:pt>
                <c:pt idx="15957">
                  <c:v>0.83190630499999996</c:v>
                </c:pt>
                <c:pt idx="15958">
                  <c:v>0.78712510899999999</c:v>
                </c:pt>
                <c:pt idx="15959">
                  <c:v>0.73887128600000196</c:v>
                </c:pt>
                <c:pt idx="15960">
                  <c:v>0.68615444800000025</c:v>
                </c:pt>
                <c:pt idx="15961">
                  <c:v>0.6278900620000023</c:v>
                </c:pt>
                <c:pt idx="15962">
                  <c:v>0.563201909</c:v>
                </c:pt>
                <c:pt idx="15963">
                  <c:v>0.49169274800000001</c:v>
                </c:pt>
                <c:pt idx="15964">
                  <c:v>0.41360041300000067</c:v>
                </c:pt>
                <c:pt idx="15965">
                  <c:v>0.32979025899999997</c:v>
                </c:pt>
                <c:pt idx="15966">
                  <c:v>0.24158599800000033</c:v>
                </c:pt>
                <c:pt idx="15967">
                  <c:v>0.15048921000000048</c:v>
                </c:pt>
                <c:pt idx="15968">
                  <c:v>5.7870755800000021E-2</c:v>
                </c:pt>
                <c:pt idx="15969">
                  <c:v>-3.5277565800000042E-2</c:v>
                </c:pt>
                <c:pt idx="15970">
                  <c:v>-0.12846134900000036</c:v>
                </c:pt>
                <c:pt idx="15971">
                  <c:v>-0.22163847200000006</c:v>
                </c:pt>
                <c:pt idx="15972">
                  <c:v>-0.31501840000000098</c:v>
                </c:pt>
                <c:pt idx="15973">
                  <c:v>-0.40875029699999998</c:v>
                </c:pt>
                <c:pt idx="15974">
                  <c:v>-0.50256798299999805</c:v>
                </c:pt>
                <c:pt idx="15975">
                  <c:v>-0.59547029300000021</c:v>
                </c:pt>
                <c:pt idx="15976">
                  <c:v>-0.68551055099999958</c:v>
                </c:pt>
                <c:pt idx="15977">
                  <c:v>-0.76975357000000133</c:v>
                </c:pt>
                <c:pt idx="15978">
                  <c:v>-0.84443340099999997</c:v>
                </c:pt>
                <c:pt idx="15979">
                  <c:v>-0.90531402899999958</c:v>
                </c:pt>
                <c:pt idx="15980">
                  <c:v>-0.94822021800000145</c:v>
                </c:pt>
                <c:pt idx="15981">
                  <c:v>-0.96966936299999995</c:v>
                </c:pt>
                <c:pt idx="15982">
                  <c:v>-0.96750631300000001</c:v>
                </c:pt>
                <c:pt idx="15983">
                  <c:v>-0.94142344099999997</c:v>
                </c:pt>
                <c:pt idx="15984">
                  <c:v>-0.8932534049999995</c:v>
                </c:pt>
                <c:pt idx="15985">
                  <c:v>-0.82695003500000064</c:v>
                </c:pt>
                <c:pt idx="15986">
                  <c:v>-0.74822839900000004</c:v>
                </c:pt>
                <c:pt idx="15987">
                  <c:v>-0.66390454200000182</c:v>
                </c:pt>
                <c:pt idx="15988">
                  <c:v>-0.58104524500000021</c:v>
                </c:pt>
                <c:pt idx="15989">
                  <c:v>-0.50608688699999949</c:v>
                </c:pt>
                <c:pt idx="15990">
                  <c:v>-0.44409225799999996</c:v>
                </c:pt>
                <c:pt idx="15991">
                  <c:v>-0.39828363600000066</c:v>
                </c:pt>
                <c:pt idx="15992">
                  <c:v>-0.36992193800000073</c:v>
                </c:pt>
                <c:pt idx="15993">
                  <c:v>-0.35852026000000098</c:v>
                </c:pt>
                <c:pt idx="15994">
                  <c:v>-0.3623033110000009</c:v>
                </c:pt>
                <c:pt idx="15995">
                  <c:v>-0.37877809300000115</c:v>
                </c:pt>
                <c:pt idx="15996">
                  <c:v>-0.40527337200000002</c:v>
                </c:pt>
                <c:pt idx="15997">
                  <c:v>-0.43933322400000002</c:v>
                </c:pt>
                <c:pt idx="15998">
                  <c:v>-0.47890170500000073</c:v>
                </c:pt>
                <c:pt idx="15999">
                  <c:v>-0.52229563800000145</c:v>
                </c:pt>
                <c:pt idx="16000">
                  <c:v>-0.56801182300000064</c:v>
                </c:pt>
                <c:pt idx="16001">
                  <c:v>-0.61445254999999843</c:v>
                </c:pt>
                <c:pt idx="16002">
                  <c:v>-0.65966556600000181</c:v>
                </c:pt>
                <c:pt idx="16003">
                  <c:v>-0.70119053899999995</c:v>
                </c:pt>
                <c:pt idx="16004">
                  <c:v>-0.73608066400000005</c:v>
                </c:pt>
                <c:pt idx="16005">
                  <c:v>-0.76112540600000289</c:v>
                </c:pt>
                <c:pt idx="16006">
                  <c:v>-0.77325381500000123</c:v>
                </c:pt>
                <c:pt idx="16007">
                  <c:v>-0.7700423289999998</c:v>
                </c:pt>
                <c:pt idx="16008">
                  <c:v>-0.75021193900000005</c:v>
                </c:pt>
                <c:pt idx="16009">
                  <c:v>-0.7139894500000018</c:v>
                </c:pt>
                <c:pt idx="16010">
                  <c:v>-0.66322812099999995</c:v>
                </c:pt>
                <c:pt idx="16011">
                  <c:v>-0.60123821000000133</c:v>
                </c:pt>
                <c:pt idx="16012">
                  <c:v>-0.53235230099999842</c:v>
                </c:pt>
                <c:pt idx="16013">
                  <c:v>-0.46131576000000091</c:v>
                </c:pt>
                <c:pt idx="16014">
                  <c:v>-0.39263480500000097</c:v>
                </c:pt>
                <c:pt idx="16015">
                  <c:v>-0.33001381100000116</c:v>
                </c:pt>
                <c:pt idx="16016">
                  <c:v>-0.27597821300000103</c:v>
                </c:pt>
                <c:pt idx="16017">
                  <c:v>-0.23172234899999999</c:v>
                </c:pt>
                <c:pt idx="16018">
                  <c:v>-0.19716501400000006</c:v>
                </c:pt>
                <c:pt idx="16019">
                  <c:v>-0.17115791499999997</c:v>
                </c:pt>
                <c:pt idx="16020">
                  <c:v>-0.15178089700000033</c:v>
                </c:pt>
                <c:pt idx="16021">
                  <c:v>-0.13667056299999961</c:v>
                </c:pt>
                <c:pt idx="16022">
                  <c:v>-0.12334817300000002</c:v>
                </c:pt>
                <c:pt idx="16023">
                  <c:v>-0.10953250100000018</c:v>
                </c:pt>
                <c:pt idx="16024">
                  <c:v>-9.3427333000000265E-2</c:v>
                </c:pt>
                <c:pt idx="16025">
                  <c:v>-7.3967665599999996E-2</c:v>
                </c:pt>
                <c:pt idx="16026">
                  <c:v>-5.0995901600000011E-2</c:v>
                </c:pt>
                <c:pt idx="16027">
                  <c:v>-2.5330228100000012E-2</c:v>
                </c:pt>
                <c:pt idx="16028">
                  <c:v>1.30597663E-3</c:v>
                </c:pt>
                <c:pt idx="16029">
                  <c:v>2.6509395200000042E-2</c:v>
                </c:pt>
                <c:pt idx="16030">
                  <c:v>4.7557618400000022E-2</c:v>
                </c:pt>
                <c:pt idx="16031">
                  <c:v>6.1854514399999977E-2</c:v>
                </c:pt>
                <c:pt idx="16032">
                  <c:v>6.7382376400000124E-2</c:v>
                </c:pt>
                <c:pt idx="16033">
                  <c:v>6.3071178000000006E-2</c:v>
                </c:pt>
                <c:pt idx="16034">
                  <c:v>4.9008624500000167E-2</c:v>
                </c:pt>
                <c:pt idx="16035">
                  <c:v>2.6445786200000012E-2</c:v>
                </c:pt>
                <c:pt idx="16036">
                  <c:v>-2.402529290000001E-3</c:v>
                </c:pt>
                <c:pt idx="16037">
                  <c:v>-3.4719497700000011E-2</c:v>
                </c:pt>
                <c:pt idx="16038">
                  <c:v>-6.7534834200000032E-2</c:v>
                </c:pt>
                <c:pt idx="16039">
                  <c:v>-9.8174650100000288E-2</c:v>
                </c:pt>
                <c:pt idx="16040">
                  <c:v>-0.12463754800000017</c:v>
                </c:pt>
                <c:pt idx="16041">
                  <c:v>-0.14584589800000036</c:v>
                </c:pt>
                <c:pt idx="16042">
                  <c:v>-0.16174905100000048</c:v>
                </c:pt>
                <c:pt idx="16043">
                  <c:v>-0.17327647900000001</c:v>
                </c:pt>
                <c:pt idx="16044">
                  <c:v>-0.18215146500000001</c:v>
                </c:pt>
                <c:pt idx="16045">
                  <c:v>-0.19058656999999987</c:v>
                </c:pt>
                <c:pt idx="16046">
                  <c:v>-0.20089045200000033</c:v>
                </c:pt>
                <c:pt idx="16047">
                  <c:v>-0.21503297699999999</c:v>
                </c:pt>
                <c:pt idx="16048">
                  <c:v>-0.23423259799999999</c:v>
                </c:pt>
                <c:pt idx="16049">
                  <c:v>-0.25864298700000032</c:v>
                </c:pt>
                <c:pt idx="16050">
                  <c:v>-0.28721454800000001</c:v>
                </c:pt>
                <c:pt idx="16051">
                  <c:v>-0.31778233200000067</c:v>
                </c:pt>
                <c:pt idx="16052">
                  <c:v>-0.34739007900000096</c:v>
                </c:pt>
                <c:pt idx="16053">
                  <c:v>-0.37281002900000115</c:v>
                </c:pt>
                <c:pt idx="16054">
                  <c:v>-0.39117106800000073</c:v>
                </c:pt>
                <c:pt idx="16055">
                  <c:v>-0.40057838200000073</c:v>
                </c:pt>
                <c:pt idx="16056">
                  <c:v>-0.40060173600000004</c:v>
                </c:pt>
                <c:pt idx="16057">
                  <c:v>-0.39252579900000151</c:v>
                </c:pt>
                <c:pt idx="16058">
                  <c:v>-0.37929668400000038</c:v>
                </c:pt>
                <c:pt idx="16059">
                  <c:v>-0.36514929899999998</c:v>
                </c:pt>
                <c:pt idx="16060">
                  <c:v>-0.35496005500000066</c:v>
                </c:pt>
                <c:pt idx="16061">
                  <c:v>-0.35342573400000032</c:v>
                </c:pt>
                <c:pt idx="16062">
                  <c:v>-0.36421013500000032</c:v>
                </c:pt>
                <c:pt idx="16063">
                  <c:v>-0.38921931300000073</c:v>
                </c:pt>
                <c:pt idx="16064">
                  <c:v>-0.42814960200000002</c:v>
                </c:pt>
                <c:pt idx="16065">
                  <c:v>-0.4784061250000009</c:v>
                </c:pt>
                <c:pt idx="16066">
                  <c:v>-0.53541706999999816</c:v>
                </c:pt>
                <c:pt idx="16067">
                  <c:v>-0.5932915350000002</c:v>
                </c:pt>
                <c:pt idx="16068">
                  <c:v>-0.64570131600000302</c:v>
                </c:pt>
                <c:pt idx="16069">
                  <c:v>-0.68682813200000203</c:v>
                </c:pt>
                <c:pt idx="16070">
                  <c:v>-0.71221388799999996</c:v>
                </c:pt>
                <c:pt idx="16071">
                  <c:v>-0.71937790099999999</c:v>
                </c:pt>
                <c:pt idx="16072">
                  <c:v>-0.7081137829999995</c:v>
                </c:pt>
                <c:pt idx="16073">
                  <c:v>-0.6804366589999995</c:v>
                </c:pt>
                <c:pt idx="16074">
                  <c:v>-0.64020568800000133</c:v>
                </c:pt>
                <c:pt idx="16075">
                  <c:v>-0.59249078199999838</c:v>
                </c:pt>
                <c:pt idx="16076">
                  <c:v>-0.54278358199999843</c:v>
                </c:pt>
                <c:pt idx="16077">
                  <c:v>-0.49616399200000066</c:v>
                </c:pt>
                <c:pt idx="16078">
                  <c:v>-0.45653585299999999</c:v>
                </c:pt>
                <c:pt idx="16079">
                  <c:v>-0.42603060700000073</c:v>
                </c:pt>
                <c:pt idx="16080">
                  <c:v>-0.40465769699999998</c:v>
                </c:pt>
                <c:pt idx="16081">
                  <c:v>-0.39025132899999998</c:v>
                </c:pt>
                <c:pt idx="16082">
                  <c:v>-0.37873157700000032</c:v>
                </c:pt>
                <c:pt idx="16083">
                  <c:v>-0.36466188000000038</c:v>
                </c:pt>
                <c:pt idx="16084">
                  <c:v>-0.34204502500000011</c:v>
                </c:pt>
                <c:pt idx="16085">
                  <c:v>-0.30526225899999998</c:v>
                </c:pt>
                <c:pt idx="16086">
                  <c:v>-0.25002549700000032</c:v>
                </c:pt>
                <c:pt idx="16087">
                  <c:v>-0.17419484299999999</c:v>
                </c:pt>
                <c:pt idx="16088">
                  <c:v>-7.8316594500000225E-2</c:v>
                </c:pt>
                <c:pt idx="16089">
                  <c:v>3.422790040000008E-2</c:v>
                </c:pt>
                <c:pt idx="16090">
                  <c:v>0.15751397000000036</c:v>
                </c:pt>
                <c:pt idx="16091">
                  <c:v>0.28377879400000067</c:v>
                </c:pt>
                <c:pt idx="16092">
                  <c:v>0.404433231</c:v>
                </c:pt>
                <c:pt idx="16093">
                  <c:v>0.51121823700000002</c:v>
                </c:pt>
                <c:pt idx="16094">
                  <c:v>0.59731469799999959</c:v>
                </c:pt>
                <c:pt idx="16095">
                  <c:v>0.65823204800000001</c:v>
                </c:pt>
                <c:pt idx="16096">
                  <c:v>0.69234920000000155</c:v>
                </c:pt>
                <c:pt idx="16097">
                  <c:v>0.7010456930000023</c:v>
                </c:pt>
                <c:pt idx="16098">
                  <c:v>0.68843235599999875</c:v>
                </c:pt>
                <c:pt idx="16099">
                  <c:v>0.66074422100000196</c:v>
                </c:pt>
                <c:pt idx="16100">
                  <c:v>0.62549778099999997</c:v>
                </c:pt>
                <c:pt idx="16101">
                  <c:v>0.59053091899999877</c:v>
                </c:pt>
                <c:pt idx="16102">
                  <c:v>0.56304404700000132</c:v>
                </c:pt>
                <c:pt idx="16103">
                  <c:v>0.54875316600000001</c:v>
                </c:pt>
                <c:pt idx="16104">
                  <c:v>0.55124717899999998</c:v>
                </c:pt>
                <c:pt idx="16105">
                  <c:v>0.57161699600000004</c:v>
                </c:pt>
                <c:pt idx="16106">
                  <c:v>0.60839010999999998</c:v>
                </c:pt>
                <c:pt idx="16107">
                  <c:v>0.65776835600000183</c:v>
                </c:pt>
                <c:pt idx="16108">
                  <c:v>0.71412638099999959</c:v>
                </c:pt>
                <c:pt idx="16109">
                  <c:v>0.7706972640000016</c:v>
                </c:pt>
                <c:pt idx="16110">
                  <c:v>0.82035203499999998</c:v>
                </c:pt>
                <c:pt idx="16111">
                  <c:v>0.85637250600000003</c:v>
                </c:pt>
                <c:pt idx="16112">
                  <c:v>0.87312571600000266</c:v>
                </c:pt>
                <c:pt idx="16113">
                  <c:v>0.86656581400000132</c:v>
                </c:pt>
                <c:pt idx="16114">
                  <c:v>0.83451632599999803</c:v>
                </c:pt>
                <c:pt idx="16115">
                  <c:v>0.77671322099999973</c:v>
                </c:pt>
                <c:pt idx="16116">
                  <c:v>0.6946235830000006</c:v>
                </c:pt>
                <c:pt idx="16117">
                  <c:v>0.59108371599999876</c:v>
                </c:pt>
                <c:pt idx="16118">
                  <c:v>0.46982745000000031</c:v>
                </c:pt>
                <c:pt idx="16119">
                  <c:v>0.33498992200000127</c:v>
                </c:pt>
                <c:pt idx="16120">
                  <c:v>0.19067580299999987</c:v>
                </c:pt>
                <c:pt idx="16121">
                  <c:v>4.0665667599999976E-2</c:v>
                </c:pt>
                <c:pt idx="16122">
                  <c:v>-0.11169788400000003</c:v>
                </c:pt>
                <c:pt idx="16123">
                  <c:v>-0.26344280400000031</c:v>
                </c:pt>
                <c:pt idx="16124">
                  <c:v>-0.41176678200000066</c:v>
                </c:pt>
                <c:pt idx="16125">
                  <c:v>-0.553787786</c:v>
                </c:pt>
                <c:pt idx="16126">
                  <c:v>-0.68635163400000065</c:v>
                </c:pt>
                <c:pt idx="16127">
                  <c:v>-0.80599331300000132</c:v>
                </c:pt>
                <c:pt idx="16128">
                  <c:v>-0.90911099099999959</c:v>
                </c:pt>
                <c:pt idx="16129">
                  <c:v>-0.99234788799999996</c:v>
                </c:pt>
                <c:pt idx="16130">
                  <c:v>-1.0531081600000001</c:v>
                </c:pt>
                <c:pt idx="16131">
                  <c:v>-1.0900778700000029</c:v>
                </c:pt>
                <c:pt idx="16132">
                  <c:v>-1.1036016999999962</c:v>
                </c:pt>
                <c:pt idx="16133">
                  <c:v>-1.095792759999997</c:v>
                </c:pt>
                <c:pt idx="16134">
                  <c:v>-1.0703170000000026</c:v>
                </c:pt>
                <c:pt idx="16135">
                  <c:v>-1.0318824200000001</c:v>
                </c:pt>
                <c:pt idx="16136">
                  <c:v>-0.98554253599999841</c:v>
                </c:pt>
                <c:pt idx="16137">
                  <c:v>-0.93597062900000005</c:v>
                </c:pt>
                <c:pt idx="16138">
                  <c:v>-0.8868609709999995</c:v>
                </c:pt>
                <c:pt idx="16139">
                  <c:v>-0.84056920099999999</c:v>
                </c:pt>
                <c:pt idx="16140">
                  <c:v>-0.79803469800000004</c:v>
                </c:pt>
                <c:pt idx="16141">
                  <c:v>-0.75895594500000063</c:v>
                </c:pt>
                <c:pt idx="16142">
                  <c:v>-0.72214063100000181</c:v>
                </c:pt>
                <c:pt idx="16143">
                  <c:v>-0.68592895200000203</c:v>
                </c:pt>
                <c:pt idx="16144">
                  <c:v>-0.64859981200000305</c:v>
                </c:pt>
                <c:pt idx="16145">
                  <c:v>-0.60869387200000302</c:v>
                </c:pt>
                <c:pt idx="16146">
                  <c:v>-0.56522008199999996</c:v>
                </c:pt>
                <c:pt idx="16147">
                  <c:v>-0.51774177500000063</c:v>
                </c:pt>
                <c:pt idx="16148">
                  <c:v>-0.46635751200000031</c:v>
                </c:pt>
                <c:pt idx="16149">
                  <c:v>-0.41160803299999998</c:v>
                </c:pt>
                <c:pt idx="16150">
                  <c:v>-0.35434509600000008</c:v>
                </c:pt>
                <c:pt idx="16151">
                  <c:v>-0.29559956700000073</c:v>
                </c:pt>
                <c:pt idx="16152">
                  <c:v>-0.23647721099999999</c:v>
                </c:pt>
                <c:pt idx="16153">
                  <c:v>-0.17809322200000033</c:v>
                </c:pt>
                <c:pt idx="16154">
                  <c:v>-0.12153834099999999</c:v>
                </c:pt>
                <c:pt idx="16155">
                  <c:v>-6.7853127800000176E-2</c:v>
                </c:pt>
                <c:pt idx="16156">
                  <c:v>-1.7983143800000007E-2</c:v>
                </c:pt>
                <c:pt idx="16157">
                  <c:v>2.7298213300000016E-2</c:v>
                </c:pt>
                <c:pt idx="16158">
                  <c:v>6.7487198100000034E-2</c:v>
                </c:pt>
                <c:pt idx="16159">
                  <c:v>0.102430876</c:v>
                </c:pt>
                <c:pt idx="16160">
                  <c:v>0.13234353099999999</c:v>
                </c:pt>
                <c:pt idx="16161">
                  <c:v>0.15772381199999999</c:v>
                </c:pt>
                <c:pt idx="16162">
                  <c:v>0.17917746500000001</c:v>
                </c:pt>
                <c:pt idx="16163">
                  <c:v>0.19719480800000005</c:v>
                </c:pt>
                <c:pt idx="16164">
                  <c:v>0.21196562999999999</c:v>
                </c:pt>
                <c:pt idx="16165">
                  <c:v>0.22331694300000021</c:v>
                </c:pt>
                <c:pt idx="16166">
                  <c:v>0.23082348000000033</c:v>
                </c:pt>
                <c:pt idx="16167">
                  <c:v>0.23407885</c:v>
                </c:pt>
                <c:pt idx="16168">
                  <c:v>0.23305336099999999</c:v>
                </c:pt>
                <c:pt idx="16169">
                  <c:v>0.22842429900000039</c:v>
                </c:pt>
                <c:pt idx="16170">
                  <c:v>0.22176517000000009</c:v>
                </c:pt>
                <c:pt idx="16171">
                  <c:v>0.21551917100000043</c:v>
                </c:pt>
                <c:pt idx="16172">
                  <c:v>0.21274543500000079</c:v>
                </c:pt>
                <c:pt idx="16173">
                  <c:v>0.21668828200000048</c:v>
                </c:pt>
                <c:pt idx="16174">
                  <c:v>0.23026145600000036</c:v>
                </c:pt>
                <c:pt idx="16175">
                  <c:v>0.25555244200000005</c:v>
                </c:pt>
                <c:pt idx="16176">
                  <c:v>0.29343583099999998</c:v>
                </c:pt>
                <c:pt idx="16177">
                  <c:v>0.34335502200000012</c:v>
                </c:pt>
                <c:pt idx="16178">
                  <c:v>0.40329767300000002</c:v>
                </c:pt>
                <c:pt idx="16179">
                  <c:v>0.46995895700000073</c:v>
                </c:pt>
                <c:pt idx="16180">
                  <c:v>0.53906238299999842</c:v>
                </c:pt>
                <c:pt idx="16181">
                  <c:v>0.60579015700000183</c:v>
                </c:pt>
                <c:pt idx="16182">
                  <c:v>0.66526071400000064</c:v>
                </c:pt>
                <c:pt idx="16183">
                  <c:v>0.71298927199999995</c:v>
                </c:pt>
                <c:pt idx="16184">
                  <c:v>0.74527390300000063</c:v>
                </c:pt>
                <c:pt idx="16185">
                  <c:v>0.75946977800000004</c:v>
                </c:pt>
                <c:pt idx="16186">
                  <c:v>0.75414059600000183</c:v>
                </c:pt>
                <c:pt idx="16187">
                  <c:v>0.72910012099999999</c:v>
                </c:pt>
                <c:pt idx="16188">
                  <c:v>0.68536799499999956</c:v>
                </c:pt>
                <c:pt idx="16189">
                  <c:v>0.62506154400000002</c:v>
                </c:pt>
                <c:pt idx="16190">
                  <c:v>0.55123283300000003</c:v>
                </c:pt>
                <c:pt idx="16191">
                  <c:v>0.46764868400000031</c:v>
                </c:pt>
                <c:pt idx="16192">
                  <c:v>0.37850939100000097</c:v>
                </c:pt>
                <c:pt idx="16193">
                  <c:v>0.28811433500000067</c:v>
                </c:pt>
                <c:pt idx="16194">
                  <c:v>0.200501972</c:v>
                </c:pt>
                <c:pt idx="16195">
                  <c:v>0.11911042400000006</c:v>
                </c:pt>
                <c:pt idx="16196">
                  <c:v>4.6512240099999998E-2</c:v>
                </c:pt>
                <c:pt idx="16197">
                  <c:v>-1.5737388800000005E-2</c:v>
                </c:pt>
                <c:pt idx="16198">
                  <c:v>-6.7119269600000003E-2</c:v>
                </c:pt>
                <c:pt idx="16199">
                  <c:v>-0.10804395899999999</c:v>
                </c:pt>
                <c:pt idx="16200">
                  <c:v>-0.139650262</c:v>
                </c:pt>
                <c:pt idx="16201">
                  <c:v>-0.16354675200000021</c:v>
                </c:pt>
                <c:pt idx="16202">
                  <c:v>-0.18153784300000042</c:v>
                </c:pt>
                <c:pt idx="16203">
                  <c:v>-0.19536856200000005</c:v>
                </c:pt>
                <c:pt idx="16204">
                  <c:v>-0.20651635300000049</c:v>
                </c:pt>
                <c:pt idx="16205">
                  <c:v>-0.21605114600000036</c:v>
                </c:pt>
                <c:pt idx="16206">
                  <c:v>-0.22457428800000009</c:v>
                </c:pt>
                <c:pt idx="16207">
                  <c:v>-0.23223578600000036</c:v>
                </c:pt>
                <c:pt idx="16208">
                  <c:v>-0.23881333600000046</c:v>
                </c:pt>
                <c:pt idx="16209">
                  <c:v>-0.24382351999999988</c:v>
                </c:pt>
                <c:pt idx="16210">
                  <c:v>-0.24662761499999997</c:v>
                </c:pt>
                <c:pt idx="16211">
                  <c:v>-0.24649625700000063</c:v>
                </c:pt>
                <c:pt idx="16212">
                  <c:v>-0.242613526</c:v>
                </c:pt>
                <c:pt idx="16213">
                  <c:v>-0.23402547000000001</c:v>
                </c:pt>
                <c:pt idx="16214">
                  <c:v>-0.21956496900000036</c:v>
                </c:pt>
                <c:pt idx="16215">
                  <c:v>-0.19780226300000006</c:v>
                </c:pt>
                <c:pt idx="16216">
                  <c:v>-0.16707525900000006</c:v>
                </c:pt>
                <c:pt idx="16217">
                  <c:v>-0.125636055</c:v>
                </c:pt>
                <c:pt idx="16218">
                  <c:v>-7.1916685700000024E-2</c:v>
                </c:pt>
                <c:pt idx="16219">
                  <c:v>-4.8766497800000336E-3</c:v>
                </c:pt>
                <c:pt idx="16220">
                  <c:v>7.564171790000003E-2</c:v>
                </c:pt>
                <c:pt idx="16221">
                  <c:v>0.16863912800000005</c:v>
                </c:pt>
                <c:pt idx="16222">
                  <c:v>0.27184646000000073</c:v>
                </c:pt>
                <c:pt idx="16223">
                  <c:v>0.38181464700000151</c:v>
                </c:pt>
                <c:pt idx="16224">
                  <c:v>0.49420047000000067</c:v>
                </c:pt>
                <c:pt idx="16225">
                  <c:v>0.604187382</c:v>
                </c:pt>
                <c:pt idx="16226">
                  <c:v>0.70694845200000289</c:v>
                </c:pt>
                <c:pt idx="16227">
                  <c:v>0.7980539719999995</c:v>
                </c:pt>
                <c:pt idx="16228">
                  <c:v>0.87375140900000181</c:v>
                </c:pt>
                <c:pt idx="16229">
                  <c:v>0.93109225600000145</c:v>
                </c:pt>
                <c:pt idx="16230">
                  <c:v>0.96793071900000005</c:v>
                </c:pt>
                <c:pt idx="16231">
                  <c:v>0.98285835899999996</c:v>
                </c:pt>
                <c:pt idx="16232">
                  <c:v>0.9751469909999998</c:v>
                </c:pt>
                <c:pt idx="16233">
                  <c:v>0.94475600900000001</c:v>
                </c:pt>
                <c:pt idx="16234">
                  <c:v>0.89241441800000021</c:v>
                </c:pt>
                <c:pt idx="16235">
                  <c:v>0.81974038900000001</c:v>
                </c:pt>
                <c:pt idx="16236">
                  <c:v>0.72932317800000002</c:v>
                </c:pt>
                <c:pt idx="16237">
                  <c:v>0.62468450200000181</c:v>
                </c:pt>
                <c:pt idx="16238">
                  <c:v>0.51006155200000003</c:v>
                </c:pt>
                <c:pt idx="16239">
                  <c:v>0.39001031100000133</c:v>
                </c:pt>
                <c:pt idx="16240">
                  <c:v>0.26889279500000091</c:v>
                </c:pt>
                <c:pt idx="16241">
                  <c:v>0.15036343300000052</c:v>
                </c:pt>
                <c:pt idx="16242">
                  <c:v>3.69885202E-2</c:v>
                </c:pt>
                <c:pt idx="16243">
                  <c:v>-6.9896692800000326E-2</c:v>
                </c:pt>
                <c:pt idx="16244">
                  <c:v>-0.17004994500000042</c:v>
                </c:pt>
                <c:pt idx="16245">
                  <c:v>-0.26394220500000032</c:v>
                </c:pt>
                <c:pt idx="16246">
                  <c:v>-0.35224215599999997</c:v>
                </c:pt>
                <c:pt idx="16247">
                  <c:v>-0.43530559700000115</c:v>
                </c:pt>
                <c:pt idx="16248">
                  <c:v>-0.51279723300000146</c:v>
                </c:pt>
                <c:pt idx="16249">
                  <c:v>-0.5835266729999995</c:v>
                </c:pt>
                <c:pt idx="16250">
                  <c:v>-0.64551439300000002</c:v>
                </c:pt>
                <c:pt idx="16251">
                  <c:v>-0.6962445040000006</c:v>
                </c:pt>
                <c:pt idx="16252">
                  <c:v>-0.73302851400000146</c:v>
                </c:pt>
                <c:pt idx="16253">
                  <c:v>-0.75339657400000004</c:v>
                </c:pt>
                <c:pt idx="16254">
                  <c:v>-0.75545299099999996</c:v>
                </c:pt>
                <c:pt idx="16255">
                  <c:v>-0.73816031100000001</c:v>
                </c:pt>
                <c:pt idx="16256">
                  <c:v>-0.70153723099999998</c:v>
                </c:pt>
                <c:pt idx="16257">
                  <c:v>-0.64676723500000133</c:v>
                </c:pt>
                <c:pt idx="16258">
                  <c:v>-0.57621256499999818</c:v>
                </c:pt>
                <c:pt idx="16259">
                  <c:v>-0.49332052700000151</c:v>
                </c:pt>
                <c:pt idx="16260">
                  <c:v>-0.40240799300000091</c:v>
                </c:pt>
                <c:pt idx="16261">
                  <c:v>-0.30832106300000151</c:v>
                </c:pt>
                <c:pt idx="16262">
                  <c:v>-0.21599110700000052</c:v>
                </c:pt>
                <c:pt idx="16263">
                  <c:v>-0.12993439900000042</c:v>
                </c:pt>
                <c:pt idx="16264">
                  <c:v>-5.3766354900000167E-2</c:v>
                </c:pt>
                <c:pt idx="16265">
                  <c:v>1.01940153E-2</c:v>
                </c:pt>
                <c:pt idx="16266">
                  <c:v>6.1163559200000002E-2</c:v>
                </c:pt>
                <c:pt idx="16267">
                  <c:v>9.9940326000000065E-2</c:v>
                </c:pt>
                <c:pt idx="16268">
                  <c:v>0.12874807599999999</c:v>
                </c:pt>
                <c:pt idx="16269">
                  <c:v>0.15090297799999999</c:v>
                </c:pt>
                <c:pt idx="16270">
                  <c:v>0.17034771800000001</c:v>
                </c:pt>
                <c:pt idx="16271">
                  <c:v>0.19111007799999988</c:v>
                </c:pt>
                <c:pt idx="16272">
                  <c:v>0.21675423600000052</c:v>
                </c:pt>
                <c:pt idx="16273">
                  <c:v>0.24989260999999999</c:v>
                </c:pt>
                <c:pt idx="16274">
                  <c:v>0.29182548500000127</c:v>
                </c:pt>
                <c:pt idx="16275">
                  <c:v>0.34236253300000097</c:v>
                </c:pt>
                <c:pt idx="16276">
                  <c:v>0.39985636100000199</c:v>
                </c:pt>
                <c:pt idx="16277">
                  <c:v>0.46144582099999998</c:v>
                </c:pt>
                <c:pt idx="16278">
                  <c:v>0.52346804299999949</c:v>
                </c:pt>
                <c:pt idx="16279">
                  <c:v>0.58196442299999951</c:v>
                </c:pt>
                <c:pt idx="16280">
                  <c:v>0.63318881300000196</c:v>
                </c:pt>
                <c:pt idx="16281">
                  <c:v>0.67402939100000181</c:v>
                </c:pt>
                <c:pt idx="16282">
                  <c:v>0.70227917500000003</c:v>
                </c:pt>
                <c:pt idx="16283">
                  <c:v>0.71672955900000146</c:v>
                </c:pt>
                <c:pt idx="16284">
                  <c:v>0.71710135800000063</c:v>
                </c:pt>
                <c:pt idx="16285">
                  <c:v>0.70386211700000001</c:v>
                </c:pt>
                <c:pt idx="16286">
                  <c:v>0.67799431000000243</c:v>
                </c:pt>
                <c:pt idx="16287">
                  <c:v>0.64077750900000063</c:v>
                </c:pt>
                <c:pt idx="16288">
                  <c:v>0.59363334199999829</c:v>
                </c:pt>
                <c:pt idx="16289">
                  <c:v>0.53805688299999999</c:v>
                </c:pt>
                <c:pt idx="16290">
                  <c:v>0.475636112</c:v>
                </c:pt>
                <c:pt idx="16291">
                  <c:v>0.40813885100000002</c:v>
                </c:pt>
                <c:pt idx="16292">
                  <c:v>0.33763098300000127</c:v>
                </c:pt>
                <c:pt idx="16293">
                  <c:v>0.26657814600000002</c:v>
                </c:pt>
                <c:pt idx="16294">
                  <c:v>0.19788003600000006</c:v>
                </c:pt>
                <c:pt idx="16295">
                  <c:v>0.13479109400000036</c:v>
                </c:pt>
                <c:pt idx="16296">
                  <c:v>8.0699695700000268E-2</c:v>
                </c:pt>
                <c:pt idx="16297">
                  <c:v>3.8771164600000012E-2</c:v>
                </c:pt>
                <c:pt idx="16298">
                  <c:v>1.1498255400000001E-2</c:v>
                </c:pt>
                <c:pt idx="16299">
                  <c:v>2.4563678800000014E-4</c:v>
                </c:pt>
                <c:pt idx="16300">
                  <c:v>4.8958282700000003E-3</c:v>
                </c:pt>
                <c:pt idx="16301">
                  <c:v>2.3702551499999988E-2</c:v>
                </c:pt>
                <c:pt idx="16302">
                  <c:v>5.3423121200000021E-2</c:v>
                </c:pt>
                <c:pt idx="16303">
                  <c:v>8.9739941600000067E-2</c:v>
                </c:pt>
                <c:pt idx="16304">
                  <c:v>0.12791220600000036</c:v>
                </c:pt>
                <c:pt idx="16305">
                  <c:v>0.16353860100000006</c:v>
                </c:pt>
                <c:pt idx="16306">
                  <c:v>0.19327968200000006</c:v>
                </c:pt>
                <c:pt idx="16307">
                  <c:v>0.21539373000000042</c:v>
                </c:pt>
                <c:pt idx="16308">
                  <c:v>0.22997894000000021</c:v>
                </c:pt>
                <c:pt idx="16309">
                  <c:v>0.238877963</c:v>
                </c:pt>
                <c:pt idx="16310">
                  <c:v>0.24526990900000042</c:v>
                </c:pt>
                <c:pt idx="16311">
                  <c:v>0.25303185299999975</c:v>
                </c:pt>
                <c:pt idx="16312">
                  <c:v>0.26598832500000102</c:v>
                </c:pt>
                <c:pt idx="16313">
                  <c:v>0.28717730800000002</c:v>
                </c:pt>
                <c:pt idx="16314">
                  <c:v>0.31824682000000032</c:v>
                </c:pt>
                <c:pt idx="16315">
                  <c:v>0.35906957800000067</c:v>
                </c:pt>
                <c:pt idx="16316">
                  <c:v>0.40762766100000097</c:v>
                </c:pt>
                <c:pt idx="16317">
                  <c:v>0.46018342800000001</c:v>
                </c:pt>
                <c:pt idx="16318">
                  <c:v>0.5117209120000018</c:v>
                </c:pt>
                <c:pt idx="16319">
                  <c:v>0.55660692899999997</c:v>
                </c:pt>
                <c:pt idx="16320">
                  <c:v>0.58939158799999958</c:v>
                </c:pt>
                <c:pt idx="16321">
                  <c:v>0.60563947500000181</c:v>
                </c:pt>
                <c:pt idx="16322">
                  <c:v>0.60266342799999995</c:v>
                </c:pt>
                <c:pt idx="16323">
                  <c:v>0.58003249599999829</c:v>
                </c:pt>
                <c:pt idx="16324">
                  <c:v>0.53975008400000002</c:v>
                </c:pt>
                <c:pt idx="16325">
                  <c:v>0.48604815499999998</c:v>
                </c:pt>
                <c:pt idx="16326">
                  <c:v>0.42481468300000158</c:v>
                </c:pt>
                <c:pt idx="16327">
                  <c:v>0.36274774500000001</c:v>
                </c:pt>
                <c:pt idx="16328">
                  <c:v>0.3063879830000017</c:v>
                </c:pt>
                <c:pt idx="16329">
                  <c:v>0.261211898</c:v>
                </c:pt>
                <c:pt idx="16330">
                  <c:v>0.23095257799999988</c:v>
                </c:pt>
                <c:pt idx="16331">
                  <c:v>0.21726032400000042</c:v>
                </c:pt>
                <c:pt idx="16332">
                  <c:v>0.21973669100000048</c:v>
                </c:pt>
                <c:pt idx="16333">
                  <c:v>0.23629324500000048</c:v>
                </c:pt>
                <c:pt idx="16334">
                  <c:v>0.26372370000000001</c:v>
                </c:pt>
                <c:pt idx="16335">
                  <c:v>0.2983482370000009</c:v>
                </c:pt>
                <c:pt idx="16336">
                  <c:v>0.3365964790000015</c:v>
                </c:pt>
                <c:pt idx="16337">
                  <c:v>0.37543116900000073</c:v>
                </c:pt>
                <c:pt idx="16338">
                  <c:v>0.412565128</c:v>
                </c:pt>
                <c:pt idx="16339">
                  <c:v>0.44647272600000032</c:v>
                </c:pt>
                <c:pt idx="16340">
                  <c:v>0.476239576</c:v>
                </c:pt>
                <c:pt idx="16341">
                  <c:v>0.50131611099999818</c:v>
                </c:pt>
                <c:pt idx="16342">
                  <c:v>0.521253631</c:v>
                </c:pt>
                <c:pt idx="16343">
                  <c:v>0.53549780800000002</c:v>
                </c:pt>
                <c:pt idx="16344">
                  <c:v>0.5432995360000018</c:v>
                </c:pt>
                <c:pt idx="16345">
                  <c:v>0.54377469400000145</c:v>
                </c:pt>
                <c:pt idx="16346">
                  <c:v>0.53610496099999949</c:v>
                </c:pt>
                <c:pt idx="16347">
                  <c:v>0.51983107700000064</c:v>
                </c:pt>
                <c:pt idx="16348">
                  <c:v>0.49515538700000067</c:v>
                </c:pt>
                <c:pt idx="16349">
                  <c:v>0.46315809600000002</c:v>
                </c:pt>
                <c:pt idx="16350">
                  <c:v>0.42584460500000115</c:v>
                </c:pt>
                <c:pt idx="16351">
                  <c:v>0.38598630400000133</c:v>
                </c:pt>
                <c:pt idx="16352">
                  <c:v>0.34677044900000031</c:v>
                </c:pt>
                <c:pt idx="16353">
                  <c:v>0.31132861400000145</c:v>
                </c:pt>
                <c:pt idx="16354">
                  <c:v>0.28224496800000032</c:v>
                </c:pt>
                <c:pt idx="16355">
                  <c:v>0.261145988</c:v>
                </c:pt>
                <c:pt idx="16356">
                  <c:v>0.24844793900000076</c:v>
                </c:pt>
                <c:pt idx="16357">
                  <c:v>0.24329596500000036</c:v>
                </c:pt>
                <c:pt idx="16358">
                  <c:v>0.243685811</c:v>
                </c:pt>
                <c:pt idx="16359">
                  <c:v>0.24673006000000036</c:v>
                </c:pt>
                <c:pt idx="16360">
                  <c:v>0.24901669900000042</c:v>
                </c:pt>
                <c:pt idx="16361">
                  <c:v>0.24700912000000036</c:v>
                </c:pt>
                <c:pt idx="16362">
                  <c:v>0.23744599900000052</c:v>
                </c:pt>
                <c:pt idx="16363">
                  <c:v>0.21770926200000046</c:v>
                </c:pt>
                <c:pt idx="16364">
                  <c:v>0.186132774</c:v>
                </c:pt>
                <c:pt idx="16365">
                  <c:v>0.14222730800000033</c:v>
                </c:pt>
                <c:pt idx="16366">
                  <c:v>8.6796760100000314E-2</c:v>
                </c:pt>
                <c:pt idx="16367">
                  <c:v>2.1922543999999999E-2</c:v>
                </c:pt>
                <c:pt idx="16368">
                  <c:v>-4.9195747300000023E-2</c:v>
                </c:pt>
                <c:pt idx="16369">
                  <c:v>-0.12254390699999999</c:v>
                </c:pt>
                <c:pt idx="16370">
                  <c:v>-0.19371725200000048</c:v>
                </c:pt>
                <c:pt idx="16371">
                  <c:v>-0.2584218870000009</c:v>
                </c:pt>
                <c:pt idx="16372">
                  <c:v>-0.31299370000000032</c:v>
                </c:pt>
                <c:pt idx="16373">
                  <c:v>-0.35486434800000038</c:v>
                </c:pt>
                <c:pt idx="16374">
                  <c:v>-0.38290859000000127</c:v>
                </c:pt>
                <c:pt idx="16375">
                  <c:v>-0.39762018500000157</c:v>
                </c:pt>
                <c:pt idx="16376">
                  <c:v>-0.40108844800000032</c:v>
                </c:pt>
                <c:pt idx="16377">
                  <c:v>-0.39677761800000066</c:v>
                </c:pt>
                <c:pt idx="16378">
                  <c:v>-0.38913733499999997</c:v>
                </c:pt>
                <c:pt idx="16379">
                  <c:v>-0.38309690000000091</c:v>
                </c:pt>
                <c:pt idx="16380">
                  <c:v>-0.38351118700000097</c:v>
                </c:pt>
                <c:pt idx="16381">
                  <c:v>-0.39462706400000103</c:v>
                </c:pt>
                <c:pt idx="16382">
                  <c:v>-0.41963355099999999</c:v>
                </c:pt>
                <c:pt idx="16383">
                  <c:v>-0.46034552499999998</c:v>
                </c:pt>
                <c:pt idx="16384">
                  <c:v>-0.51705107200000144</c:v>
                </c:pt>
                <c:pt idx="16385">
                  <c:v>-0.58853219399999779</c:v>
                </c:pt>
                <c:pt idx="16386">
                  <c:v>-0.67224805800000242</c:v>
                </c:pt>
                <c:pt idx="16387">
                  <c:v>-0.76464989900000302</c:v>
                </c:pt>
                <c:pt idx="16388">
                  <c:v>-0.86157883500000065</c:v>
                </c:pt>
                <c:pt idx="16389">
                  <c:v>-0.95868562600000196</c:v>
                </c:pt>
                <c:pt idx="16390">
                  <c:v>-1.0518087299999999</c:v>
                </c:pt>
                <c:pt idx="16391">
                  <c:v>-1.1372567600000001</c:v>
                </c:pt>
                <c:pt idx="16392">
                  <c:v>-1.2119662399999951</c:v>
                </c:pt>
                <c:pt idx="16393">
                  <c:v>-1.2735401999999998</c:v>
                </c:pt>
                <c:pt idx="16394">
                  <c:v>-1.32020994</c:v>
                </c:pt>
                <c:pt idx="16395">
                  <c:v>-1.3507842799999998</c:v>
                </c:pt>
                <c:pt idx="16396">
                  <c:v>-1.3646480000000001</c:v>
                </c:pt>
                <c:pt idx="16397">
                  <c:v>-1.3618398899999973</c:v>
                </c:pt>
                <c:pt idx="16398">
                  <c:v>-1.3431904499999998</c:v>
                </c:pt>
                <c:pt idx="16399">
                  <c:v>-1.3104517600000001</c:v>
                </c:pt>
                <c:pt idx="16400">
                  <c:v>-1.2663233099999998</c:v>
                </c:pt>
                <c:pt idx="16401">
                  <c:v>-1.2142945499999998</c:v>
                </c:pt>
                <c:pt idx="16402">
                  <c:v>-1.1582777500000001</c:v>
                </c:pt>
                <c:pt idx="16403">
                  <c:v>-1.1020810000000001</c:v>
                </c:pt>
                <c:pt idx="16404">
                  <c:v>-1.0488401599999999</c:v>
                </c:pt>
                <c:pt idx="16405">
                  <c:v>-1.0005594</c:v>
                </c:pt>
                <c:pt idx="16406">
                  <c:v>-0.95789004600000183</c:v>
                </c:pt>
                <c:pt idx="16407">
                  <c:v>-0.92021002799999996</c:v>
                </c:pt>
                <c:pt idx="16408">
                  <c:v>-0.88597426500000021</c:v>
                </c:pt>
                <c:pt idx="16409">
                  <c:v>-0.85322625900000004</c:v>
                </c:pt>
                <c:pt idx="16410">
                  <c:v>-0.820118503</c:v>
                </c:pt>
                <c:pt idx="16411">
                  <c:v>-0.78529552999999996</c:v>
                </c:pt>
                <c:pt idx="16412">
                  <c:v>-0.74804887900000194</c:v>
                </c:pt>
                <c:pt idx="16413">
                  <c:v>-0.70823200799999997</c:v>
                </c:pt>
                <c:pt idx="16414">
                  <c:v>-0.66599927800000303</c:v>
                </c:pt>
                <c:pt idx="16415">
                  <c:v>-0.621485179</c:v>
                </c:pt>
                <c:pt idx="16416">
                  <c:v>-0.57455210299999959</c:v>
                </c:pt>
                <c:pt idx="16417">
                  <c:v>-0.52470720800000004</c:v>
                </c:pt>
                <c:pt idx="16418">
                  <c:v>-0.471232343</c:v>
                </c:pt>
                <c:pt idx="16419">
                  <c:v>-0.41350325200000004</c:v>
                </c:pt>
                <c:pt idx="16420">
                  <c:v>-0.35141190900000091</c:v>
                </c:pt>
                <c:pt idx="16421">
                  <c:v>-0.28577035499999998</c:v>
                </c:pt>
                <c:pt idx="16422">
                  <c:v>-0.21857084099999999</c:v>
                </c:pt>
                <c:pt idx="16423">
                  <c:v>-0.15300606700000033</c:v>
                </c:pt>
                <c:pt idx="16424">
                  <c:v>-9.321368590000001E-2</c:v>
                </c:pt>
                <c:pt idx="16425">
                  <c:v>-4.3775459900000022E-2</c:v>
                </c:pt>
                <c:pt idx="16426">
                  <c:v>-9.0644925700000441E-3</c:v>
                </c:pt>
                <c:pt idx="16427">
                  <c:v>7.428026550000002E-3</c:v>
                </c:pt>
                <c:pt idx="16428">
                  <c:v>3.648276850000012E-3</c:v>
                </c:pt>
                <c:pt idx="16429">
                  <c:v>-2.0692748000000011E-2</c:v>
                </c:pt>
                <c:pt idx="16430">
                  <c:v>-6.4074951199999994E-2</c:v>
                </c:pt>
                <c:pt idx="16431">
                  <c:v>-0.123398085</c:v>
                </c:pt>
                <c:pt idx="16432">
                  <c:v>-0.19441410800000042</c:v>
                </c:pt>
                <c:pt idx="16433">
                  <c:v>-0.27225566499999998</c:v>
                </c:pt>
                <c:pt idx="16434">
                  <c:v>-0.35194649100000097</c:v>
                </c:pt>
                <c:pt idx="16435">
                  <c:v>-0.42880675200000073</c:v>
                </c:pt>
                <c:pt idx="16436">
                  <c:v>-0.49871329900000066</c:v>
                </c:pt>
                <c:pt idx="16437">
                  <c:v>-0.55822887100000063</c:v>
                </c:pt>
                <c:pt idx="16438">
                  <c:v>-0.60465470400000065</c:v>
                </c:pt>
                <c:pt idx="16439">
                  <c:v>-0.6360704240000018</c:v>
                </c:pt>
                <c:pt idx="16440">
                  <c:v>-0.65140571500000133</c:v>
                </c:pt>
                <c:pt idx="16441">
                  <c:v>-0.65054408400000063</c:v>
                </c:pt>
                <c:pt idx="16442">
                  <c:v>-0.63441186700000063</c:v>
                </c:pt>
                <c:pt idx="16443">
                  <c:v>-0.60497706600000145</c:v>
                </c:pt>
                <c:pt idx="16444">
                  <c:v>-0.56508859099999997</c:v>
                </c:pt>
                <c:pt idx="16445">
                  <c:v>-0.51812880300000064</c:v>
                </c:pt>
                <c:pt idx="16446">
                  <c:v>-0.46751787500000103</c:v>
                </c:pt>
                <c:pt idx="16447">
                  <c:v>-0.41617278500000116</c:v>
                </c:pt>
                <c:pt idx="16448">
                  <c:v>-0.36606055200000032</c:v>
                </c:pt>
                <c:pt idx="16449">
                  <c:v>-0.31797482300000157</c:v>
                </c:pt>
                <c:pt idx="16450">
                  <c:v>-0.2716103750000009</c:v>
                </c:pt>
                <c:pt idx="16451">
                  <c:v>-0.22592798900000038</c:v>
                </c:pt>
                <c:pt idx="16452">
                  <c:v>-0.17971396200000042</c:v>
                </c:pt>
                <c:pt idx="16453">
                  <c:v>-0.132183105</c:v>
                </c:pt>
                <c:pt idx="16454">
                  <c:v>-8.3459821600000067E-2</c:v>
                </c:pt>
                <c:pt idx="16455">
                  <c:v>-3.4808553999999998E-2</c:v>
                </c:pt>
                <c:pt idx="16456">
                  <c:v>1.1444541400000036E-2</c:v>
                </c:pt>
                <c:pt idx="16457">
                  <c:v>5.2276179800000024E-2</c:v>
                </c:pt>
                <c:pt idx="16458">
                  <c:v>8.4521807900000315E-2</c:v>
                </c:pt>
                <c:pt idx="16459">
                  <c:v>0.105489209</c:v>
                </c:pt>
                <c:pt idx="16460">
                  <c:v>0.11349257600000009</c:v>
                </c:pt>
                <c:pt idx="16461">
                  <c:v>0.10819906000000012</c:v>
                </c:pt>
                <c:pt idx="16462">
                  <c:v>9.0727536100000283E-2</c:v>
                </c:pt>
                <c:pt idx="16463">
                  <c:v>6.3497417900000255E-2</c:v>
                </c:pt>
                <c:pt idx="16464">
                  <c:v>2.9873535900000064E-2</c:v>
                </c:pt>
                <c:pt idx="16465">
                  <c:v>-6.3173698100000104E-3</c:v>
                </c:pt>
                <c:pt idx="16466">
                  <c:v>-4.1308023700000002E-2</c:v>
                </c:pt>
                <c:pt idx="16467">
                  <c:v>-7.1868782199999995E-2</c:v>
                </c:pt>
                <c:pt idx="16468">
                  <c:v>-9.5679207899999993E-2</c:v>
                </c:pt>
                <c:pt idx="16469">
                  <c:v>-0.11155452500000003</c:v>
                </c:pt>
                <c:pt idx="16470">
                  <c:v>-0.11951348600000003</c:v>
                </c:pt>
                <c:pt idx="16471">
                  <c:v>-0.12069418600000024</c:v>
                </c:pt>
                <c:pt idx="16472">
                  <c:v>-0.11714160100000012</c:v>
                </c:pt>
                <c:pt idx="16473">
                  <c:v>-0.11150414400000012</c:v>
                </c:pt>
                <c:pt idx="16474">
                  <c:v>-0.10668329000000012</c:v>
                </c:pt>
                <c:pt idx="16475">
                  <c:v>-0.105482451</c:v>
                </c:pt>
                <c:pt idx="16476">
                  <c:v>-0.11029543000000012</c:v>
                </c:pt>
                <c:pt idx="16477">
                  <c:v>-0.12286062100000017</c:v>
                </c:pt>
                <c:pt idx="16478">
                  <c:v>-0.14409170800000001</c:v>
                </c:pt>
                <c:pt idx="16479">
                  <c:v>-0.17398179599999999</c:v>
                </c:pt>
                <c:pt idx="16480">
                  <c:v>-0.21157426500000001</c:v>
                </c:pt>
                <c:pt idx="16481">
                  <c:v>-0.25499722999999996</c:v>
                </c:pt>
                <c:pt idx="16482">
                  <c:v>-0.3015688930000015</c:v>
                </c:pt>
                <c:pt idx="16483">
                  <c:v>-0.34798621100000127</c:v>
                </c:pt>
                <c:pt idx="16484">
                  <c:v>-0.39060438800000091</c:v>
                </c:pt>
                <c:pt idx="16485">
                  <c:v>-0.42579307400000005</c:v>
                </c:pt>
                <c:pt idx="16486">
                  <c:v>-0.45032720800000031</c:v>
                </c:pt>
                <c:pt idx="16487">
                  <c:v>-0.46174642100000002</c:v>
                </c:pt>
                <c:pt idx="16488">
                  <c:v>-0.45860829200000008</c:v>
                </c:pt>
                <c:pt idx="16489">
                  <c:v>-0.44058026200000078</c:v>
                </c:pt>
                <c:pt idx="16490">
                  <c:v>-0.408355048</c:v>
                </c:pt>
                <c:pt idx="16491">
                  <c:v>-0.36342117400000074</c:v>
                </c:pt>
                <c:pt idx="16492">
                  <c:v>-0.30776155300000002</c:v>
                </c:pt>
                <c:pt idx="16493">
                  <c:v>-0.24356483600000042</c:v>
                </c:pt>
                <c:pt idx="16494">
                  <c:v>-0.17301793300000048</c:v>
                </c:pt>
                <c:pt idx="16495">
                  <c:v>-9.8211983000000003E-2</c:v>
                </c:pt>
                <c:pt idx="16496">
                  <c:v>-2.11447801E-2</c:v>
                </c:pt>
                <c:pt idx="16497">
                  <c:v>5.6226978699999867E-2</c:v>
                </c:pt>
                <c:pt idx="16498">
                  <c:v>0.13194425700000043</c:v>
                </c:pt>
                <c:pt idx="16499">
                  <c:v>0.20405757199999988</c:v>
                </c:pt>
                <c:pt idx="16500">
                  <c:v>0.270709433</c:v>
                </c:pt>
                <c:pt idx="16501">
                  <c:v>0.33027506200000073</c:v>
                </c:pt>
                <c:pt idx="16502">
                  <c:v>0.38152721600000067</c:v>
                </c:pt>
                <c:pt idx="16503">
                  <c:v>0.42378547100000091</c:v>
                </c:pt>
                <c:pt idx="16504">
                  <c:v>0.45701809300000085</c:v>
                </c:pt>
                <c:pt idx="16505">
                  <c:v>0.48187664500000127</c:v>
                </c:pt>
                <c:pt idx="16506">
                  <c:v>0.49965411900000073</c:v>
                </c:pt>
                <c:pt idx="16507">
                  <c:v>0.51216317599999817</c:v>
                </c:pt>
                <c:pt idx="16508">
                  <c:v>0.52153363600000002</c:v>
                </c:pt>
                <c:pt idx="16509">
                  <c:v>0.52993397200000003</c:v>
                </c:pt>
                <c:pt idx="16510">
                  <c:v>0.53923396799999956</c:v>
                </c:pt>
                <c:pt idx="16511">
                  <c:v>0.55064607700000145</c:v>
                </c:pt>
                <c:pt idx="16512">
                  <c:v>0.56440353899999951</c:v>
                </c:pt>
                <c:pt idx="16513">
                  <c:v>0.579547861</c:v>
                </c:pt>
                <c:pt idx="16514">
                  <c:v>0.59389212099999888</c:v>
                </c:pt>
                <c:pt idx="16515">
                  <c:v>0.60420026100000002</c:v>
                </c:pt>
                <c:pt idx="16516">
                  <c:v>0.60657864399999994</c:v>
                </c:pt>
                <c:pt idx="16517">
                  <c:v>0.5970239320000007</c:v>
                </c:pt>
                <c:pt idx="16518">
                  <c:v>0.57203294699999996</c:v>
                </c:pt>
                <c:pt idx="16519">
                  <c:v>0.52915937300000004</c:v>
                </c:pt>
                <c:pt idx="16520">
                  <c:v>0.46741409900000103</c:v>
                </c:pt>
                <c:pt idx="16521">
                  <c:v>0.38744081400000091</c:v>
                </c:pt>
                <c:pt idx="16522">
                  <c:v>0.29144801700000073</c:v>
                </c:pt>
                <c:pt idx="16523">
                  <c:v>0.18292785500000036</c:v>
                </c:pt>
                <c:pt idx="16524">
                  <c:v>6.6228257499999957E-2</c:v>
                </c:pt>
                <c:pt idx="16525">
                  <c:v>-5.3938963299999976E-2</c:v>
                </c:pt>
                <c:pt idx="16526">
                  <c:v>-0.17297303100000036</c:v>
                </c:pt>
                <c:pt idx="16527">
                  <c:v>-0.28677793400000001</c:v>
                </c:pt>
                <c:pt idx="16528">
                  <c:v>-0.39203494900000091</c:v>
                </c:pt>
                <c:pt idx="16529">
                  <c:v>-0.48633835900000066</c:v>
                </c:pt>
                <c:pt idx="16530">
                  <c:v>-0.56820073400000004</c:v>
                </c:pt>
                <c:pt idx="16531">
                  <c:v>-0.63695330400000005</c:v>
                </c:pt>
                <c:pt idx="16532">
                  <c:v>-0.69257679599999888</c:v>
                </c:pt>
                <c:pt idx="16533">
                  <c:v>-0.73550026700000004</c:v>
                </c:pt>
                <c:pt idx="16534">
                  <c:v>-0.76640033200000146</c:v>
                </c:pt>
                <c:pt idx="16535">
                  <c:v>-0.78601677199999842</c:v>
                </c:pt>
                <c:pt idx="16536">
                  <c:v>-0.79498809599999998</c:v>
                </c:pt>
                <c:pt idx="16537">
                  <c:v>-0.79370155800000064</c:v>
                </c:pt>
                <c:pt idx="16538">
                  <c:v>-0.78215463900000004</c:v>
                </c:pt>
                <c:pt idx="16539">
                  <c:v>-0.75984308000000145</c:v>
                </c:pt>
                <c:pt idx="16540">
                  <c:v>-0.72570889100000169</c:v>
                </c:pt>
                <c:pt idx="16541">
                  <c:v>-0.67819665500000181</c:v>
                </c:pt>
                <c:pt idx="16542">
                  <c:v>-0.61546021500000003</c:v>
                </c:pt>
                <c:pt idx="16543">
                  <c:v>-0.53572976900000002</c:v>
                </c:pt>
                <c:pt idx="16544">
                  <c:v>-0.43780318800000073</c:v>
                </c:pt>
                <c:pt idx="16545">
                  <c:v>-0.32157117300000115</c:v>
                </c:pt>
                <c:pt idx="16546">
                  <c:v>-0.18845155199999999</c:v>
                </c:pt>
                <c:pt idx="16547">
                  <c:v>-4.1608636200000014E-2</c:v>
                </c:pt>
                <c:pt idx="16548">
                  <c:v>0.11413133200000003</c:v>
                </c:pt>
                <c:pt idx="16549">
                  <c:v>0.27268967400000038</c:v>
                </c:pt>
                <c:pt idx="16550">
                  <c:v>0.42741144500000067</c:v>
                </c:pt>
                <c:pt idx="16551">
                  <c:v>0.57188596199999997</c:v>
                </c:pt>
                <c:pt idx="16552">
                  <c:v>0.70075227500000004</c:v>
                </c:pt>
                <c:pt idx="16553">
                  <c:v>0.81033315699999997</c:v>
                </c:pt>
                <c:pt idx="16554">
                  <c:v>0.89897964700000155</c:v>
                </c:pt>
                <c:pt idx="16555">
                  <c:v>0.96707342100000004</c:v>
                </c:pt>
                <c:pt idx="16556">
                  <c:v>1.0167039999999998</c:v>
                </c:pt>
                <c:pt idx="16557">
                  <c:v>1.05110511</c:v>
                </c:pt>
                <c:pt idx="16558">
                  <c:v>1.07397846</c:v>
                </c:pt>
                <c:pt idx="16559">
                  <c:v>1.0888474800000001</c:v>
                </c:pt>
                <c:pt idx="16560">
                  <c:v>1.09856826</c:v>
                </c:pt>
                <c:pt idx="16561">
                  <c:v>1.1050769899999999</c:v>
                </c:pt>
                <c:pt idx="16562">
                  <c:v>1.10939217</c:v>
                </c:pt>
                <c:pt idx="16563">
                  <c:v>1.111825899999997</c:v>
                </c:pt>
                <c:pt idx="16564">
                  <c:v>1.1123113099999999</c:v>
                </c:pt>
                <c:pt idx="16565">
                  <c:v>1.1107340799999998</c:v>
                </c:pt>
                <c:pt idx="16566">
                  <c:v>1.1071691799999999</c:v>
                </c:pt>
                <c:pt idx="16567">
                  <c:v>1.1019629399999999</c:v>
                </c:pt>
                <c:pt idx="16568">
                  <c:v>1.09565103</c:v>
                </c:pt>
                <c:pt idx="16569">
                  <c:v>1.0887484700000001</c:v>
                </c:pt>
                <c:pt idx="16570">
                  <c:v>1.0814810799999999</c:v>
                </c:pt>
                <c:pt idx="16571">
                  <c:v>1.073537</c:v>
                </c:pt>
                <c:pt idx="16572">
                  <c:v>1.06391098</c:v>
                </c:pt>
                <c:pt idx="16573">
                  <c:v>1.0508955499999999</c:v>
                </c:pt>
                <c:pt idx="16574">
                  <c:v>1.0322467899999999</c:v>
                </c:pt>
                <c:pt idx="16575">
                  <c:v>1.0055232499999951</c:v>
                </c:pt>
                <c:pt idx="16576">
                  <c:v>0.96856481500000002</c:v>
                </c:pt>
                <c:pt idx="16577">
                  <c:v>0.92004539500000004</c:v>
                </c:pt>
                <c:pt idx="16578">
                  <c:v>0.86000709700000133</c:v>
                </c:pt>
                <c:pt idx="16579">
                  <c:v>0.79027038899999957</c:v>
                </c:pt>
                <c:pt idx="16580">
                  <c:v>0.71461863400000181</c:v>
                </c:pt>
                <c:pt idx="16581">
                  <c:v>0.63868758199999998</c:v>
                </c:pt>
                <c:pt idx="16582">
                  <c:v>0.56953774099999843</c:v>
                </c:pt>
                <c:pt idx="16583">
                  <c:v>0.51494479699999995</c:v>
                </c:pt>
                <c:pt idx="16584">
                  <c:v>0.48249435600000001</c:v>
                </c:pt>
                <c:pt idx="16585">
                  <c:v>0.47860219800000031</c:v>
                </c:pt>
                <c:pt idx="16586">
                  <c:v>0.507593611</c:v>
                </c:pt>
                <c:pt idx="16587">
                  <c:v>0.57096993500000004</c:v>
                </c:pt>
                <c:pt idx="16588">
                  <c:v>0.66696968100000065</c:v>
                </c:pt>
                <c:pt idx="16589">
                  <c:v>0.79049866099999999</c:v>
                </c:pt>
                <c:pt idx="16590">
                  <c:v>0.93346611899999843</c:v>
                </c:pt>
                <c:pt idx="16591">
                  <c:v>1.0855116499999973</c:v>
                </c:pt>
                <c:pt idx="16592">
                  <c:v>1.2350512399999998</c:v>
                </c:pt>
                <c:pt idx="16593">
                  <c:v>1.3705138200000029</c:v>
                </c:pt>
                <c:pt idx="16594">
                  <c:v>1.4815942299999953</c:v>
                </c:pt>
                <c:pt idx="16595">
                  <c:v>1.560334619999997</c:v>
                </c:pt>
                <c:pt idx="16596">
                  <c:v>1.601869459999997</c:v>
                </c:pt>
                <c:pt idx="16597">
                  <c:v>1.6047311099999999</c:v>
                </c:pt>
                <c:pt idx="16598">
                  <c:v>1.57069956</c:v>
                </c:pt>
                <c:pt idx="16599">
                  <c:v>1.5042661999999998</c:v>
                </c:pt>
                <c:pt idx="16600">
                  <c:v>1.4118448199999956</c:v>
                </c:pt>
                <c:pt idx="16601">
                  <c:v>1.30088936</c:v>
                </c:pt>
                <c:pt idx="16602">
                  <c:v>1.1790603200000001</c:v>
                </c:pt>
                <c:pt idx="16603">
                  <c:v>1.0535377099999998</c:v>
                </c:pt>
                <c:pt idx="16604">
                  <c:v>0.93052347800000001</c:v>
                </c:pt>
                <c:pt idx="16605">
                  <c:v>0.81492976200000145</c:v>
                </c:pt>
                <c:pt idx="16606">
                  <c:v>0.71022391400000062</c:v>
                </c:pt>
                <c:pt idx="16607">
                  <c:v>0.61839777200000146</c:v>
                </c:pt>
                <c:pt idx="16608">
                  <c:v>0.54003718799999956</c:v>
                </c:pt>
                <c:pt idx="16609">
                  <c:v>0.47448139000000067</c:v>
                </c:pt>
                <c:pt idx="16610">
                  <c:v>0.42007087400000115</c:v>
                </c:pt>
                <c:pt idx="16611">
                  <c:v>0.37447864300000133</c:v>
                </c:pt>
                <c:pt idx="16612">
                  <c:v>0.33510717700000098</c:v>
                </c:pt>
                <c:pt idx="16613">
                  <c:v>0.299513154</c:v>
                </c:pt>
                <c:pt idx="16614">
                  <c:v>0.26580131400000001</c:v>
                </c:pt>
                <c:pt idx="16615">
                  <c:v>0.23291397300000033</c:v>
                </c:pt>
                <c:pt idx="16616">
                  <c:v>0.20074475700000033</c:v>
                </c:pt>
                <c:pt idx="16617">
                  <c:v>0.17003119100000033</c:v>
                </c:pt>
                <c:pt idx="16618">
                  <c:v>0.14202883199999999</c:v>
                </c:pt>
                <c:pt idx="16619">
                  <c:v>0.1180344710000002</c:v>
                </c:pt>
                <c:pt idx="16620">
                  <c:v>9.8885826700000345E-2</c:v>
                </c:pt>
                <c:pt idx="16621">
                  <c:v>8.4593592500000384E-2</c:v>
                </c:pt>
                <c:pt idx="16622">
                  <c:v>7.4243879299999996E-2</c:v>
                </c:pt>
                <c:pt idx="16623">
                  <c:v>6.6235585400000005E-2</c:v>
                </c:pt>
                <c:pt idx="16624">
                  <c:v>5.8809275500000001E-2</c:v>
                </c:pt>
                <c:pt idx="16625">
                  <c:v>5.071633140000021E-2</c:v>
                </c:pt>
                <c:pt idx="16626">
                  <c:v>4.1809775099999905E-2</c:v>
                </c:pt>
                <c:pt idx="16627">
                  <c:v>3.3342205000000014E-2</c:v>
                </c:pt>
                <c:pt idx="16628">
                  <c:v>2.7837179100000102E-2</c:v>
                </c:pt>
                <c:pt idx="16629">
                  <c:v>2.8531249400000076E-2</c:v>
                </c:pt>
                <c:pt idx="16630">
                  <c:v>3.8523525600000004E-2</c:v>
                </c:pt>
                <c:pt idx="16631">
                  <c:v>5.9868614300000206E-2</c:v>
                </c:pt>
                <c:pt idx="16632">
                  <c:v>9.2869591900000006E-2</c:v>
                </c:pt>
                <c:pt idx="16633">
                  <c:v>0.13577123699999999</c:v>
                </c:pt>
                <c:pt idx="16634">
                  <c:v>0.18493317100000042</c:v>
                </c:pt>
                <c:pt idx="16635">
                  <c:v>0.23542729400000043</c:v>
                </c:pt>
                <c:pt idx="16636">
                  <c:v>0.28189159100000066</c:v>
                </c:pt>
                <c:pt idx="16637">
                  <c:v>0.31941739300000127</c:v>
                </c:pt>
                <c:pt idx="16638">
                  <c:v>0.3442607910000009</c:v>
                </c:pt>
                <c:pt idx="16639">
                  <c:v>0.35423572199999998</c:v>
                </c:pt>
                <c:pt idx="16640">
                  <c:v>0.34874407800000012</c:v>
                </c:pt>
                <c:pt idx="16641">
                  <c:v>0.32849305400000001</c:v>
                </c:pt>
                <c:pt idx="16642">
                  <c:v>0.29501884400000067</c:v>
                </c:pt>
                <c:pt idx="16643">
                  <c:v>0.25016395699999999</c:v>
                </c:pt>
                <c:pt idx="16644">
                  <c:v>0.19564289500000009</c:v>
                </c:pt>
                <c:pt idx="16645">
                  <c:v>0.13278462599999988</c:v>
                </c:pt>
                <c:pt idx="16646">
                  <c:v>6.2481477900000186E-2</c:v>
                </c:pt>
                <c:pt idx="16647">
                  <c:v>-1.4684123300000034E-2</c:v>
                </c:pt>
                <c:pt idx="16648">
                  <c:v>-9.8202195800000044E-2</c:v>
                </c:pt>
                <c:pt idx="16649">
                  <c:v>-0.18736909100000051</c:v>
                </c:pt>
                <c:pt idx="16650">
                  <c:v>-0.281061856</c:v>
                </c:pt>
                <c:pt idx="16651">
                  <c:v>-0.37759414300000038</c:v>
                </c:pt>
                <c:pt idx="16652">
                  <c:v>-0.47466394200000001</c:v>
                </c:pt>
                <c:pt idx="16653">
                  <c:v>-0.56937937100000002</c:v>
                </c:pt>
                <c:pt idx="16654">
                  <c:v>-0.6583450060000029</c:v>
                </c:pt>
                <c:pt idx="16655">
                  <c:v>-0.73779890200000242</c:v>
                </c:pt>
                <c:pt idx="16656">
                  <c:v>-0.80380577800000064</c:v>
                </c:pt>
                <c:pt idx="16657">
                  <c:v>-0.85251886899999996</c:v>
                </c:pt>
                <c:pt idx="16658">
                  <c:v>-0.8805156239999995</c:v>
                </c:pt>
                <c:pt idx="16659">
                  <c:v>-0.88518869500000019</c:v>
                </c:pt>
                <c:pt idx="16660">
                  <c:v>-0.86514392799999995</c:v>
                </c:pt>
                <c:pt idx="16661">
                  <c:v>-0.82053228999999817</c:v>
                </c:pt>
                <c:pt idx="16662">
                  <c:v>-0.75323492700000005</c:v>
                </c:pt>
                <c:pt idx="16663">
                  <c:v>-0.66683862600000254</c:v>
                </c:pt>
                <c:pt idx="16664">
                  <c:v>-0.56637742800000002</c:v>
                </c:pt>
                <c:pt idx="16665">
                  <c:v>-0.45786723000000001</c:v>
                </c:pt>
                <c:pt idx="16666">
                  <c:v>-0.34770701700000012</c:v>
                </c:pt>
                <c:pt idx="16667">
                  <c:v>-0.24205215399999999</c:v>
                </c:pt>
                <c:pt idx="16668">
                  <c:v>-0.14627074900000001</c:v>
                </c:pt>
                <c:pt idx="16669">
                  <c:v>-6.4570041600000003E-2</c:v>
                </c:pt>
                <c:pt idx="16670">
                  <c:v>1.6364485500000066E-4</c:v>
                </c:pt>
                <c:pt idx="16671">
                  <c:v>4.6321952899999956E-2</c:v>
                </c:pt>
                <c:pt idx="16672">
                  <c:v>7.3384611600000024E-2</c:v>
                </c:pt>
                <c:pt idx="16673">
                  <c:v>8.1662422300000315E-2</c:v>
                </c:pt>
                <c:pt idx="16674">
                  <c:v>7.2048826999999996E-2</c:v>
                </c:pt>
                <c:pt idx="16675">
                  <c:v>4.5829712199999956E-2</c:v>
                </c:pt>
                <c:pt idx="16676">
                  <c:v>4.5635597900000116E-3</c:v>
                </c:pt>
                <c:pt idx="16677">
                  <c:v>-4.9987365000000013E-2</c:v>
                </c:pt>
                <c:pt idx="16678">
                  <c:v>-0.11590646400000003</c:v>
                </c:pt>
                <c:pt idx="16679">
                  <c:v>-0.19117701899999973</c:v>
                </c:pt>
                <c:pt idx="16680">
                  <c:v>-0.27374280899999998</c:v>
                </c:pt>
                <c:pt idx="16681">
                  <c:v>-0.36155585299999998</c:v>
                </c:pt>
                <c:pt idx="16682">
                  <c:v>-0.45258533200000001</c:v>
                </c:pt>
                <c:pt idx="16683">
                  <c:v>-0.54477309200000146</c:v>
                </c:pt>
                <c:pt idx="16684">
                  <c:v>-0.63595056100000003</c:v>
                </c:pt>
                <c:pt idx="16685">
                  <c:v>-0.72376060099999995</c:v>
                </c:pt>
                <c:pt idx="16686">
                  <c:v>-0.80564406800000132</c:v>
                </c:pt>
                <c:pt idx="16687">
                  <c:v>-0.87894186400000196</c:v>
                </c:pt>
                <c:pt idx="16688">
                  <c:v>-0.94112923500000145</c:v>
                </c:pt>
                <c:pt idx="16689">
                  <c:v>-0.99015423599999997</c:v>
                </c:pt>
                <c:pt idx="16690">
                  <c:v>-1.02480708</c:v>
                </c:pt>
                <c:pt idx="16691">
                  <c:v>-1.0450257699999999</c:v>
                </c:pt>
                <c:pt idx="16692">
                  <c:v>-1.0520485600000031</c:v>
                </c:pt>
                <c:pt idx="16693">
                  <c:v>-1.0483558100000001</c:v>
                </c:pt>
                <c:pt idx="16694">
                  <c:v>-1.03739542</c:v>
                </c:pt>
                <c:pt idx="16695">
                  <c:v>-1.023138659999997</c:v>
                </c:pt>
                <c:pt idx="16696">
                  <c:v>-1.0095523</c:v>
                </c:pt>
                <c:pt idx="16697">
                  <c:v>-1.0000961399999999</c:v>
                </c:pt>
                <c:pt idx="16698">
                  <c:v>-0.99734634599999816</c:v>
                </c:pt>
                <c:pt idx="16699">
                  <c:v>-1.0028134099999999</c:v>
                </c:pt>
                <c:pt idx="16700">
                  <c:v>-1.0169709300000001</c:v>
                </c:pt>
                <c:pt idx="16701">
                  <c:v>-1.0394557899999999</c:v>
                </c:pt>
                <c:pt idx="16702">
                  <c:v>-1.06935088</c:v>
                </c:pt>
                <c:pt idx="16703">
                  <c:v>-1.1054389200000001</c:v>
                </c:pt>
                <c:pt idx="16704">
                  <c:v>-1.14632895</c:v>
                </c:pt>
                <c:pt idx="16705">
                  <c:v>-1.1904051400000026</c:v>
                </c:pt>
                <c:pt idx="16706">
                  <c:v>-1.2356180699999999</c:v>
                </c:pt>
                <c:pt idx="16707">
                  <c:v>-1.2792072399999999</c:v>
                </c:pt>
                <c:pt idx="16708">
                  <c:v>-1.3174874400000001</c:v>
                </c:pt>
                <c:pt idx="16709">
                  <c:v>-1.3458317599999965</c:v>
                </c:pt>
                <c:pt idx="16710">
                  <c:v>-1.358939259999997</c:v>
                </c:pt>
                <c:pt idx="16711">
                  <c:v>-1.3513938299999999</c:v>
                </c:pt>
                <c:pt idx="16712">
                  <c:v>-1.31843522</c:v>
                </c:pt>
                <c:pt idx="16713">
                  <c:v>-1.256793719999997</c:v>
                </c:pt>
                <c:pt idx="16714">
                  <c:v>-1.1654088899999999</c:v>
                </c:pt>
                <c:pt idx="16715">
                  <c:v>-1.0458719599999973</c:v>
                </c:pt>
                <c:pt idx="16716">
                  <c:v>-0.90248882499999949</c:v>
                </c:pt>
                <c:pt idx="16717">
                  <c:v>-0.74194461700000303</c:v>
                </c:pt>
                <c:pt idx="16718">
                  <c:v>-0.57263324500000001</c:v>
                </c:pt>
                <c:pt idx="16719">
                  <c:v>-0.40377848200000038</c:v>
                </c:pt>
                <c:pt idx="16720">
                  <c:v>-0.24450059800000001</c:v>
                </c:pt>
                <c:pt idx="16721">
                  <c:v>-0.10297034300000002</c:v>
                </c:pt>
                <c:pt idx="16722">
                  <c:v>1.42485448E-2</c:v>
                </c:pt>
                <c:pt idx="16723">
                  <c:v>0.10262564500000031</c:v>
                </c:pt>
                <c:pt idx="16724">
                  <c:v>0.15986645400000052</c:v>
                </c:pt>
                <c:pt idx="16725">
                  <c:v>0.18593123400000069</c:v>
                </c:pt>
                <c:pt idx="16726">
                  <c:v>0.18291478600000063</c:v>
                </c:pt>
                <c:pt idx="16727">
                  <c:v>0.15481662299999999</c:v>
                </c:pt>
                <c:pt idx="16728">
                  <c:v>0.10720972800000018</c:v>
                </c:pt>
                <c:pt idx="16729">
                  <c:v>4.6800628499999976E-2</c:v>
                </c:pt>
                <c:pt idx="16730">
                  <c:v>-1.9120800600000071E-2</c:v>
                </c:pt>
                <c:pt idx="16731">
                  <c:v>-8.3320178200000247E-2</c:v>
                </c:pt>
                <c:pt idx="16732">
                  <c:v>-0.13929193200000042</c:v>
                </c:pt>
                <c:pt idx="16733">
                  <c:v>-0.181883814</c:v>
                </c:pt>
                <c:pt idx="16734">
                  <c:v>-0.207778568</c:v>
                </c:pt>
                <c:pt idx="16735">
                  <c:v>-0.21575230200000042</c:v>
                </c:pt>
                <c:pt idx="16736">
                  <c:v>-0.20666364500000001</c:v>
                </c:pt>
                <c:pt idx="16737">
                  <c:v>-0.183175164</c:v>
                </c:pt>
                <c:pt idx="16738">
                  <c:v>-0.14925708200000048</c:v>
                </c:pt>
                <c:pt idx="16739">
                  <c:v>-0.10956028300000023</c:v>
                </c:pt>
                <c:pt idx="16740">
                  <c:v>-6.8765522300000034E-2</c:v>
                </c:pt>
                <c:pt idx="16741">
                  <c:v>-3.1016762900000012E-2</c:v>
                </c:pt>
                <c:pt idx="16742">
                  <c:v>4.7483261200000212E-4</c:v>
                </c:pt>
                <c:pt idx="16743">
                  <c:v>2.3604432600000006E-2</c:v>
                </c:pt>
                <c:pt idx="16744">
                  <c:v>3.7317818900000042E-2</c:v>
                </c:pt>
                <c:pt idx="16745">
                  <c:v>4.1368392599999956E-2</c:v>
                </c:pt>
                <c:pt idx="16746">
                  <c:v>3.5967940500000052E-2</c:v>
                </c:pt>
                <c:pt idx="16747">
                  <c:v>2.1435014200000012E-2</c:v>
                </c:pt>
                <c:pt idx="16748">
                  <c:v>-2.0562982600000001E-3</c:v>
                </c:pt>
                <c:pt idx="16749">
                  <c:v>-3.4553697900000006E-2</c:v>
                </c:pt>
                <c:pt idx="16750">
                  <c:v>-7.6207189100000003E-2</c:v>
                </c:pt>
                <c:pt idx="16751">
                  <c:v>-0.12699295799999999</c:v>
                </c:pt>
                <c:pt idx="16752">
                  <c:v>-0.18637215600000001</c:v>
                </c:pt>
                <c:pt idx="16753">
                  <c:v>-0.25300647600000031</c:v>
                </c:pt>
                <c:pt idx="16754">
                  <c:v>-0.32464460400000072</c:v>
                </c:pt>
                <c:pt idx="16755">
                  <c:v>-0.39824518800000008</c:v>
                </c:pt>
                <c:pt idx="16756">
                  <c:v>-0.47033185</c:v>
                </c:pt>
                <c:pt idx="16757">
                  <c:v>-0.53750127299999995</c:v>
                </c:pt>
                <c:pt idx="16758">
                  <c:v>-0.59695542600000062</c:v>
                </c:pt>
                <c:pt idx="16759">
                  <c:v>-0.64692044100000146</c:v>
                </c:pt>
                <c:pt idx="16760">
                  <c:v>-0.68684777000000063</c:v>
                </c:pt>
                <c:pt idx="16761">
                  <c:v>-0.71736116899999958</c:v>
                </c:pt>
                <c:pt idx="16762">
                  <c:v>-0.73998560600000196</c:v>
                </c:pt>
                <c:pt idx="16763">
                  <c:v>-0.75674682900000145</c:v>
                </c:pt>
                <c:pt idx="16764">
                  <c:v>-0.76975104600000255</c:v>
                </c:pt>
                <c:pt idx="16765">
                  <c:v>-0.78083805600000145</c:v>
                </c:pt>
                <c:pt idx="16766">
                  <c:v>-0.79136054399999867</c:v>
                </c:pt>
                <c:pt idx="16767">
                  <c:v>-0.80209705800000064</c:v>
                </c:pt>
                <c:pt idx="16768">
                  <c:v>-0.81327169700000146</c:v>
                </c:pt>
                <c:pt idx="16769">
                  <c:v>-0.82464101800000289</c:v>
                </c:pt>
                <c:pt idx="16770">
                  <c:v>-0.83561275300000004</c:v>
                </c:pt>
                <c:pt idx="16771">
                  <c:v>-0.84537305900000004</c:v>
                </c:pt>
                <c:pt idx="16772">
                  <c:v>-0.85301110700000005</c:v>
                </c:pt>
                <c:pt idx="16773">
                  <c:v>-0.85763153100000145</c:v>
                </c:pt>
                <c:pt idx="16774">
                  <c:v>-0.85844140100000133</c:v>
                </c:pt>
                <c:pt idx="16775">
                  <c:v>-0.85479218099999998</c:v>
                </c:pt>
                <c:pt idx="16776">
                  <c:v>-0.84615958000000002</c:v>
                </c:pt>
                <c:pt idx="16777">
                  <c:v>-0.83205634699999997</c:v>
                </c:pt>
                <c:pt idx="16778">
                  <c:v>-0.81189699400000004</c:v>
                </c:pt>
                <c:pt idx="16779">
                  <c:v>-0.7848592730000018</c:v>
                </c:pt>
                <c:pt idx="16780">
                  <c:v>-0.74980437200000183</c:v>
                </c:pt>
                <c:pt idx="16781">
                  <c:v>-0.70531654599999816</c:v>
                </c:pt>
                <c:pt idx="16782">
                  <c:v>-0.64989894200000242</c:v>
                </c:pt>
                <c:pt idx="16783">
                  <c:v>-0.58232011999999889</c:v>
                </c:pt>
                <c:pt idx="16784">
                  <c:v>-0.50205702200000002</c:v>
                </c:pt>
                <c:pt idx="16785">
                  <c:v>-0.40974177899999997</c:v>
                </c:pt>
                <c:pt idx="16786">
                  <c:v>-0.30749965000000001</c:v>
                </c:pt>
                <c:pt idx="16787">
                  <c:v>-0.19907831300000006</c:v>
                </c:pt>
                <c:pt idx="16788">
                  <c:v>-8.9705069400000351E-2</c:v>
                </c:pt>
                <c:pt idx="16789">
                  <c:v>1.4336946199999957E-2</c:v>
                </c:pt>
                <c:pt idx="16790">
                  <c:v>0.10636619100000012</c:v>
                </c:pt>
                <c:pt idx="16791">
                  <c:v>0.18010168800000001</c:v>
                </c:pt>
                <c:pt idx="16792">
                  <c:v>0.23048437599999999</c:v>
                </c:pt>
                <c:pt idx="16793">
                  <c:v>0.25440045700000002</c:v>
                </c:pt>
                <c:pt idx="16794">
                  <c:v>0.25120177500000002</c:v>
                </c:pt>
                <c:pt idx="16795">
                  <c:v>0.22295051599999988</c:v>
                </c:pt>
                <c:pt idx="16796">
                  <c:v>0.17435348000000042</c:v>
                </c:pt>
                <c:pt idx="16797">
                  <c:v>0.11239048000000003</c:v>
                </c:pt>
                <c:pt idx="16798">
                  <c:v>4.5674906399999896E-2</c:v>
                </c:pt>
                <c:pt idx="16799">
                  <c:v>-1.6386058700000046E-2</c:v>
                </c:pt>
                <c:pt idx="16800">
                  <c:v>-6.4546337200000123E-2</c:v>
                </c:pt>
                <c:pt idx="16801">
                  <c:v>-9.0693775700000048E-2</c:v>
                </c:pt>
                <c:pt idx="16802">
                  <c:v>-8.8735668400000425E-2</c:v>
                </c:pt>
                <c:pt idx="16803">
                  <c:v>-5.5296960300000024E-2</c:v>
                </c:pt>
                <c:pt idx="16804">
                  <c:v>9.8599617900000068E-3</c:v>
                </c:pt>
                <c:pt idx="16805">
                  <c:v>0.10376009300000009</c:v>
                </c:pt>
                <c:pt idx="16806">
                  <c:v>0.22051006300000006</c:v>
                </c:pt>
                <c:pt idx="16807">
                  <c:v>0.3519349640000009</c:v>
                </c:pt>
                <c:pt idx="16808">
                  <c:v>0.48847256300000158</c:v>
                </c:pt>
                <c:pt idx="16809">
                  <c:v>0.62019514499999995</c:v>
                </c:pt>
                <c:pt idx="16810">
                  <c:v>0.73780739900000003</c:v>
                </c:pt>
                <c:pt idx="16811">
                  <c:v>0.83347913500000004</c:v>
                </c:pt>
                <c:pt idx="16812">
                  <c:v>0.901415415</c:v>
                </c:pt>
                <c:pt idx="16813">
                  <c:v>0.93812771200000145</c:v>
                </c:pt>
                <c:pt idx="16814">
                  <c:v>0.94243115999999949</c:v>
                </c:pt>
                <c:pt idx="16815">
                  <c:v>0.91523875200000004</c:v>
                </c:pt>
                <c:pt idx="16816">
                  <c:v>0.8592363669999995</c:v>
                </c:pt>
                <c:pt idx="16817">
                  <c:v>0.77851006299999981</c:v>
                </c:pt>
                <c:pt idx="16818">
                  <c:v>0.6781673459999995</c:v>
                </c:pt>
                <c:pt idx="16819">
                  <c:v>0.56395988300000133</c:v>
                </c:pt>
                <c:pt idx="16820">
                  <c:v>0.44190067100000097</c:v>
                </c:pt>
                <c:pt idx="16821">
                  <c:v>0.31786923200000067</c:v>
                </c:pt>
                <c:pt idx="16822">
                  <c:v>0.19721903200000052</c:v>
                </c:pt>
                <c:pt idx="16823">
                  <c:v>8.4425475000000305E-2</c:v>
                </c:pt>
                <c:pt idx="16824">
                  <c:v>-1.7172996899999998E-2</c:v>
                </c:pt>
                <c:pt idx="16825">
                  <c:v>-0.10549225900000019</c:v>
                </c:pt>
                <c:pt idx="16826">
                  <c:v>-0.17965271599999988</c:v>
                </c:pt>
                <c:pt idx="16827">
                  <c:v>-0.23977224899999999</c:v>
                </c:pt>
                <c:pt idx="16828">
                  <c:v>-0.286646026</c:v>
                </c:pt>
                <c:pt idx="16829">
                  <c:v>-0.32137751900000133</c:v>
                </c:pt>
                <c:pt idx="16830">
                  <c:v>-0.3450295680000009</c:v>
                </c:pt>
                <c:pt idx="16831">
                  <c:v>-0.35835128200000038</c:v>
                </c:pt>
                <c:pt idx="16832">
                  <c:v>-0.36161672400000067</c:v>
                </c:pt>
                <c:pt idx="16833">
                  <c:v>-0.35458659200000098</c:v>
                </c:pt>
                <c:pt idx="16834">
                  <c:v>-0.33658465300000151</c:v>
                </c:pt>
                <c:pt idx="16835">
                  <c:v>-0.3066669830000015</c:v>
                </c:pt>
                <c:pt idx="16836">
                  <c:v>-0.26384939200000002</c:v>
                </c:pt>
                <c:pt idx="16837">
                  <c:v>-0.20735298199999999</c:v>
                </c:pt>
                <c:pt idx="16838">
                  <c:v>-0.13682383100000001</c:v>
                </c:pt>
                <c:pt idx="16839">
                  <c:v>-5.2489760699999985E-2</c:v>
                </c:pt>
                <c:pt idx="16840">
                  <c:v>4.4771744500000023E-2</c:v>
                </c:pt>
                <c:pt idx="16841">
                  <c:v>0.15345860700000033</c:v>
                </c:pt>
                <c:pt idx="16842">
                  <c:v>0.27154863600000001</c:v>
                </c:pt>
                <c:pt idx="16843">
                  <c:v>0.39665776100000133</c:v>
                </c:pt>
                <c:pt idx="16844">
                  <c:v>0.52622162600000133</c:v>
                </c:pt>
                <c:pt idx="16845">
                  <c:v>0.65767799500000146</c:v>
                </c:pt>
                <c:pt idx="16846">
                  <c:v>0.78863455700000062</c:v>
                </c:pt>
                <c:pt idx="16847">
                  <c:v>0.91700925100000064</c:v>
                </c:pt>
                <c:pt idx="16848">
                  <c:v>1.041125209999997</c:v>
                </c:pt>
                <c:pt idx="16849">
                  <c:v>1.1597368799999999</c:v>
                </c:pt>
                <c:pt idx="16850">
                  <c:v>1.2719582899999973</c:v>
                </c:pt>
                <c:pt idx="16851">
                  <c:v>1.3770813899999998</c:v>
                </c:pt>
                <c:pt idx="16852">
                  <c:v>1.4743008799999999</c:v>
                </c:pt>
                <c:pt idx="16853">
                  <c:v>1.5624011099999999</c:v>
                </c:pt>
                <c:pt idx="16854">
                  <c:v>1.6394953899999998</c:v>
                </c:pt>
                <c:pt idx="16855">
                  <c:v>1.7029176799999999</c:v>
                </c:pt>
                <c:pt idx="16856">
                  <c:v>1.7493435799999999</c:v>
                </c:pt>
                <c:pt idx="16857">
                  <c:v>1.775164649999996</c:v>
                </c:pt>
                <c:pt idx="16858">
                  <c:v>1.7770709000000005</c:v>
                </c:pt>
                <c:pt idx="16859">
                  <c:v>1.7527317399999998</c:v>
                </c:pt>
                <c:pt idx="16860">
                  <c:v>1.7014295899999969</c:v>
                </c:pt>
                <c:pt idx="16861">
                  <c:v>1.6245022600000001</c:v>
                </c:pt>
                <c:pt idx="16862">
                  <c:v>1.525491959999997</c:v>
                </c:pt>
                <c:pt idx="16863">
                  <c:v>1.4099646799999939</c:v>
                </c:pt>
                <c:pt idx="16864">
                  <c:v>1.2850354899999998</c:v>
                </c:pt>
                <c:pt idx="16865">
                  <c:v>1.1586932499999998</c:v>
                </c:pt>
                <c:pt idx="16866">
                  <c:v>1.0390473200000001</c:v>
                </c:pt>
                <c:pt idx="16867">
                  <c:v>0.93361948600000133</c:v>
                </c:pt>
                <c:pt idx="16868">
                  <c:v>0.84877250800000004</c:v>
                </c:pt>
                <c:pt idx="16869">
                  <c:v>0.78932636199999817</c:v>
                </c:pt>
                <c:pt idx="16870">
                  <c:v>0.75836902399999995</c:v>
                </c:pt>
                <c:pt idx="16871">
                  <c:v>0.75722880800000181</c:v>
                </c:pt>
                <c:pt idx="16872">
                  <c:v>0.78555501999999999</c:v>
                </c:pt>
                <c:pt idx="16873">
                  <c:v>0.84144724100000001</c:v>
                </c:pt>
                <c:pt idx="16874">
                  <c:v>0.92158520300000002</c:v>
                </c:pt>
                <c:pt idx="16875">
                  <c:v>1.0213355799999999</c:v>
                </c:pt>
                <c:pt idx="16876">
                  <c:v>1.13484173</c:v>
                </c:pt>
                <c:pt idx="16877">
                  <c:v>1.255131459999997</c:v>
                </c:pt>
                <c:pt idx="16878">
                  <c:v>1.37429614</c:v>
                </c:pt>
                <c:pt idx="16879">
                  <c:v>1.4837918499999958</c:v>
                </c:pt>
                <c:pt idx="16880">
                  <c:v>1.5748945099999998</c:v>
                </c:pt>
                <c:pt idx="16881">
                  <c:v>1.6393003399999999</c:v>
                </c:pt>
                <c:pt idx="16882">
                  <c:v>1.6698225799999999</c:v>
                </c:pt>
                <c:pt idx="16883">
                  <c:v>1.6610997299999999</c:v>
                </c:pt>
                <c:pt idx="16884">
                  <c:v>1.6102110599999999</c:v>
                </c:pt>
                <c:pt idx="16885">
                  <c:v>1.517102699999997</c:v>
                </c:pt>
                <c:pt idx="16886">
                  <c:v>1.3847513</c:v>
                </c:pt>
                <c:pt idx="16887">
                  <c:v>1.219029039999997</c:v>
                </c:pt>
                <c:pt idx="16888">
                  <c:v>1.02827333</c:v>
                </c:pt>
                <c:pt idx="16889">
                  <c:v>0.8226018950000018</c:v>
                </c:pt>
                <c:pt idx="16890">
                  <c:v>0.61304524400000182</c:v>
                </c:pt>
                <c:pt idx="16891">
                  <c:v>0.41059136500000032</c:v>
                </c:pt>
                <c:pt idx="16892">
                  <c:v>0.22525329100000024</c:v>
                </c:pt>
                <c:pt idx="16893">
                  <c:v>6.5270829599999955E-2</c:v>
                </c:pt>
                <c:pt idx="16894">
                  <c:v>-6.3456602100000023E-2</c:v>
                </c:pt>
                <c:pt idx="16895">
                  <c:v>-0.15764401200000036</c:v>
                </c:pt>
                <c:pt idx="16896">
                  <c:v>-0.21658884400000036</c:v>
                </c:pt>
                <c:pt idx="16897">
                  <c:v>-0.24187473700000001</c:v>
                </c:pt>
                <c:pt idx="16898">
                  <c:v>-0.236894665</c:v>
                </c:pt>
                <c:pt idx="16899">
                  <c:v>-0.20629998400000052</c:v>
                </c:pt>
                <c:pt idx="16900">
                  <c:v>-0.15547580999999999</c:v>
                </c:pt>
                <c:pt idx="16901">
                  <c:v>-9.0110093000000044E-2</c:v>
                </c:pt>
                <c:pt idx="16902">
                  <c:v>-1.5884309400000025E-2</c:v>
                </c:pt>
                <c:pt idx="16903">
                  <c:v>6.172864859999988E-2</c:v>
                </c:pt>
                <c:pt idx="16904">
                  <c:v>0.137601055</c:v>
                </c:pt>
                <c:pt idx="16905">
                  <c:v>0.207070214</c:v>
                </c:pt>
                <c:pt idx="16906">
                  <c:v>0.26607737100000073</c:v>
                </c:pt>
                <c:pt idx="16907">
                  <c:v>0.31134198800000074</c:v>
                </c:pt>
                <c:pt idx="16908">
                  <c:v>0.34055577200000031</c:v>
                </c:pt>
                <c:pt idx="16909">
                  <c:v>0.35255954099999998</c:v>
                </c:pt>
                <c:pt idx="16910">
                  <c:v>0.34745396400000089</c:v>
                </c:pt>
                <c:pt idx="16911">
                  <c:v>0.32659523299999998</c:v>
                </c:pt>
                <c:pt idx="16912">
                  <c:v>0.29244860200000067</c:v>
                </c:pt>
                <c:pt idx="16913">
                  <c:v>0.24829995100000052</c:v>
                </c:pt>
                <c:pt idx="16914">
                  <c:v>0.19786250599999997</c:v>
                </c:pt>
                <c:pt idx="16915">
                  <c:v>0.14484343500000052</c:v>
                </c:pt>
                <c:pt idx="16916">
                  <c:v>9.2548948000000048E-2</c:v>
                </c:pt>
                <c:pt idx="16917">
                  <c:v>4.3596864499999985E-2</c:v>
                </c:pt>
                <c:pt idx="16918">
                  <c:v>-2.2403679400000127E-4</c:v>
                </c:pt>
                <c:pt idx="16919">
                  <c:v>-3.7947621900000006E-2</c:v>
                </c:pt>
                <c:pt idx="16920">
                  <c:v>-6.9318786700000162E-2</c:v>
                </c:pt>
                <c:pt idx="16921">
                  <c:v>-9.4638141500000258E-2</c:v>
                </c:pt>
                <c:pt idx="16922">
                  <c:v>-0.11462381000000006</c:v>
                </c:pt>
                <c:pt idx="16923">
                  <c:v>-0.130327415</c:v>
                </c:pt>
                <c:pt idx="16924">
                  <c:v>-0.14310509199999999</c:v>
                </c:pt>
                <c:pt idx="16925">
                  <c:v>-0.15461150800000001</c:v>
                </c:pt>
                <c:pt idx="16926">
                  <c:v>-0.16676596900000004</c:v>
                </c:pt>
                <c:pt idx="16927">
                  <c:v>-0.181642677</c:v>
                </c:pt>
                <c:pt idx="16928">
                  <c:v>-0.20126212399999999</c:v>
                </c:pt>
                <c:pt idx="16929">
                  <c:v>-0.22729522500000021</c:v>
                </c:pt>
                <c:pt idx="16930">
                  <c:v>-0.260725928</c:v>
                </c:pt>
                <c:pt idx="16931">
                  <c:v>-0.30154568400000031</c:v>
                </c:pt>
                <c:pt idx="16932">
                  <c:v>-0.34855895900000078</c:v>
                </c:pt>
                <c:pt idx="16933">
                  <c:v>-0.39937128200000127</c:v>
                </c:pt>
                <c:pt idx="16934">
                  <c:v>-0.450600738</c:v>
                </c:pt>
                <c:pt idx="16935">
                  <c:v>-0.49831026400000134</c:v>
                </c:pt>
                <c:pt idx="16936">
                  <c:v>-0.53860850300000063</c:v>
                </c:pt>
                <c:pt idx="16937">
                  <c:v>-0.56831957899999996</c:v>
                </c:pt>
                <c:pt idx="16938">
                  <c:v>-0.58559230399999829</c:v>
                </c:pt>
                <c:pt idx="16939">
                  <c:v>-0.59031668699999829</c:v>
                </c:pt>
                <c:pt idx="16940">
                  <c:v>-0.58424810999999877</c:v>
                </c:pt>
                <c:pt idx="16941">
                  <c:v>-0.5708016960000023</c:v>
                </c:pt>
                <c:pt idx="16942">
                  <c:v>-0.55455775099999949</c:v>
                </c:pt>
                <c:pt idx="16943">
                  <c:v>-0.54058755499999867</c:v>
                </c:pt>
                <c:pt idx="16944">
                  <c:v>-0.53374844300000146</c:v>
                </c:pt>
                <c:pt idx="16945">
                  <c:v>-0.53808960800000005</c:v>
                </c:pt>
                <c:pt idx="16946">
                  <c:v>-0.55646189099999999</c:v>
                </c:pt>
                <c:pt idx="16947">
                  <c:v>-0.59035069099999959</c:v>
                </c:pt>
                <c:pt idx="16948">
                  <c:v>-0.63988472100000005</c:v>
                </c:pt>
                <c:pt idx="16949">
                  <c:v>-0.70393662199999996</c:v>
                </c:pt>
                <c:pt idx="16950">
                  <c:v>-0.78023757899999957</c:v>
                </c:pt>
                <c:pt idx="16951">
                  <c:v>-0.86547375100000001</c:v>
                </c:pt>
                <c:pt idx="16952">
                  <c:v>-0.95538795600000004</c:v>
                </c:pt>
                <c:pt idx="16953">
                  <c:v>-1.044949219999997</c:v>
                </c:pt>
                <c:pt idx="16954">
                  <c:v>-1.128654</c:v>
                </c:pt>
                <c:pt idx="16955">
                  <c:v>-1.2009835499999999</c:v>
                </c:pt>
                <c:pt idx="16956">
                  <c:v>-1.2569745699999999</c:v>
                </c:pt>
                <c:pt idx="16957">
                  <c:v>-1.2927980699999999</c:v>
                </c:pt>
                <c:pt idx="16958">
                  <c:v>-1.3062135200000029</c:v>
                </c:pt>
                <c:pt idx="16959">
                  <c:v>-1.2967821800000001</c:v>
                </c:pt>
                <c:pt idx="16960">
                  <c:v>-1.26578612</c:v>
                </c:pt>
                <c:pt idx="16961">
                  <c:v>-1.2158825600000001</c:v>
                </c:pt>
                <c:pt idx="16962">
                  <c:v>-1.15059497</c:v>
                </c:pt>
                <c:pt idx="16963">
                  <c:v>-1.0737809899999999</c:v>
                </c:pt>
                <c:pt idx="16964">
                  <c:v>-0.98920388999999842</c:v>
                </c:pt>
                <c:pt idx="16965">
                  <c:v>-0.90028587500000001</c:v>
                </c:pt>
                <c:pt idx="16966">
                  <c:v>-0.81004873400000132</c:v>
                </c:pt>
                <c:pt idx="16967">
                  <c:v>-0.72118326099999996</c:v>
                </c:pt>
                <c:pt idx="16968">
                  <c:v>-0.63615187500000181</c:v>
                </c:pt>
                <c:pt idx="16969">
                  <c:v>-0.55723041399999995</c:v>
                </c:pt>
                <c:pt idx="16970">
                  <c:v>-0.48643011300000066</c:v>
                </c:pt>
                <c:pt idx="16971">
                  <c:v>-0.42529196400000002</c:v>
                </c:pt>
                <c:pt idx="16972">
                  <c:v>-0.37460219000000067</c:v>
                </c:pt>
                <c:pt idx="16973">
                  <c:v>-0.33411105600000002</c:v>
                </c:pt>
                <c:pt idx="16974">
                  <c:v>-0.30234891300000133</c:v>
                </c:pt>
                <c:pt idx="16975">
                  <c:v>-0.27661637000000067</c:v>
                </c:pt>
                <c:pt idx="16976">
                  <c:v>-0.2531881750000009</c:v>
                </c:pt>
                <c:pt idx="16977">
                  <c:v>-0.22772787600000005</c:v>
                </c:pt>
                <c:pt idx="16978">
                  <c:v>-0.19586387000000005</c:v>
                </c:pt>
                <c:pt idx="16979">
                  <c:v>-0.15384334800000052</c:v>
                </c:pt>
                <c:pt idx="16980">
                  <c:v>-9.9158345600000419E-2</c:v>
                </c:pt>
                <c:pt idx="16981">
                  <c:v>-3.1033419400000102E-2</c:v>
                </c:pt>
                <c:pt idx="16982">
                  <c:v>4.9321178000000007E-2</c:v>
                </c:pt>
                <c:pt idx="16983">
                  <c:v>0.13875552799999988</c:v>
                </c:pt>
                <c:pt idx="16984">
                  <c:v>0.23253894300000033</c:v>
                </c:pt>
                <c:pt idx="16985">
                  <c:v>0.32498871700000193</c:v>
                </c:pt>
                <c:pt idx="16986">
                  <c:v>0.41026958000000002</c:v>
                </c:pt>
                <c:pt idx="16987">
                  <c:v>0.48322668900000115</c:v>
                </c:pt>
                <c:pt idx="16988">
                  <c:v>0.54010631200000003</c:v>
                </c:pt>
                <c:pt idx="16989">
                  <c:v>0.57903729999999998</c:v>
                </c:pt>
                <c:pt idx="16990">
                  <c:v>0.6001958090000018</c:v>
                </c:pt>
                <c:pt idx="16991">
                  <c:v>0.60564019800000146</c:v>
                </c:pt>
                <c:pt idx="16992">
                  <c:v>0.59886760899999958</c:v>
                </c:pt>
                <c:pt idx="16993">
                  <c:v>0.5841920140000002</c:v>
                </c:pt>
                <c:pt idx="16994">
                  <c:v>0.56606904000000002</c:v>
                </c:pt>
                <c:pt idx="16995">
                  <c:v>0.54848755999999843</c:v>
                </c:pt>
                <c:pt idx="16996">
                  <c:v>0.53451913699999998</c:v>
                </c:pt>
                <c:pt idx="16997">
                  <c:v>0.52607288499999949</c:v>
                </c:pt>
                <c:pt idx="16998">
                  <c:v>0.52385252799999948</c:v>
                </c:pt>
                <c:pt idx="16999">
                  <c:v>0.52747447700000005</c:v>
                </c:pt>
                <c:pt idx="17000">
                  <c:v>0.53568275899999951</c:v>
                </c:pt>
                <c:pt idx="17001">
                  <c:v>0.54659643099999999</c:v>
                </c:pt>
                <c:pt idx="17002">
                  <c:v>0.55794062400000133</c:v>
                </c:pt>
                <c:pt idx="17003">
                  <c:v>0.56724028999999998</c:v>
                </c:pt>
                <c:pt idx="17004">
                  <c:v>0.57197993700000183</c:v>
                </c:pt>
                <c:pt idx="17005">
                  <c:v>0.56974728900000005</c:v>
                </c:pt>
                <c:pt idx="17006">
                  <c:v>0.55837950999999997</c:v>
                </c:pt>
                <c:pt idx="17007">
                  <c:v>0.53611897999999958</c:v>
                </c:pt>
                <c:pt idx="17008">
                  <c:v>0.50177023300000145</c:v>
                </c:pt>
                <c:pt idx="17009">
                  <c:v>0.45483698900000091</c:v>
                </c:pt>
                <c:pt idx="17010">
                  <c:v>0.39561560600000073</c:v>
                </c:pt>
                <c:pt idx="17011">
                  <c:v>0.32522525100000038</c:v>
                </c:pt>
                <c:pt idx="17012">
                  <c:v>0.24556395600000036</c:v>
                </c:pt>
                <c:pt idx="17013">
                  <c:v>0.15918815000000036</c:v>
                </c:pt>
                <c:pt idx="17014">
                  <c:v>6.9119460100000113E-2</c:v>
                </c:pt>
                <c:pt idx="17015">
                  <c:v>-2.1413056400000012E-2</c:v>
                </c:pt>
                <c:pt idx="17016">
                  <c:v>-0.10927698200000024</c:v>
                </c:pt>
                <c:pt idx="17017">
                  <c:v>-0.19175846600000021</c:v>
                </c:pt>
                <c:pt idx="17018">
                  <c:v>-0.26685572200000002</c:v>
                </c:pt>
                <c:pt idx="17019">
                  <c:v>-0.33348967600000151</c:v>
                </c:pt>
                <c:pt idx="17020">
                  <c:v>-0.3915804880000015</c:v>
                </c:pt>
                <c:pt idx="17021">
                  <c:v>-0.44196108300000031</c:v>
                </c:pt>
                <c:pt idx="17022">
                  <c:v>-0.48613897000000073</c:v>
                </c:pt>
                <c:pt idx="17023">
                  <c:v>-0.52595507400000063</c:v>
                </c:pt>
                <c:pt idx="17024">
                  <c:v>-0.56322170400000005</c:v>
                </c:pt>
                <c:pt idx="17025">
                  <c:v>-0.5994217859999984</c:v>
                </c:pt>
                <c:pt idx="17026">
                  <c:v>-0.63552867600000196</c:v>
                </c:pt>
                <c:pt idx="17027">
                  <c:v>-0.67196149900000146</c:v>
                </c:pt>
                <c:pt idx="17028">
                  <c:v>-0.70864365200000301</c:v>
                </c:pt>
                <c:pt idx="17029">
                  <c:v>-0.74510616799999996</c:v>
                </c:pt>
                <c:pt idx="17030">
                  <c:v>-0.78057493099999997</c:v>
                </c:pt>
                <c:pt idx="17031">
                  <c:v>-0.81400865200000183</c:v>
                </c:pt>
                <c:pt idx="17032">
                  <c:v>-0.84409152200000181</c:v>
                </c:pt>
                <c:pt idx="17033">
                  <c:v>-0.86921953500000004</c:v>
                </c:pt>
                <c:pt idx="17034">
                  <c:v>-0.88753530799999958</c:v>
                </c:pt>
                <c:pt idx="17035">
                  <c:v>-0.8970539869999995</c:v>
                </c:pt>
                <c:pt idx="17036">
                  <c:v>-0.89589499500000025</c:v>
                </c:pt>
                <c:pt idx="17037">
                  <c:v>-0.88259345800000022</c:v>
                </c:pt>
                <c:pt idx="17038">
                  <c:v>-0.85643385200000133</c:v>
                </c:pt>
                <c:pt idx="17039">
                  <c:v>-0.81772806700000145</c:v>
                </c:pt>
                <c:pt idx="17040">
                  <c:v>-0.76796140600000196</c:v>
                </c:pt>
                <c:pt idx="17041">
                  <c:v>-0.70975284199999999</c:v>
                </c:pt>
                <c:pt idx="17042">
                  <c:v>-0.64661234000000001</c:v>
                </c:pt>
                <c:pt idx="17043">
                  <c:v>-0.58252330399999841</c:v>
                </c:pt>
                <c:pt idx="17044">
                  <c:v>-0.52141970799999959</c:v>
                </c:pt>
                <c:pt idx="17045">
                  <c:v>-0.46665904899999999</c:v>
                </c:pt>
                <c:pt idx="17046">
                  <c:v>-0.42059841400000031</c:v>
                </c:pt>
                <c:pt idx="17047">
                  <c:v>-0.38436453000000115</c:v>
                </c:pt>
                <c:pt idx="17048">
                  <c:v>-0.3578667640000015</c:v>
                </c:pt>
                <c:pt idx="17049">
                  <c:v>-0.34004458800000031</c:v>
                </c:pt>
                <c:pt idx="17050">
                  <c:v>-0.32928388600000102</c:v>
                </c:pt>
                <c:pt idx="17051">
                  <c:v>-0.3238960570000009</c:v>
                </c:pt>
                <c:pt idx="17052">
                  <c:v>-0.32253877600000103</c:v>
                </c:pt>
                <c:pt idx="17053">
                  <c:v>-0.3244764920000015</c:v>
                </c:pt>
                <c:pt idx="17054">
                  <c:v>-0.32962753300000097</c:v>
                </c:pt>
                <c:pt idx="17055">
                  <c:v>-0.33840690200000151</c:v>
                </c:pt>
                <c:pt idx="17056">
                  <c:v>-0.35143084300000038</c:v>
                </c:pt>
                <c:pt idx="17057">
                  <c:v>-0.36918641300000116</c:v>
                </c:pt>
                <c:pt idx="17058">
                  <c:v>-0.39176924000000002</c:v>
                </c:pt>
                <c:pt idx="17059">
                  <c:v>-0.41875837900000074</c:v>
                </c:pt>
                <c:pt idx="17060">
                  <c:v>-0.44924444199999997</c:v>
                </c:pt>
                <c:pt idx="17061">
                  <c:v>-0.48197050700000127</c:v>
                </c:pt>
                <c:pt idx="17062">
                  <c:v>-0.51551294799999803</c:v>
                </c:pt>
                <c:pt idx="17063">
                  <c:v>-0.54842557999999997</c:v>
                </c:pt>
                <c:pt idx="17064">
                  <c:v>-0.57930112600000061</c:v>
                </c:pt>
                <c:pt idx="17065">
                  <c:v>-0.60675137800000145</c:v>
                </c:pt>
                <c:pt idx="17066">
                  <c:v>-0.62935029200000181</c:v>
                </c:pt>
                <c:pt idx="17067">
                  <c:v>-0.64560691300000195</c:v>
                </c:pt>
                <c:pt idx="17068">
                  <c:v>-0.65402296400000004</c:v>
                </c:pt>
                <c:pt idx="17069">
                  <c:v>-0.65325673500000003</c:v>
                </c:pt>
                <c:pt idx="17070">
                  <c:v>-0.64236521100000132</c:v>
                </c:pt>
                <c:pt idx="17071">
                  <c:v>-0.62105899499999995</c:v>
                </c:pt>
                <c:pt idx="17072">
                  <c:v>-0.58988949600000062</c:v>
                </c:pt>
                <c:pt idx="17073">
                  <c:v>-0.55029987900000132</c:v>
                </c:pt>
                <c:pt idx="17074">
                  <c:v>-0.50450866299999997</c:v>
                </c:pt>
                <c:pt idx="17075">
                  <c:v>-0.45523978999999998</c:v>
                </c:pt>
                <c:pt idx="17076">
                  <c:v>-0.40535578600000038</c:v>
                </c:pt>
                <c:pt idx="17077">
                  <c:v>-0.35747311600000031</c:v>
                </c:pt>
                <c:pt idx="17078">
                  <c:v>-0.31364346600000031</c:v>
                </c:pt>
                <c:pt idx="17079">
                  <c:v>-0.27516539800000001</c:v>
                </c:pt>
                <c:pt idx="17080">
                  <c:v>-0.24255719900000036</c:v>
                </c:pt>
                <c:pt idx="17081">
                  <c:v>-0.21568218900000033</c:v>
                </c:pt>
                <c:pt idx="17082">
                  <c:v>-0.19397884800000006</c:v>
                </c:pt>
                <c:pt idx="17083">
                  <c:v>-0.176725726</c:v>
                </c:pt>
                <c:pt idx="17084">
                  <c:v>-0.16326299800000021</c:v>
                </c:pt>
                <c:pt idx="17085">
                  <c:v>-0.153111622</c:v>
                </c:pt>
                <c:pt idx="17086">
                  <c:v>-0.14596829000000069</c:v>
                </c:pt>
                <c:pt idx="17087">
                  <c:v>-0.14159714500000042</c:v>
                </c:pt>
                <c:pt idx="17088">
                  <c:v>-0.139682</c:v>
                </c:pt>
                <c:pt idx="17089">
                  <c:v>-0.13971600100000042</c:v>
                </c:pt>
                <c:pt idx="17090">
                  <c:v>-0.14099792000000036</c:v>
                </c:pt>
                <c:pt idx="17091">
                  <c:v>-0.14276087200000001</c:v>
                </c:pt>
                <c:pt idx="17092">
                  <c:v>-0.14440119300000048</c:v>
                </c:pt>
                <c:pt idx="17093">
                  <c:v>-0.14572802200000001</c:v>
                </c:pt>
                <c:pt idx="17094">
                  <c:v>-0.147126221</c:v>
                </c:pt>
                <c:pt idx="17095">
                  <c:v>-0.14954312000000036</c:v>
                </c:pt>
                <c:pt idx="17096">
                  <c:v>-0.15426141900000048</c:v>
                </c:pt>
                <c:pt idx="17097">
                  <c:v>-0.16249314300000048</c:v>
                </c:pt>
                <c:pt idx="17098">
                  <c:v>-0.17489916300000033</c:v>
                </c:pt>
                <c:pt idx="17099">
                  <c:v>-0.19117595599999987</c:v>
                </c:pt>
                <c:pt idx="17100">
                  <c:v>-0.20984811000000042</c:v>
                </c:pt>
                <c:pt idx="17101">
                  <c:v>-0.22835378300000006</c:v>
                </c:pt>
                <c:pt idx="17102">
                  <c:v>-0.24343234700000058</c:v>
                </c:pt>
                <c:pt idx="17103">
                  <c:v>-0.25173783999999999</c:v>
                </c:pt>
                <c:pt idx="17104">
                  <c:v>-0.25053461800000004</c:v>
                </c:pt>
                <c:pt idx="17105">
                  <c:v>-0.23830630799999999</c:v>
                </c:pt>
                <c:pt idx="17106">
                  <c:v>-0.215123972</c:v>
                </c:pt>
                <c:pt idx="17107">
                  <c:v>-0.18268127300000001</c:v>
                </c:pt>
                <c:pt idx="17108">
                  <c:v>-0.14398375399999999</c:v>
                </c:pt>
                <c:pt idx="17109">
                  <c:v>-0.10276508900000018</c:v>
                </c:pt>
                <c:pt idx="17110">
                  <c:v>-6.2766004700000183E-2</c:v>
                </c:pt>
                <c:pt idx="17111">
                  <c:v>-2.7034910600000114E-2</c:v>
                </c:pt>
                <c:pt idx="17112">
                  <c:v>2.6025435500000057E-3</c:v>
                </c:pt>
                <c:pt idx="17113">
                  <c:v>2.5812106000000012E-2</c:v>
                </c:pt>
                <c:pt idx="17114">
                  <c:v>4.3730609800000167E-2</c:v>
                </c:pt>
                <c:pt idx="17115">
                  <c:v>5.8697399900000113E-2</c:v>
                </c:pt>
                <c:pt idx="17116">
                  <c:v>7.3825364599999985E-2</c:v>
                </c:pt>
                <c:pt idx="17117">
                  <c:v>9.2513926400000002E-2</c:v>
                </c:pt>
                <c:pt idx="17118">
                  <c:v>0.1179939490000002</c:v>
                </c:pt>
                <c:pt idx="17119">
                  <c:v>0.15295413900000052</c:v>
                </c:pt>
                <c:pt idx="17120">
                  <c:v>0.19926190800000021</c:v>
                </c:pt>
                <c:pt idx="17121">
                  <c:v>0.257759815</c:v>
                </c:pt>
                <c:pt idx="17122">
                  <c:v>0.32811291800000097</c:v>
                </c:pt>
                <c:pt idx="17123">
                  <c:v>0.40869934299999999</c:v>
                </c:pt>
                <c:pt idx="17124">
                  <c:v>0.49656465500000091</c:v>
                </c:pt>
                <c:pt idx="17125">
                  <c:v>0.58748931300000018</c:v>
                </c:pt>
                <c:pt idx="17126">
                  <c:v>0.67622568400000183</c:v>
                </c:pt>
                <c:pt idx="17127">
                  <c:v>0.75694242199999995</c:v>
                </c:pt>
                <c:pt idx="17128">
                  <c:v>0.82386537199999998</c:v>
                </c:pt>
                <c:pt idx="17129">
                  <c:v>0.87204631400000132</c:v>
                </c:pt>
                <c:pt idx="17130">
                  <c:v>0.89813485100000023</c:v>
                </c:pt>
                <c:pt idx="17131">
                  <c:v>0.90099944100000062</c:v>
                </c:pt>
                <c:pt idx="17132">
                  <c:v>0.88205471200000063</c:v>
                </c:pt>
                <c:pt idx="17133">
                  <c:v>0.84519700700000144</c:v>
                </c:pt>
                <c:pt idx="17134">
                  <c:v>0.79633008499999958</c:v>
                </c:pt>
                <c:pt idx="17135">
                  <c:v>0.74254486800000064</c:v>
                </c:pt>
                <c:pt idx="17136">
                  <c:v>0.69109078000000024</c:v>
                </c:pt>
                <c:pt idx="17137">
                  <c:v>0.64831818899999949</c:v>
                </c:pt>
                <c:pt idx="17138">
                  <c:v>0.6187743520000023</c:v>
                </c:pt>
                <c:pt idx="17139">
                  <c:v>0.6046046990000018</c:v>
                </c:pt>
                <c:pt idx="17140">
                  <c:v>0.60534807500000065</c:v>
                </c:pt>
                <c:pt idx="17141">
                  <c:v>0.61814590600000219</c:v>
                </c:pt>
                <c:pt idx="17142">
                  <c:v>0.63830963100000182</c:v>
                </c:pt>
                <c:pt idx="17143">
                  <c:v>0.66013138999999998</c:v>
                </c:pt>
                <c:pt idx="17144">
                  <c:v>0.67779087400000304</c:v>
                </c:pt>
                <c:pt idx="17145">
                  <c:v>0.68620000000000025</c:v>
                </c:pt>
                <c:pt idx="17146">
                  <c:v>0.6816534050000006</c:v>
                </c:pt>
                <c:pt idx="17147">
                  <c:v>0.66219803400000266</c:v>
                </c:pt>
                <c:pt idx="17148">
                  <c:v>0.62769625300000242</c:v>
                </c:pt>
                <c:pt idx="17149">
                  <c:v>0.57962220099999995</c:v>
                </c:pt>
                <c:pt idx="17150">
                  <c:v>0.52067555800000065</c:v>
                </c:pt>
                <c:pt idx="17151">
                  <c:v>0.45432423000000038</c:v>
                </c:pt>
                <c:pt idx="17152">
                  <c:v>0.38437689500000199</c:v>
                </c:pt>
                <c:pt idx="17153">
                  <c:v>0.31465529400000031</c:v>
                </c:pt>
                <c:pt idx="17154">
                  <c:v>0.24878662700000001</c:v>
                </c:pt>
                <c:pt idx="17155">
                  <c:v>0.19009011800000006</c:v>
                </c:pt>
                <c:pt idx="17156">
                  <c:v>0.14150367599999997</c:v>
                </c:pt>
                <c:pt idx="17157">
                  <c:v>0.10548980500000001</c:v>
                </c:pt>
                <c:pt idx="17158">
                  <c:v>8.3885813000000045E-2</c:v>
                </c:pt>
                <c:pt idx="17159">
                  <c:v>7.7700150400000029E-2</c:v>
                </c:pt>
                <c:pt idx="17160">
                  <c:v>8.690018419999998E-2</c:v>
                </c:pt>
                <c:pt idx="17161">
                  <c:v>0.11026271900000006</c:v>
                </c:pt>
                <c:pt idx="17162">
                  <c:v>0.14536178000000033</c:v>
                </c:pt>
                <c:pt idx="17163">
                  <c:v>0.18874531200000064</c:v>
                </c:pt>
                <c:pt idx="17164">
                  <c:v>0.23630351699999988</c:v>
                </c:pt>
                <c:pt idx="17165">
                  <c:v>0.28378628300000097</c:v>
                </c:pt>
                <c:pt idx="17166">
                  <c:v>0.32738027400000158</c:v>
                </c:pt>
                <c:pt idx="17167">
                  <c:v>0.36423765699999999</c:v>
                </c:pt>
                <c:pt idx="17168">
                  <c:v>0.39285506700000133</c:v>
                </c:pt>
                <c:pt idx="17169">
                  <c:v>0.41322753699999998</c:v>
                </c:pt>
                <c:pt idx="17170">
                  <c:v>0.42675128400000001</c:v>
                </c:pt>
                <c:pt idx="17171">
                  <c:v>0.4358945570000009</c:v>
                </c:pt>
                <c:pt idx="17172">
                  <c:v>0.44370336800000015</c:v>
                </c:pt>
                <c:pt idx="17173">
                  <c:v>0.453236784</c:v>
                </c:pt>
                <c:pt idx="17174">
                  <c:v>0.46703979800000001</c:v>
                </c:pt>
                <c:pt idx="17175">
                  <c:v>0.48675292500000067</c:v>
                </c:pt>
                <c:pt idx="17176">
                  <c:v>0.51292669400000002</c:v>
                </c:pt>
                <c:pt idx="17177">
                  <c:v>0.54506758599999816</c:v>
                </c:pt>
                <c:pt idx="17178">
                  <c:v>0.58188576499999956</c:v>
                </c:pt>
                <c:pt idx="17179">
                  <c:v>0.62167075300000196</c:v>
                </c:pt>
                <c:pt idx="17180">
                  <c:v>0.66268727900000146</c:v>
                </c:pt>
                <c:pt idx="17181">
                  <c:v>0.70348218799999818</c:v>
                </c:pt>
                <c:pt idx="17182">
                  <c:v>0.74302044900000064</c:v>
                </c:pt>
                <c:pt idx="17183">
                  <c:v>0.78062015400000062</c:v>
                </c:pt>
                <c:pt idx="17184">
                  <c:v>0.81572083700000231</c:v>
                </c:pt>
                <c:pt idx="17185">
                  <c:v>0.84757212299999996</c:v>
                </c:pt>
                <c:pt idx="17186">
                  <c:v>0.87496033900000003</c:v>
                </c:pt>
                <c:pt idx="17187">
                  <c:v>0.89607826400000024</c:v>
                </c:pt>
                <c:pt idx="17188">
                  <c:v>0.90860251000000003</c:v>
                </c:pt>
                <c:pt idx="17189">
                  <c:v>0.90997702700000005</c:v>
                </c:pt>
                <c:pt idx="17190">
                  <c:v>0.8978364040000002</c:v>
                </c:pt>
                <c:pt idx="17191">
                  <c:v>0.87045930400000004</c:v>
                </c:pt>
                <c:pt idx="17192">
                  <c:v>0.82713128800000002</c:v>
                </c:pt>
                <c:pt idx="17193">
                  <c:v>0.76832135900000065</c:v>
                </c:pt>
                <c:pt idx="17194">
                  <c:v>0.69563061700000206</c:v>
                </c:pt>
                <c:pt idx="17195">
                  <c:v>0.61153164199999999</c:v>
                </c:pt>
                <c:pt idx="17196">
                  <c:v>0.51897124400000005</c:v>
                </c:pt>
                <c:pt idx="17197">
                  <c:v>0.42093912100000008</c:v>
                </c:pt>
                <c:pt idx="17198">
                  <c:v>0.32010480800000091</c:v>
                </c:pt>
                <c:pt idx="17199">
                  <c:v>0.21859642900000043</c:v>
                </c:pt>
                <c:pt idx="17200">
                  <c:v>0.11794925700000003</c:v>
                </c:pt>
                <c:pt idx="17201">
                  <c:v>1.9204187200000052E-2</c:v>
                </c:pt>
                <c:pt idx="17202">
                  <c:v>-7.6905754300000004E-2</c:v>
                </c:pt>
                <c:pt idx="17203">
                  <c:v>-0.16975605700000021</c:v>
                </c:pt>
                <c:pt idx="17204">
                  <c:v>-0.25868842200000008</c:v>
                </c:pt>
                <c:pt idx="17205">
                  <c:v>-0.34296617300000126</c:v>
                </c:pt>
                <c:pt idx="17206">
                  <c:v>-0.42182850700000152</c:v>
                </c:pt>
                <c:pt idx="17207">
                  <c:v>-0.49461012300000073</c:v>
                </c:pt>
                <c:pt idx="17208">
                  <c:v>-0.56086766499999996</c:v>
                </c:pt>
                <c:pt idx="17209">
                  <c:v>-0.62045340999999998</c:v>
                </c:pt>
                <c:pt idx="17210">
                  <c:v>-0.6734902200000018</c:v>
                </c:pt>
                <c:pt idx="17211">
                  <c:v>-0.72023140200000146</c:v>
                </c:pt>
                <c:pt idx="17212">
                  <c:v>-0.76082171100000195</c:v>
                </c:pt>
                <c:pt idx="17213">
                  <c:v>-0.79500672299999997</c:v>
                </c:pt>
                <c:pt idx="17214">
                  <c:v>-0.82185753100000003</c:v>
                </c:pt>
                <c:pt idx="17215">
                  <c:v>-0.83958381400000004</c:v>
                </c:pt>
                <c:pt idx="17216">
                  <c:v>-0.84550335200000004</c:v>
                </c:pt>
                <c:pt idx="17217">
                  <c:v>-0.8362102219999995</c:v>
                </c:pt>
                <c:pt idx="17218">
                  <c:v>-0.80795220899999998</c:v>
                </c:pt>
                <c:pt idx="17219">
                  <c:v>-0.75718315400000002</c:v>
                </c:pt>
                <c:pt idx="17220">
                  <c:v>-0.68121312699999959</c:v>
                </c:pt>
                <c:pt idx="17221">
                  <c:v>-0.57884754500000002</c:v>
                </c:pt>
                <c:pt idx="17222">
                  <c:v>-0.45089320900000002</c:v>
                </c:pt>
                <c:pt idx="17223">
                  <c:v>-0.30042402300000115</c:v>
                </c:pt>
                <c:pt idx="17224">
                  <c:v>-0.13273921599999999</c:v>
                </c:pt>
                <c:pt idx="17225">
                  <c:v>4.4992631100000312E-2</c:v>
                </c:pt>
                <c:pt idx="17226">
                  <c:v>0.22434951500000005</c:v>
                </c:pt>
                <c:pt idx="17227">
                  <c:v>0.3964266240000015</c:v>
                </c:pt>
                <c:pt idx="17228">
                  <c:v>0.55263357599999996</c:v>
                </c:pt>
                <c:pt idx="17229">
                  <c:v>0.68539847800000064</c:v>
                </c:pt>
                <c:pt idx="17230">
                  <c:v>0.78869203100000063</c:v>
                </c:pt>
                <c:pt idx="17231">
                  <c:v>0.85833801400000065</c:v>
                </c:pt>
                <c:pt idx="17232">
                  <c:v>0.89212312099999957</c:v>
                </c:pt>
                <c:pt idx="17233">
                  <c:v>0.8897564220000006</c:v>
                </c:pt>
                <c:pt idx="17234">
                  <c:v>0.85273932700000132</c:v>
                </c:pt>
                <c:pt idx="17235">
                  <c:v>0.78419753000000003</c:v>
                </c:pt>
                <c:pt idx="17236">
                  <c:v>0.68870028200000155</c:v>
                </c:pt>
                <c:pt idx="17237">
                  <c:v>0.572064935</c:v>
                </c:pt>
                <c:pt idx="17238">
                  <c:v>0.44112475800000012</c:v>
                </c:pt>
                <c:pt idx="17239">
                  <c:v>0.30342932800000066</c:v>
                </c:pt>
                <c:pt idx="17240">
                  <c:v>0.16685802799999988</c:v>
                </c:pt>
                <c:pt idx="17241">
                  <c:v>3.9146898700000002E-2</c:v>
                </c:pt>
                <c:pt idx="17242">
                  <c:v>-7.2646751199999998E-2</c:v>
                </c:pt>
                <c:pt idx="17243">
                  <c:v>-0.16269325000000009</c:v>
                </c:pt>
                <c:pt idx="17244">
                  <c:v>-0.22688739100000024</c:v>
                </c:pt>
                <c:pt idx="17245">
                  <c:v>-0.26322494800000001</c:v>
                </c:pt>
                <c:pt idx="17246">
                  <c:v>-0.27199290800000031</c:v>
                </c:pt>
                <c:pt idx="17247">
                  <c:v>-0.255727384</c:v>
                </c:pt>
                <c:pt idx="17248">
                  <c:v>-0.21892391899999999</c:v>
                </c:pt>
                <c:pt idx="17249">
                  <c:v>-0.16752210400000006</c:v>
                </c:pt>
                <c:pt idx="17250">
                  <c:v>-0.10822904700000024</c:v>
                </c:pt>
                <c:pt idx="17251">
                  <c:v>-4.7780715699999997E-2</c:v>
                </c:pt>
                <c:pt idx="17252">
                  <c:v>7.7426131200000201E-3</c:v>
                </c:pt>
                <c:pt idx="17253">
                  <c:v>5.3440230499999977E-2</c:v>
                </c:pt>
                <c:pt idx="17254">
                  <c:v>8.5879977200000013E-2</c:v>
                </c:pt>
                <c:pt idx="17255">
                  <c:v>0.10313314700000023</c:v>
                </c:pt>
                <c:pt idx="17256">
                  <c:v>0.10459453600000017</c:v>
                </c:pt>
                <c:pt idx="17257">
                  <c:v>9.0672103900000037E-2</c:v>
                </c:pt>
                <c:pt idx="17258">
                  <c:v>6.2449698700000007E-2</c:v>
                </c:pt>
                <c:pt idx="17259">
                  <c:v>2.1412872200000016E-2</c:v>
                </c:pt>
                <c:pt idx="17260">
                  <c:v>-3.070896150000001E-2</c:v>
                </c:pt>
                <c:pt idx="17261">
                  <c:v>-9.1981967000000012E-2</c:v>
                </c:pt>
                <c:pt idx="17262">
                  <c:v>-0.16022858700000006</c:v>
                </c:pt>
                <c:pt idx="17263">
                  <c:v>-0.23297245200000033</c:v>
                </c:pt>
                <c:pt idx="17264">
                  <c:v>-0.30742797900000157</c:v>
                </c:pt>
                <c:pt idx="17265">
                  <c:v>-0.3805705340000009</c:v>
                </c:pt>
                <c:pt idx="17266">
                  <c:v>-0.44928864300000032</c:v>
                </c:pt>
                <c:pt idx="17267">
                  <c:v>-0.51059154200000001</c:v>
                </c:pt>
                <c:pt idx="17268">
                  <c:v>-0.56182664300000063</c:v>
                </c:pt>
                <c:pt idx="17269">
                  <c:v>-0.60086482000000063</c:v>
                </c:pt>
                <c:pt idx="17270">
                  <c:v>-0.62622621599999995</c:v>
                </c:pt>
                <c:pt idx="17271">
                  <c:v>-0.63713609800000004</c:v>
                </c:pt>
                <c:pt idx="17272">
                  <c:v>-0.63351888300000003</c:v>
                </c:pt>
                <c:pt idx="17273">
                  <c:v>-0.61594417800000145</c:v>
                </c:pt>
                <c:pt idx="17274">
                  <c:v>-0.58554153700000022</c:v>
                </c:pt>
                <c:pt idx="17275">
                  <c:v>-0.54389543100000182</c:v>
                </c:pt>
                <c:pt idx="17276">
                  <c:v>-0.4929296160000009</c:v>
                </c:pt>
                <c:pt idx="17277">
                  <c:v>-0.43478866600000127</c:v>
                </c:pt>
                <c:pt idx="17278">
                  <c:v>-0.37172171600000031</c:v>
                </c:pt>
                <c:pt idx="17279">
                  <c:v>-0.30597561500000098</c:v>
                </c:pt>
                <c:pt idx="17280">
                  <c:v>-0.23969542199999999</c:v>
                </c:pt>
                <c:pt idx="17281">
                  <c:v>-0.17482808000000033</c:v>
                </c:pt>
                <c:pt idx="17282">
                  <c:v>-0.11302199400000003</c:v>
                </c:pt>
                <c:pt idx="17283">
                  <c:v>-5.5515848999999888E-2</c:v>
                </c:pt>
                <c:pt idx="17284">
                  <c:v>-3.0234293700000083E-3</c:v>
                </c:pt>
                <c:pt idx="17285">
                  <c:v>4.4367474300000216E-2</c:v>
                </c:pt>
                <c:pt idx="17286">
                  <c:v>8.7248572100000046E-2</c:v>
                </c:pt>
                <c:pt idx="17287">
                  <c:v>0.12685943699999999</c:v>
                </c:pt>
                <c:pt idx="17288">
                  <c:v>0.16493936700000042</c:v>
                </c:pt>
                <c:pt idx="17289">
                  <c:v>0.20345547200000033</c:v>
                </c:pt>
                <c:pt idx="17290">
                  <c:v>0.24423019200000048</c:v>
                </c:pt>
                <c:pt idx="17291">
                  <c:v>0.28852373000000031</c:v>
                </c:pt>
                <c:pt idx="17292">
                  <c:v>0.33665467200000126</c:v>
                </c:pt>
                <c:pt idx="17293">
                  <c:v>0.38774819100000091</c:v>
                </c:pt>
                <c:pt idx="17294">
                  <c:v>0.43969087500000104</c:v>
                </c:pt>
                <c:pt idx="17295">
                  <c:v>0.48933461400000067</c:v>
                </c:pt>
                <c:pt idx="17296">
                  <c:v>0.53294153200000183</c:v>
                </c:pt>
                <c:pt idx="17297">
                  <c:v>0.56680398600000004</c:v>
                </c:pt>
                <c:pt idx="17298">
                  <c:v>0.58792506200000061</c:v>
                </c:pt>
                <c:pt idx="17299">
                  <c:v>0.59461709499999948</c:v>
                </c:pt>
                <c:pt idx="17300">
                  <c:v>0.58687915600000062</c:v>
                </c:pt>
                <c:pt idx="17301">
                  <c:v>0.56645526599999996</c:v>
                </c:pt>
                <c:pt idx="17302">
                  <c:v>0.536539196</c:v>
                </c:pt>
                <c:pt idx="17303">
                  <c:v>0.50117359899999958</c:v>
                </c:pt>
                <c:pt idx="17304">
                  <c:v>0.46446269700000098</c:v>
                </c:pt>
                <c:pt idx="17305">
                  <c:v>0.42976454400000008</c:v>
                </c:pt>
                <c:pt idx="17306">
                  <c:v>0.39903616300000133</c:v>
                </c:pt>
                <c:pt idx="17307">
                  <c:v>0.37246904500000066</c:v>
                </c:pt>
                <c:pt idx="17308">
                  <c:v>0.34848597800000103</c:v>
                </c:pt>
                <c:pt idx="17309">
                  <c:v>0.32409009400000038</c:v>
                </c:pt>
                <c:pt idx="17310">
                  <c:v>0.29548095200000091</c:v>
                </c:pt>
                <c:pt idx="17311">
                  <c:v>0.25880732400000001</c:v>
                </c:pt>
                <c:pt idx="17312">
                  <c:v>0.21091114000000064</c:v>
                </c:pt>
                <c:pt idx="17313">
                  <c:v>0.14993641000000052</c:v>
                </c:pt>
                <c:pt idx="17314">
                  <c:v>7.5718740800000114E-2</c:v>
                </c:pt>
                <c:pt idx="17315">
                  <c:v>-1.0083850900000003E-2</c:v>
                </c:pt>
                <c:pt idx="17316">
                  <c:v>-0.10411428600000017</c:v>
                </c:pt>
                <c:pt idx="17317">
                  <c:v>-0.201658535</c:v>
                </c:pt>
                <c:pt idx="17318">
                  <c:v>-0.29714890100000091</c:v>
                </c:pt>
                <c:pt idx="17319">
                  <c:v>-0.38475963300000032</c:v>
                </c:pt>
                <c:pt idx="17320">
                  <c:v>-0.45901763800000001</c:v>
                </c:pt>
                <c:pt idx="17321">
                  <c:v>-0.5153562229999995</c:v>
                </c:pt>
                <c:pt idx="17322">
                  <c:v>-0.55055226399999957</c:v>
                </c:pt>
                <c:pt idx="17323">
                  <c:v>-0.563010805</c:v>
                </c:pt>
                <c:pt idx="17324">
                  <c:v>-0.55289163000000219</c:v>
                </c:pt>
                <c:pt idx="17325">
                  <c:v>-0.52209506800000005</c:v>
                </c:pt>
                <c:pt idx="17326">
                  <c:v>-0.47413840899999998</c:v>
                </c:pt>
                <c:pt idx="17327">
                  <c:v>-0.41394740200000002</c:v>
                </c:pt>
                <c:pt idx="17328">
                  <c:v>-0.3475720720000009</c:v>
                </c:pt>
                <c:pt idx="17329">
                  <c:v>-0.28181915000000002</c:v>
                </c:pt>
                <c:pt idx="17330">
                  <c:v>-0.22378540800000021</c:v>
                </c:pt>
                <c:pt idx="17331">
                  <c:v>-0.18029524200000058</c:v>
                </c:pt>
                <c:pt idx="17332">
                  <c:v>-0.15727191400000001</c:v>
                </c:pt>
                <c:pt idx="17333">
                  <c:v>-0.15911069799999999</c:v>
                </c:pt>
                <c:pt idx="17334">
                  <c:v>-0.18814860200000033</c:v>
                </c:pt>
                <c:pt idx="17335">
                  <c:v>-0.24432836899999999</c:v>
                </c:pt>
                <c:pt idx="17336">
                  <c:v>-0.32513294300000073</c:v>
                </c:pt>
                <c:pt idx="17337">
                  <c:v>-0.42582082900000151</c:v>
                </c:pt>
                <c:pt idx="17338">
                  <c:v>-0.5399405859999995</c:v>
                </c:pt>
                <c:pt idx="17339">
                  <c:v>-0.6600501530000018</c:v>
                </c:pt>
                <c:pt idx="17340">
                  <c:v>-0.77853519499999979</c:v>
                </c:pt>
                <c:pt idx="17341">
                  <c:v>-0.88840605499999958</c:v>
                </c:pt>
                <c:pt idx="17342">
                  <c:v>-0.98396295799999867</c:v>
                </c:pt>
                <c:pt idx="17343">
                  <c:v>-1.06124836</c:v>
                </c:pt>
                <c:pt idx="17344">
                  <c:v>-1.1182435800000001</c:v>
                </c:pt>
                <c:pt idx="17345">
                  <c:v>-1.1548126300000001</c:v>
                </c:pt>
                <c:pt idx="17346">
                  <c:v>-1.1724320600000029</c:v>
                </c:pt>
                <c:pt idx="17347">
                  <c:v>-1.17377266</c:v>
                </c:pt>
                <c:pt idx="17348">
                  <c:v>-1.1622083999999999</c:v>
                </c:pt>
                <c:pt idx="17349">
                  <c:v>-1.1413207399999998</c:v>
                </c:pt>
                <c:pt idx="17350">
                  <c:v>-1.1144500500000001</c:v>
                </c:pt>
                <c:pt idx="17351">
                  <c:v>-1.0843277499999999</c:v>
                </c:pt>
                <c:pt idx="17352">
                  <c:v>-1.052809259999997</c:v>
                </c:pt>
                <c:pt idx="17353">
                  <c:v>-1.0207206399999973</c:v>
                </c:pt>
                <c:pt idx="17354">
                  <c:v>-0.98783075300000001</c:v>
                </c:pt>
                <c:pt idx="17355">
                  <c:v>-0.95295887700000181</c:v>
                </c:pt>
                <c:pt idx="17356">
                  <c:v>-0.91421451499999951</c:v>
                </c:pt>
                <c:pt idx="17357">
                  <c:v>-0.8693490180000023</c:v>
                </c:pt>
                <c:pt idx="17358">
                  <c:v>-0.81617269400000003</c:v>
                </c:pt>
                <c:pt idx="17359">
                  <c:v>-0.75296917900000004</c:v>
                </c:pt>
                <c:pt idx="17360">
                  <c:v>-0.67883306500000062</c:v>
                </c:pt>
                <c:pt idx="17361">
                  <c:v>-0.59386391700000019</c:v>
                </c:pt>
                <c:pt idx="17362">
                  <c:v>-0.49918328100000098</c:v>
                </c:pt>
                <c:pt idx="17363">
                  <c:v>-0.39677675600000073</c:v>
                </c:pt>
                <c:pt idx="17364">
                  <c:v>-0.28920525799999997</c:v>
                </c:pt>
                <c:pt idx="17365">
                  <c:v>-0.17925807799999999</c:v>
                </c:pt>
                <c:pt idx="17366">
                  <c:v>-6.9625633600000014E-2</c:v>
                </c:pt>
                <c:pt idx="17367">
                  <c:v>3.7338795700000052E-2</c:v>
                </c:pt>
                <c:pt idx="17368">
                  <c:v>0.13973089299999999</c:v>
                </c:pt>
                <c:pt idx="17369">
                  <c:v>0.23607782199999988</c:v>
                </c:pt>
                <c:pt idx="17370">
                  <c:v>0.32522286000000133</c:v>
                </c:pt>
                <c:pt idx="17371">
                  <c:v>0.40616507100000032</c:v>
                </c:pt>
                <c:pt idx="17372">
                  <c:v>0.47791485900000097</c:v>
                </c:pt>
                <c:pt idx="17373">
                  <c:v>0.53941594699999951</c:v>
                </c:pt>
                <c:pt idx="17374">
                  <c:v>0.58956285299999889</c:v>
                </c:pt>
                <c:pt idx="17375">
                  <c:v>0.62731594700000004</c:v>
                </c:pt>
                <c:pt idx="17376">
                  <c:v>0.65188857800000133</c:v>
                </c:pt>
                <c:pt idx="17377">
                  <c:v>0.66296118900000001</c:v>
                </c:pt>
                <c:pt idx="17378">
                  <c:v>0.66086623200000183</c:v>
                </c:pt>
                <c:pt idx="17379">
                  <c:v>0.64669464800000243</c:v>
                </c:pt>
                <c:pt idx="17380">
                  <c:v>0.62228984700000145</c:v>
                </c:pt>
                <c:pt idx="17381">
                  <c:v>0.5901230030000002</c:v>
                </c:pt>
                <c:pt idx="17382">
                  <c:v>0.55307200000000001</c:v>
                </c:pt>
                <c:pt idx="17383">
                  <c:v>0.51414863000000133</c:v>
                </c:pt>
                <c:pt idx="17384">
                  <c:v>0.47622757900000073</c:v>
                </c:pt>
                <c:pt idx="17385">
                  <c:v>0.44182236300000138</c:v>
                </c:pt>
                <c:pt idx="17386">
                  <c:v>0.41293416200000038</c:v>
                </c:pt>
                <c:pt idx="17387">
                  <c:v>0.39097037600000151</c:v>
                </c:pt>
                <c:pt idx="17388">
                  <c:v>0.37671132500000032</c:v>
                </c:pt>
                <c:pt idx="17389">
                  <c:v>0.37029265300000008</c:v>
                </c:pt>
                <c:pt idx="17390">
                  <c:v>0.37118039900000127</c:v>
                </c:pt>
                <c:pt idx="17391">
                  <c:v>0.37813702900000001</c:v>
                </c:pt>
                <c:pt idx="17392">
                  <c:v>0.38920305000000005</c:v>
                </c:pt>
                <c:pt idx="17393">
                  <c:v>0.40173865199999997</c:v>
                </c:pt>
                <c:pt idx="17394">
                  <c:v>0.41256992400000031</c:v>
                </c:pt>
                <c:pt idx="17395">
                  <c:v>0.418267642</c:v>
                </c:pt>
                <c:pt idx="17396">
                  <c:v>0.41554441800000008</c:v>
                </c:pt>
                <c:pt idx="17397">
                  <c:v>0.401713182</c:v>
                </c:pt>
                <c:pt idx="17398">
                  <c:v>0.37511124800000001</c:v>
                </c:pt>
                <c:pt idx="17399">
                  <c:v>0.33538283100000194</c:v>
                </c:pt>
                <c:pt idx="17400">
                  <c:v>0.283535025</c:v>
                </c:pt>
                <c:pt idx="17401">
                  <c:v>0.22173413600000039</c:v>
                </c:pt>
                <c:pt idx="17402">
                  <c:v>0.15287839700000036</c:v>
                </c:pt>
                <c:pt idx="17403">
                  <c:v>8.0046973400000054E-2</c:v>
                </c:pt>
                <c:pt idx="17404">
                  <c:v>5.9614216600000136E-3</c:v>
                </c:pt>
                <c:pt idx="17405">
                  <c:v>-6.7407484000000212E-2</c:v>
                </c:pt>
                <c:pt idx="17406">
                  <c:v>-0.13899477700000001</c:v>
                </c:pt>
                <c:pt idx="17407">
                  <c:v>-0.20853596999999999</c:v>
                </c:pt>
                <c:pt idx="17408">
                  <c:v>-0.27624853100000002</c:v>
                </c:pt>
                <c:pt idx="17409">
                  <c:v>-0.3424020320000003</c:v>
                </c:pt>
                <c:pt idx="17410">
                  <c:v>-0.40690071600000038</c:v>
                </c:pt>
                <c:pt idx="17411">
                  <c:v>-0.46898744700000067</c:v>
                </c:pt>
                <c:pt idx="17412">
                  <c:v>-0.52713840300000003</c:v>
                </c:pt>
                <c:pt idx="17413">
                  <c:v>-0.57916099600000004</c:v>
                </c:pt>
                <c:pt idx="17414">
                  <c:v>-0.62245922700000145</c:v>
                </c:pt>
                <c:pt idx="17415">
                  <c:v>-0.65439465000000197</c:v>
                </c:pt>
                <c:pt idx="17416">
                  <c:v>-0.67265898700000182</c:v>
                </c:pt>
                <c:pt idx="17417">
                  <c:v>-0.67558469800000065</c:v>
                </c:pt>
                <c:pt idx="17418">
                  <c:v>-0.66234436600000146</c:v>
                </c:pt>
                <c:pt idx="17419">
                  <c:v>-0.63302214400000001</c:v>
                </c:pt>
                <c:pt idx="17420">
                  <c:v>-0.5885702269999995</c:v>
                </c:pt>
                <c:pt idx="17421">
                  <c:v>-0.53068280199999951</c:v>
                </c:pt>
                <c:pt idx="17422">
                  <c:v>-0.46162580500000067</c:v>
                </c:pt>
                <c:pt idx="17423">
                  <c:v>-0.38405623900000091</c:v>
                </c:pt>
                <c:pt idx="17424">
                  <c:v>-0.30084953800000008</c:v>
                </c:pt>
                <c:pt idx="17425">
                  <c:v>-0.21493952399999999</c:v>
                </c:pt>
                <c:pt idx="17426">
                  <c:v>-0.12916649299999999</c:v>
                </c:pt>
                <c:pt idx="17427">
                  <c:v>-4.6131702199999867E-2</c:v>
                </c:pt>
                <c:pt idx="17428">
                  <c:v>3.193619620000001E-2</c:v>
                </c:pt>
                <c:pt idx="17429">
                  <c:v>0.103283888</c:v>
                </c:pt>
                <c:pt idx="17430">
                  <c:v>0.16667935000000006</c:v>
                </c:pt>
                <c:pt idx="17431">
                  <c:v>0.22138140500000006</c:v>
                </c:pt>
                <c:pt idx="17432">
                  <c:v>0.26703015899999999</c:v>
                </c:pt>
                <c:pt idx="17433">
                  <c:v>0.30348426700000158</c:v>
                </c:pt>
                <c:pt idx="17434">
                  <c:v>0.33065104400000001</c:v>
                </c:pt>
                <c:pt idx="17435">
                  <c:v>0.3483694230000009</c:v>
                </c:pt>
                <c:pt idx="17436">
                  <c:v>0.35639178600000032</c:v>
                </c:pt>
                <c:pt idx="17437">
                  <c:v>0.35447980400000073</c:v>
                </c:pt>
                <c:pt idx="17438">
                  <c:v>0.34259220300000032</c:v>
                </c:pt>
                <c:pt idx="17439">
                  <c:v>0.32110374900000038</c:v>
                </c:pt>
                <c:pt idx="17440">
                  <c:v>0.29098424400000072</c:v>
                </c:pt>
                <c:pt idx="17441">
                  <c:v>0.25387309700000038</c:v>
                </c:pt>
                <c:pt idx="17442">
                  <c:v>0.212020872</c:v>
                </c:pt>
                <c:pt idx="17443">
                  <c:v>0.16810774100000006</c:v>
                </c:pt>
                <c:pt idx="17444">
                  <c:v>0.12498466799999999</c:v>
                </c:pt>
                <c:pt idx="17445">
                  <c:v>8.5397689300000024E-2</c:v>
                </c:pt>
                <c:pt idx="17446">
                  <c:v>5.1745934399999985E-2</c:v>
                </c:pt>
                <c:pt idx="17447">
                  <c:v>2.590386930000001E-2</c:v>
                </c:pt>
                <c:pt idx="17448">
                  <c:v>9.1085771400000008E-3</c:v>
                </c:pt>
                <c:pt idx="17449">
                  <c:v>1.8995452100000029E-3</c:v>
                </c:pt>
                <c:pt idx="17450">
                  <c:v>4.0948725799999945E-3</c:v>
                </c:pt>
                <c:pt idx="17451">
                  <c:v>1.4801973400000001E-2</c:v>
                </c:pt>
                <c:pt idx="17452">
                  <c:v>3.2476812400000159E-2</c:v>
                </c:pt>
                <c:pt idx="17453">
                  <c:v>5.5055608999999998E-2</c:v>
                </c:pt>
                <c:pt idx="17454">
                  <c:v>8.0176118300000043E-2</c:v>
                </c:pt>
                <c:pt idx="17455">
                  <c:v>0.10548392600000002</c:v>
                </c:pt>
                <c:pt idx="17456">
                  <c:v>0.12898848600000049</c:v>
                </c:pt>
                <c:pt idx="17457">
                  <c:v>0.14940434300000063</c:v>
                </c:pt>
                <c:pt idx="17458">
                  <c:v>0.16640139800000048</c:v>
                </c:pt>
                <c:pt idx="17459">
                  <c:v>0.18069412900000001</c:v>
                </c:pt>
                <c:pt idx="17460">
                  <c:v>0.19392931200000021</c:v>
                </c:pt>
                <c:pt idx="17461">
                  <c:v>0.20837549399999999</c:v>
                </c:pt>
                <c:pt idx="17462">
                  <c:v>0.22646415000000042</c:v>
                </c:pt>
                <c:pt idx="17463">
                  <c:v>0.25026969799999998</c:v>
                </c:pt>
                <c:pt idx="17464">
                  <c:v>0.28103369</c:v>
                </c:pt>
                <c:pt idx="17465">
                  <c:v>0.31883366200000091</c:v>
                </c:pt>
                <c:pt idx="17466">
                  <c:v>0.36246954100000073</c:v>
                </c:pt>
                <c:pt idx="17467">
                  <c:v>0.40959668600000032</c:v>
                </c:pt>
                <c:pt idx="17468">
                  <c:v>0.4570827610000015</c:v>
                </c:pt>
                <c:pt idx="17469">
                  <c:v>0.50152290499999819</c:v>
                </c:pt>
                <c:pt idx="17470">
                  <c:v>0.53981122199999998</c:v>
                </c:pt>
                <c:pt idx="17471">
                  <c:v>0.56965798099999998</c:v>
                </c:pt>
                <c:pt idx="17472">
                  <c:v>0.58994818300000018</c:v>
                </c:pt>
                <c:pt idx="17473">
                  <c:v>0.6008656580000018</c:v>
                </c:pt>
                <c:pt idx="17474">
                  <c:v>0.60375189000000196</c:v>
                </c:pt>
                <c:pt idx="17475">
                  <c:v>0.60071558199999997</c:v>
                </c:pt>
                <c:pt idx="17476">
                  <c:v>0.59406381300000022</c:v>
                </c:pt>
                <c:pt idx="17477">
                  <c:v>0.5856653380000002</c:v>
                </c:pt>
                <c:pt idx="17478">
                  <c:v>0.57638352799999959</c:v>
                </c:pt>
                <c:pt idx="17479">
                  <c:v>0.56571361600000181</c:v>
                </c:pt>
                <c:pt idx="17480">
                  <c:v>0.55172979100000064</c:v>
                </c:pt>
                <c:pt idx="17481">
                  <c:v>0.5313859869999995</c:v>
                </c:pt>
                <c:pt idx="17482">
                  <c:v>0.50113830299999951</c:v>
                </c:pt>
                <c:pt idx="17483">
                  <c:v>0.45777638500000073</c:v>
                </c:pt>
                <c:pt idx="17484">
                  <c:v>0.39929032200000031</c:v>
                </c:pt>
                <c:pt idx="17485">
                  <c:v>0.32557895200000098</c:v>
                </c:pt>
                <c:pt idx="17486">
                  <c:v>0.23882556499999988</c:v>
                </c:pt>
                <c:pt idx="17487">
                  <c:v>0.14343696600000036</c:v>
                </c:pt>
                <c:pt idx="17488">
                  <c:v>4.5535872299999863E-2</c:v>
                </c:pt>
                <c:pt idx="17489">
                  <c:v>-4.7901764200000023E-2</c:v>
                </c:pt>
                <c:pt idx="17490">
                  <c:v>-0.130093551</c:v>
                </c:pt>
                <c:pt idx="17491">
                  <c:v>-0.19547088000000021</c:v>
                </c:pt>
                <c:pt idx="17492">
                  <c:v>-0.24047124500000036</c:v>
                </c:pt>
                <c:pt idx="17493">
                  <c:v>-0.26395827200000038</c:v>
                </c:pt>
                <c:pt idx="17494">
                  <c:v>-0.26720717000000005</c:v>
                </c:pt>
                <c:pt idx="17495">
                  <c:v>-0.25348679700000115</c:v>
                </c:pt>
                <c:pt idx="17496">
                  <c:v>-0.22734725300000042</c:v>
                </c:pt>
                <c:pt idx="17497">
                  <c:v>-0.19377349900000021</c:v>
                </c:pt>
                <c:pt idx="17498">
                  <c:v>-0.15737908800000036</c:v>
                </c:pt>
                <c:pt idx="17499">
                  <c:v>-0.12179279900000022</c:v>
                </c:pt>
                <c:pt idx="17500">
                  <c:v>-8.9338709300000027E-2</c:v>
                </c:pt>
                <c:pt idx="17501">
                  <c:v>-6.1039867999999976E-2</c:v>
                </c:pt>
                <c:pt idx="17502">
                  <c:v>-3.6904267500000094E-2</c:v>
                </c:pt>
                <c:pt idx="17503">
                  <c:v>-1.6390315600000021E-2</c:v>
                </c:pt>
                <c:pt idx="17504">
                  <c:v>1.0799603099999999E-3</c:v>
                </c:pt>
                <c:pt idx="17505">
                  <c:v>1.5687428300000045E-2</c:v>
                </c:pt>
                <c:pt idx="17506">
                  <c:v>2.6950188600000011E-2</c:v>
                </c:pt>
                <c:pt idx="17507">
                  <c:v>3.3654678700000017E-2</c:v>
                </c:pt>
                <c:pt idx="17508">
                  <c:v>3.3956289399999978E-2</c:v>
                </c:pt>
                <c:pt idx="17509">
                  <c:v>2.5588055299999989E-2</c:v>
                </c:pt>
                <c:pt idx="17510">
                  <c:v>6.1153149799999841E-3</c:v>
                </c:pt>
                <c:pt idx="17511">
                  <c:v>-2.6799190800000011E-2</c:v>
                </c:pt>
                <c:pt idx="17512">
                  <c:v>-7.5119200000000039E-2</c:v>
                </c:pt>
                <c:pt idx="17513">
                  <c:v>-0.14012677899999987</c:v>
                </c:pt>
                <c:pt idx="17514">
                  <c:v>-0.22206752299999988</c:v>
                </c:pt>
                <c:pt idx="17515">
                  <c:v>-0.31977388300000104</c:v>
                </c:pt>
                <c:pt idx="17516">
                  <c:v>-0.43034178000000073</c:v>
                </c:pt>
                <c:pt idx="17517">
                  <c:v>-0.54897416799999998</c:v>
                </c:pt>
                <c:pt idx="17518">
                  <c:v>-0.66910619900000001</c:v>
                </c:pt>
                <c:pt idx="17519">
                  <c:v>-0.78287970900000003</c:v>
                </c:pt>
                <c:pt idx="17520">
                  <c:v>-0.88195410400000018</c:v>
                </c:pt>
                <c:pt idx="17521">
                  <c:v>-0.95854350399999999</c:v>
                </c:pt>
                <c:pt idx="17522">
                  <c:v>-1.00649772</c:v>
                </c:pt>
                <c:pt idx="17523">
                  <c:v>-1.02221615</c:v>
                </c:pt>
                <c:pt idx="17524">
                  <c:v>-1.00520795</c:v>
                </c:pt>
                <c:pt idx="17525">
                  <c:v>-0.95818810099999996</c:v>
                </c:pt>
                <c:pt idx="17526">
                  <c:v>-0.88669344700000063</c:v>
                </c:pt>
                <c:pt idx="17527">
                  <c:v>-0.79829933300000133</c:v>
                </c:pt>
                <c:pt idx="17528">
                  <c:v>-0.701585295</c:v>
                </c:pt>
                <c:pt idx="17529">
                  <c:v>-0.60502763000000181</c:v>
                </c:pt>
                <c:pt idx="17530">
                  <c:v>-0.51599172500000001</c:v>
                </c:pt>
                <c:pt idx="17531">
                  <c:v>-0.43995518600000066</c:v>
                </c:pt>
                <c:pt idx="17532">
                  <c:v>-0.38004355099999998</c:v>
                </c:pt>
                <c:pt idx="17533">
                  <c:v>-0.33690385100000098</c:v>
                </c:pt>
                <c:pt idx="17534">
                  <c:v>-0.30889066300000151</c:v>
                </c:pt>
                <c:pt idx="17535">
                  <c:v>-0.29250894300000091</c:v>
                </c:pt>
                <c:pt idx="17536">
                  <c:v>-0.28303214900000001</c:v>
                </c:pt>
                <c:pt idx="17537">
                  <c:v>-0.27520652800000001</c:v>
                </c:pt>
                <c:pt idx="17538">
                  <c:v>-0.26395044299999998</c:v>
                </c:pt>
                <c:pt idx="17539">
                  <c:v>-0.24496515500000052</c:v>
                </c:pt>
                <c:pt idx="17540">
                  <c:v>-0.21519137399999999</c:v>
                </c:pt>
                <c:pt idx="17541">
                  <c:v>-0.17306545100000043</c:v>
                </c:pt>
                <c:pt idx="17542">
                  <c:v>-0.11856549800000006</c:v>
                </c:pt>
                <c:pt idx="17543">
                  <c:v>-5.3067392099999999E-2</c:v>
                </c:pt>
                <c:pt idx="17544">
                  <c:v>2.0939980500000052E-2</c:v>
                </c:pt>
                <c:pt idx="17545">
                  <c:v>0.10021470300000017</c:v>
                </c:pt>
                <c:pt idx="17546">
                  <c:v>0.18113337299999999</c:v>
                </c:pt>
                <c:pt idx="17547">
                  <c:v>0.26002775900000002</c:v>
                </c:pt>
                <c:pt idx="17548">
                  <c:v>0.33346407000000133</c:v>
                </c:pt>
                <c:pt idx="17549">
                  <c:v>0.39846357800000115</c:v>
                </c:pt>
                <c:pt idx="17550">
                  <c:v>0.45267463100000038</c:v>
                </c:pt>
                <c:pt idx="17551">
                  <c:v>0.49450194700000066</c:v>
                </c:pt>
                <c:pt idx="17552">
                  <c:v>0.52319187100000064</c:v>
                </c:pt>
                <c:pt idx="17553">
                  <c:v>0.53886015899999951</c:v>
                </c:pt>
                <c:pt idx="17554">
                  <c:v>0.54244905400000065</c:v>
                </c:pt>
                <c:pt idx="17555">
                  <c:v>0.53561005700000064</c:v>
                </c:pt>
                <c:pt idx="17556">
                  <c:v>0.52052449899999997</c:v>
                </c:pt>
                <c:pt idx="17557">
                  <c:v>0.49969180700000032</c:v>
                </c:pt>
                <c:pt idx="17558">
                  <c:v>0.47572077100000115</c:v>
                </c:pt>
                <c:pt idx="17559">
                  <c:v>0.45115728000000005</c:v>
                </c:pt>
                <c:pt idx="17560">
                  <c:v>0.42836461200000098</c:v>
                </c:pt>
                <c:pt idx="17561">
                  <c:v>0.40945295300000073</c:v>
                </c:pt>
                <c:pt idx="17562">
                  <c:v>0.39623546600000031</c:v>
                </c:pt>
                <c:pt idx="17563">
                  <c:v>0.39017972800000073</c:v>
                </c:pt>
                <c:pt idx="17564">
                  <c:v>0.39232940000000127</c:v>
                </c:pt>
                <c:pt idx="17565">
                  <c:v>0.40318536300000091</c:v>
                </c:pt>
                <c:pt idx="17566">
                  <c:v>0.42256301400000001</c:v>
                </c:pt>
                <c:pt idx="17567">
                  <c:v>0.4494647580000003</c:v>
                </c:pt>
                <c:pt idx="17568">
                  <c:v>0.48202123700000032</c:v>
                </c:pt>
                <c:pt idx="17569">
                  <c:v>0.51754853199999951</c:v>
                </c:pt>
                <c:pt idx="17570">
                  <c:v>0.55274853000000146</c:v>
                </c:pt>
                <c:pt idx="17571">
                  <c:v>0.58404224700000018</c:v>
                </c:pt>
                <c:pt idx="17572">
                  <c:v>0.60798927700000183</c:v>
                </c:pt>
                <c:pt idx="17573">
                  <c:v>0.62171968100000063</c:v>
                </c:pt>
                <c:pt idx="17574">
                  <c:v>0.62329809100000133</c:v>
                </c:pt>
                <c:pt idx="17575">
                  <c:v>0.61195339699999995</c:v>
                </c:pt>
                <c:pt idx="17576">
                  <c:v>0.58813912499999876</c:v>
                </c:pt>
                <c:pt idx="17577">
                  <c:v>0.55342610799999958</c:v>
                </c:pt>
                <c:pt idx="17578">
                  <c:v>0.51025820899999996</c:v>
                </c:pt>
                <c:pt idx="17579">
                  <c:v>0.46162262300000073</c:v>
                </c:pt>
                <c:pt idx="17580">
                  <c:v>0.41068907200000032</c:v>
                </c:pt>
                <c:pt idx="17581">
                  <c:v>0.36046886600000133</c:v>
                </c:pt>
                <c:pt idx="17582">
                  <c:v>0.31352920300000098</c:v>
                </c:pt>
                <c:pt idx="17583">
                  <c:v>0.27179065299999999</c:v>
                </c:pt>
                <c:pt idx="17584">
                  <c:v>0.23642023200000042</c:v>
                </c:pt>
                <c:pt idx="17585">
                  <c:v>0.207821268</c:v>
                </c:pt>
                <c:pt idx="17586">
                  <c:v>0.18571420800000052</c:v>
                </c:pt>
                <c:pt idx="17587">
                  <c:v>0.16928595700000004</c:v>
                </c:pt>
                <c:pt idx="17588">
                  <c:v>0.15738089099999999</c:v>
                </c:pt>
                <c:pt idx="17589">
                  <c:v>0.148698829</c:v>
                </c:pt>
                <c:pt idx="17590">
                  <c:v>0.14196969300000042</c:v>
                </c:pt>
                <c:pt idx="17591">
                  <c:v>0.13608234399999999</c:v>
                </c:pt>
                <c:pt idx="17592">
                  <c:v>0.13015811299999988</c:v>
                </c:pt>
                <c:pt idx="17593">
                  <c:v>0.12357680700000002</c:v>
                </c:pt>
                <c:pt idx="17594">
                  <c:v>0.11597432900000003</c:v>
                </c:pt>
                <c:pt idx="17595">
                  <c:v>0.10723995700000002</c:v>
                </c:pt>
                <c:pt idx="17596">
                  <c:v>9.7536681700000044E-2</c:v>
                </c:pt>
                <c:pt idx="17597">
                  <c:v>8.7357140500000097E-2</c:v>
                </c:pt>
                <c:pt idx="17598">
                  <c:v>7.7603560500000029E-2</c:v>
                </c:pt>
                <c:pt idx="17599">
                  <c:v>6.9657723800000182E-2</c:v>
                </c:pt>
                <c:pt idx="17600">
                  <c:v>6.5385419200000031E-2</c:v>
                </c:pt>
                <c:pt idx="17601">
                  <c:v>6.7017106399999998E-2</c:v>
                </c:pt>
                <c:pt idx="17602">
                  <c:v>7.686712680000013E-2</c:v>
                </c:pt>
                <c:pt idx="17603">
                  <c:v>9.6895638600000028E-2</c:v>
                </c:pt>
                <c:pt idx="17604">
                  <c:v>0.12817990999999987</c:v>
                </c:pt>
                <c:pt idx="17605">
                  <c:v>0.17041260899999999</c:v>
                </c:pt>
                <c:pt idx="17606">
                  <c:v>0.22157446200000006</c:v>
                </c:pt>
                <c:pt idx="17607">
                  <c:v>0.27791154800000001</c:v>
                </c:pt>
                <c:pt idx="17608">
                  <c:v>0.33428346300000134</c:v>
                </c:pt>
                <c:pt idx="17609">
                  <c:v>0.38485552300000098</c:v>
                </c:pt>
                <c:pt idx="17610">
                  <c:v>0.42400684800000032</c:v>
                </c:pt>
                <c:pt idx="17611">
                  <c:v>0.44726004799999997</c:v>
                </c:pt>
                <c:pt idx="17612">
                  <c:v>0.45202294800000031</c:v>
                </c:pt>
                <c:pt idx="17613">
                  <c:v>0.43798013300000127</c:v>
                </c:pt>
                <c:pt idx="17614">
                  <c:v>0.4070627210000009</c:v>
                </c:pt>
                <c:pt idx="17615">
                  <c:v>0.36303285300000032</c:v>
                </c:pt>
                <c:pt idx="17616">
                  <c:v>0.31080746400000098</c:v>
                </c:pt>
                <c:pt idx="17617">
                  <c:v>0.25569164799999999</c:v>
                </c:pt>
                <c:pt idx="17618">
                  <c:v>0.20268414800000001</c:v>
                </c:pt>
                <c:pt idx="17619">
                  <c:v>0.15596722400000052</c:v>
                </c:pt>
                <c:pt idx="17620">
                  <c:v>0.11862428500000029</c:v>
                </c:pt>
                <c:pt idx="17621">
                  <c:v>9.2557821200000265E-2</c:v>
                </c:pt>
                <c:pt idx="17622">
                  <c:v>7.854201819999998E-2</c:v>
                </c:pt>
                <c:pt idx="17623">
                  <c:v>7.633185889999998E-2</c:v>
                </c:pt>
                <c:pt idx="17624">
                  <c:v>8.4772055500000068E-2</c:v>
                </c:pt>
                <c:pt idx="17625">
                  <c:v>0.10188461</c:v>
                </c:pt>
                <c:pt idx="17626">
                  <c:v>0.12495017000000012</c:v>
                </c:pt>
                <c:pt idx="17627">
                  <c:v>0.15062423500000033</c:v>
                </c:pt>
                <c:pt idx="17628">
                  <c:v>0.17512955399999997</c:v>
                </c:pt>
                <c:pt idx="17629">
                  <c:v>0.19455195500000005</c:v>
                </c:pt>
                <c:pt idx="17630">
                  <c:v>0.20523294800000033</c:v>
                </c:pt>
                <c:pt idx="17631">
                  <c:v>0.20421702700000033</c:v>
                </c:pt>
                <c:pt idx="17632">
                  <c:v>0.189683509</c:v>
                </c:pt>
                <c:pt idx="17633">
                  <c:v>0.16128018100000024</c:v>
                </c:pt>
                <c:pt idx="17634">
                  <c:v>0.12028375000000024</c:v>
                </c:pt>
                <c:pt idx="17635">
                  <c:v>6.9541068399999975E-2</c:v>
                </c:pt>
                <c:pt idx="17636">
                  <c:v>1.3185424500000023E-2</c:v>
                </c:pt>
                <c:pt idx="17637">
                  <c:v>-4.3836929000000129E-2</c:v>
                </c:pt>
                <c:pt idx="17638">
                  <c:v>-9.6357753800000015E-2</c:v>
                </c:pt>
                <c:pt idx="17639">
                  <c:v>-0.139606967</c:v>
                </c:pt>
                <c:pt idx="17640">
                  <c:v>-0.16977332400000006</c:v>
                </c:pt>
                <c:pt idx="17641">
                  <c:v>-0.18443109400000052</c:v>
                </c:pt>
                <c:pt idx="17642">
                  <c:v>-0.18278411300000033</c:v>
                </c:pt>
                <c:pt idx="17643">
                  <c:v>-0.16570788400000042</c:v>
                </c:pt>
                <c:pt idx="17644">
                  <c:v>-0.13559727399999999</c:v>
                </c:pt>
                <c:pt idx="17645">
                  <c:v>-9.6054758800000042E-2</c:v>
                </c:pt>
                <c:pt idx="17646">
                  <c:v>-5.1473200900000023E-2</c:v>
                </c:pt>
                <c:pt idx="17647">
                  <c:v>-6.5795906900000213E-3</c:v>
                </c:pt>
                <c:pt idx="17648">
                  <c:v>3.3990183700000003E-2</c:v>
                </c:pt>
                <c:pt idx="17649">
                  <c:v>6.6028790399999995E-2</c:v>
                </c:pt>
                <c:pt idx="17650">
                  <c:v>8.5971324500000043E-2</c:v>
                </c:pt>
                <c:pt idx="17651">
                  <c:v>9.0983372600000043E-2</c:v>
                </c:pt>
                <c:pt idx="17652">
                  <c:v>7.895320779999998E-2</c:v>
                </c:pt>
                <c:pt idx="17653">
                  <c:v>4.8442015800000023E-2</c:v>
                </c:pt>
                <c:pt idx="17654">
                  <c:v>-1.3453013400000001E-3</c:v>
                </c:pt>
                <c:pt idx="17655">
                  <c:v>-7.0518968599999995E-2</c:v>
                </c:pt>
                <c:pt idx="17656">
                  <c:v>-0.15837179200000001</c:v>
                </c:pt>
                <c:pt idx="17657">
                  <c:v>-0.26317654300000032</c:v>
                </c:pt>
                <c:pt idx="17658">
                  <c:v>-0.38197145400000032</c:v>
                </c:pt>
                <c:pt idx="17659">
                  <c:v>-0.51041948599999842</c:v>
                </c:pt>
                <c:pt idx="17660">
                  <c:v>-0.64282698999999999</c:v>
                </c:pt>
                <c:pt idx="17661">
                  <c:v>-0.77238087500000063</c:v>
                </c:pt>
                <c:pt idx="17662">
                  <c:v>-0.89161877000000023</c:v>
                </c:pt>
                <c:pt idx="17663">
                  <c:v>-0.99309076299999999</c:v>
                </c:pt>
                <c:pt idx="17664">
                  <c:v>-1.07012383</c:v>
                </c:pt>
                <c:pt idx="17665">
                  <c:v>-1.1175732699999998</c:v>
                </c:pt>
                <c:pt idx="17666">
                  <c:v>-1.1324439900000001</c:v>
                </c:pt>
                <c:pt idx="17667">
                  <c:v>-1.1142855000000031</c:v>
                </c:pt>
                <c:pt idx="17668">
                  <c:v>-1.0653030999999973</c:v>
                </c:pt>
                <c:pt idx="17669">
                  <c:v>-0.99016582399999997</c:v>
                </c:pt>
                <c:pt idx="17670">
                  <c:v>-0.89553305700000019</c:v>
                </c:pt>
                <c:pt idx="17671">
                  <c:v>-0.78935206899999866</c:v>
                </c:pt>
                <c:pt idx="17672">
                  <c:v>-0.6800036080000007</c:v>
                </c:pt>
                <c:pt idx="17673">
                  <c:v>-0.57539278799999949</c:v>
                </c:pt>
                <c:pt idx="17674">
                  <c:v>-0.48209225</c:v>
                </c:pt>
                <c:pt idx="17675">
                  <c:v>-0.40464543599999997</c:v>
                </c:pt>
                <c:pt idx="17676">
                  <c:v>-0.34512344600000011</c:v>
                </c:pt>
                <c:pt idx="17677">
                  <c:v>-0.30300075400000032</c:v>
                </c:pt>
                <c:pt idx="17678">
                  <c:v>-0.27537050900000115</c:v>
                </c:pt>
                <c:pt idx="17679">
                  <c:v>-0.25747005899999997</c:v>
                </c:pt>
                <c:pt idx="17680">
                  <c:v>-0.24343839000000075</c:v>
                </c:pt>
                <c:pt idx="17681">
                  <c:v>-0.22718986699999988</c:v>
                </c:pt>
                <c:pt idx="17682">
                  <c:v>-0.203271216</c:v>
                </c:pt>
                <c:pt idx="17683">
                  <c:v>-0.16757581899999988</c:v>
                </c:pt>
                <c:pt idx="17684">
                  <c:v>-0.11782001900000003</c:v>
                </c:pt>
                <c:pt idx="17685">
                  <c:v>-5.3732542299999977E-2</c:v>
                </c:pt>
                <c:pt idx="17686">
                  <c:v>2.303774690000001E-2</c:v>
                </c:pt>
                <c:pt idx="17687">
                  <c:v>0.1092450200000003</c:v>
                </c:pt>
                <c:pt idx="17688">
                  <c:v>0.20051812699999999</c:v>
                </c:pt>
                <c:pt idx="17689">
                  <c:v>0.2918884830000017</c:v>
                </c:pt>
                <c:pt idx="17690">
                  <c:v>0.37829383100000002</c:v>
                </c:pt>
                <c:pt idx="17691">
                  <c:v>0.45500169800000001</c:v>
                </c:pt>
                <c:pt idx="17692">
                  <c:v>0.51792516300000002</c:v>
                </c:pt>
                <c:pt idx="17693">
                  <c:v>0.56383086700000062</c:v>
                </c:pt>
                <c:pt idx="17694">
                  <c:v>0.59045604099999816</c:v>
                </c:pt>
                <c:pt idx="17695">
                  <c:v>0.59655796999999755</c:v>
                </c:pt>
                <c:pt idx="17696">
                  <c:v>0.58191805200000024</c:v>
                </c:pt>
                <c:pt idx="17697">
                  <c:v>0.54731277799999956</c:v>
                </c:pt>
                <c:pt idx="17698">
                  <c:v>0.49445307400000038</c:v>
                </c:pt>
                <c:pt idx="17699">
                  <c:v>0.42588344800000066</c:v>
                </c:pt>
                <c:pt idx="17700">
                  <c:v>0.34482578900000138</c:v>
                </c:pt>
                <c:pt idx="17701">
                  <c:v>0.25495872700000038</c:v>
                </c:pt>
                <c:pt idx="17702">
                  <c:v>0.16014025900000006</c:v>
                </c:pt>
                <c:pt idx="17703">
                  <c:v>6.4103376900000023E-2</c:v>
                </c:pt>
                <c:pt idx="17704">
                  <c:v>-2.9818565999999998E-2</c:v>
                </c:pt>
                <c:pt idx="17705">
                  <c:v>-0.11887175700000006</c:v>
                </c:pt>
                <c:pt idx="17706">
                  <c:v>-0.20091571000000033</c:v>
                </c:pt>
                <c:pt idx="17707">
                  <c:v>-0.27429826600000001</c:v>
                </c:pt>
                <c:pt idx="17708">
                  <c:v>-0.33761708700000115</c:v>
                </c:pt>
                <c:pt idx="17709">
                  <c:v>-0.38946267800000151</c:v>
                </c:pt>
                <c:pt idx="17710">
                  <c:v>-0.428259738</c:v>
                </c:pt>
                <c:pt idx="17711">
                  <c:v>-0.45230102900000002</c:v>
                </c:pt>
                <c:pt idx="17712">
                  <c:v>-0.46000253000000002</c:v>
                </c:pt>
                <c:pt idx="17713">
                  <c:v>-0.45032164200000002</c:v>
                </c:pt>
                <c:pt idx="17714">
                  <c:v>-0.42320713300000001</c:v>
                </c:pt>
                <c:pt idx="17715">
                  <c:v>-0.37992139100000133</c:v>
                </c:pt>
                <c:pt idx="17716">
                  <c:v>-0.32310350900000073</c:v>
                </c:pt>
                <c:pt idx="17717">
                  <c:v>-0.25652310299999997</c:v>
                </c:pt>
                <c:pt idx="17718">
                  <c:v>-0.18457440000000036</c:v>
                </c:pt>
                <c:pt idx="17719">
                  <c:v>-0.11164540400000003</c:v>
                </c:pt>
                <c:pt idx="17720">
                  <c:v>-4.1534769599999945E-2</c:v>
                </c:pt>
                <c:pt idx="17721">
                  <c:v>2.2934333800000012E-2</c:v>
                </c:pt>
                <c:pt idx="17722">
                  <c:v>8.0020935800000068E-2</c:v>
                </c:pt>
                <c:pt idx="17723">
                  <c:v>0.12890438600000045</c:v>
                </c:pt>
                <c:pt idx="17724">
                  <c:v>0.16934302600000006</c:v>
                </c:pt>
                <c:pt idx="17725">
                  <c:v>0.201286667</c:v>
                </c:pt>
                <c:pt idx="17726">
                  <c:v>0.22457101299999987</c:v>
                </c:pt>
                <c:pt idx="17727">
                  <c:v>0.23877899999999999</c:v>
                </c:pt>
                <c:pt idx="17728">
                  <c:v>0.24328630600000042</c:v>
                </c:pt>
                <c:pt idx="17729">
                  <c:v>0.23744285600000042</c:v>
                </c:pt>
                <c:pt idx="17730">
                  <c:v>0.22080478000000006</c:v>
                </c:pt>
                <c:pt idx="17731">
                  <c:v>0.19332241999999997</c:v>
                </c:pt>
                <c:pt idx="17732">
                  <c:v>0.15542075499999999</c:v>
                </c:pt>
                <c:pt idx="17733">
                  <c:v>0.10795579600000002</c:v>
                </c:pt>
                <c:pt idx="17734">
                  <c:v>5.2081520700000022E-2</c:v>
                </c:pt>
                <c:pt idx="17735">
                  <c:v>-1.09066765E-2</c:v>
                </c:pt>
                <c:pt idx="17736">
                  <c:v>-7.968436410000003E-2</c:v>
                </c:pt>
                <c:pt idx="17737">
                  <c:v>-0.15292312299999999</c:v>
                </c:pt>
                <c:pt idx="17738">
                  <c:v>-0.22922853000000021</c:v>
                </c:pt>
                <c:pt idx="17739">
                  <c:v>-0.30702971700000098</c:v>
                </c:pt>
                <c:pt idx="17740">
                  <c:v>-0.38448119600000097</c:v>
                </c:pt>
                <c:pt idx="17741">
                  <c:v>-0.45943035799999998</c:v>
                </c:pt>
                <c:pt idx="17742">
                  <c:v>-0.52947961700000146</c:v>
                </c:pt>
                <c:pt idx="17743">
                  <c:v>-0.59213581500000023</c:v>
                </c:pt>
                <c:pt idx="17744">
                  <c:v>-0.64501519600000146</c:v>
                </c:pt>
                <c:pt idx="17745">
                  <c:v>-0.68606359300000019</c:v>
                </c:pt>
                <c:pt idx="17746">
                  <c:v>-0.71375979199999995</c:v>
                </c:pt>
                <c:pt idx="17747">
                  <c:v>-0.72728742999999996</c:v>
                </c:pt>
                <c:pt idx="17748">
                  <c:v>-0.72666942999999995</c:v>
                </c:pt>
                <c:pt idx="17749">
                  <c:v>-0.71285840000000145</c:v>
                </c:pt>
                <c:pt idx="17750">
                  <c:v>-0.68776199900000023</c:v>
                </c:pt>
                <c:pt idx="17751">
                  <c:v>-0.65416743300000146</c:v>
                </c:pt>
                <c:pt idx="17752">
                  <c:v>-0.61552866399999995</c:v>
                </c:pt>
                <c:pt idx="17753">
                  <c:v>-0.5756033320000018</c:v>
                </c:pt>
                <c:pt idx="17754">
                  <c:v>-0.53796764799999996</c:v>
                </c:pt>
                <c:pt idx="17755">
                  <c:v>-0.505492512</c:v>
                </c:pt>
                <c:pt idx="17756">
                  <c:v>-0.47990072100000097</c:v>
                </c:pt>
                <c:pt idx="17757">
                  <c:v>-0.46153003199999998</c:v>
                </c:pt>
                <c:pt idx="17758">
                  <c:v>-0.44938953600000031</c:v>
                </c:pt>
                <c:pt idx="17759">
                  <c:v>-0.44151832800000018</c:v>
                </c:pt>
                <c:pt idx="17760">
                  <c:v>-0.43556829200000091</c:v>
                </c:pt>
                <c:pt idx="17761">
                  <c:v>-0.42945978300000115</c:v>
                </c:pt>
                <c:pt idx="17762">
                  <c:v>-0.42193384900000008</c:v>
                </c:pt>
                <c:pt idx="17763">
                  <c:v>-0.41285508700000073</c:v>
                </c:pt>
                <c:pt idx="17764">
                  <c:v>-0.40319754799999996</c:v>
                </c:pt>
                <c:pt idx="17765">
                  <c:v>-0.39474505399999998</c:v>
                </c:pt>
                <c:pt idx="17766">
                  <c:v>-0.38961717500000115</c:v>
                </c:pt>
                <c:pt idx="17767">
                  <c:v>-0.38976944700000032</c:v>
                </c:pt>
                <c:pt idx="17768">
                  <c:v>-0.39659720700000073</c:v>
                </c:pt>
                <c:pt idx="17769">
                  <c:v>-0.41071123199999998</c:v>
                </c:pt>
                <c:pt idx="17770">
                  <c:v>-0.43187841800000126</c:v>
                </c:pt>
                <c:pt idx="17771">
                  <c:v>-0.45906760900000032</c:v>
                </c:pt>
                <c:pt idx="17772">
                  <c:v>-0.49052390200000073</c:v>
                </c:pt>
                <c:pt idx="17773">
                  <c:v>-0.52382225000000004</c:v>
                </c:pt>
                <c:pt idx="17774">
                  <c:v>-0.55590293700000004</c:v>
                </c:pt>
                <c:pt idx="17775">
                  <c:v>-0.58313764499999876</c:v>
                </c:pt>
                <c:pt idx="17776">
                  <c:v>-0.60149692300000002</c:v>
                </c:pt>
                <c:pt idx="17777">
                  <c:v>-0.60686822100000004</c:v>
                </c:pt>
                <c:pt idx="17778">
                  <c:v>-0.59552747099999959</c:v>
                </c:pt>
                <c:pt idx="17779">
                  <c:v>-0.5647023839999995</c:v>
                </c:pt>
                <c:pt idx="17780">
                  <c:v>-0.51311885700000004</c:v>
                </c:pt>
                <c:pt idx="17781">
                  <c:v>-0.44140407200000031</c:v>
                </c:pt>
                <c:pt idx="17782">
                  <c:v>-0.35223646100000067</c:v>
                </c:pt>
                <c:pt idx="17783">
                  <c:v>-0.25018298400000066</c:v>
                </c:pt>
                <c:pt idx="17784">
                  <c:v>-0.14122855600000001</c:v>
                </c:pt>
                <c:pt idx="17785">
                  <c:v>-3.20665241E-2</c:v>
                </c:pt>
                <c:pt idx="17786">
                  <c:v>7.0733993900000292E-2</c:v>
                </c:pt>
                <c:pt idx="17787">
                  <c:v>0.16154264600000021</c:v>
                </c:pt>
                <c:pt idx="17788">
                  <c:v>0.23632923700000033</c:v>
                </c:pt>
                <c:pt idx="17789">
                  <c:v>0.29306478100000127</c:v>
                </c:pt>
                <c:pt idx="17790">
                  <c:v>0.33180462800000127</c:v>
                </c:pt>
                <c:pt idx="17791">
                  <c:v>0.35445057400000091</c:v>
                </c:pt>
                <c:pt idx="17792">
                  <c:v>0.36424275099999998</c:v>
                </c:pt>
                <c:pt idx="17793">
                  <c:v>0.36507761100000091</c:v>
                </c:pt>
                <c:pt idx="17794">
                  <c:v>0.36077016000000073</c:v>
                </c:pt>
                <c:pt idx="17795">
                  <c:v>0.35438933500000103</c:v>
                </c:pt>
                <c:pt idx="17796">
                  <c:v>0.3477782010000009</c:v>
                </c:pt>
                <c:pt idx="17797">
                  <c:v>0.34133837600000078</c:v>
                </c:pt>
                <c:pt idx="17798">
                  <c:v>0.33411167600000091</c:v>
                </c:pt>
                <c:pt idx="17799">
                  <c:v>0.32413419600000032</c:v>
                </c:pt>
                <c:pt idx="17800">
                  <c:v>0.30898610200000115</c:v>
                </c:pt>
                <c:pt idx="17801">
                  <c:v>0.28641847200000098</c:v>
                </c:pt>
                <c:pt idx="17802">
                  <c:v>0.25492520800000001</c:v>
                </c:pt>
                <c:pt idx="17803">
                  <c:v>0.21414286099999999</c:v>
                </c:pt>
                <c:pt idx="17804">
                  <c:v>0.16500543000000048</c:v>
                </c:pt>
                <c:pt idx="17805">
                  <c:v>0.10964259400000002</c:v>
                </c:pt>
                <c:pt idx="17806">
                  <c:v>5.1070358599999782E-2</c:v>
                </c:pt>
                <c:pt idx="17807">
                  <c:v>-7.2325799000000192E-3</c:v>
                </c:pt>
                <c:pt idx="17808">
                  <c:v>-6.1753420300000118E-2</c:v>
                </c:pt>
                <c:pt idx="17809">
                  <c:v>-0.10928395300000017</c:v>
                </c:pt>
                <c:pt idx="17810">
                  <c:v>-0.14711605999999999</c:v>
                </c:pt>
                <c:pt idx="17811">
                  <c:v>-0.17308805099999999</c:v>
                </c:pt>
                <c:pt idx="17812">
                  <c:v>-0.185520666</c:v>
                </c:pt>
                <c:pt idx="17813">
                  <c:v>-0.18311188900000036</c:v>
                </c:pt>
                <c:pt idx="17814">
                  <c:v>-0.16486209300000021</c:v>
                </c:pt>
                <c:pt idx="17815">
                  <c:v>-0.13008629199999999</c:v>
                </c:pt>
                <c:pt idx="17816">
                  <c:v>-7.8534176499999997E-2</c:v>
                </c:pt>
                <c:pt idx="17817">
                  <c:v>-1.0597864899999998E-2</c:v>
                </c:pt>
                <c:pt idx="17818">
                  <c:v>7.2449968700000006E-2</c:v>
                </c:pt>
                <c:pt idx="17819">
                  <c:v>0.16826922400000024</c:v>
                </c:pt>
                <c:pt idx="17820">
                  <c:v>0.273399648</c:v>
                </c:pt>
                <c:pt idx="17821">
                  <c:v>0.38340467400000133</c:v>
                </c:pt>
                <c:pt idx="17822">
                  <c:v>0.49323041000000001</c:v>
                </c:pt>
                <c:pt idx="17823">
                  <c:v>0.59774379300000025</c:v>
                </c:pt>
                <c:pt idx="17824">
                  <c:v>0.69236136899999956</c:v>
                </c:pt>
                <c:pt idx="17825">
                  <c:v>0.77364419400000173</c:v>
                </c:pt>
                <c:pt idx="17826">
                  <c:v>0.83973050199999999</c:v>
                </c:pt>
                <c:pt idx="17827">
                  <c:v>0.89050838299999957</c:v>
                </c:pt>
                <c:pt idx="17828">
                  <c:v>0.92749096399999997</c:v>
                </c:pt>
                <c:pt idx="17829">
                  <c:v>0.95343265999999949</c:v>
                </c:pt>
                <c:pt idx="17830">
                  <c:v>0.9717880390000011</c:v>
                </c:pt>
                <c:pt idx="17831">
                  <c:v>0.98615123100000002</c:v>
                </c:pt>
                <c:pt idx="17832">
                  <c:v>0.99980561500000065</c:v>
                </c:pt>
                <c:pt idx="17833">
                  <c:v>1.015463599999997</c:v>
                </c:pt>
                <c:pt idx="17834">
                  <c:v>1.0352033699999998</c:v>
                </c:pt>
                <c:pt idx="17835">
                  <c:v>1.0605370199999999</c:v>
                </c:pt>
                <c:pt idx="17836">
                  <c:v>1.0924990499999998</c:v>
                </c:pt>
                <c:pt idx="17837">
                  <c:v>1.13164457</c:v>
                </c:pt>
                <c:pt idx="17838">
                  <c:v>1.177893209999997</c:v>
                </c:pt>
                <c:pt idx="17839">
                  <c:v>1.2302311499999998</c:v>
                </c:pt>
                <c:pt idx="17840">
                  <c:v>1.2863660799999999</c:v>
                </c:pt>
                <c:pt idx="17841">
                  <c:v>1.3424842899999998</c:v>
                </c:pt>
                <c:pt idx="17842">
                  <c:v>1.3932664099999998</c:v>
                </c:pt>
                <c:pt idx="17843">
                  <c:v>1.4322670399999999</c:v>
                </c:pt>
                <c:pt idx="17844">
                  <c:v>1.45266758</c:v>
                </c:pt>
                <c:pt idx="17845">
                  <c:v>1.4482996299999973</c:v>
                </c:pt>
                <c:pt idx="17846">
                  <c:v>1.4147404499999998</c:v>
                </c:pt>
                <c:pt idx="17847">
                  <c:v>1.35023698</c:v>
                </c:pt>
                <c:pt idx="17848">
                  <c:v>1.2562367099999998</c:v>
                </c:pt>
                <c:pt idx="17849">
                  <c:v>1.1373863099999999</c:v>
                </c:pt>
                <c:pt idx="17850">
                  <c:v>1.0009805300000001</c:v>
                </c:pt>
                <c:pt idx="17851">
                  <c:v>0.85596931499999995</c:v>
                </c:pt>
                <c:pt idx="17852">
                  <c:v>0.71172290300000063</c:v>
                </c:pt>
                <c:pt idx="17853">
                  <c:v>0.57679296999999996</c:v>
                </c:pt>
                <c:pt idx="17854">
                  <c:v>0.45788556500000127</c:v>
                </c:pt>
                <c:pt idx="17855">
                  <c:v>0.35919527899999998</c:v>
                </c:pt>
                <c:pt idx="17856">
                  <c:v>0.28216044499999998</c:v>
                </c:pt>
                <c:pt idx="17857">
                  <c:v>0.22561557199999988</c:v>
                </c:pt>
                <c:pt idx="17858">
                  <c:v>0.18625773100000048</c:v>
                </c:pt>
                <c:pt idx="17859">
                  <c:v>0.15931196400000036</c:v>
                </c:pt>
                <c:pt idx="17860">
                  <c:v>0.13928062599999988</c:v>
                </c:pt>
                <c:pt idx="17861">
                  <c:v>0.12067691100000009</c:v>
                </c:pt>
                <c:pt idx="17862">
                  <c:v>9.8664126700000424E-2</c:v>
                </c:pt>
                <c:pt idx="17863">
                  <c:v>6.9547258900000034E-2</c:v>
                </c:pt>
                <c:pt idx="17864">
                  <c:v>3.1085212200000111E-2</c:v>
                </c:pt>
                <c:pt idx="17865">
                  <c:v>-1.7388776400000007E-2</c:v>
                </c:pt>
                <c:pt idx="17866">
                  <c:v>-7.5029694700000024E-2</c:v>
                </c:pt>
                <c:pt idx="17867">
                  <c:v>-0.13970089599999999</c:v>
                </c:pt>
                <c:pt idx="17868">
                  <c:v>-0.20831175800000001</c:v>
                </c:pt>
                <c:pt idx="17869">
                  <c:v>-0.27722542300000008</c:v>
                </c:pt>
                <c:pt idx="17870">
                  <c:v>-0.34268878100000144</c:v>
                </c:pt>
                <c:pt idx="17871">
                  <c:v>-0.40124259800000001</c:v>
                </c:pt>
                <c:pt idx="17872">
                  <c:v>-0.45007733500000002</c:v>
                </c:pt>
                <c:pt idx="17873">
                  <c:v>-0.48730444300000098</c:v>
                </c:pt>
                <c:pt idx="17874">
                  <c:v>-0.51212071100000001</c:v>
                </c:pt>
                <c:pt idx="17875">
                  <c:v>-0.52484649100000003</c:v>
                </c:pt>
                <c:pt idx="17876">
                  <c:v>-0.52682789500000005</c:v>
                </c:pt>
                <c:pt idx="17877">
                  <c:v>-0.52020927900000002</c:v>
                </c:pt>
                <c:pt idx="17878">
                  <c:v>-0.50760037099999999</c:v>
                </c:pt>
                <c:pt idx="17879">
                  <c:v>-0.49168132300000073</c:v>
                </c:pt>
                <c:pt idx="17880">
                  <c:v>-0.47480022200000038</c:v>
                </c:pt>
                <c:pt idx="17881">
                  <c:v>-0.45861995300000002</c:v>
                </c:pt>
                <c:pt idx="17882">
                  <c:v>-0.44386042100000089</c:v>
                </c:pt>
                <c:pt idx="17883">
                  <c:v>-0.4301659050000009</c:v>
                </c:pt>
                <c:pt idx="17884">
                  <c:v>-0.41610988800000032</c:v>
                </c:pt>
                <c:pt idx="17885">
                  <c:v>-0.39933605400000038</c:v>
                </c:pt>
                <c:pt idx="17886">
                  <c:v>-0.37682559300000157</c:v>
                </c:pt>
                <c:pt idx="17887">
                  <c:v>-0.34527652000000031</c:v>
                </c:pt>
                <c:pt idx="17888">
                  <c:v>-0.30157141100000073</c:v>
                </c:pt>
                <c:pt idx="17889">
                  <c:v>-0.24329582599999999</c:v>
                </c:pt>
                <c:pt idx="17890">
                  <c:v>-0.16924895700000048</c:v>
                </c:pt>
                <c:pt idx="17891">
                  <c:v>-7.9868286300000174E-2</c:v>
                </c:pt>
                <c:pt idx="17892">
                  <c:v>2.2515360700000066E-2</c:v>
                </c:pt>
                <c:pt idx="17893">
                  <c:v>0.13366740999999999</c:v>
                </c:pt>
                <c:pt idx="17894">
                  <c:v>0.24772096299999999</c:v>
                </c:pt>
                <c:pt idx="17895">
                  <c:v>0.35771591300000066</c:v>
                </c:pt>
                <c:pt idx="17896">
                  <c:v>0.45633580100000032</c:v>
                </c:pt>
                <c:pt idx="17897">
                  <c:v>0.53672635300000004</c:v>
                </c:pt>
                <c:pt idx="17898">
                  <c:v>0.59326522699999951</c:v>
                </c:pt>
                <c:pt idx="17899">
                  <c:v>0.62216425400000064</c:v>
                </c:pt>
                <c:pt idx="17900">
                  <c:v>0.62182784300000182</c:v>
                </c:pt>
                <c:pt idx="17901">
                  <c:v>0.59294382800000023</c:v>
                </c:pt>
                <c:pt idx="17902">
                  <c:v>0.53833029799999998</c:v>
                </c:pt>
                <c:pt idx="17903">
                  <c:v>0.46259266600000032</c:v>
                </c:pt>
                <c:pt idx="17904">
                  <c:v>0.37165161200000002</c:v>
                </c:pt>
                <c:pt idx="17905">
                  <c:v>0.27219417600000001</c:v>
                </c:pt>
                <c:pt idx="17906">
                  <c:v>0.171083967</c:v>
                </c:pt>
                <c:pt idx="17907">
                  <c:v>7.4761175000000082E-2</c:v>
                </c:pt>
                <c:pt idx="17908">
                  <c:v>-1.1332872300000029E-2</c:v>
                </c:pt>
                <c:pt idx="17909">
                  <c:v>-8.3254146100000467E-2</c:v>
                </c:pt>
                <c:pt idx="17910">
                  <c:v>-0.13890580499999999</c:v>
                </c:pt>
                <c:pt idx="17911">
                  <c:v>-0.178167512</c:v>
                </c:pt>
                <c:pt idx="17912">
                  <c:v>-0.20274976900000033</c:v>
                </c:pt>
                <c:pt idx="17913">
                  <c:v>-0.21576755400000036</c:v>
                </c:pt>
                <c:pt idx="17914">
                  <c:v>-0.22109084800000006</c:v>
                </c:pt>
                <c:pt idx="17915">
                  <c:v>-0.22258839100000039</c:v>
                </c:pt>
                <c:pt idx="17916">
                  <c:v>-0.22342178100000021</c:v>
                </c:pt>
                <c:pt idx="17917">
                  <c:v>-0.22554341200000042</c:v>
                </c:pt>
                <c:pt idx="17918">
                  <c:v>-0.22950825900000021</c:v>
                </c:pt>
                <c:pt idx="17919">
                  <c:v>-0.23463384900000001</c:v>
                </c:pt>
                <c:pt idx="17920">
                  <c:v>-0.23945270099999999</c:v>
                </c:pt>
                <c:pt idx="17921">
                  <c:v>-0.24232826399999999</c:v>
                </c:pt>
                <c:pt idx="17922">
                  <c:v>-0.24206621800000036</c:v>
                </c:pt>
                <c:pt idx="17923">
                  <c:v>-0.23836015199999999</c:v>
                </c:pt>
                <c:pt idx="17924">
                  <c:v>-0.23196348700000063</c:v>
                </c:pt>
                <c:pt idx="17925">
                  <c:v>-0.22455316300000006</c:v>
                </c:pt>
                <c:pt idx="17926">
                  <c:v>-0.21833420800000036</c:v>
                </c:pt>
                <c:pt idx="17927">
                  <c:v>-0.21549641600000063</c:v>
                </c:pt>
                <c:pt idx="17928">
                  <c:v>-0.21766044300000043</c:v>
                </c:pt>
                <c:pt idx="17929">
                  <c:v>-0.22544533300000069</c:v>
                </c:pt>
                <c:pt idx="17930">
                  <c:v>-0.23824848500000076</c:v>
                </c:pt>
                <c:pt idx="17931">
                  <c:v>-0.25427728400000005</c:v>
                </c:pt>
                <c:pt idx="17932">
                  <c:v>-0.27081720600000031</c:v>
                </c:pt>
                <c:pt idx="17933">
                  <c:v>-0.28468241800000038</c:v>
                </c:pt>
                <c:pt idx="17934">
                  <c:v>-0.29276960900000032</c:v>
                </c:pt>
                <c:pt idx="17935">
                  <c:v>-0.29262455400000031</c:v>
                </c:pt>
                <c:pt idx="17936">
                  <c:v>-0.28293606400000032</c:v>
                </c:pt>
                <c:pt idx="17937">
                  <c:v>-0.26387879600000103</c:v>
                </c:pt>
                <c:pt idx="17938">
                  <c:v>-0.23724367800000001</c:v>
                </c:pt>
                <c:pt idx="17939">
                  <c:v>-0.20632276199999997</c:v>
                </c:pt>
                <c:pt idx="17940">
                  <c:v>-0.17555019599999999</c:v>
                </c:pt>
                <c:pt idx="17941">
                  <c:v>-0.14994358400000052</c:v>
                </c:pt>
                <c:pt idx="17942">
                  <c:v>-0.13442905899999999</c:v>
                </c:pt>
                <c:pt idx="17943">
                  <c:v>-0.133157688</c:v>
                </c:pt>
                <c:pt idx="17944">
                  <c:v>-0.14892625000000048</c:v>
                </c:pt>
                <c:pt idx="17945">
                  <c:v>-0.1827932820000007</c:v>
                </c:pt>
                <c:pt idx="17946">
                  <c:v>-0.23394139800000058</c:v>
                </c:pt>
                <c:pt idx="17947">
                  <c:v>-0.29979122199999997</c:v>
                </c:pt>
                <c:pt idx="17948">
                  <c:v>-0.37632780700000157</c:v>
                </c:pt>
                <c:pt idx="17949">
                  <c:v>-0.45857202400000002</c:v>
                </c:pt>
                <c:pt idx="17950">
                  <c:v>-0.5411176639999995</c:v>
                </c:pt>
                <c:pt idx="17951">
                  <c:v>-0.61865891800000195</c:v>
                </c:pt>
                <c:pt idx="17952">
                  <c:v>-0.6864456420000018</c:v>
                </c:pt>
                <c:pt idx="17953">
                  <c:v>-0.7406242290000018</c:v>
                </c:pt>
                <c:pt idx="17954">
                  <c:v>-0.77844309100000064</c:v>
                </c:pt>
                <c:pt idx="17955">
                  <c:v>-0.7983236419999995</c:v>
                </c:pt>
                <c:pt idx="17956">
                  <c:v>-0.79981746499999951</c:v>
                </c:pt>
                <c:pt idx="17957">
                  <c:v>-0.78348421099999999</c:v>
                </c:pt>
                <c:pt idx="17958">
                  <c:v>-0.75073261500000132</c:v>
                </c:pt>
                <c:pt idx="17959">
                  <c:v>-0.70365992500000063</c:v>
                </c:pt>
                <c:pt idx="17960">
                  <c:v>-0.64491284000000004</c:v>
                </c:pt>
                <c:pt idx="17961">
                  <c:v>-0.57757229399999999</c:v>
                </c:pt>
                <c:pt idx="17962">
                  <c:v>-0.50504572700000061</c:v>
                </c:pt>
                <c:pt idx="17963">
                  <c:v>-0.43094445000000031</c:v>
                </c:pt>
                <c:pt idx="17964">
                  <c:v>-0.35892574400000032</c:v>
                </c:pt>
                <c:pt idx="17965">
                  <c:v>-0.29249389100000073</c:v>
                </c:pt>
                <c:pt idx="17966">
                  <c:v>-0.23477373200000001</c:v>
                </c:pt>
                <c:pt idx="17967">
                  <c:v>-0.18828156700000001</c:v>
                </c:pt>
                <c:pt idx="17968">
                  <c:v>-0.15472411100000033</c:v>
                </c:pt>
                <c:pt idx="17969">
                  <c:v>-0.13485061299999987</c:v>
                </c:pt>
                <c:pt idx="17970">
                  <c:v>-0.12837231399999988</c:v>
                </c:pt>
                <c:pt idx="17971">
                  <c:v>-0.13395526499999999</c:v>
                </c:pt>
                <c:pt idx="17972">
                  <c:v>-0.14928675899999999</c:v>
                </c:pt>
                <c:pt idx="17973">
                  <c:v>-0.17121567100000001</c:v>
                </c:pt>
                <c:pt idx="17974">
                  <c:v>-0.19596648600000069</c:v>
                </c:pt>
                <c:pt idx="17975">
                  <c:v>-0.21942005300000036</c:v>
                </c:pt>
                <c:pt idx="17976">
                  <c:v>-0.23744635800000063</c:v>
                </c:pt>
                <c:pt idx="17977">
                  <c:v>-0.24626001400000036</c:v>
                </c:pt>
                <c:pt idx="17978">
                  <c:v>-0.24276038200000064</c:v>
                </c:pt>
                <c:pt idx="17979">
                  <c:v>-0.22481915000000038</c:v>
                </c:pt>
                <c:pt idx="17980">
                  <c:v>-0.19148544900000042</c:v>
                </c:pt>
                <c:pt idx="17981">
                  <c:v>-0.14309570999999999</c:v>
                </c:pt>
                <c:pt idx="17982">
                  <c:v>-8.1287469200000004E-2</c:v>
                </c:pt>
                <c:pt idx="17983">
                  <c:v>-8.9248677300000027E-3</c:v>
                </c:pt>
                <c:pt idx="17984">
                  <c:v>7.0058394000000024E-2</c:v>
                </c:pt>
                <c:pt idx="17985">
                  <c:v>0.15089883900000042</c:v>
                </c:pt>
                <c:pt idx="17986">
                  <c:v>0.22832982199999988</c:v>
                </c:pt>
                <c:pt idx="17987">
                  <c:v>0.29699606600000072</c:v>
                </c:pt>
                <c:pt idx="17988">
                  <c:v>0.35194107000000002</c:v>
                </c:pt>
                <c:pt idx="17989">
                  <c:v>0.38912691300000152</c:v>
                </c:pt>
                <c:pt idx="17990">
                  <c:v>0.40591971600000032</c:v>
                </c:pt>
                <c:pt idx="17991">
                  <c:v>0.40145689700000098</c:v>
                </c:pt>
                <c:pt idx="17992">
                  <c:v>0.37681033500000127</c:v>
                </c:pt>
                <c:pt idx="17993">
                  <c:v>0.33488453100000193</c:v>
                </c:pt>
                <c:pt idx="17994">
                  <c:v>0.28003265300000002</c:v>
                </c:pt>
                <c:pt idx="17995">
                  <c:v>0.21743374600000048</c:v>
                </c:pt>
                <c:pt idx="17996">
                  <c:v>0.15233250800000001</c:v>
                </c:pt>
                <c:pt idx="17997">
                  <c:v>8.9282442200000048E-2</c:v>
                </c:pt>
                <c:pt idx="17998">
                  <c:v>3.154449790000001E-2</c:v>
                </c:pt>
                <c:pt idx="17999">
                  <c:v>-1.9237843300000005E-2</c:v>
                </c:pt>
                <c:pt idx="18000">
                  <c:v>-6.3027696100000113E-2</c:v>
                </c:pt>
                <c:pt idx="18001">
                  <c:v>-0.10106695800000012</c:v>
                </c:pt>
                <c:pt idx="18002">
                  <c:v>-0.13532362199999987</c:v>
                </c:pt>
                <c:pt idx="18003">
                  <c:v>-0.16785193700000006</c:v>
                </c:pt>
                <c:pt idx="18004">
                  <c:v>-0.20020881700000001</c:v>
                </c:pt>
                <c:pt idx="18005">
                  <c:v>-0.23303784899999999</c:v>
                </c:pt>
                <c:pt idx="18006">
                  <c:v>-0.26587814900000073</c:v>
                </c:pt>
                <c:pt idx="18007">
                  <c:v>-0.29719865299999998</c:v>
                </c:pt>
                <c:pt idx="18008">
                  <c:v>-0.3246169170000015</c:v>
                </c:pt>
                <c:pt idx="18009">
                  <c:v>-0.3452463150000003</c:v>
                </c:pt>
                <c:pt idx="18010">
                  <c:v>-0.35611929600000031</c:v>
                </c:pt>
                <c:pt idx="18011">
                  <c:v>-0.35464498400000066</c:v>
                </c:pt>
                <c:pt idx="18012">
                  <c:v>-0.33906402400000091</c:v>
                </c:pt>
                <c:pt idx="18013">
                  <c:v>-0.30885334500000067</c:v>
                </c:pt>
                <c:pt idx="18014">
                  <c:v>-0.26501708100000032</c:v>
                </c:pt>
                <c:pt idx="18015">
                  <c:v>-0.21018945300000033</c:v>
                </c:pt>
                <c:pt idx="18016">
                  <c:v>-0.14848782199999999</c:v>
                </c:pt>
                <c:pt idx="18017">
                  <c:v>-8.5092867700000227E-2</c:v>
                </c:pt>
                <c:pt idx="18018">
                  <c:v>-2.559551580000001E-2</c:v>
                </c:pt>
                <c:pt idx="18019">
                  <c:v>2.4786076899999999E-2</c:v>
                </c:pt>
                <c:pt idx="18020">
                  <c:v>6.1973867699999872E-2</c:v>
                </c:pt>
                <c:pt idx="18021">
                  <c:v>8.3628260200000346E-2</c:v>
                </c:pt>
                <c:pt idx="18022">
                  <c:v>8.9461095400000065E-2</c:v>
                </c:pt>
                <c:pt idx="18023">
                  <c:v>8.1212464500000026E-2</c:v>
                </c:pt>
                <c:pt idx="18024">
                  <c:v>6.231513980000019E-2</c:v>
                </c:pt>
                <c:pt idx="18025">
                  <c:v>3.7330454500000006E-2</c:v>
                </c:pt>
                <c:pt idx="18026">
                  <c:v>1.1272093899999999E-2</c:v>
                </c:pt>
                <c:pt idx="18027">
                  <c:v>-1.1065728900000005E-2</c:v>
                </c:pt>
                <c:pt idx="18028">
                  <c:v>-2.5682647700000085E-2</c:v>
                </c:pt>
                <c:pt idx="18029">
                  <c:v>-2.9789361500000042E-2</c:v>
                </c:pt>
                <c:pt idx="18030">
                  <c:v>-2.2040074600000011E-2</c:v>
                </c:pt>
                <c:pt idx="18031">
                  <c:v>-2.57494998E-3</c:v>
                </c:pt>
                <c:pt idx="18032">
                  <c:v>2.711273220000001E-2</c:v>
                </c:pt>
                <c:pt idx="18033">
                  <c:v>6.4455305899999996E-2</c:v>
                </c:pt>
                <c:pt idx="18034">
                  <c:v>0.10619152700000022</c:v>
                </c:pt>
                <c:pt idx="18035">
                  <c:v>0.14878882600000001</c:v>
                </c:pt>
                <c:pt idx="18036">
                  <c:v>0.18884024500000052</c:v>
                </c:pt>
                <c:pt idx="18037">
                  <c:v>0.22337720000000005</c:v>
                </c:pt>
                <c:pt idx="18038">
                  <c:v>0.25006182300000002</c:v>
                </c:pt>
                <c:pt idx="18039">
                  <c:v>0.26725671499999998</c:v>
                </c:pt>
                <c:pt idx="18040">
                  <c:v>0.27400489200000067</c:v>
                </c:pt>
                <c:pt idx="18041">
                  <c:v>0.26997066700000133</c:v>
                </c:pt>
                <c:pt idx="18042">
                  <c:v>0.25538791100000091</c:v>
                </c:pt>
                <c:pt idx="18043">
                  <c:v>0.23103812600000001</c:v>
                </c:pt>
                <c:pt idx="18044">
                  <c:v>0.19824534600000052</c:v>
                </c:pt>
                <c:pt idx="18045">
                  <c:v>0.15884728300000076</c:v>
                </c:pt>
                <c:pt idx="18046">
                  <c:v>0.11509667600000026</c:v>
                </c:pt>
                <c:pt idx="18047">
                  <c:v>6.946754630000003E-2</c:v>
                </c:pt>
                <c:pt idx="18048">
                  <c:v>2.4378529899999987E-2</c:v>
                </c:pt>
                <c:pt idx="18049">
                  <c:v>-1.81155125E-2</c:v>
                </c:pt>
                <c:pt idx="18050">
                  <c:v>-5.6587957699999976E-2</c:v>
                </c:pt>
                <c:pt idx="18051">
                  <c:v>-9.0389022900000005E-2</c:v>
                </c:pt>
                <c:pt idx="18052">
                  <c:v>-0.1196350870000002</c:v>
                </c:pt>
                <c:pt idx="18053">
                  <c:v>-0.14503764499999999</c:v>
                </c:pt>
                <c:pt idx="18054">
                  <c:v>-0.16761537000000021</c:v>
                </c:pt>
                <c:pt idx="18055">
                  <c:v>-0.18836268600000036</c:v>
                </c:pt>
                <c:pt idx="18056">
                  <c:v>-0.20795661900000001</c:v>
                </c:pt>
                <c:pt idx="18057">
                  <c:v>-0.22657149999999998</c:v>
                </c:pt>
                <c:pt idx="18058">
                  <c:v>-0.24384091299999999</c:v>
                </c:pt>
                <c:pt idx="18059">
                  <c:v>-0.25896884600000031</c:v>
                </c:pt>
                <c:pt idx="18060">
                  <c:v>-0.27095266200000073</c:v>
                </c:pt>
                <c:pt idx="18061">
                  <c:v>-0.27885384800000002</c:v>
                </c:pt>
                <c:pt idx="18062">
                  <c:v>-0.28204210300000032</c:v>
                </c:pt>
                <c:pt idx="18063">
                  <c:v>-0.28034743400000001</c:v>
                </c:pt>
                <c:pt idx="18064">
                  <c:v>-0.27408433400000032</c:v>
                </c:pt>
                <c:pt idx="18065">
                  <c:v>-0.26394733300000001</c:v>
                </c:pt>
                <c:pt idx="18066">
                  <c:v>-0.25081400100000073</c:v>
                </c:pt>
                <c:pt idx="18067">
                  <c:v>-0.23551549700000052</c:v>
                </c:pt>
                <c:pt idx="18068">
                  <c:v>-0.21864000700000033</c:v>
                </c:pt>
                <c:pt idx="18069">
                  <c:v>-0.20042338000000048</c:v>
                </c:pt>
                <c:pt idx="18070">
                  <c:v>-0.18075425800000036</c:v>
                </c:pt>
                <c:pt idx="18071">
                  <c:v>-0.15928909500000052</c:v>
                </c:pt>
                <c:pt idx="18072">
                  <c:v>-0.13564341199999999</c:v>
                </c:pt>
                <c:pt idx="18073">
                  <c:v>-0.10960435600000012</c:v>
                </c:pt>
                <c:pt idx="18074">
                  <c:v>-8.1303474000000001E-2</c:v>
                </c:pt>
                <c:pt idx="18075">
                  <c:v>-5.1296070399999998E-2</c:v>
                </c:pt>
                <c:pt idx="18076">
                  <c:v>-2.051353840000001E-2</c:v>
                </c:pt>
                <c:pt idx="18077">
                  <c:v>9.9117512300000068E-3</c:v>
                </c:pt>
                <c:pt idx="18078">
                  <c:v>3.8915509800000005E-2</c:v>
                </c:pt>
                <c:pt idx="18079">
                  <c:v>6.5798817000000023E-2</c:v>
                </c:pt>
                <c:pt idx="18080">
                  <c:v>9.0469568400000047E-2</c:v>
                </c:pt>
                <c:pt idx="18081">
                  <c:v>0.11354648800000003</c:v>
                </c:pt>
                <c:pt idx="18082">
                  <c:v>0.13626960900000001</c:v>
                </c:pt>
                <c:pt idx="18083">
                  <c:v>0.16021184200000024</c:v>
                </c:pt>
                <c:pt idx="18084">
                  <c:v>0.18684346500000046</c:v>
                </c:pt>
                <c:pt idx="18085">
                  <c:v>0.21705429500000042</c:v>
                </c:pt>
                <c:pt idx="18086">
                  <c:v>0.25076959399999998</c:v>
                </c:pt>
                <c:pt idx="18087">
                  <c:v>0.28678560100000067</c:v>
                </c:pt>
                <c:pt idx="18088">
                  <c:v>0.32290279200000127</c:v>
                </c:pt>
                <c:pt idx="18089">
                  <c:v>0.35635824400000032</c:v>
                </c:pt>
                <c:pt idx="18090">
                  <c:v>0.38446736000000098</c:v>
                </c:pt>
                <c:pt idx="18091">
                  <c:v>0.40531748400000073</c:v>
                </c:pt>
                <c:pt idx="18092">
                  <c:v>0.41832585200000066</c:v>
                </c:pt>
                <c:pt idx="18093">
                  <c:v>0.42450126300000091</c:v>
                </c:pt>
                <c:pt idx="18094">
                  <c:v>0.42632726700000151</c:v>
                </c:pt>
                <c:pt idx="18095">
                  <c:v>0.42728941600000031</c:v>
                </c:pt>
                <c:pt idx="18096">
                  <c:v>0.43117278800000097</c:v>
                </c:pt>
                <c:pt idx="18097">
                  <c:v>0.4413146310000009</c:v>
                </c:pt>
                <c:pt idx="18098">
                  <c:v>0.46000147700000038</c:v>
                </c:pt>
                <c:pt idx="18099">
                  <c:v>0.48814395600000005</c:v>
                </c:pt>
                <c:pt idx="18100">
                  <c:v>0.52526951099999997</c:v>
                </c:pt>
                <c:pt idx="18101">
                  <c:v>0.56977915800000145</c:v>
                </c:pt>
                <c:pt idx="18102">
                  <c:v>0.61934909300000196</c:v>
                </c:pt>
                <c:pt idx="18103">
                  <c:v>0.67134313300000181</c:v>
                </c:pt>
                <c:pt idx="18104">
                  <c:v>0.7231312020000018</c:v>
                </c:pt>
                <c:pt idx="18105">
                  <c:v>0.77226782999999977</c:v>
                </c:pt>
                <c:pt idx="18106">
                  <c:v>0.816543774</c:v>
                </c:pt>
                <c:pt idx="18107">
                  <c:v>0.85396397300000004</c:v>
                </c:pt>
                <c:pt idx="18108">
                  <c:v>0.88271658799999875</c:v>
                </c:pt>
                <c:pt idx="18109">
                  <c:v>0.90118450699999997</c:v>
                </c:pt>
                <c:pt idx="18110">
                  <c:v>0.90802249800000001</c:v>
                </c:pt>
                <c:pt idx="18111">
                  <c:v>0.90229187400000133</c:v>
                </c:pt>
                <c:pt idx="18112">
                  <c:v>0.88362211500000021</c:v>
                </c:pt>
                <c:pt idx="18113">
                  <c:v>0.85235494499999997</c:v>
                </c:pt>
                <c:pt idx="18114">
                  <c:v>0.80962562500000146</c:v>
                </c:pt>
                <c:pt idx="18115">
                  <c:v>0.75734330800000005</c:v>
                </c:pt>
                <c:pt idx="18116">
                  <c:v>0.69804963300000311</c:v>
                </c:pt>
                <c:pt idx="18117">
                  <c:v>0.63466110800000064</c:v>
                </c:pt>
                <c:pt idx="18118">
                  <c:v>0.57012888700000064</c:v>
                </c:pt>
                <c:pt idx="18119">
                  <c:v>0.5070753059999995</c:v>
                </c:pt>
                <c:pt idx="18120">
                  <c:v>0.44748255400000031</c:v>
                </c:pt>
                <c:pt idx="18121">
                  <c:v>0.39250344800000031</c:v>
                </c:pt>
                <c:pt idx="18122">
                  <c:v>0.34244116300000038</c:v>
                </c:pt>
                <c:pt idx="18123">
                  <c:v>0.29690800000000073</c:v>
                </c:pt>
                <c:pt idx="18124">
                  <c:v>0.255126248</c:v>
                </c:pt>
                <c:pt idx="18125">
                  <c:v>0.21630042599999999</c:v>
                </c:pt>
                <c:pt idx="18126">
                  <c:v>0.17996804700000052</c:v>
                </c:pt>
                <c:pt idx="18127">
                  <c:v>0.14623707599999999</c:v>
                </c:pt>
                <c:pt idx="18128">
                  <c:v>0.11584387100000003</c:v>
                </c:pt>
                <c:pt idx="18129">
                  <c:v>9.0003663500000067E-2</c:v>
                </c:pt>
                <c:pt idx="18130">
                  <c:v>7.0075459699999967E-2</c:v>
                </c:pt>
                <c:pt idx="18131">
                  <c:v>5.7109912100000014E-2</c:v>
                </c:pt>
                <c:pt idx="18132">
                  <c:v>5.1386013500000022E-2</c:v>
                </c:pt>
                <c:pt idx="18133">
                  <c:v>5.2055037800000176E-2</c:v>
                </c:pt>
                <c:pt idx="18134">
                  <c:v>5.6996653200000108E-2</c:v>
                </c:pt>
                <c:pt idx="18135">
                  <c:v>6.2953504699999996E-2</c:v>
                </c:pt>
                <c:pt idx="18136">
                  <c:v>6.5946977800000181E-2</c:v>
                </c:pt>
                <c:pt idx="18137">
                  <c:v>6.1909873699999861E-2</c:v>
                </c:pt>
                <c:pt idx="18138">
                  <c:v>4.7415340899999998E-2</c:v>
                </c:pt>
                <c:pt idx="18139">
                  <c:v>2.03489099E-2</c:v>
                </c:pt>
                <c:pt idx="18140">
                  <c:v>-1.9622080600000064E-2</c:v>
                </c:pt>
                <c:pt idx="18141">
                  <c:v>-7.0885201400000028E-2</c:v>
                </c:pt>
                <c:pt idx="18142">
                  <c:v>-0.13006300700000001</c:v>
                </c:pt>
                <c:pt idx="18143">
                  <c:v>-0.19249627100000039</c:v>
                </c:pt>
                <c:pt idx="18144">
                  <c:v>-0.25292790200000032</c:v>
                </c:pt>
                <c:pt idx="18145">
                  <c:v>-0.30625069100000091</c:v>
                </c:pt>
                <c:pt idx="18146">
                  <c:v>-0.34818483700000097</c:v>
                </c:pt>
                <c:pt idx="18147">
                  <c:v>-0.37578421100000098</c:v>
                </c:pt>
                <c:pt idx="18148">
                  <c:v>-0.38772067600000126</c:v>
                </c:pt>
                <c:pt idx="18149">
                  <c:v>-0.38434708400000073</c:v>
                </c:pt>
                <c:pt idx="18150">
                  <c:v>-0.36757371000000066</c:v>
                </c:pt>
                <c:pt idx="18151">
                  <c:v>-0.34060408500000078</c:v>
                </c:pt>
                <c:pt idx="18152">
                  <c:v>-0.3075729650000017</c:v>
                </c:pt>
                <c:pt idx="18153">
                  <c:v>-0.27311802100000032</c:v>
                </c:pt>
                <c:pt idx="18154">
                  <c:v>-0.24191387000000036</c:v>
                </c:pt>
                <c:pt idx="18155">
                  <c:v>-0.21820666300000024</c:v>
                </c:pt>
                <c:pt idx="18156">
                  <c:v>-0.20540011999999999</c:v>
                </c:pt>
                <c:pt idx="18157">
                  <c:v>-0.20575665400000001</c:v>
                </c:pt>
                <c:pt idx="18158">
                  <c:v>-0.22026754100000009</c:v>
                </c:pt>
                <c:pt idx="18159">
                  <c:v>-0.24871620900000058</c:v>
                </c:pt>
                <c:pt idx="18160">
                  <c:v>-0.28991492200000091</c:v>
                </c:pt>
                <c:pt idx="18161">
                  <c:v>-0.34204297000000078</c:v>
                </c:pt>
                <c:pt idx="18162">
                  <c:v>-0.40298532800000031</c:v>
                </c:pt>
                <c:pt idx="18163">
                  <c:v>-0.47056909300000038</c:v>
                </c:pt>
                <c:pt idx="18164">
                  <c:v>-0.54262853400000133</c:v>
                </c:pt>
                <c:pt idx="18165">
                  <c:v>-0.61689012899999995</c:v>
                </c:pt>
                <c:pt idx="18166">
                  <c:v>-0.6907343410000002</c:v>
                </c:pt>
                <c:pt idx="18167">
                  <c:v>-0.76094667700000196</c:v>
                </c:pt>
                <c:pt idx="18168">
                  <c:v>-0.82359087499999994</c:v>
                </c:pt>
                <c:pt idx="18169">
                  <c:v>-0.87411601300000064</c:v>
                </c:pt>
                <c:pt idx="18170">
                  <c:v>-0.90775064500000002</c:v>
                </c:pt>
                <c:pt idx="18171">
                  <c:v>-0.92015148899999999</c:v>
                </c:pt>
                <c:pt idx="18172">
                  <c:v>-0.90818991199999999</c:v>
                </c:pt>
                <c:pt idx="18173">
                  <c:v>-0.87069873000000231</c:v>
                </c:pt>
                <c:pt idx="18174">
                  <c:v>-0.8089845449999995</c:v>
                </c:pt>
                <c:pt idx="18175">
                  <c:v>-0.72694762100000065</c:v>
                </c:pt>
                <c:pt idx="18176">
                  <c:v>-0.63073263300000182</c:v>
                </c:pt>
                <c:pt idx="18177">
                  <c:v>-0.52794238799999949</c:v>
                </c:pt>
                <c:pt idx="18178">
                  <c:v>-0.42655280200000073</c:v>
                </c:pt>
                <c:pt idx="18179">
                  <c:v>-0.33374531899999998</c:v>
                </c:pt>
                <c:pt idx="18180">
                  <c:v>-0.25489600299999998</c:v>
                </c:pt>
                <c:pt idx="18181">
                  <c:v>-0.19292643600000048</c:v>
                </c:pt>
                <c:pt idx="18182">
                  <c:v>-0.14813647599999999</c:v>
                </c:pt>
                <c:pt idx="18183">
                  <c:v>-0.11852594000000029</c:v>
                </c:pt>
                <c:pt idx="18184">
                  <c:v>-0.10050215799999999</c:v>
                </c:pt>
                <c:pt idx="18185">
                  <c:v>-8.9792639400000041E-2</c:v>
                </c:pt>
                <c:pt idx="18186">
                  <c:v>-8.2357654699999991E-2</c:v>
                </c:pt>
                <c:pt idx="18187">
                  <c:v>-7.512374719999998E-2</c:v>
                </c:pt>
                <c:pt idx="18188">
                  <c:v>-6.64294723E-2</c:v>
                </c:pt>
                <c:pt idx="18189">
                  <c:v>-5.6158678800000014E-2</c:v>
                </c:pt>
                <c:pt idx="18190">
                  <c:v>-4.5606799800000125E-2</c:v>
                </c:pt>
                <c:pt idx="18191">
                  <c:v>-3.7167551699999996E-2</c:v>
                </c:pt>
                <c:pt idx="18192">
                  <c:v>-3.3928370399999998E-2</c:v>
                </c:pt>
                <c:pt idx="18193">
                  <c:v>-3.923885190000001E-2</c:v>
                </c:pt>
                <c:pt idx="18194">
                  <c:v>-5.6280934000000032E-2</c:v>
                </c:pt>
                <c:pt idx="18195">
                  <c:v>-8.7645549700000228E-2</c:v>
                </c:pt>
                <c:pt idx="18196">
                  <c:v>-0.13491745600000052</c:v>
                </c:pt>
                <c:pt idx="18197">
                  <c:v>-0.19828604000000039</c:v>
                </c:pt>
                <c:pt idx="18198">
                  <c:v>-0.276227642</c:v>
                </c:pt>
                <c:pt idx="18199">
                  <c:v>-0.36532522900000097</c:v>
                </c:pt>
                <c:pt idx="18200">
                  <c:v>-0.460292586</c:v>
                </c:pt>
                <c:pt idx="18201">
                  <c:v>-0.55424871899999995</c:v>
                </c:pt>
                <c:pt idx="18202">
                  <c:v>-0.63925003400000169</c:v>
                </c:pt>
                <c:pt idx="18203">
                  <c:v>-0.707037523</c:v>
                </c:pt>
                <c:pt idx="18204">
                  <c:v>-0.74991577099999995</c:v>
                </c:pt>
                <c:pt idx="18205">
                  <c:v>-0.76164964400000301</c:v>
                </c:pt>
                <c:pt idx="18206">
                  <c:v>-0.73825274399999996</c:v>
                </c:pt>
                <c:pt idx="18207">
                  <c:v>-0.678550125</c:v>
                </c:pt>
                <c:pt idx="18208">
                  <c:v>-0.58442220199999828</c:v>
                </c:pt>
                <c:pt idx="18209">
                  <c:v>-0.46067993000000002</c:v>
                </c:pt>
                <c:pt idx="18210">
                  <c:v>-0.31457294400000091</c:v>
                </c:pt>
                <c:pt idx="18211">
                  <c:v>-0.15499070900000042</c:v>
                </c:pt>
                <c:pt idx="18212">
                  <c:v>8.5278695000000227E-3</c:v>
                </c:pt>
                <c:pt idx="18213">
                  <c:v>0.16682457599999972</c:v>
                </c:pt>
                <c:pt idx="18214">
                  <c:v>0.31203092600000032</c:v>
                </c:pt>
                <c:pt idx="18215">
                  <c:v>0.43821805300000038</c:v>
                </c:pt>
                <c:pt idx="18216">
                  <c:v>0.54170400100000005</c:v>
                </c:pt>
                <c:pt idx="18217">
                  <c:v>0.62100981200000305</c:v>
                </c:pt>
                <c:pt idx="18218">
                  <c:v>0.67653094999999996</c:v>
                </c:pt>
                <c:pt idx="18219">
                  <c:v>0.71004644700000064</c:v>
                </c:pt>
                <c:pt idx="18220">
                  <c:v>0.72421012799999951</c:v>
                </c:pt>
                <c:pt idx="18221">
                  <c:v>0.72214922000000181</c:v>
                </c:pt>
                <c:pt idx="18222">
                  <c:v>0.70723968599999998</c:v>
                </c:pt>
                <c:pt idx="18223">
                  <c:v>0.68305914400000023</c:v>
                </c:pt>
                <c:pt idx="18224">
                  <c:v>0.65344915700000195</c:v>
                </c:pt>
                <c:pt idx="18225">
                  <c:v>0.62257828999999998</c:v>
                </c:pt>
                <c:pt idx="18226">
                  <c:v>0.5948955030000006</c:v>
                </c:pt>
                <c:pt idx="18227">
                  <c:v>0.57489717500000004</c:v>
                </c:pt>
                <c:pt idx="18228">
                  <c:v>0.56669651500000062</c:v>
                </c:pt>
                <c:pt idx="18229">
                  <c:v>0.57345405400000005</c:v>
                </c:pt>
                <c:pt idx="18230">
                  <c:v>0.59679003000000064</c:v>
                </c:pt>
                <c:pt idx="18231">
                  <c:v>0.63632488300000145</c:v>
                </c:pt>
                <c:pt idx="18232">
                  <c:v>0.68948371600000025</c:v>
                </c:pt>
                <c:pt idx="18233">
                  <c:v>0.75164875600000303</c:v>
                </c:pt>
                <c:pt idx="18234">
                  <c:v>0.81666540300000146</c:v>
                </c:pt>
                <c:pt idx="18235">
                  <c:v>0.87762546100000183</c:v>
                </c:pt>
                <c:pt idx="18236">
                  <c:v>0.92778275600000004</c:v>
                </c:pt>
                <c:pt idx="18237">
                  <c:v>0.96142865200000183</c:v>
                </c:pt>
                <c:pt idx="18238">
                  <c:v>0.97456775799999951</c:v>
                </c:pt>
                <c:pt idx="18239">
                  <c:v>0.96529038700000003</c:v>
                </c:pt>
                <c:pt idx="18240">
                  <c:v>0.93381506700000005</c:v>
                </c:pt>
                <c:pt idx="18241">
                  <c:v>0.88224827400000061</c:v>
                </c:pt>
                <c:pt idx="18242">
                  <c:v>0.81416148799999999</c:v>
                </c:pt>
                <c:pt idx="18243">
                  <c:v>0.73409728700000065</c:v>
                </c:pt>
                <c:pt idx="18244">
                  <c:v>0.64709288300000145</c:v>
                </c:pt>
                <c:pt idx="18245">
                  <c:v>0.55826310899999843</c:v>
                </c:pt>
                <c:pt idx="18246">
                  <c:v>0.47243903999999998</c:v>
                </c:pt>
                <c:pt idx="18247">
                  <c:v>0.39383287200000133</c:v>
                </c:pt>
                <c:pt idx="18248">
                  <c:v>0.32570470500000115</c:v>
                </c:pt>
                <c:pt idx="18249">
                  <c:v>0.27003992300000002</c:v>
                </c:pt>
                <c:pt idx="18250">
                  <c:v>0.22728884200000021</c:v>
                </c:pt>
                <c:pt idx="18251">
                  <c:v>0.19624819800000051</c:v>
                </c:pt>
                <c:pt idx="18252">
                  <c:v>0.174162544</c:v>
                </c:pt>
                <c:pt idx="18253">
                  <c:v>0.15708495000000036</c:v>
                </c:pt>
                <c:pt idx="18254">
                  <c:v>0.14047168700000001</c:v>
                </c:pt>
                <c:pt idx="18255">
                  <c:v>0.11991874700000006</c:v>
                </c:pt>
                <c:pt idx="18256">
                  <c:v>9.1902242500000064E-2</c:v>
                </c:pt>
                <c:pt idx="18257">
                  <c:v>5.4376244800000202E-2</c:v>
                </c:pt>
                <c:pt idx="18258">
                  <c:v>7.1106394800000182E-3</c:v>
                </c:pt>
                <c:pt idx="18259">
                  <c:v>-4.8287544099999948E-2</c:v>
                </c:pt>
                <c:pt idx="18260">
                  <c:v>-0.1086617280000003</c:v>
                </c:pt>
                <c:pt idx="18261">
                  <c:v>-0.16983602600000006</c:v>
                </c:pt>
                <c:pt idx="18262">
                  <c:v>-0.22728557299999988</c:v>
                </c:pt>
                <c:pt idx="18263">
                  <c:v>-0.27683003299999998</c:v>
                </c:pt>
                <c:pt idx="18264">
                  <c:v>-0.31523979600000002</c:v>
                </c:pt>
                <c:pt idx="18265">
                  <c:v>-0.34066736500000078</c:v>
                </c:pt>
                <c:pt idx="18266">
                  <c:v>-0.35284522000000001</c:v>
                </c:pt>
                <c:pt idx="18267">
                  <c:v>-0.35303154799999997</c:v>
                </c:pt>
                <c:pt idx="18268">
                  <c:v>-0.34372542500000031</c:v>
                </c:pt>
                <c:pt idx="18269">
                  <c:v>-0.32821058000000097</c:v>
                </c:pt>
                <c:pt idx="18270">
                  <c:v>-0.31001360500000102</c:v>
                </c:pt>
                <c:pt idx="18271">
                  <c:v>-0.29237473600000091</c:v>
                </c:pt>
                <c:pt idx="18272">
                  <c:v>-0.27782123600000008</c:v>
                </c:pt>
                <c:pt idx="18273">
                  <c:v>-0.26790966500000091</c:v>
                </c:pt>
                <c:pt idx="18274">
                  <c:v>-0.26317114899999999</c:v>
                </c:pt>
                <c:pt idx="18275">
                  <c:v>-0.26325422500000001</c:v>
                </c:pt>
                <c:pt idx="18276">
                  <c:v>-0.26722634200000001</c:v>
                </c:pt>
                <c:pt idx="18277">
                  <c:v>-0.27396635200000002</c:v>
                </c:pt>
                <c:pt idx="18278">
                  <c:v>-0.2825636730000009</c:v>
                </c:pt>
                <c:pt idx="18279">
                  <c:v>-0.29263982200000005</c:v>
                </c:pt>
                <c:pt idx="18280">
                  <c:v>-0.30452229100000133</c:v>
                </c:pt>
                <c:pt idx="18281">
                  <c:v>-0.319233041</c:v>
                </c:pt>
                <c:pt idx="18282">
                  <c:v>-0.33829425000000002</c:v>
                </c:pt>
                <c:pt idx="18283">
                  <c:v>-0.36339604100000072</c:v>
                </c:pt>
                <c:pt idx="18284">
                  <c:v>-0.39600128000000073</c:v>
                </c:pt>
                <c:pt idx="18285">
                  <c:v>-0.43697391600000091</c:v>
                </c:pt>
                <c:pt idx="18286">
                  <c:v>-0.48630847600000127</c:v>
                </c:pt>
                <c:pt idx="18287">
                  <c:v>-0.54300977700000064</c:v>
                </c:pt>
                <c:pt idx="18288">
                  <c:v>-0.60513558899999997</c:v>
                </c:pt>
                <c:pt idx="18289">
                  <c:v>-0.66998045600000289</c:v>
                </c:pt>
                <c:pt idx="18290">
                  <c:v>-0.73435402599999999</c:v>
                </c:pt>
                <c:pt idx="18291">
                  <c:v>-0.79489600000000005</c:v>
                </c:pt>
                <c:pt idx="18292">
                  <c:v>-0.84837457700000063</c:v>
                </c:pt>
                <c:pt idx="18293">
                  <c:v>-0.89193359899999958</c:v>
                </c:pt>
                <c:pt idx="18294">
                  <c:v>-0.92327453199999998</c:v>
                </c:pt>
                <c:pt idx="18295">
                  <c:v>-0.94078205100000001</c:v>
                </c:pt>
                <c:pt idx="18296">
                  <c:v>-0.94361518499999997</c:v>
                </c:pt>
                <c:pt idx="18297">
                  <c:v>-0.93178395199999997</c:v>
                </c:pt>
                <c:pt idx="18298">
                  <c:v>-0.90621778099999828</c:v>
                </c:pt>
                <c:pt idx="18299">
                  <c:v>-0.86880662400000064</c:v>
                </c:pt>
                <c:pt idx="18300">
                  <c:v>-0.82237585600000196</c:v>
                </c:pt>
                <c:pt idx="18301">
                  <c:v>-0.77054793900000063</c:v>
                </c:pt>
                <c:pt idx="18302">
                  <c:v>-0.71745960300000144</c:v>
                </c:pt>
                <c:pt idx="18303">
                  <c:v>-0.6673400340000023</c:v>
                </c:pt>
                <c:pt idx="18304">
                  <c:v>-0.62400354499999999</c:v>
                </c:pt>
                <c:pt idx="18305">
                  <c:v>-0.59035188300000019</c:v>
                </c:pt>
                <c:pt idx="18306">
                  <c:v>-0.56799375200000146</c:v>
                </c:pt>
                <c:pt idx="18307">
                  <c:v>-0.55707219499999949</c:v>
                </c:pt>
                <c:pt idx="18308">
                  <c:v>-0.55633728899999957</c:v>
                </c:pt>
                <c:pt idx="18309">
                  <c:v>-0.56343728699999951</c:v>
                </c:pt>
                <c:pt idx="18310">
                  <c:v>-0.57534697099999998</c:v>
                </c:pt>
                <c:pt idx="18311">
                  <c:v>-0.5888247510000002</c:v>
                </c:pt>
                <c:pt idx="18312">
                  <c:v>-0.60080173600000231</c:v>
                </c:pt>
                <c:pt idx="18313">
                  <c:v>-0.60864489500000196</c:v>
                </c:pt>
                <c:pt idx="18314">
                  <c:v>-0.61028904500000003</c:v>
                </c:pt>
                <c:pt idx="18315">
                  <c:v>-0.6042719020000018</c:v>
                </c:pt>
                <c:pt idx="18316">
                  <c:v>-0.58972387100000023</c:v>
                </c:pt>
                <c:pt idx="18317">
                  <c:v>-0.56635625000000001</c:v>
                </c:pt>
                <c:pt idx="18318">
                  <c:v>-0.53446402999999842</c:v>
                </c:pt>
                <c:pt idx="18319">
                  <c:v>-0.49493156000000038</c:v>
                </c:pt>
                <c:pt idx="18320">
                  <c:v>-0.44920949000000016</c:v>
                </c:pt>
                <c:pt idx="18321">
                  <c:v>-0.39923055500000032</c:v>
                </c:pt>
                <c:pt idx="18322">
                  <c:v>-0.34724345899999975</c:v>
                </c:pt>
                <c:pt idx="18323">
                  <c:v>-0.29556690700000116</c:v>
                </c:pt>
                <c:pt idx="18324">
                  <c:v>-0.24628852300000001</c:v>
                </c:pt>
                <c:pt idx="18325">
                  <c:v>-0.20094928200000076</c:v>
                </c:pt>
                <c:pt idx="18326">
                  <c:v>-0.16026650900000006</c:v>
                </c:pt>
                <c:pt idx="18327">
                  <c:v>-0.123948303</c:v>
                </c:pt>
                <c:pt idx="18328">
                  <c:v>-9.0643966700000064E-2</c:v>
                </c:pt>
                <c:pt idx="18329">
                  <c:v>-5.8062337500000137E-2</c:v>
                </c:pt>
                <c:pt idx="18330">
                  <c:v>-2.326106880000001E-2</c:v>
                </c:pt>
                <c:pt idx="18331">
                  <c:v>1.6919254200000025E-2</c:v>
                </c:pt>
                <c:pt idx="18332">
                  <c:v>6.5336371700000034E-2</c:v>
                </c:pt>
                <c:pt idx="18333">
                  <c:v>0.12403237400000017</c:v>
                </c:pt>
                <c:pt idx="18334">
                  <c:v>0.19382329600000006</c:v>
                </c:pt>
                <c:pt idx="18335">
                  <c:v>0.27408166000000073</c:v>
                </c:pt>
                <c:pt idx="18336">
                  <c:v>0.36276076900000115</c:v>
                </c:pt>
                <c:pt idx="18337">
                  <c:v>0.45665681100000038</c:v>
                </c:pt>
                <c:pt idx="18338">
                  <c:v>0.55184448400000063</c:v>
                </c:pt>
                <c:pt idx="18339">
                  <c:v>0.64418099200000145</c:v>
                </c:pt>
                <c:pt idx="18340">
                  <c:v>0.72976537700000133</c:v>
                </c:pt>
                <c:pt idx="18341">
                  <c:v>0.80526481599999999</c:v>
                </c:pt>
                <c:pt idx="18342">
                  <c:v>0.86807440200000219</c:v>
                </c:pt>
                <c:pt idx="18343">
                  <c:v>0.91633471</c:v>
                </c:pt>
                <c:pt idx="18344">
                  <c:v>0.9488760560000018</c:v>
                </c:pt>
                <c:pt idx="18345">
                  <c:v>0.96516509300000064</c:v>
                </c:pt>
                <c:pt idx="18346">
                  <c:v>0.9653022449999995</c:v>
                </c:pt>
                <c:pt idx="18347">
                  <c:v>0.95007139500000004</c:v>
                </c:pt>
                <c:pt idx="18348">
                  <c:v>0.92099317599999997</c:v>
                </c:pt>
                <c:pt idx="18349">
                  <c:v>0.88031102499999958</c:v>
                </c:pt>
                <c:pt idx="18350">
                  <c:v>0.8308501659999995</c:v>
                </c:pt>
                <c:pt idx="18351">
                  <c:v>0.77573331199999973</c:v>
                </c:pt>
                <c:pt idx="18352">
                  <c:v>0.71799492200000181</c:v>
                </c:pt>
                <c:pt idx="18353">
                  <c:v>0.66018209900000002</c:v>
                </c:pt>
                <c:pt idx="18354">
                  <c:v>0.60404766100000062</c:v>
                </c:pt>
                <c:pt idx="18355">
                  <c:v>0.55042093400000003</c:v>
                </c:pt>
                <c:pt idx="18356">
                  <c:v>0.4992907830000009</c:v>
                </c:pt>
                <c:pt idx="18357">
                  <c:v>0.45007318200000002</c:v>
                </c:pt>
                <c:pt idx="18358">
                  <c:v>0.40198358600000073</c:v>
                </c:pt>
                <c:pt idx="18359">
                  <c:v>0.35440882900000098</c:v>
                </c:pt>
                <c:pt idx="18360">
                  <c:v>0.30717817200000103</c:v>
                </c:pt>
                <c:pt idx="18361">
                  <c:v>0.26066978800000001</c:v>
                </c:pt>
                <c:pt idx="18362">
                  <c:v>0.21573813900000063</c:v>
                </c:pt>
                <c:pt idx="18363">
                  <c:v>0.17349563400000045</c:v>
                </c:pt>
                <c:pt idx="18364">
                  <c:v>0.13502135500000001</c:v>
                </c:pt>
                <c:pt idx="18365">
                  <c:v>0.101082635</c:v>
                </c:pt>
                <c:pt idx="18366">
                  <c:v>7.1948696900000039E-2</c:v>
                </c:pt>
                <c:pt idx="18367">
                  <c:v>4.7346951500000033E-2</c:v>
                </c:pt>
                <c:pt idx="18368">
                  <c:v>2.657213030000001E-2</c:v>
                </c:pt>
                <c:pt idx="18369">
                  <c:v>8.7146028600000053E-3</c:v>
                </c:pt>
                <c:pt idx="18370">
                  <c:v>-7.0615100399999955E-3</c:v>
                </c:pt>
                <c:pt idx="18371">
                  <c:v>-2.1276319800000072E-2</c:v>
                </c:pt>
                <c:pt idx="18372">
                  <c:v>-3.4005872700000106E-2</c:v>
                </c:pt>
                <c:pt idx="18373">
                  <c:v>-4.4911708299999985E-2</c:v>
                </c:pt>
                <c:pt idx="18374">
                  <c:v>-5.3421690500000014E-2</c:v>
                </c:pt>
                <c:pt idx="18375">
                  <c:v>-5.9003073600000094E-2</c:v>
                </c:pt>
                <c:pt idx="18376">
                  <c:v>-6.1432840099999976E-2</c:v>
                </c:pt>
                <c:pt idx="18377">
                  <c:v>-6.0963647700000033E-2</c:v>
                </c:pt>
                <c:pt idx="18378">
                  <c:v>-5.8316491400000246E-2</c:v>
                </c:pt>
                <c:pt idx="18379">
                  <c:v>-5.4489004100000113E-2</c:v>
                </c:pt>
                <c:pt idx="18380">
                  <c:v>-5.0434601700000033E-2</c:v>
                </c:pt>
                <c:pt idx="18381">
                  <c:v>-4.6721200099999985E-2</c:v>
                </c:pt>
                <c:pt idx="18382">
                  <c:v>-4.3292755000000002E-2</c:v>
                </c:pt>
                <c:pt idx="18383">
                  <c:v>-3.9429040800000016E-2</c:v>
                </c:pt>
                <c:pt idx="18384">
                  <c:v>-3.3934841800000011E-2</c:v>
                </c:pt>
                <c:pt idx="18385">
                  <c:v>-2.5512074699999998E-2</c:v>
                </c:pt>
                <c:pt idx="18386">
                  <c:v>-1.3202252499999999E-2</c:v>
                </c:pt>
                <c:pt idx="18387">
                  <c:v>3.2442748200000085E-3</c:v>
                </c:pt>
                <c:pt idx="18388">
                  <c:v>2.3199341199999998E-2</c:v>
                </c:pt>
                <c:pt idx="18389">
                  <c:v>4.5258944399999945E-2</c:v>
                </c:pt>
                <c:pt idx="18390">
                  <c:v>6.7605469799999957E-2</c:v>
                </c:pt>
                <c:pt idx="18391">
                  <c:v>8.8540054900000068E-2</c:v>
                </c:pt>
                <c:pt idx="18392">
                  <c:v>0.10703972800000017</c:v>
                </c:pt>
                <c:pt idx="18393">
                  <c:v>0.12318110500000012</c:v>
                </c:pt>
                <c:pt idx="18394">
                  <c:v>0.13830305400000001</c:v>
                </c:pt>
                <c:pt idx="18395">
                  <c:v>0.15484608900000052</c:v>
                </c:pt>
                <c:pt idx="18396">
                  <c:v>0.17589347699999999</c:v>
                </c:pt>
                <c:pt idx="18397">
                  <c:v>0.20451729300000052</c:v>
                </c:pt>
                <c:pt idx="18398">
                  <c:v>0.24308306800000001</c:v>
                </c:pt>
                <c:pt idx="18399">
                  <c:v>0.29267931600000002</c:v>
                </c:pt>
                <c:pt idx="18400">
                  <c:v>0.35280168400000073</c:v>
                </c:pt>
                <c:pt idx="18401">
                  <c:v>0.42135541100000073</c:v>
                </c:pt>
                <c:pt idx="18402">
                  <c:v>0.49495828100000133</c:v>
                </c:pt>
                <c:pt idx="18403">
                  <c:v>0.56945443600000145</c:v>
                </c:pt>
                <c:pt idx="18404">
                  <c:v>0.64050849300000146</c:v>
                </c:pt>
                <c:pt idx="18405">
                  <c:v>0.70414540500000145</c:v>
                </c:pt>
                <c:pt idx="18406">
                  <c:v>0.75713650200000004</c:v>
                </c:pt>
                <c:pt idx="18407">
                  <c:v>0.79718718099999841</c:v>
                </c:pt>
                <c:pt idx="18408">
                  <c:v>0.82294241599999995</c:v>
                </c:pt>
                <c:pt idx="18409">
                  <c:v>0.83387031300000181</c:v>
                </c:pt>
                <c:pt idx="18410">
                  <c:v>0.83010167400000145</c:v>
                </c:pt>
                <c:pt idx="18411">
                  <c:v>0.81229516199999996</c:v>
                </c:pt>
                <c:pt idx="18412">
                  <c:v>0.78156336999999709</c:v>
                </c:pt>
                <c:pt idx="18413">
                  <c:v>0.73946083799999995</c:v>
                </c:pt>
                <c:pt idx="18414">
                  <c:v>0.68800401300000191</c:v>
                </c:pt>
                <c:pt idx="18415">
                  <c:v>0.62967896700000181</c:v>
                </c:pt>
                <c:pt idx="18416">
                  <c:v>0.56740177000000003</c:v>
                </c:pt>
                <c:pt idx="18417">
                  <c:v>0.50441195599999866</c:v>
                </c:pt>
                <c:pt idx="18418">
                  <c:v>0.4441017430000001</c:v>
                </c:pt>
                <c:pt idx="18419">
                  <c:v>0.38979875900000038</c:v>
                </c:pt>
                <c:pt idx="18420">
                  <c:v>0.34452301100000032</c:v>
                </c:pt>
                <c:pt idx="18421">
                  <c:v>0.31073613100000008</c:v>
                </c:pt>
                <c:pt idx="18422">
                  <c:v>0.29009537200000002</c:v>
                </c:pt>
                <c:pt idx="18423">
                  <c:v>0.28322535000000004</c:v>
                </c:pt>
                <c:pt idx="18424">
                  <c:v>0.28952990800000067</c:v>
                </c:pt>
                <c:pt idx="18425">
                  <c:v>0.30707787200000097</c:v>
                </c:pt>
                <c:pt idx="18426">
                  <c:v>0.33260592100000103</c:v>
                </c:pt>
                <c:pt idx="18427">
                  <c:v>0.36167753400000002</c:v>
                </c:pt>
                <c:pt idx="18428">
                  <c:v>0.38901895200000097</c:v>
                </c:pt>
                <c:pt idx="18429">
                  <c:v>0.40902021400000038</c:v>
                </c:pt>
                <c:pt idx="18430">
                  <c:v>0.41635173700000067</c:v>
                </c:pt>
                <c:pt idx="18431">
                  <c:v>0.40661723500000002</c:v>
                </c:pt>
                <c:pt idx="18432">
                  <c:v>0.37694641100000104</c:v>
                </c:pt>
                <c:pt idx="18433">
                  <c:v>0.32643533000000002</c:v>
                </c:pt>
                <c:pt idx="18434">
                  <c:v>0.25636008900000073</c:v>
                </c:pt>
                <c:pt idx="18435">
                  <c:v>0.17012113600000001</c:v>
                </c:pt>
                <c:pt idx="18436">
                  <c:v>7.2911743599999995E-2</c:v>
                </c:pt>
                <c:pt idx="18437">
                  <c:v>-2.8859505500000042E-2</c:v>
                </c:pt>
                <c:pt idx="18438">
                  <c:v>-0.128324834</c:v>
                </c:pt>
                <c:pt idx="18439">
                  <c:v>-0.21899317000000046</c:v>
                </c:pt>
                <c:pt idx="18440">
                  <c:v>-0.29554289200000067</c:v>
                </c:pt>
                <c:pt idx="18441">
                  <c:v>-0.35444512099999997</c:v>
                </c:pt>
                <c:pt idx="18442">
                  <c:v>-0.39430869900000193</c:v>
                </c:pt>
                <c:pt idx="18443">
                  <c:v>-0.41588398100000151</c:v>
                </c:pt>
                <c:pt idx="18444">
                  <c:v>-0.42172819200000067</c:v>
                </c:pt>
                <c:pt idx="18445">
                  <c:v>-0.41560529800000001</c:v>
                </c:pt>
                <c:pt idx="18446">
                  <c:v>-0.40174919999999997</c:v>
                </c:pt>
                <c:pt idx="18447">
                  <c:v>-0.38414395699999998</c:v>
                </c:pt>
                <c:pt idx="18448">
                  <c:v>-0.36596064700000097</c:v>
                </c:pt>
                <c:pt idx="18449">
                  <c:v>-0.34924069800000018</c:v>
                </c:pt>
                <c:pt idx="18450">
                  <c:v>-0.33484742400000073</c:v>
                </c:pt>
                <c:pt idx="18451">
                  <c:v>-0.32264009000000032</c:v>
                </c:pt>
                <c:pt idx="18452">
                  <c:v>-0.31177818900000115</c:v>
                </c:pt>
                <c:pt idx="18453">
                  <c:v>-0.30105112699999997</c:v>
                </c:pt>
                <c:pt idx="18454">
                  <c:v>-0.28915070900000073</c:v>
                </c:pt>
                <c:pt idx="18455">
                  <c:v>-0.27484424500000032</c:v>
                </c:pt>
                <c:pt idx="18456">
                  <c:v>-0.257057541</c:v>
                </c:pt>
                <c:pt idx="18457">
                  <c:v>-0.23490935500000046</c:v>
                </c:pt>
                <c:pt idx="18458">
                  <c:v>-0.20774551299999999</c:v>
                </c:pt>
                <c:pt idx="18459">
                  <c:v>-0.17520489600000036</c:v>
                </c:pt>
                <c:pt idx="18460">
                  <c:v>-0.137310775</c:v>
                </c:pt>
                <c:pt idx="18461">
                  <c:v>-9.4550962600000496E-2</c:v>
                </c:pt>
                <c:pt idx="18462">
                  <c:v>-4.7893208900000143E-2</c:v>
                </c:pt>
                <c:pt idx="18463">
                  <c:v>1.3047856100000005E-3</c:v>
                </c:pt>
                <c:pt idx="18464">
                  <c:v>5.1495294699999999E-2</c:v>
                </c:pt>
                <c:pt idx="18465">
                  <c:v>0.10121142200000002</c:v>
                </c:pt>
                <c:pt idx="18466">
                  <c:v>0.14933435500000036</c:v>
                </c:pt>
                <c:pt idx="18467">
                  <c:v>0.19527181299999988</c:v>
                </c:pt>
                <c:pt idx="18468">
                  <c:v>0.23898247600000036</c:v>
                </c:pt>
                <c:pt idx="18469">
                  <c:v>0.28082647800000127</c:v>
                </c:pt>
                <c:pt idx="18470">
                  <c:v>0.32127373600000031</c:v>
                </c:pt>
                <c:pt idx="18471">
                  <c:v>0.36055060000000067</c:v>
                </c:pt>
                <c:pt idx="18472">
                  <c:v>0.3983266510000017</c:v>
                </c:pt>
                <c:pt idx="18473">
                  <c:v>0.43353596800000038</c:v>
                </c:pt>
                <c:pt idx="18474">
                  <c:v>0.46439172400000001</c:v>
                </c:pt>
                <c:pt idx="18475">
                  <c:v>0.48859975900000002</c:v>
                </c:pt>
                <c:pt idx="18476">
                  <c:v>0.50372341700000145</c:v>
                </c:pt>
                <c:pt idx="18477">
                  <c:v>0.50761154799999997</c:v>
                </c:pt>
                <c:pt idx="18478">
                  <c:v>0.49878676500000152</c:v>
                </c:pt>
                <c:pt idx="18479">
                  <c:v>0.47670426800000032</c:v>
                </c:pt>
                <c:pt idx="18480">
                  <c:v>0.44182817600000102</c:v>
                </c:pt>
                <c:pt idx="18481">
                  <c:v>0.39552084100000151</c:v>
                </c:pt>
                <c:pt idx="18482">
                  <c:v>0.33978703100000091</c:v>
                </c:pt>
                <c:pt idx="18483">
                  <c:v>0.27694817600000032</c:v>
                </c:pt>
                <c:pt idx="18484">
                  <c:v>0.20933104599999999</c:v>
                </c:pt>
                <c:pt idx="18485">
                  <c:v>0.13904281099999999</c:v>
                </c:pt>
                <c:pt idx="18486">
                  <c:v>6.7872626600000124E-2</c:v>
                </c:pt>
                <c:pt idx="18487">
                  <c:v>-2.6804777000000108E-3</c:v>
                </c:pt>
                <c:pt idx="18488">
                  <c:v>-7.1289783999999995E-2</c:v>
                </c:pt>
                <c:pt idx="18489">
                  <c:v>-0.13665481299999988</c:v>
                </c:pt>
                <c:pt idx="18490">
                  <c:v>-0.19739370300000006</c:v>
                </c:pt>
                <c:pt idx="18491">
                  <c:v>-0.252025108</c:v>
                </c:pt>
                <c:pt idx="18492">
                  <c:v>-0.29906121900000032</c:v>
                </c:pt>
                <c:pt idx="18493">
                  <c:v>-0.33719686100000157</c:v>
                </c:pt>
                <c:pt idx="18494">
                  <c:v>-0.36554580800000008</c:v>
                </c:pt>
                <c:pt idx="18495">
                  <c:v>-0.38385705700000067</c:v>
                </c:pt>
                <c:pt idx="18496">
                  <c:v>-0.39264059200000073</c:v>
                </c:pt>
                <c:pt idx="18497">
                  <c:v>-0.39315132600000002</c:v>
                </c:pt>
                <c:pt idx="18498">
                  <c:v>-0.38721376900000115</c:v>
                </c:pt>
                <c:pt idx="18499">
                  <c:v>-0.37691100400000038</c:v>
                </c:pt>
                <c:pt idx="18500">
                  <c:v>-0.36420176800000031</c:v>
                </c:pt>
                <c:pt idx="18501">
                  <c:v>-0.35055399500000073</c:v>
                </c:pt>
                <c:pt idx="18502">
                  <c:v>-0.33668771700000133</c:v>
                </c:pt>
                <c:pt idx="18503">
                  <c:v>-0.32250028000000097</c:v>
                </c:pt>
                <c:pt idx="18504">
                  <c:v>-0.30720170000000002</c:v>
                </c:pt>
                <c:pt idx="18505">
                  <c:v>-0.28963499300000073</c:v>
                </c:pt>
                <c:pt idx="18506">
                  <c:v>-0.26870838600000002</c:v>
                </c:pt>
                <c:pt idx="18507">
                  <c:v>-0.24383315100000033</c:v>
                </c:pt>
                <c:pt idx="18508">
                  <c:v>-0.21526318600000063</c:v>
                </c:pt>
                <c:pt idx="18509">
                  <c:v>-0.18426115100000048</c:v>
                </c:pt>
                <c:pt idx="18510">
                  <c:v>-0.153061528</c:v>
                </c:pt>
                <c:pt idx="18511">
                  <c:v>-0.12465390300000002</c:v>
                </c:pt>
                <c:pt idx="18512">
                  <c:v>-0.10244463600000002</c:v>
                </c:pt>
                <c:pt idx="18513">
                  <c:v>-8.9870118300000065E-2</c:v>
                </c:pt>
                <c:pt idx="18514">
                  <c:v>-9.0026822600000347E-2</c:v>
                </c:pt>
                <c:pt idx="18515">
                  <c:v>-0.10536288000000002</c:v>
                </c:pt>
                <c:pt idx="18516">
                  <c:v>-0.13745245400000036</c:v>
                </c:pt>
                <c:pt idx="18517">
                  <c:v>-0.18685682200000001</c:v>
                </c:pt>
                <c:pt idx="18518">
                  <c:v>-0.253065231</c:v>
                </c:pt>
                <c:pt idx="18519">
                  <c:v>-0.3345045640000015</c:v>
                </c:pt>
                <c:pt idx="18520">
                  <c:v>-0.42860386300000097</c:v>
                </c:pt>
                <c:pt idx="18521">
                  <c:v>-0.53189635300000004</c:v>
                </c:pt>
                <c:pt idx="18522">
                  <c:v>-0.64014422700000195</c:v>
                </c:pt>
                <c:pt idx="18523">
                  <c:v>-0.74847601100000005</c:v>
                </c:pt>
                <c:pt idx="18524">
                  <c:v>-0.851537396</c:v>
                </c:pt>
                <c:pt idx="18525">
                  <c:v>-0.94367282800000063</c:v>
                </c:pt>
                <c:pt idx="18526">
                  <c:v>-1.0191639999999973</c:v>
                </c:pt>
                <c:pt idx="18527">
                  <c:v>-1.0725483</c:v>
                </c:pt>
                <c:pt idx="18528">
                  <c:v>-1.0990243399999973</c:v>
                </c:pt>
                <c:pt idx="18529">
                  <c:v>-1.09492042</c:v>
                </c:pt>
                <c:pt idx="18530">
                  <c:v>-1.0581687799999999</c:v>
                </c:pt>
                <c:pt idx="18531">
                  <c:v>-0.98870530099999998</c:v>
                </c:pt>
                <c:pt idx="18532">
                  <c:v>-0.8887101930000002</c:v>
                </c:pt>
                <c:pt idx="18533">
                  <c:v>-0.76262352800000133</c:v>
                </c:pt>
                <c:pt idx="18534">
                  <c:v>-0.6169088670000018</c:v>
                </c:pt>
                <c:pt idx="18535">
                  <c:v>-0.45958462500000091</c:v>
                </c:pt>
                <c:pt idx="18536">
                  <c:v>-0.29958499800000127</c:v>
                </c:pt>
                <c:pt idx="18537">
                  <c:v>-0.14604073400000042</c:v>
                </c:pt>
                <c:pt idx="18538">
                  <c:v>-7.5754149600000004E-3</c:v>
                </c:pt>
                <c:pt idx="18539">
                  <c:v>0.10830142700000002</c:v>
                </c:pt>
                <c:pt idx="18540">
                  <c:v>0.19565263699999988</c:v>
                </c:pt>
                <c:pt idx="18541">
                  <c:v>0.25040436800000032</c:v>
                </c:pt>
                <c:pt idx="18542">
                  <c:v>0.27047939700000073</c:v>
                </c:pt>
                <c:pt idx="18543">
                  <c:v>0.25580016200000066</c:v>
                </c:pt>
                <c:pt idx="18544">
                  <c:v>0.20818994199999999</c:v>
                </c:pt>
                <c:pt idx="18545">
                  <c:v>0.13119167299999987</c:v>
                </c:pt>
                <c:pt idx="18546">
                  <c:v>2.981152720000001E-2</c:v>
                </c:pt>
                <c:pt idx="18547">
                  <c:v>-8.9818645500000266E-2</c:v>
                </c:pt>
                <c:pt idx="18548">
                  <c:v>-0.22086577199999988</c:v>
                </c:pt>
                <c:pt idx="18549">
                  <c:v>-0.35630152000000032</c:v>
                </c:pt>
                <c:pt idx="18550">
                  <c:v>-0.48946340600000032</c:v>
                </c:pt>
                <c:pt idx="18551">
                  <c:v>-0.61461648300000005</c:v>
                </c:pt>
                <c:pt idx="18552">
                  <c:v>-0.72744100900000064</c:v>
                </c:pt>
                <c:pt idx="18553">
                  <c:v>-0.82536205899999959</c:v>
                </c:pt>
                <c:pt idx="18554">
                  <c:v>-0.90764952400000065</c:v>
                </c:pt>
                <c:pt idx="18555">
                  <c:v>-0.97525231899999976</c:v>
                </c:pt>
                <c:pt idx="18556">
                  <c:v>-1.03038019</c:v>
                </c:pt>
                <c:pt idx="18557">
                  <c:v>-1.0759003799999998</c:v>
                </c:pt>
                <c:pt idx="18558">
                  <c:v>-1.1146647399999998</c:v>
                </c:pt>
                <c:pt idx="18559">
                  <c:v>-1.1489048399999999</c:v>
                </c:pt>
                <c:pt idx="18560">
                  <c:v>-1.179822219999997</c:v>
                </c:pt>
                <c:pt idx="18561">
                  <c:v>-1.2074610199999956</c:v>
                </c:pt>
                <c:pt idx="18562">
                  <c:v>-1.2308806499999998</c:v>
                </c:pt>
                <c:pt idx="18563">
                  <c:v>-1.2485718899999998</c:v>
                </c:pt>
                <c:pt idx="18564">
                  <c:v>-1.2589985099999998</c:v>
                </c:pt>
                <c:pt idx="18565">
                  <c:v>-1.261111799999997</c:v>
                </c:pt>
                <c:pt idx="18566">
                  <c:v>-1.2546942999999946</c:v>
                </c:pt>
                <c:pt idx="18567">
                  <c:v>-1.2404364499999998</c:v>
                </c:pt>
                <c:pt idx="18568">
                  <c:v>-1.2197242399999941</c:v>
                </c:pt>
                <c:pt idx="18569">
                  <c:v>-1.1941985100000001</c:v>
                </c:pt>
                <c:pt idx="18570">
                  <c:v>-1.1652123200000026</c:v>
                </c:pt>
                <c:pt idx="18571">
                  <c:v>-1.13334654</c:v>
                </c:pt>
                <c:pt idx="18572">
                  <c:v>-1.09812983</c:v>
                </c:pt>
                <c:pt idx="18573">
                  <c:v>-1.05805835</c:v>
                </c:pt>
                <c:pt idx="18574">
                  <c:v>-1.0109304099999998</c:v>
                </c:pt>
                <c:pt idx="18575">
                  <c:v>-0.95442709800000003</c:v>
                </c:pt>
                <c:pt idx="18576">
                  <c:v>-0.88680137800000025</c:v>
                </c:pt>
                <c:pt idx="18577">
                  <c:v>-0.80750707999999949</c:v>
                </c:pt>
                <c:pt idx="18578">
                  <c:v>-0.71760722900000062</c:v>
                </c:pt>
                <c:pt idx="18579">
                  <c:v>-0.61985033400000145</c:v>
                </c:pt>
                <c:pt idx="18580">
                  <c:v>-0.51837878499999956</c:v>
                </c:pt>
                <c:pt idx="18581">
                  <c:v>-0.41811672400000038</c:v>
                </c:pt>
                <c:pt idx="18582">
                  <c:v>-0.32395814000000073</c:v>
                </c:pt>
                <c:pt idx="18583">
                  <c:v>-0.23992213900000042</c:v>
                </c:pt>
                <c:pt idx="18584">
                  <c:v>-0.16845376100000006</c:v>
                </c:pt>
                <c:pt idx="18585">
                  <c:v>-0.11001852999999998</c:v>
                </c:pt>
                <c:pt idx="18586">
                  <c:v>-6.3076311100000032E-2</c:v>
                </c:pt>
                <c:pt idx="18587">
                  <c:v>-2.4436890100000011E-2</c:v>
                </c:pt>
                <c:pt idx="18588">
                  <c:v>1.0087166E-2</c:v>
                </c:pt>
                <c:pt idx="18589">
                  <c:v>4.4880103499999977E-2</c:v>
                </c:pt>
                <c:pt idx="18590">
                  <c:v>8.3754690200000426E-2</c:v>
                </c:pt>
                <c:pt idx="18591">
                  <c:v>0.12938012199999988</c:v>
                </c:pt>
                <c:pt idx="18592">
                  <c:v>0.18301144200000063</c:v>
                </c:pt>
                <c:pt idx="18593">
                  <c:v>0.24454270900000033</c:v>
                </c:pt>
                <c:pt idx="18594">
                  <c:v>0.31282142100000115</c:v>
                </c:pt>
                <c:pt idx="18595">
                  <c:v>0.38609889500000133</c:v>
                </c:pt>
                <c:pt idx="18596">
                  <c:v>0.4624706430000009</c:v>
                </c:pt>
                <c:pt idx="18597">
                  <c:v>0.54018082099999998</c:v>
                </c:pt>
                <c:pt idx="18598">
                  <c:v>0.6177220930000018</c:v>
                </c:pt>
                <c:pt idx="18599">
                  <c:v>0.69373522900000062</c:v>
                </c:pt>
                <c:pt idx="18600">
                  <c:v>0.76677780600000289</c:v>
                </c:pt>
                <c:pt idx="18601">
                  <c:v>0.83507459500000003</c:v>
                </c:pt>
                <c:pt idx="18602">
                  <c:v>0.89636703899999959</c:v>
                </c:pt>
                <c:pt idx="18603">
                  <c:v>0.9479520889999995</c:v>
                </c:pt>
                <c:pt idx="18604">
                  <c:v>0.98694565999999995</c:v>
                </c:pt>
                <c:pt idx="18605">
                  <c:v>1.0107385200000001</c:v>
                </c:pt>
                <c:pt idx="18606">
                  <c:v>1.0175532999999972</c:v>
                </c:pt>
                <c:pt idx="18607">
                  <c:v>1.0069695599999973</c:v>
                </c:pt>
                <c:pt idx="18608">
                  <c:v>0.98027683899999996</c:v>
                </c:pt>
                <c:pt idx="18609">
                  <c:v>0.94054733599999996</c:v>
                </c:pt>
                <c:pt idx="18610">
                  <c:v>0.8923764749999995</c:v>
                </c:pt>
                <c:pt idx="18611">
                  <c:v>0.84131743599999997</c:v>
                </c:pt>
                <c:pt idx="18612">
                  <c:v>0.79311028099999958</c:v>
                </c:pt>
                <c:pt idx="18613">
                  <c:v>0.75285657399999995</c:v>
                </c:pt>
                <c:pt idx="18614">
                  <c:v>0.72430737700000003</c:v>
                </c:pt>
                <c:pt idx="18615">
                  <c:v>0.70940873300000062</c:v>
                </c:pt>
                <c:pt idx="18616">
                  <c:v>0.70818730299999999</c:v>
                </c:pt>
                <c:pt idx="18617">
                  <c:v>0.718982067</c:v>
                </c:pt>
                <c:pt idx="18618">
                  <c:v>0.73895150700000145</c:v>
                </c:pt>
                <c:pt idx="18619">
                  <c:v>0.76472939600000289</c:v>
                </c:pt>
                <c:pt idx="18620">
                  <c:v>0.79307920100000062</c:v>
                </c:pt>
                <c:pt idx="18621">
                  <c:v>0.82141109199999951</c:v>
                </c:pt>
                <c:pt idx="18622">
                  <c:v>0.84806717300000001</c:v>
                </c:pt>
                <c:pt idx="18623">
                  <c:v>0.87233984400000064</c:v>
                </c:pt>
                <c:pt idx="18624">
                  <c:v>0.89425174600000024</c:v>
                </c:pt>
                <c:pt idx="18625">
                  <c:v>0.91417353700000004</c:v>
                </c:pt>
                <c:pt idx="18626">
                  <c:v>0.93238671399999951</c:v>
                </c:pt>
                <c:pt idx="18627">
                  <c:v>0.94870433700000145</c:v>
                </c:pt>
                <c:pt idx="18628">
                  <c:v>0.96224224000000003</c:v>
                </c:pt>
                <c:pt idx="18629">
                  <c:v>0.97139466099999983</c:v>
                </c:pt>
                <c:pt idx="18630">
                  <c:v>0.97402098899999978</c:v>
                </c:pt>
                <c:pt idx="18631">
                  <c:v>0.96779756100000003</c:v>
                </c:pt>
                <c:pt idx="18632">
                  <c:v>0.95065263000000133</c:v>
                </c:pt>
                <c:pt idx="18633">
                  <c:v>0.92118488399999998</c:v>
                </c:pt>
                <c:pt idx="18634">
                  <c:v>0.87897371000000146</c:v>
                </c:pt>
                <c:pt idx="18635">
                  <c:v>0.82472570599999995</c:v>
                </c:pt>
                <c:pt idx="18636">
                  <c:v>0.76024439900000063</c:v>
                </c:pt>
                <c:pt idx="18637">
                  <c:v>0.68825572600000062</c:v>
                </c:pt>
                <c:pt idx="18638">
                  <c:v>0.61215038099999997</c:v>
                </c:pt>
                <c:pt idx="18639">
                  <c:v>0.53570606200000004</c:v>
                </c:pt>
                <c:pt idx="18640">
                  <c:v>0.46283449800000032</c:v>
                </c:pt>
                <c:pt idx="18641">
                  <c:v>0.39736612800000126</c:v>
                </c:pt>
                <c:pt idx="18642">
                  <c:v>0.34285636600000097</c:v>
                </c:pt>
                <c:pt idx="18643">
                  <c:v>0.30238403900000127</c:v>
                </c:pt>
                <c:pt idx="18644">
                  <c:v>0.2783198350000009</c:v>
                </c:pt>
                <c:pt idx="18645">
                  <c:v>0.27206524900000001</c:v>
                </c:pt>
                <c:pt idx="18646">
                  <c:v>0.283792194</c:v>
                </c:pt>
                <c:pt idx="18647">
                  <c:v>0.31223568800000001</c:v>
                </c:pt>
                <c:pt idx="18648">
                  <c:v>0.35460127800000002</c:v>
                </c:pt>
                <c:pt idx="18649">
                  <c:v>0.40663842900000002</c:v>
                </c:pt>
                <c:pt idx="18650">
                  <c:v>0.46290653700000073</c:v>
                </c:pt>
                <c:pt idx="18651">
                  <c:v>0.51722975500000001</c:v>
                </c:pt>
                <c:pt idx="18652">
                  <c:v>0.56330330399999951</c:v>
                </c:pt>
                <c:pt idx="18653">
                  <c:v>0.59538520499999958</c:v>
                </c:pt>
                <c:pt idx="18654">
                  <c:v>0.60898698299999998</c:v>
                </c:pt>
                <c:pt idx="18655">
                  <c:v>0.60146648799999958</c:v>
                </c:pt>
                <c:pt idx="18656">
                  <c:v>0.57242967900000064</c:v>
                </c:pt>
                <c:pt idx="18657">
                  <c:v>0.52386607499999949</c:v>
                </c:pt>
                <c:pt idx="18658">
                  <c:v>0.45997606100000116</c:v>
                </c:pt>
                <c:pt idx="18659">
                  <c:v>0.38669067000000085</c:v>
                </c:pt>
                <c:pt idx="18660">
                  <c:v>0.31093279900000115</c:v>
                </c:pt>
                <c:pt idx="18661">
                  <c:v>0.23971357600000001</c:v>
                </c:pt>
                <c:pt idx="18662">
                  <c:v>0.17918594900000001</c:v>
                </c:pt>
                <c:pt idx="18663">
                  <c:v>0.13378974799999999</c:v>
                </c:pt>
                <c:pt idx="18664">
                  <c:v>0.10561384600000009</c:v>
                </c:pt>
                <c:pt idx="18665">
                  <c:v>9.4071465100000376E-2</c:v>
                </c:pt>
                <c:pt idx="18666">
                  <c:v>9.5942809400000023E-2</c:v>
                </c:pt>
                <c:pt idx="18667">
                  <c:v>0.105789494</c:v>
                </c:pt>
                <c:pt idx="18668">
                  <c:v>0.11669138400000006</c:v>
                </c:pt>
                <c:pt idx="18669">
                  <c:v>0.121208067</c:v>
                </c:pt>
                <c:pt idx="18670">
                  <c:v>0.11242824500000009</c:v>
                </c:pt>
                <c:pt idx="18671">
                  <c:v>8.4949677500000001E-2</c:v>
                </c:pt>
                <c:pt idx="18672">
                  <c:v>3.5636522900000002E-2</c:v>
                </c:pt>
                <c:pt idx="18673">
                  <c:v>-3.5965314600000041E-2</c:v>
                </c:pt>
                <c:pt idx="18674">
                  <c:v>-0.12761549899999999</c:v>
                </c:pt>
                <c:pt idx="18675">
                  <c:v>-0.234752028</c:v>
                </c:pt>
                <c:pt idx="18676">
                  <c:v>-0.35115544799999998</c:v>
                </c:pt>
                <c:pt idx="18677">
                  <c:v>-0.46975637100000073</c:v>
                </c:pt>
                <c:pt idx="18678">
                  <c:v>-0.58341904099999875</c:v>
                </c:pt>
                <c:pt idx="18679">
                  <c:v>-0.68555868700000022</c:v>
                </c:pt>
                <c:pt idx="18680">
                  <c:v>-0.77051342899999953</c:v>
                </c:pt>
                <c:pt idx="18681">
                  <c:v>-0.83367232599999996</c:v>
                </c:pt>
                <c:pt idx="18682">
                  <c:v>-0.87143132199999951</c:v>
                </c:pt>
                <c:pt idx="18683">
                  <c:v>-0.88109164700000064</c:v>
                </c:pt>
                <c:pt idx="18684">
                  <c:v>-0.86081362600000133</c:v>
                </c:pt>
                <c:pt idx="18685">
                  <c:v>-0.80969468000000144</c:v>
                </c:pt>
                <c:pt idx="18686">
                  <c:v>-0.72797901100000195</c:v>
                </c:pt>
                <c:pt idx="18687">
                  <c:v>-0.61733766199999951</c:v>
                </c:pt>
                <c:pt idx="18688">
                  <c:v>-0.48111573200000002</c:v>
                </c:pt>
                <c:pt idx="18689">
                  <c:v>-0.32443646500000151</c:v>
                </c:pt>
                <c:pt idx="18690">
                  <c:v>-0.15407674199999999</c:v>
                </c:pt>
                <c:pt idx="18691">
                  <c:v>2.1916967400000067E-2</c:v>
                </c:pt>
                <c:pt idx="18692">
                  <c:v>0.19484342800000021</c:v>
                </c:pt>
                <c:pt idx="18693">
                  <c:v>0.356109226</c:v>
                </c:pt>
                <c:pt idx="18694">
                  <c:v>0.49802457600000127</c:v>
                </c:pt>
                <c:pt idx="18695">
                  <c:v>0.61450947500000064</c:v>
                </c:pt>
                <c:pt idx="18696">
                  <c:v>0.70160669200000181</c:v>
                </c:pt>
                <c:pt idx="18697">
                  <c:v>0.75773417600000181</c:v>
                </c:pt>
                <c:pt idx="18698">
                  <c:v>0.78365310200000005</c:v>
                </c:pt>
                <c:pt idx="18699">
                  <c:v>0.782174182</c:v>
                </c:pt>
                <c:pt idx="18700">
                  <c:v>0.75765955900000181</c:v>
                </c:pt>
                <c:pt idx="18701">
                  <c:v>0.71540138200000003</c:v>
                </c:pt>
                <c:pt idx="18702">
                  <c:v>0.66096669200000169</c:v>
                </c:pt>
                <c:pt idx="18703">
                  <c:v>0.59959217399999876</c:v>
                </c:pt>
                <c:pt idx="18704">
                  <c:v>0.53569808300000132</c:v>
                </c:pt>
                <c:pt idx="18705">
                  <c:v>0.47256553699999998</c:v>
                </c:pt>
                <c:pt idx="18706">
                  <c:v>0.41219408100000032</c:v>
                </c:pt>
                <c:pt idx="18707">
                  <c:v>0.35532864200000097</c:v>
                </c:pt>
                <c:pt idx="18708">
                  <c:v>0.30162291800000091</c:v>
                </c:pt>
                <c:pt idx="18709">
                  <c:v>0.24989703500000052</c:v>
                </c:pt>
                <c:pt idx="18710">
                  <c:v>0.19845112100000006</c:v>
                </c:pt>
                <c:pt idx="18711">
                  <c:v>0.14540871599999999</c:v>
                </c:pt>
                <c:pt idx="18712">
                  <c:v>8.9079690500000044E-2</c:v>
                </c:pt>
                <c:pt idx="18713">
                  <c:v>2.8335745400000088E-2</c:v>
                </c:pt>
                <c:pt idx="18714">
                  <c:v>-3.7020057500000016E-2</c:v>
                </c:pt>
                <c:pt idx="18715">
                  <c:v>-0.10593592500000017</c:v>
                </c:pt>
                <c:pt idx="18716">
                  <c:v>-0.175920779</c:v>
                </c:pt>
                <c:pt idx="18717">
                  <c:v>-0.24306661299999999</c:v>
                </c:pt>
                <c:pt idx="18718">
                  <c:v>-0.30235086400000133</c:v>
                </c:pt>
                <c:pt idx="18719">
                  <c:v>-0.34823081000000011</c:v>
                </c:pt>
                <c:pt idx="18720">
                  <c:v>-0.3754675960000009</c:v>
                </c:pt>
                <c:pt idx="18721">
                  <c:v>-0.38004040800000038</c:v>
                </c:pt>
                <c:pt idx="18722">
                  <c:v>-0.35996808400000091</c:v>
                </c:pt>
                <c:pt idx="18723">
                  <c:v>-0.31585546500000133</c:v>
                </c:pt>
                <c:pt idx="18724">
                  <c:v>-0.25102984499999997</c:v>
                </c:pt>
                <c:pt idx="18725">
                  <c:v>-0.17121812400000036</c:v>
                </c:pt>
                <c:pt idx="18726">
                  <c:v>-8.3807454700000047E-2</c:v>
                </c:pt>
                <c:pt idx="18727">
                  <c:v>3.1849528600000091E-3</c:v>
                </c:pt>
                <c:pt idx="18728">
                  <c:v>8.2255999100000268E-2</c:v>
                </c:pt>
                <c:pt idx="18729">
                  <c:v>0.14748187500000001</c:v>
                </c:pt>
                <c:pt idx="18730">
                  <c:v>0.19532598800000006</c:v>
                </c:pt>
                <c:pt idx="18731">
                  <c:v>0.22505748500000042</c:v>
                </c:pt>
                <c:pt idx="18732">
                  <c:v>0.23871005000000042</c:v>
                </c:pt>
                <c:pt idx="18733">
                  <c:v>0.24058594599999999</c:v>
                </c:pt>
                <c:pt idx="18734">
                  <c:v>0.23639051</c:v>
                </c:pt>
                <c:pt idx="18735">
                  <c:v>0.23215280399999988</c:v>
                </c:pt>
                <c:pt idx="18736">
                  <c:v>0.23313294200000001</c:v>
                </c:pt>
                <c:pt idx="18737">
                  <c:v>0.24292630800000042</c:v>
                </c:pt>
                <c:pt idx="18738">
                  <c:v>0.26293547099999998</c:v>
                </c:pt>
                <c:pt idx="18739">
                  <c:v>0.29229707000000005</c:v>
                </c:pt>
                <c:pt idx="18740">
                  <c:v>0.32824715000000004</c:v>
                </c:pt>
                <c:pt idx="18741">
                  <c:v>0.36680649800000098</c:v>
                </c:pt>
                <c:pt idx="18742">
                  <c:v>0.40359958200000001</c:v>
                </c:pt>
                <c:pt idx="18743">
                  <c:v>0.43460940900000067</c:v>
                </c:pt>
                <c:pt idx="18744">
                  <c:v>0.45671344200000003</c:v>
                </c:pt>
                <c:pt idx="18745">
                  <c:v>0.46792633200000067</c:v>
                </c:pt>
                <c:pt idx="18746">
                  <c:v>0.46736982400000032</c:v>
                </c:pt>
                <c:pt idx="18747">
                  <c:v>0.45505843499999998</c:v>
                </c:pt>
                <c:pt idx="18748">
                  <c:v>0.43162156300000115</c:v>
                </c:pt>
                <c:pt idx="18749">
                  <c:v>0.39806719600000073</c:v>
                </c:pt>
                <c:pt idx="18750">
                  <c:v>0.35564405900000001</c:v>
                </c:pt>
                <c:pt idx="18751">
                  <c:v>0.30580308000000073</c:v>
                </c:pt>
                <c:pt idx="18752">
                  <c:v>0.25021046000000002</c:v>
                </c:pt>
                <c:pt idx="18753">
                  <c:v>0.19074738300000058</c:v>
                </c:pt>
                <c:pt idx="18754">
                  <c:v>0.12944514300000048</c:v>
                </c:pt>
                <c:pt idx="18755">
                  <c:v>6.8340493799999999E-2</c:v>
                </c:pt>
                <c:pt idx="18756">
                  <c:v>9.2785562400000323E-3</c:v>
                </c:pt>
                <c:pt idx="18757">
                  <c:v>-4.6276028499999858E-2</c:v>
                </c:pt>
                <c:pt idx="18758">
                  <c:v>-9.7353321800000031E-2</c:v>
                </c:pt>
                <c:pt idx="18759">
                  <c:v>-0.14347262</c:v>
                </c:pt>
                <c:pt idx="18760">
                  <c:v>-0.18451426000000049</c:v>
                </c:pt>
                <c:pt idx="18761">
                  <c:v>-0.22051174900000006</c:v>
                </c:pt>
                <c:pt idx="18762">
                  <c:v>-0.25143830900000008</c:v>
                </c:pt>
                <c:pt idx="18763">
                  <c:v>-0.27706834100000038</c:v>
                </c:pt>
                <c:pt idx="18764">
                  <c:v>-0.29696825000000032</c:v>
                </c:pt>
                <c:pt idx="18765">
                  <c:v>-0.31062463300000115</c:v>
                </c:pt>
                <c:pt idx="18766">
                  <c:v>-0.31766661100000115</c:v>
                </c:pt>
                <c:pt idx="18767">
                  <c:v>-0.31810049100000115</c:v>
                </c:pt>
                <c:pt idx="18768">
                  <c:v>-0.31246611900000115</c:v>
                </c:pt>
                <c:pt idx="18769">
                  <c:v>-0.30184632900000091</c:v>
                </c:pt>
                <c:pt idx="18770">
                  <c:v>-0.28770795300000002</c:v>
                </c:pt>
                <c:pt idx="18771">
                  <c:v>-0.27160986900000073</c:v>
                </c:pt>
                <c:pt idx="18772">
                  <c:v>-0.25485944200000005</c:v>
                </c:pt>
                <c:pt idx="18773">
                  <c:v>-0.23821664800000036</c:v>
                </c:pt>
                <c:pt idx="18774">
                  <c:v>-0.22173210700000009</c:v>
                </c:pt>
                <c:pt idx="18775">
                  <c:v>-0.20476334600000048</c:v>
                </c:pt>
                <c:pt idx="18776">
                  <c:v>-0.186158977</c:v>
                </c:pt>
                <c:pt idx="18777">
                  <c:v>-0.16455534100000024</c:v>
                </c:pt>
                <c:pt idx="18778">
                  <c:v>-0.13870238700000048</c:v>
                </c:pt>
                <c:pt idx="18779">
                  <c:v>-0.10773832100000012</c:v>
                </c:pt>
                <c:pt idx="18780">
                  <c:v>-7.1358412000000024E-2</c:v>
                </c:pt>
                <c:pt idx="18781">
                  <c:v>-2.9860068100000001E-2</c:v>
                </c:pt>
                <c:pt idx="18782">
                  <c:v>1.5913514300000021E-2</c:v>
                </c:pt>
                <c:pt idx="18783">
                  <c:v>6.4685690800000195E-2</c:v>
                </c:pt>
                <c:pt idx="18784">
                  <c:v>0.1148637220000002</c:v>
                </c:pt>
                <c:pt idx="18785">
                  <c:v>0.16462051799999963</c:v>
                </c:pt>
                <c:pt idx="18786">
                  <c:v>0.21192888200000048</c:v>
                </c:pt>
                <c:pt idx="18787">
                  <c:v>0.25456591200000001</c:v>
                </c:pt>
                <c:pt idx="18788">
                  <c:v>0.29012932100000038</c:v>
                </c:pt>
                <c:pt idx="18789">
                  <c:v>0.31611642000000073</c:v>
                </c:pt>
                <c:pt idx="18790">
                  <c:v>0.33010772100000091</c:v>
                </c:pt>
                <c:pt idx="18791">
                  <c:v>0.33006424000000073</c:v>
                </c:pt>
                <c:pt idx="18792">
                  <c:v>0.31470604600000002</c:v>
                </c:pt>
                <c:pt idx="18793">
                  <c:v>0.28389991000000031</c:v>
                </c:pt>
                <c:pt idx="18794">
                  <c:v>0.23895506300000033</c:v>
                </c:pt>
                <c:pt idx="18795">
                  <c:v>0.18272928400000052</c:v>
                </c:pt>
                <c:pt idx="18796">
                  <c:v>0.11947764100000006</c:v>
                </c:pt>
                <c:pt idx="18797">
                  <c:v>5.4429227699999999E-2</c:v>
                </c:pt>
                <c:pt idx="18798">
                  <c:v>-6.8575532099999946E-3</c:v>
                </c:pt>
                <c:pt idx="18799">
                  <c:v>-5.925710100000002E-2</c:v>
                </c:pt>
                <c:pt idx="18800">
                  <c:v>-9.88223395000003E-2</c:v>
                </c:pt>
                <c:pt idx="18801">
                  <c:v>-0.123378345</c:v>
                </c:pt>
                <c:pt idx="18802">
                  <c:v>-0.13285761599999987</c:v>
                </c:pt>
                <c:pt idx="18803">
                  <c:v>-0.12931777799999997</c:v>
                </c:pt>
                <c:pt idx="18804">
                  <c:v>-0.11663788300000003</c:v>
                </c:pt>
                <c:pt idx="18805">
                  <c:v>-9.9943958600000049E-2</c:v>
                </c:pt>
                <c:pt idx="18806">
                  <c:v>-8.4857051500000266E-2</c:v>
                </c:pt>
                <c:pt idx="18807">
                  <c:v>-7.6685229399999985E-2</c:v>
                </c:pt>
                <c:pt idx="18808">
                  <c:v>-7.9691595800000181E-2</c:v>
                </c:pt>
                <c:pt idx="18809">
                  <c:v>-9.6556290400000244E-2</c:v>
                </c:pt>
                <c:pt idx="18810">
                  <c:v>-0.128116705</c:v>
                </c:pt>
                <c:pt idx="18811">
                  <c:v>-0.17341899900000052</c:v>
                </c:pt>
                <c:pt idx="18812">
                  <c:v>-0.23005266599999988</c:v>
                </c:pt>
                <c:pt idx="18813">
                  <c:v>-0.29468439800000085</c:v>
                </c:pt>
                <c:pt idx="18814">
                  <c:v>-0.36366952700000038</c:v>
                </c:pt>
                <c:pt idx="18815">
                  <c:v>-0.43361147500000091</c:v>
                </c:pt>
                <c:pt idx="18816">
                  <c:v>-0.50176186899999997</c:v>
                </c:pt>
                <c:pt idx="18817">
                  <c:v>-0.56620117199999997</c:v>
                </c:pt>
                <c:pt idx="18818">
                  <c:v>-0.62580051700000194</c:v>
                </c:pt>
                <c:pt idx="18819">
                  <c:v>-0.68001719300000019</c:v>
                </c:pt>
                <c:pt idx="18820">
                  <c:v>-0.72861158500000001</c:v>
                </c:pt>
                <c:pt idx="18821">
                  <c:v>-0.77137875700000136</c:v>
                </c:pt>
                <c:pt idx="18822">
                  <c:v>-0.80796858899999957</c:v>
                </c:pt>
                <c:pt idx="18823">
                  <c:v>-0.83783203100000003</c:v>
                </c:pt>
                <c:pt idx="18824">
                  <c:v>-0.86028792700000001</c:v>
                </c:pt>
                <c:pt idx="18825">
                  <c:v>-0.87467338600000133</c:v>
                </c:pt>
                <c:pt idx="18826">
                  <c:v>-0.88052098699999959</c:v>
                </c:pt>
                <c:pt idx="18827">
                  <c:v>-0.87770833000000181</c:v>
                </c:pt>
                <c:pt idx="18828">
                  <c:v>-0.86653819499999996</c:v>
                </c:pt>
                <c:pt idx="18829">
                  <c:v>-0.84773380700000145</c:v>
                </c:pt>
                <c:pt idx="18830">
                  <c:v>-0.82235961000000146</c:v>
                </c:pt>
                <c:pt idx="18831">
                  <c:v>-0.79169648699999995</c:v>
                </c:pt>
                <c:pt idx="18832">
                  <c:v>-0.75711395999999997</c:v>
                </c:pt>
                <c:pt idx="18833">
                  <c:v>-0.71997639999999996</c:v>
                </c:pt>
                <c:pt idx="18834">
                  <c:v>-0.68160747900000063</c:v>
                </c:pt>
                <c:pt idx="18835">
                  <c:v>-0.64331542500000005</c:v>
                </c:pt>
                <c:pt idx="18836">
                  <c:v>-0.60645526400000005</c:v>
                </c:pt>
                <c:pt idx="18837">
                  <c:v>-0.57248912399999996</c:v>
                </c:pt>
                <c:pt idx="18838">
                  <c:v>-0.54299951700000182</c:v>
                </c:pt>
                <c:pt idx="18839">
                  <c:v>-0.51962123400000182</c:v>
                </c:pt>
                <c:pt idx="18840">
                  <c:v>-0.50388350599999843</c:v>
                </c:pt>
                <c:pt idx="18841">
                  <c:v>-0.49698675700000133</c:v>
                </c:pt>
                <c:pt idx="18842">
                  <c:v>-0.49956623700000091</c:v>
                </c:pt>
                <c:pt idx="18843">
                  <c:v>-0.511509926</c:v>
                </c:pt>
                <c:pt idx="18844">
                  <c:v>-0.53189383900000065</c:v>
                </c:pt>
                <c:pt idx="18845">
                  <c:v>-0.55906709300000001</c:v>
                </c:pt>
                <c:pt idx="18846">
                  <c:v>-0.59087790899999959</c:v>
                </c:pt>
                <c:pt idx="18847">
                  <c:v>-0.62498902900000064</c:v>
                </c:pt>
                <c:pt idx="18848">
                  <c:v>-0.65919824400000182</c:v>
                </c:pt>
                <c:pt idx="18849">
                  <c:v>-0.69167789300000193</c:v>
                </c:pt>
                <c:pt idx="18850">
                  <c:v>-0.72107355399999995</c:v>
                </c:pt>
                <c:pt idx="18851">
                  <c:v>-0.74644675300000063</c:v>
                </c:pt>
                <c:pt idx="18852">
                  <c:v>-0.76710284100000004</c:v>
                </c:pt>
                <c:pt idx="18853">
                  <c:v>-0.78238496499999854</c:v>
                </c:pt>
                <c:pt idx="18854">
                  <c:v>-0.79152527300000064</c:v>
                </c:pt>
                <c:pt idx="18855">
                  <c:v>-0.79362511100000133</c:v>
                </c:pt>
                <c:pt idx="18856">
                  <c:v>-0.78778686399999998</c:v>
                </c:pt>
                <c:pt idx="18857">
                  <c:v>-0.77336401999999982</c:v>
                </c:pt>
                <c:pt idx="18858">
                  <c:v>-0.75024949800000196</c:v>
                </c:pt>
                <c:pt idx="18859">
                  <c:v>-0.71910252499999949</c:v>
                </c:pt>
                <c:pt idx="18860">
                  <c:v>-0.68142547800000064</c:v>
                </c:pt>
                <c:pt idx="18861">
                  <c:v>-0.63944093400000146</c:v>
                </c:pt>
                <c:pt idx="18862">
                  <c:v>-0.59577277999999956</c:v>
                </c:pt>
                <c:pt idx="18863">
                  <c:v>-0.552986792</c:v>
                </c:pt>
                <c:pt idx="18864">
                  <c:v>-0.51308365300000003</c:v>
                </c:pt>
                <c:pt idx="18865">
                  <c:v>-0.47705033900000032</c:v>
                </c:pt>
                <c:pt idx="18866">
                  <c:v>-0.44456568600000018</c:v>
                </c:pt>
                <c:pt idx="18867">
                  <c:v>-0.41392448200000115</c:v>
                </c:pt>
                <c:pt idx="18868">
                  <c:v>-0.38220270800000067</c:v>
                </c:pt>
                <c:pt idx="18869">
                  <c:v>-0.34564253300000031</c:v>
                </c:pt>
                <c:pt idx="18870">
                  <c:v>-0.30020011200000002</c:v>
                </c:pt>
                <c:pt idx="18871">
                  <c:v>-0.242172832</c:v>
                </c:pt>
                <c:pt idx="18872">
                  <c:v>-0.16881366700000006</c:v>
                </c:pt>
                <c:pt idx="18873">
                  <c:v>-7.8840409799999997E-2</c:v>
                </c:pt>
                <c:pt idx="18874">
                  <c:v>2.7235628800000071E-2</c:v>
                </c:pt>
                <c:pt idx="18875">
                  <c:v>0.14701091399999999</c:v>
                </c:pt>
                <c:pt idx="18876">
                  <c:v>0.27633745399999998</c:v>
                </c:pt>
                <c:pt idx="18877">
                  <c:v>0.40969175099999999</c:v>
                </c:pt>
                <c:pt idx="18878">
                  <c:v>0.54070645700000064</c:v>
                </c:pt>
                <c:pt idx="18879">
                  <c:v>0.66277680900000169</c:v>
                </c:pt>
                <c:pt idx="18880">
                  <c:v>0.7696492990000029</c:v>
                </c:pt>
                <c:pt idx="18881">
                  <c:v>0.85591214999999843</c:v>
                </c:pt>
                <c:pt idx="18882">
                  <c:v>0.91733768299999996</c:v>
                </c:pt>
                <c:pt idx="18883">
                  <c:v>0.95106975800000004</c:v>
                </c:pt>
                <c:pt idx="18884">
                  <c:v>0.95568334799999999</c:v>
                </c:pt>
                <c:pt idx="18885">
                  <c:v>0.93116513400000001</c:v>
                </c:pt>
                <c:pt idx="18886">
                  <c:v>0.87886057900000003</c:v>
                </c:pt>
                <c:pt idx="18887">
                  <c:v>0.80141062600000001</c:v>
                </c:pt>
                <c:pt idx="18888">
                  <c:v>0.70266971100000064</c:v>
                </c:pt>
                <c:pt idx="18889">
                  <c:v>0.58757158999999837</c:v>
                </c:pt>
                <c:pt idx="18890">
                  <c:v>0.46190159000000008</c:v>
                </c:pt>
                <c:pt idx="18891">
                  <c:v>0.33194853500000115</c:v>
                </c:pt>
                <c:pt idx="18892">
                  <c:v>0.20404417699999999</c:v>
                </c:pt>
                <c:pt idx="18893">
                  <c:v>8.4035573300000332E-2</c:v>
                </c:pt>
                <c:pt idx="18894">
                  <c:v>-2.3234572500000012E-2</c:v>
                </c:pt>
                <c:pt idx="18895">
                  <c:v>-0.11435233599999986</c:v>
                </c:pt>
                <c:pt idx="18896">
                  <c:v>-0.18758808200000052</c:v>
                </c:pt>
                <c:pt idx="18897">
                  <c:v>-0.24293825500000052</c:v>
                </c:pt>
                <c:pt idx="18898">
                  <c:v>-0.281945632</c:v>
                </c:pt>
                <c:pt idx="18899">
                  <c:v>-0.3073299750000017</c:v>
                </c:pt>
                <c:pt idx="18900">
                  <c:v>-0.32248903300000098</c:v>
                </c:pt>
                <c:pt idx="18901">
                  <c:v>-0.33094857000000133</c:v>
                </c:pt>
                <c:pt idx="18902">
                  <c:v>-0.33584630300000151</c:v>
                </c:pt>
                <c:pt idx="18903">
                  <c:v>-0.33952656600000158</c:v>
                </c:pt>
                <c:pt idx="18904">
                  <c:v>-0.34330147500000097</c:v>
                </c:pt>
                <c:pt idx="18905">
                  <c:v>-0.34740471600000078</c:v>
                </c:pt>
                <c:pt idx="18906">
                  <c:v>-0.35112803300000073</c:v>
                </c:pt>
                <c:pt idx="18907">
                  <c:v>-0.35309727500000032</c:v>
                </c:pt>
                <c:pt idx="18908">
                  <c:v>-0.35162394300000038</c:v>
                </c:pt>
                <c:pt idx="18909">
                  <c:v>-0.34506290300000103</c:v>
                </c:pt>
                <c:pt idx="18910">
                  <c:v>-0.33211982600000073</c:v>
                </c:pt>
                <c:pt idx="18911">
                  <c:v>-0.31207473300000127</c:v>
                </c:pt>
                <c:pt idx="18912">
                  <c:v>-0.28491093800000067</c:v>
                </c:pt>
                <c:pt idx="18913">
                  <c:v>-0.25135523000000004</c:v>
                </c:pt>
                <c:pt idx="18914">
                  <c:v>-0.21284078100000042</c:v>
                </c:pt>
                <c:pt idx="18915">
                  <c:v>-0.17140165099999999</c:v>
                </c:pt>
                <c:pt idx="18916">
                  <c:v>-0.12950538500000036</c:v>
                </c:pt>
                <c:pt idx="18917">
                  <c:v>-8.9834213100000046E-2</c:v>
                </c:pt>
                <c:pt idx="18918">
                  <c:v>-5.5034682799999998E-2</c:v>
                </c:pt>
                <c:pt idx="18919">
                  <c:v>-2.746823470000001E-2</c:v>
                </c:pt>
                <c:pt idx="18920">
                  <c:v>-9.0019949300000207E-3</c:v>
                </c:pt>
                <c:pt idx="18921">
                  <c:v>-8.7160949200000245E-4</c:v>
                </c:pt>
                <c:pt idx="18922">
                  <c:v>-3.6309772100000101E-3</c:v>
                </c:pt>
                <c:pt idx="18923">
                  <c:v>-1.7177110000000006E-2</c:v>
                </c:pt>
                <c:pt idx="18924">
                  <c:v>-4.0818031400000149E-2</c:v>
                </c:pt>
                <c:pt idx="18925">
                  <c:v>-7.3343721200000031E-2</c:v>
                </c:pt>
                <c:pt idx="18926">
                  <c:v>-0.11306859300000001</c:v>
                </c:pt>
                <c:pt idx="18927">
                  <c:v>-0.15783967700000001</c:v>
                </c:pt>
                <c:pt idx="18928">
                  <c:v>-0.20503199599999999</c:v>
                </c:pt>
                <c:pt idx="18929">
                  <c:v>-0.25157534799999998</c:v>
                </c:pt>
                <c:pt idx="18930">
                  <c:v>-0.29406110300000032</c:v>
                </c:pt>
                <c:pt idx="18931">
                  <c:v>-0.32896169600000102</c:v>
                </c:pt>
                <c:pt idx="18932">
                  <c:v>-0.35295968700000091</c:v>
                </c:pt>
                <c:pt idx="18933">
                  <c:v>-0.36334207800000073</c:v>
                </c:pt>
                <c:pt idx="18934">
                  <c:v>-0.35838027300000158</c:v>
                </c:pt>
                <c:pt idx="18935">
                  <c:v>-0.33760139600000066</c:v>
                </c:pt>
                <c:pt idx="18936">
                  <c:v>-0.30187170200000091</c:v>
                </c:pt>
                <c:pt idx="18937">
                  <c:v>-0.253254537</c:v>
                </c:pt>
                <c:pt idx="18938">
                  <c:v>-0.19466485100000006</c:v>
                </c:pt>
                <c:pt idx="18939">
                  <c:v>-0.12939838500000042</c:v>
                </c:pt>
                <c:pt idx="18940">
                  <c:v>-6.0650354099999956E-2</c:v>
                </c:pt>
                <c:pt idx="18941">
                  <c:v>8.860838570000043E-3</c:v>
                </c:pt>
                <c:pt idx="18942">
                  <c:v>7.7084981799999994E-2</c:v>
                </c:pt>
                <c:pt idx="18943">
                  <c:v>0.14262323800000001</c:v>
                </c:pt>
                <c:pt idx="18944">
                  <c:v>0.20454161900000001</c:v>
                </c:pt>
                <c:pt idx="18945">
                  <c:v>0.26209793999999997</c:v>
                </c:pt>
                <c:pt idx="18946">
                  <c:v>0.31447728100000133</c:v>
                </c:pt>
                <c:pt idx="18947">
                  <c:v>0.36061480900000098</c:v>
                </c:pt>
                <c:pt idx="18948">
                  <c:v>0.39914736300000098</c:v>
                </c:pt>
                <c:pt idx="18949">
                  <c:v>0.42849268500000115</c:v>
                </c:pt>
                <c:pt idx="18950">
                  <c:v>0.44702717200000031</c:v>
                </c:pt>
                <c:pt idx="18951">
                  <c:v>0.45331899700000133</c:v>
                </c:pt>
                <c:pt idx="18952">
                  <c:v>0.44637390800000032</c:v>
                </c:pt>
                <c:pt idx="18953">
                  <c:v>0.42586099900000157</c:v>
                </c:pt>
                <c:pt idx="18954">
                  <c:v>0.39229361400000001</c:v>
                </c:pt>
                <c:pt idx="18955">
                  <c:v>0.34714360600000016</c:v>
                </c:pt>
                <c:pt idx="18956">
                  <c:v>0.29286900100000091</c:v>
                </c:pt>
                <c:pt idx="18957">
                  <c:v>0.232835716</c:v>
                </c:pt>
                <c:pt idx="18958">
                  <c:v>0.171118719</c:v>
                </c:pt>
                <c:pt idx="18959">
                  <c:v>0.11217999300000001</c:v>
                </c:pt>
                <c:pt idx="18960">
                  <c:v>6.0437867900000129E-2</c:v>
                </c:pt>
                <c:pt idx="18961">
                  <c:v>1.9764664000000001E-2</c:v>
                </c:pt>
                <c:pt idx="18962">
                  <c:v>-7.0267702599999997E-3</c:v>
                </c:pt>
                <c:pt idx="18963">
                  <c:v>-1.8627267200000009E-2</c:v>
                </c:pt>
                <c:pt idx="18964">
                  <c:v>-1.5516841800000005E-2</c:v>
                </c:pt>
                <c:pt idx="18965">
                  <c:v>-9.187014240000035E-6</c:v>
                </c:pt>
                <c:pt idx="18966">
                  <c:v>2.3995259199999997E-2</c:v>
                </c:pt>
                <c:pt idx="18967">
                  <c:v>5.1546110499999881E-2</c:v>
                </c:pt>
                <c:pt idx="18968">
                  <c:v>7.7406033000000193E-2</c:v>
                </c:pt>
                <c:pt idx="18969">
                  <c:v>9.6915209900000007E-2</c:v>
                </c:pt>
                <c:pt idx="18970">
                  <c:v>0.10679941100000002</c:v>
                </c:pt>
                <c:pt idx="18971">
                  <c:v>0.10576238000000017</c:v>
                </c:pt>
                <c:pt idx="18972">
                  <c:v>9.4742466600000061E-2</c:v>
                </c:pt>
                <c:pt idx="18973">
                  <c:v>7.678491890000011E-2</c:v>
                </c:pt>
                <c:pt idx="18974">
                  <c:v>5.6559458199999857E-2</c:v>
                </c:pt>
                <c:pt idx="18975">
                  <c:v>3.9624594399999997E-2</c:v>
                </c:pt>
                <c:pt idx="18976">
                  <c:v>3.1582563899999999E-2</c:v>
                </c:pt>
                <c:pt idx="18977">
                  <c:v>3.727582570000014E-2</c:v>
                </c:pt>
                <c:pt idx="18978">
                  <c:v>6.0149569599999841E-2</c:v>
                </c:pt>
                <c:pt idx="18979">
                  <c:v>0.10185534</c:v>
                </c:pt>
                <c:pt idx="18980">
                  <c:v>0.16211553000000006</c:v>
                </c:pt>
                <c:pt idx="18981">
                  <c:v>0.238820853</c:v>
                </c:pt>
                <c:pt idx="18982">
                  <c:v>0.32830430800000127</c:v>
                </c:pt>
                <c:pt idx="18983">
                  <c:v>0.42572747000000066</c:v>
                </c:pt>
                <c:pt idx="18984">
                  <c:v>0.52552596699999998</c:v>
                </c:pt>
                <c:pt idx="18985">
                  <c:v>0.6218793000000018</c:v>
                </c:pt>
                <c:pt idx="18986">
                  <c:v>0.70918573200000146</c:v>
                </c:pt>
                <c:pt idx="18987">
                  <c:v>0.78252949599999999</c:v>
                </c:pt>
                <c:pt idx="18988">
                  <c:v>0.83812094299999995</c:v>
                </c:pt>
                <c:pt idx="18989">
                  <c:v>0.87367658100000001</c:v>
                </c:pt>
                <c:pt idx="18990">
                  <c:v>0.88869193100000154</c:v>
                </c:pt>
                <c:pt idx="18991">
                  <c:v>0.88455588300000021</c:v>
                </c:pt>
                <c:pt idx="18992">
                  <c:v>0.86446324899999949</c:v>
                </c:pt>
                <c:pt idx="18993">
                  <c:v>0.83310320100000002</c:v>
                </c:pt>
                <c:pt idx="18994">
                  <c:v>0.79613549400000005</c:v>
                </c:pt>
                <c:pt idx="18995">
                  <c:v>0.75950340000000005</c:v>
                </c:pt>
                <c:pt idx="18996">
                  <c:v>0.72866858400000001</c:v>
                </c:pt>
                <c:pt idx="18997">
                  <c:v>0.70788420500000004</c:v>
                </c:pt>
                <c:pt idx="18998">
                  <c:v>0.69963620200000065</c:v>
                </c:pt>
                <c:pt idx="18999">
                  <c:v>0.70437292099999949</c:v>
                </c:pt>
                <c:pt idx="19000">
                  <c:v>0.72060190900000065</c:v>
                </c:pt>
                <c:pt idx="19001">
                  <c:v>0.74536058999999866</c:v>
                </c:pt>
                <c:pt idx="19002">
                  <c:v>0.7749785440000011</c:v>
                </c:pt>
                <c:pt idx="19003">
                  <c:v>0.80596811700000004</c:v>
                </c:pt>
                <c:pt idx="19004">
                  <c:v>0.83583118700000003</c:v>
                </c:pt>
                <c:pt idx="19005">
                  <c:v>0.8635798740000018</c:v>
                </c:pt>
                <c:pt idx="19006">
                  <c:v>0.88984078800000022</c:v>
                </c:pt>
                <c:pt idx="19007">
                  <c:v>0.91652171800000004</c:v>
                </c:pt>
                <c:pt idx="19008">
                  <c:v>0.94614167800000182</c:v>
                </c:pt>
                <c:pt idx="19009">
                  <c:v>0.98101292699999842</c:v>
                </c:pt>
                <c:pt idx="19010">
                  <c:v>1.0224930899999998</c:v>
                </c:pt>
                <c:pt idx="19011">
                  <c:v>1.0704937499999998</c:v>
                </c:pt>
                <c:pt idx="19012">
                  <c:v>1.1233478100000001</c:v>
                </c:pt>
                <c:pt idx="19013">
                  <c:v>1.1780384500000001</c:v>
                </c:pt>
                <c:pt idx="19014">
                  <c:v>1.2307047799999973</c:v>
                </c:pt>
                <c:pt idx="19015">
                  <c:v>1.27728599</c:v>
                </c:pt>
                <c:pt idx="19016">
                  <c:v>1.3141514599999999</c:v>
                </c:pt>
                <c:pt idx="19017">
                  <c:v>1.3385883599999999</c:v>
                </c:pt>
                <c:pt idx="19018">
                  <c:v>1.3490634699999999</c:v>
                </c:pt>
                <c:pt idx="19019">
                  <c:v>1.3452296799999968</c:v>
                </c:pt>
                <c:pt idx="19020">
                  <c:v>1.3277064499999998</c:v>
                </c:pt>
                <c:pt idx="19021">
                  <c:v>1.2977092799999967</c:v>
                </c:pt>
                <c:pt idx="19022">
                  <c:v>1.25663722</c:v>
                </c:pt>
                <c:pt idx="19023">
                  <c:v>1.2057361999999958</c:v>
                </c:pt>
                <c:pt idx="19024">
                  <c:v>1.14593547</c:v>
                </c:pt>
                <c:pt idx="19025">
                  <c:v>1.0779065699999999</c:v>
                </c:pt>
                <c:pt idx="19026">
                  <c:v>1.0023257699999999</c:v>
                </c:pt>
                <c:pt idx="19027">
                  <c:v>0.92025306399999951</c:v>
                </c:pt>
                <c:pt idx="19028">
                  <c:v>0.83349120100000063</c:v>
                </c:pt>
                <c:pt idx="19029">
                  <c:v>0.74478192800000065</c:v>
                </c:pt>
                <c:pt idx="19030">
                  <c:v>0.65773471800000183</c:v>
                </c:pt>
                <c:pt idx="19031">
                  <c:v>0.57646017799999949</c:v>
                </c:pt>
                <c:pt idx="19032">
                  <c:v>0.50497694499999957</c:v>
                </c:pt>
                <c:pt idx="19033">
                  <c:v>0.44653984799999996</c:v>
                </c:pt>
                <c:pt idx="19034">
                  <c:v>0.40307686800000098</c:v>
                </c:pt>
                <c:pt idx="19035">
                  <c:v>0.37489945600000002</c:v>
                </c:pt>
                <c:pt idx="19036">
                  <c:v>0.36077466300000127</c:v>
                </c:pt>
                <c:pt idx="19037">
                  <c:v>0.35833694500000091</c:v>
                </c:pt>
                <c:pt idx="19038">
                  <c:v>0.36471251800000032</c:v>
                </c:pt>
                <c:pt idx="19039">
                  <c:v>0.37716792900000073</c:v>
                </c:pt>
                <c:pt idx="19040">
                  <c:v>0.39359550800000032</c:v>
                </c:pt>
                <c:pt idx="19041">
                  <c:v>0.41271591100000032</c:v>
                </c:pt>
                <c:pt idx="19042">
                  <c:v>0.43397951900000098</c:v>
                </c:pt>
                <c:pt idx="19043">
                  <c:v>0.45725011599999998</c:v>
                </c:pt>
                <c:pt idx="19044">
                  <c:v>0.48241359900000103</c:v>
                </c:pt>
                <c:pt idx="19045">
                  <c:v>0.50905694299999948</c:v>
                </c:pt>
                <c:pt idx="19046">
                  <c:v>0.53631227399999959</c:v>
                </c:pt>
                <c:pt idx="19047">
                  <c:v>0.56288495400000005</c:v>
                </c:pt>
                <c:pt idx="19048">
                  <c:v>0.58721610499999755</c:v>
                </c:pt>
                <c:pt idx="19049">
                  <c:v>0.60769499600000243</c:v>
                </c:pt>
                <c:pt idx="19050">
                  <c:v>0.62284523700000305</c:v>
                </c:pt>
                <c:pt idx="19051">
                  <c:v>0.63144261000000146</c:v>
                </c:pt>
                <c:pt idx="19052">
                  <c:v>0.63256804600000005</c:v>
                </c:pt>
                <c:pt idx="19053">
                  <c:v>0.62563058000000005</c:v>
                </c:pt>
                <c:pt idx="19054">
                  <c:v>0.61039914399999995</c:v>
                </c:pt>
                <c:pt idx="19055">
                  <c:v>0.58706638299999825</c:v>
                </c:pt>
                <c:pt idx="19056">
                  <c:v>0.55633725000000001</c:v>
                </c:pt>
                <c:pt idx="19057">
                  <c:v>0.51950794799999866</c:v>
                </c:pt>
                <c:pt idx="19058">
                  <c:v>0.47849019800000031</c:v>
                </c:pt>
                <c:pt idx="19059">
                  <c:v>0.43573854499999998</c:v>
                </c:pt>
                <c:pt idx="19060">
                  <c:v>0.39405766700000133</c:v>
                </c:pt>
                <c:pt idx="19061">
                  <c:v>0.35629398600000001</c:v>
                </c:pt>
                <c:pt idx="19062">
                  <c:v>0.32493930900000073</c:v>
                </c:pt>
                <c:pt idx="19063">
                  <c:v>0.30170014299999998</c:v>
                </c:pt>
                <c:pt idx="19064">
                  <c:v>0.28710135399999998</c:v>
                </c:pt>
                <c:pt idx="19065">
                  <c:v>0.28020099500000073</c:v>
                </c:pt>
                <c:pt idx="19066">
                  <c:v>0.27849236200000038</c:v>
                </c:pt>
                <c:pt idx="19067">
                  <c:v>0.27805023099999998</c:v>
                </c:pt>
                <c:pt idx="19068">
                  <c:v>0.27394378300000038</c:v>
                </c:pt>
                <c:pt idx="19069">
                  <c:v>0.26088778100000115</c:v>
                </c:pt>
                <c:pt idx="19070">
                  <c:v>0.23404675100000033</c:v>
                </c:pt>
                <c:pt idx="19071">
                  <c:v>0.18985392000000001</c:v>
                </c:pt>
                <c:pt idx="19072">
                  <c:v>0.12668295699999987</c:v>
                </c:pt>
                <c:pt idx="19073">
                  <c:v>4.5219457400000003E-2</c:v>
                </c:pt>
                <c:pt idx="19074">
                  <c:v>-5.1568365299999863E-2</c:v>
                </c:pt>
                <c:pt idx="19075">
                  <c:v>-0.15887643400000048</c:v>
                </c:pt>
                <c:pt idx="19076">
                  <c:v>-0.27085101299999997</c:v>
                </c:pt>
                <c:pt idx="19077">
                  <c:v>-0.38155655200000038</c:v>
                </c:pt>
                <c:pt idx="19078">
                  <c:v>-0.48592491100000157</c:v>
                </c:pt>
                <c:pt idx="19079">
                  <c:v>-0.58049319099999841</c:v>
                </c:pt>
                <c:pt idx="19080">
                  <c:v>-0.66379257600000219</c:v>
                </c:pt>
                <c:pt idx="19081">
                  <c:v>-0.73633485499999995</c:v>
                </c:pt>
                <c:pt idx="19082">
                  <c:v>-0.80023735399999996</c:v>
                </c:pt>
                <c:pt idx="19083">
                  <c:v>-0.85860008900000062</c:v>
                </c:pt>
                <c:pt idx="19084">
                  <c:v>-0.91479061600000278</c:v>
                </c:pt>
                <c:pt idx="19085">
                  <c:v>-0.97179017100000065</c:v>
                </c:pt>
                <c:pt idx="19086">
                  <c:v>-1.0317187499999998</c:v>
                </c:pt>
                <c:pt idx="19087">
                  <c:v>-1.0956007099999998</c:v>
                </c:pt>
                <c:pt idx="19088">
                  <c:v>-1.1633699399999999</c:v>
                </c:pt>
                <c:pt idx="19089">
                  <c:v>-1.2340665499999999</c:v>
                </c:pt>
                <c:pt idx="19090">
                  <c:v>-1.3061459300000029</c:v>
                </c:pt>
                <c:pt idx="19091">
                  <c:v>-1.37781555</c:v>
                </c:pt>
                <c:pt idx="19092">
                  <c:v>-1.4473261899999967</c:v>
                </c:pt>
                <c:pt idx="19093">
                  <c:v>-1.5131661899999973</c:v>
                </c:pt>
                <c:pt idx="19094">
                  <c:v>-1.57413658</c:v>
                </c:pt>
                <c:pt idx="19095">
                  <c:v>-1.6293090299999999</c:v>
                </c:pt>
                <c:pt idx="19096">
                  <c:v>-1.6778953899999998</c:v>
                </c:pt>
                <c:pt idx="19097">
                  <c:v>-1.7190744199999974</c:v>
                </c:pt>
                <c:pt idx="19098">
                  <c:v>-1.751831349999996</c:v>
                </c:pt>
                <c:pt idx="19099">
                  <c:v>-1.7748667799999998</c:v>
                </c:pt>
                <c:pt idx="19100">
                  <c:v>-1.7866185800000005</c:v>
                </c:pt>
                <c:pt idx="19101">
                  <c:v>-1.7854167299999999</c:v>
                </c:pt>
                <c:pt idx="19102">
                  <c:v>-1.7697562599999974</c:v>
                </c:pt>
                <c:pt idx="19103">
                  <c:v>-1.7386415600000005</c:v>
                </c:pt>
                <c:pt idx="19104">
                  <c:v>-1.6919266599999963</c:v>
                </c:pt>
                <c:pt idx="19105">
                  <c:v>-1.6305665899999999</c:v>
                </c:pt>
                <c:pt idx="19106">
                  <c:v>-1.55670737</c:v>
                </c:pt>
                <c:pt idx="19107">
                  <c:v>-1.4735728699999999</c:v>
                </c:pt>
                <c:pt idx="19108">
                  <c:v>-1.3851549200000026</c:v>
                </c:pt>
                <c:pt idx="19109">
                  <c:v>-1.2957578700000001</c:v>
                </c:pt>
                <c:pt idx="19110">
                  <c:v>-1.20948042</c:v>
                </c:pt>
                <c:pt idx="19111">
                  <c:v>-1.1297291399999998</c:v>
                </c:pt>
                <c:pt idx="19112">
                  <c:v>-1.0588426499999999</c:v>
                </c:pt>
                <c:pt idx="19113">
                  <c:v>-0.99787848000000001</c:v>
                </c:pt>
                <c:pt idx="19114">
                  <c:v>-0.9465811789999995</c:v>
                </c:pt>
                <c:pt idx="19115">
                  <c:v>-0.90352322699999998</c:v>
                </c:pt>
                <c:pt idx="19116">
                  <c:v>-0.86639449200000196</c:v>
                </c:pt>
                <c:pt idx="19117">
                  <c:v>-0.83240593600000146</c:v>
                </c:pt>
                <c:pt idx="19118">
                  <c:v>-0.79876449800000004</c:v>
                </c:pt>
                <c:pt idx="19119">
                  <c:v>-0.76316538</c:v>
                </c:pt>
                <c:pt idx="19120">
                  <c:v>-0.72423181100000145</c:v>
                </c:pt>
                <c:pt idx="19121">
                  <c:v>-0.68182364800000061</c:v>
                </c:pt>
                <c:pt idx="19122">
                  <c:v>-0.63714027100000181</c:v>
                </c:pt>
                <c:pt idx="19123">
                  <c:v>-0.59256946799999888</c:v>
                </c:pt>
                <c:pt idx="19124">
                  <c:v>-0.55128029499999998</c:v>
                </c:pt>
                <c:pt idx="19125">
                  <c:v>-0.5166161929999995</c:v>
                </c:pt>
                <c:pt idx="19126">
                  <c:v>-0.49139847900000133</c:v>
                </c:pt>
                <c:pt idx="19127">
                  <c:v>-0.47728402800000008</c:v>
                </c:pt>
                <c:pt idx="19128">
                  <c:v>-0.4743213800000009</c:v>
                </c:pt>
                <c:pt idx="19129">
                  <c:v>-0.48081402400000073</c:v>
                </c:pt>
                <c:pt idx="19130">
                  <c:v>-0.49353571800000001</c:v>
                </c:pt>
                <c:pt idx="19131">
                  <c:v>-0.50826146999999866</c:v>
                </c:pt>
                <c:pt idx="19132">
                  <c:v>-0.52050523500000001</c:v>
                </c:pt>
                <c:pt idx="19133">
                  <c:v>-0.52630335999999867</c:v>
                </c:pt>
                <c:pt idx="19134">
                  <c:v>-0.52287447899999995</c:v>
                </c:pt>
                <c:pt idx="19135">
                  <c:v>-0.50901618499999768</c:v>
                </c:pt>
                <c:pt idx="19136">
                  <c:v>-0.48516562800000002</c:v>
                </c:pt>
                <c:pt idx="19137">
                  <c:v>-0.45313288899999998</c:v>
                </c:pt>
                <c:pt idx="19138">
                  <c:v>-0.41559173400000005</c:v>
                </c:pt>
                <c:pt idx="19139">
                  <c:v>-0.37546050300000133</c:v>
                </c:pt>
                <c:pt idx="19140">
                  <c:v>-0.33531670200000152</c:v>
                </c:pt>
                <c:pt idx="19141">
                  <c:v>-0.29696650200000091</c:v>
                </c:pt>
                <c:pt idx="19142">
                  <c:v>-0.26123430600000003</c:v>
                </c:pt>
                <c:pt idx="19143">
                  <c:v>-0.22798326200000021</c:v>
                </c:pt>
                <c:pt idx="19144">
                  <c:v>-0.19632411000000005</c:v>
                </c:pt>
                <c:pt idx="19145">
                  <c:v>-0.16493958600000042</c:v>
                </c:pt>
                <c:pt idx="19146">
                  <c:v>-0.13244439600000052</c:v>
                </c:pt>
                <c:pt idx="19147">
                  <c:v>-9.771110840000001E-2</c:v>
                </c:pt>
                <c:pt idx="19148">
                  <c:v>-6.0119050900000033E-2</c:v>
                </c:pt>
                <c:pt idx="19149">
                  <c:v>-1.970876620000004E-2</c:v>
                </c:pt>
                <c:pt idx="19150">
                  <c:v>2.2752618100000011E-2</c:v>
                </c:pt>
                <c:pt idx="19151">
                  <c:v>6.5779873799999958E-2</c:v>
                </c:pt>
                <c:pt idx="19152">
                  <c:v>0.107237491</c:v>
                </c:pt>
                <c:pt idx="19153">
                  <c:v>0.14446284300000042</c:v>
                </c:pt>
                <c:pt idx="19154">
                  <c:v>0.17445192400000001</c:v>
                </c:pt>
                <c:pt idx="19155">
                  <c:v>0.19412041399999988</c:v>
                </c:pt>
                <c:pt idx="19156">
                  <c:v>0.20064748200000052</c:v>
                </c:pt>
                <c:pt idx="19157">
                  <c:v>0.19188682699999987</c:v>
                </c:pt>
                <c:pt idx="19158">
                  <c:v>0.16680034300000021</c:v>
                </c:pt>
                <c:pt idx="19159">
                  <c:v>0.12583809500000001</c:v>
                </c:pt>
                <c:pt idx="19160">
                  <c:v>7.1168449800000033E-2</c:v>
                </c:pt>
                <c:pt idx="19161">
                  <c:v>6.6691821500000021E-3</c:v>
                </c:pt>
                <c:pt idx="19162">
                  <c:v>-6.2376244300000133E-2</c:v>
                </c:pt>
                <c:pt idx="19163">
                  <c:v>-0.12987245</c:v>
                </c:pt>
                <c:pt idx="19164">
                  <c:v>-0.18971680500000052</c:v>
                </c:pt>
                <c:pt idx="19165">
                  <c:v>-0.23667391099999988</c:v>
                </c:pt>
                <c:pt idx="19166">
                  <c:v>-0.26714542699999999</c:v>
                </c:pt>
                <c:pt idx="19167">
                  <c:v>-0.27967153900000002</c:v>
                </c:pt>
                <c:pt idx="19168">
                  <c:v>-0.27505865000000002</c:v>
                </c:pt>
                <c:pt idx="19169">
                  <c:v>-0.25611368899999998</c:v>
                </c:pt>
                <c:pt idx="19170">
                  <c:v>-0.22705896500000006</c:v>
                </c:pt>
                <c:pt idx="19171">
                  <c:v>-0.19277382699999987</c:v>
                </c:pt>
                <c:pt idx="19172">
                  <c:v>-0.15803865800000036</c:v>
                </c:pt>
                <c:pt idx="19173">
                  <c:v>-0.12693909200000036</c:v>
                </c:pt>
                <c:pt idx="19174">
                  <c:v>-0.10253258000000012</c:v>
                </c:pt>
                <c:pt idx="19175">
                  <c:v>-8.6802474700000007E-2</c:v>
                </c:pt>
                <c:pt idx="19176">
                  <c:v>-8.0852374200000063E-2</c:v>
                </c:pt>
                <c:pt idx="19177">
                  <c:v>-8.5242205500000001E-2</c:v>
                </c:pt>
                <c:pt idx="19178">
                  <c:v>-0.10034554200000002</c:v>
                </c:pt>
                <c:pt idx="19179">
                  <c:v>-0.126618865</c:v>
                </c:pt>
                <c:pt idx="19180">
                  <c:v>-0.16470478100000024</c:v>
                </c:pt>
                <c:pt idx="19181">
                  <c:v>-0.21533551500000001</c:v>
                </c:pt>
                <c:pt idx="19182">
                  <c:v>-0.27905404299999997</c:v>
                </c:pt>
                <c:pt idx="19183">
                  <c:v>-0.35581112000000031</c:v>
                </c:pt>
                <c:pt idx="19184">
                  <c:v>-0.44453026300000031</c:v>
                </c:pt>
                <c:pt idx="19185">
                  <c:v>-0.54274837300000145</c:v>
                </c:pt>
                <c:pt idx="19186">
                  <c:v>-0.64643287000000005</c:v>
                </c:pt>
                <c:pt idx="19187">
                  <c:v>-0.7500506780000018</c:v>
                </c:pt>
                <c:pt idx="19188">
                  <c:v>-0.84691474600000005</c:v>
                </c:pt>
                <c:pt idx="19189">
                  <c:v>-0.92977909900000133</c:v>
                </c:pt>
                <c:pt idx="19190">
                  <c:v>-0.99160098399999996</c:v>
                </c:pt>
                <c:pt idx="19191">
                  <c:v>-1.0263524500000001</c:v>
                </c:pt>
                <c:pt idx="19192">
                  <c:v>-1.0297575800000001</c:v>
                </c:pt>
                <c:pt idx="19193">
                  <c:v>-0.99984956599999997</c:v>
                </c:pt>
                <c:pt idx="19194">
                  <c:v>-0.93727750700000001</c:v>
                </c:pt>
                <c:pt idx="19195">
                  <c:v>-0.84533556499999996</c:v>
                </c:pt>
                <c:pt idx="19196">
                  <c:v>-0.72972086900000133</c:v>
                </c:pt>
                <c:pt idx="19197">
                  <c:v>-0.59805032199999875</c:v>
                </c:pt>
                <c:pt idx="19198">
                  <c:v>-0.45917622000000002</c:v>
                </c:pt>
                <c:pt idx="19199">
                  <c:v>-0.32235042200000097</c:v>
                </c:pt>
                <c:pt idx="19200">
                  <c:v>-0.19629942700000041</c:v>
                </c:pt>
                <c:pt idx="19201">
                  <c:v>-8.8290378900000382E-2</c:v>
                </c:pt>
                <c:pt idx="19202">
                  <c:v>-3.2941928900000091E-3</c:v>
                </c:pt>
                <c:pt idx="19203">
                  <c:v>5.6635370099999888E-2</c:v>
                </c:pt>
                <c:pt idx="19204">
                  <c:v>9.2648230200000001E-2</c:v>
                </c:pt>
                <c:pt idx="19205">
                  <c:v>0.10896452000000025</c:v>
                </c:pt>
                <c:pt idx="19206">
                  <c:v>0.11229382700000012</c:v>
                </c:pt>
                <c:pt idx="19207">
                  <c:v>0.11085779599999984</c:v>
                </c:pt>
                <c:pt idx="19208">
                  <c:v>0.11315242700000003</c:v>
                </c:pt>
                <c:pt idx="19209">
                  <c:v>0.12664571599999988</c:v>
                </c:pt>
                <c:pt idx="19210">
                  <c:v>0.15663650400000001</c:v>
                </c:pt>
                <c:pt idx="19211">
                  <c:v>0.20547663999999999</c:v>
                </c:pt>
                <c:pt idx="19212">
                  <c:v>0.27228953299999997</c:v>
                </c:pt>
                <c:pt idx="19213">
                  <c:v>0.353223546</c:v>
                </c:pt>
                <c:pt idx="19214">
                  <c:v>0.4421685690000009</c:v>
                </c:pt>
                <c:pt idx="19215">
                  <c:v>0.53178195600000144</c:v>
                </c:pt>
                <c:pt idx="19216">
                  <c:v>0.61462192000000182</c:v>
                </c:pt>
                <c:pt idx="19217">
                  <c:v>0.68418571300000064</c:v>
                </c:pt>
                <c:pt idx="19218">
                  <c:v>0.73569058600000181</c:v>
                </c:pt>
                <c:pt idx="19219">
                  <c:v>0.76649908000000133</c:v>
                </c:pt>
                <c:pt idx="19220">
                  <c:v>0.77616431200000136</c:v>
                </c:pt>
                <c:pt idx="19221">
                  <c:v>0.76613488700000065</c:v>
                </c:pt>
                <c:pt idx="19222">
                  <c:v>0.73921191700000133</c:v>
                </c:pt>
                <c:pt idx="19223">
                  <c:v>0.69888068800000025</c:v>
                </c:pt>
                <c:pt idx="19224">
                  <c:v>0.6486501230000018</c:v>
                </c:pt>
                <c:pt idx="19225">
                  <c:v>0.59152583200000064</c:v>
                </c:pt>
                <c:pt idx="19226">
                  <c:v>0.52970894000000002</c:v>
                </c:pt>
                <c:pt idx="19227">
                  <c:v>0.464563112</c:v>
                </c:pt>
                <c:pt idx="19228">
                  <c:v>0.39683198300000133</c:v>
                </c:pt>
                <c:pt idx="19229">
                  <c:v>0.32702841900000157</c:v>
                </c:pt>
                <c:pt idx="19230">
                  <c:v>0.25587751600000008</c:v>
                </c:pt>
                <c:pt idx="19231">
                  <c:v>0.18468325299999999</c:v>
                </c:pt>
                <c:pt idx="19232">
                  <c:v>0.11551166400000003</c:v>
                </c:pt>
                <c:pt idx="19233">
                  <c:v>5.113571339999988E-2</c:v>
                </c:pt>
                <c:pt idx="19234">
                  <c:v>-5.2510383000000131E-3</c:v>
                </c:pt>
                <c:pt idx="19235">
                  <c:v>-5.0486549800000023E-2</c:v>
                </c:pt>
                <c:pt idx="19236">
                  <c:v>-8.1957904500000067E-2</c:v>
                </c:pt>
                <c:pt idx="19237">
                  <c:v>-9.8077077200000043E-2</c:v>
                </c:pt>
                <c:pt idx="19238">
                  <c:v>-9.8625444100000584E-2</c:v>
                </c:pt>
                <c:pt idx="19239">
                  <c:v>-8.4911177000000018E-2</c:v>
                </c:pt>
                <c:pt idx="19240">
                  <c:v>-5.9716920300000281E-2</c:v>
                </c:pt>
                <c:pt idx="19241">
                  <c:v>-2.7047574700000052E-2</c:v>
                </c:pt>
                <c:pt idx="19242">
                  <c:v>8.2966981800000009E-3</c:v>
                </c:pt>
                <c:pt idx="19243">
                  <c:v>4.1281422399999872E-2</c:v>
                </c:pt>
                <c:pt idx="19244">
                  <c:v>6.727867949999998E-2</c:v>
                </c:pt>
                <c:pt idx="19245">
                  <c:v>8.2720565800000048E-2</c:v>
                </c:pt>
                <c:pt idx="19246">
                  <c:v>8.5678455500000264E-2</c:v>
                </c:pt>
                <c:pt idx="19247">
                  <c:v>7.6272606199999995E-2</c:v>
                </c:pt>
                <c:pt idx="19248">
                  <c:v>5.6817471700000129E-2</c:v>
                </c:pt>
                <c:pt idx="19249">
                  <c:v>3.163454500000009E-2</c:v>
                </c:pt>
                <c:pt idx="19250">
                  <c:v>6.5134335400000021E-3</c:v>
                </c:pt>
                <c:pt idx="19251">
                  <c:v>-1.2132984999999994E-2</c:v>
                </c:pt>
                <c:pt idx="19252">
                  <c:v>-1.8304211500000001E-2</c:v>
                </c:pt>
                <c:pt idx="19253">
                  <c:v>-7.4664938500000133E-3</c:v>
                </c:pt>
                <c:pt idx="19254">
                  <c:v>2.2568701399999988E-2</c:v>
                </c:pt>
                <c:pt idx="19255">
                  <c:v>7.1122941499999995E-2</c:v>
                </c:pt>
                <c:pt idx="19256">
                  <c:v>0.134608649</c:v>
                </c:pt>
                <c:pt idx="19257">
                  <c:v>0.20699878100000052</c:v>
                </c:pt>
                <c:pt idx="19258">
                  <c:v>0.28073879699999998</c:v>
                </c:pt>
                <c:pt idx="19259">
                  <c:v>0.3479356370000003</c:v>
                </c:pt>
                <c:pt idx="19260">
                  <c:v>0.40159962600000004</c:v>
                </c:pt>
                <c:pt idx="19261">
                  <c:v>0.43669896900000127</c:v>
                </c:pt>
                <c:pt idx="19262">
                  <c:v>0.45083111300000001</c:v>
                </c:pt>
                <c:pt idx="19263">
                  <c:v>0.44439903200000003</c:v>
                </c:pt>
                <c:pt idx="19264">
                  <c:v>0.42029218200000001</c:v>
                </c:pt>
                <c:pt idx="19265">
                  <c:v>0.38318330600000067</c:v>
                </c:pt>
                <c:pt idx="19266">
                  <c:v>0.33862476600000152</c:v>
                </c:pt>
                <c:pt idx="19267">
                  <c:v>0.29215616700000091</c:v>
                </c:pt>
                <c:pt idx="19268">
                  <c:v>0.24860100900000001</c:v>
                </c:pt>
                <c:pt idx="19269">
                  <c:v>0.211655591</c:v>
                </c:pt>
                <c:pt idx="19270">
                  <c:v>0.183777677</c:v>
                </c:pt>
                <c:pt idx="19271">
                  <c:v>0.16630190200000006</c:v>
                </c:pt>
                <c:pt idx="19272">
                  <c:v>0.15966730700000042</c:v>
                </c:pt>
                <c:pt idx="19273">
                  <c:v>0.16364116300000006</c:v>
                </c:pt>
                <c:pt idx="19274">
                  <c:v>0.17747006100000001</c:v>
                </c:pt>
                <c:pt idx="19275">
                  <c:v>0.19994752200000021</c:v>
                </c:pt>
                <c:pt idx="19276">
                  <c:v>0.22943977700000009</c:v>
                </c:pt>
                <c:pt idx="19277">
                  <c:v>0.26393916699999997</c:v>
                </c:pt>
                <c:pt idx="19278">
                  <c:v>0.30120215500000008</c:v>
                </c:pt>
                <c:pt idx="19279">
                  <c:v>0.33898953400000104</c:v>
                </c:pt>
                <c:pt idx="19280">
                  <c:v>0.3753740150000015</c:v>
                </c:pt>
                <c:pt idx="19281">
                  <c:v>0.40903841700000032</c:v>
                </c:pt>
                <c:pt idx="19282">
                  <c:v>0.43947218900000151</c:v>
                </c:pt>
                <c:pt idx="19283">
                  <c:v>0.46699456800000066</c:v>
                </c:pt>
                <c:pt idx="19284">
                  <c:v>0.49258299500000152</c:v>
                </c:pt>
                <c:pt idx="19285">
                  <c:v>0.51754543800000063</c:v>
                </c:pt>
                <c:pt idx="19286">
                  <c:v>0.54312708600000004</c:v>
                </c:pt>
                <c:pt idx="19287">
                  <c:v>0.57016354699999949</c:v>
                </c:pt>
                <c:pt idx="19288">
                  <c:v>0.5988749280000002</c:v>
                </c:pt>
                <c:pt idx="19289">
                  <c:v>0.62884952300000196</c:v>
                </c:pt>
                <c:pt idx="19290">
                  <c:v>0.65920004000000065</c:v>
                </c:pt>
                <c:pt idx="19291">
                  <c:v>0.68882533800000179</c:v>
                </c:pt>
                <c:pt idx="19292">
                  <c:v>0.716686249</c:v>
                </c:pt>
                <c:pt idx="19293">
                  <c:v>0.74201126200000145</c:v>
                </c:pt>
                <c:pt idx="19294">
                  <c:v>0.7643930340000018</c:v>
                </c:pt>
                <c:pt idx="19295">
                  <c:v>0.78378279299999998</c:v>
                </c:pt>
                <c:pt idx="19296">
                  <c:v>0.80043044299999999</c:v>
                </c:pt>
                <c:pt idx="19297">
                  <c:v>0.81482756499999998</c:v>
                </c:pt>
                <c:pt idx="19298">
                  <c:v>0.82769126500000145</c:v>
                </c:pt>
                <c:pt idx="19299">
                  <c:v>0.83998887000000133</c:v>
                </c:pt>
                <c:pt idx="19300">
                  <c:v>0.85296169600000182</c:v>
                </c:pt>
                <c:pt idx="19301">
                  <c:v>0.8680904790000018</c:v>
                </c:pt>
                <c:pt idx="19302">
                  <c:v>0.88695527400000063</c:v>
                </c:pt>
                <c:pt idx="19303">
                  <c:v>0.91098273399999996</c:v>
                </c:pt>
                <c:pt idx="19304">
                  <c:v>0.94112128200000145</c:v>
                </c:pt>
                <c:pt idx="19305">
                  <c:v>0.97752505700000136</c:v>
                </c:pt>
                <c:pt idx="19306">
                  <c:v>1.01933707</c:v>
                </c:pt>
                <c:pt idx="19307">
                  <c:v>1.0646407499999999</c:v>
                </c:pt>
                <c:pt idx="19308">
                  <c:v>1.1106066399999999</c:v>
                </c:pt>
                <c:pt idx="19309">
                  <c:v>1.1538091999999998</c:v>
                </c:pt>
                <c:pt idx="19310">
                  <c:v>1.1906509300000043</c:v>
                </c:pt>
                <c:pt idx="19311">
                  <c:v>1.217816239999997</c:v>
                </c:pt>
                <c:pt idx="19312">
                  <c:v>1.2326846499999973</c:v>
                </c:pt>
                <c:pt idx="19313">
                  <c:v>1.2336543799999973</c:v>
                </c:pt>
                <c:pt idx="19314">
                  <c:v>1.2203523700000001</c:v>
                </c:pt>
                <c:pt idx="19315">
                  <c:v>1.19372083</c:v>
                </c:pt>
                <c:pt idx="19316">
                  <c:v>1.1559772699999999</c:v>
                </c:pt>
                <c:pt idx="19317">
                  <c:v>1.1104426599999999</c:v>
                </c:pt>
                <c:pt idx="19318">
                  <c:v>1.0612366599999965</c:v>
                </c:pt>
                <c:pt idx="19319">
                  <c:v>1.0128513699999999</c:v>
                </c:pt>
                <c:pt idx="19320">
                  <c:v>0.96963805900000133</c:v>
                </c:pt>
                <c:pt idx="19321">
                  <c:v>0.93527416399999996</c:v>
                </c:pt>
                <c:pt idx="19322">
                  <c:v>0.91229410600000005</c:v>
                </c:pt>
                <c:pt idx="19323">
                  <c:v>0.90177272399999997</c:v>
                </c:pt>
                <c:pt idx="19324">
                  <c:v>0.90322598200000004</c:v>
                </c:pt>
                <c:pt idx="19325">
                  <c:v>0.91474704500000004</c:v>
                </c:pt>
                <c:pt idx="19326">
                  <c:v>0.93334344700000005</c:v>
                </c:pt>
                <c:pt idx="19327">
                  <c:v>0.95539391900000004</c:v>
                </c:pt>
                <c:pt idx="19328">
                  <c:v>0.97712111900000065</c:v>
                </c:pt>
                <c:pt idx="19329">
                  <c:v>0.994981797</c:v>
                </c:pt>
                <c:pt idx="19330">
                  <c:v>1.00591002</c:v>
                </c:pt>
                <c:pt idx="19331">
                  <c:v>1.0073994299999998</c:v>
                </c:pt>
                <c:pt idx="19332">
                  <c:v>0.997459859</c:v>
                </c:pt>
                <c:pt idx="19333">
                  <c:v>0.9745202679999998</c:v>
                </c:pt>
                <c:pt idx="19334">
                  <c:v>0.93736091799999999</c:v>
                </c:pt>
                <c:pt idx="19335">
                  <c:v>0.88513817200000022</c:v>
                </c:pt>
                <c:pt idx="19336">
                  <c:v>0.81752648299999997</c:v>
                </c:pt>
                <c:pt idx="19337">
                  <c:v>0.73494609700000146</c:v>
                </c:pt>
                <c:pt idx="19338">
                  <c:v>0.63879984200000317</c:v>
                </c:pt>
                <c:pt idx="19339">
                  <c:v>0.5316167429999995</c:v>
                </c:pt>
                <c:pt idx="19340">
                  <c:v>0.41701001600000032</c:v>
                </c:pt>
                <c:pt idx="19341">
                  <c:v>0.29940537500000097</c:v>
                </c:pt>
                <c:pt idx="19342">
                  <c:v>0.18356202799999999</c:v>
                </c:pt>
                <c:pt idx="19343">
                  <c:v>7.3983296900000134E-2</c:v>
                </c:pt>
                <c:pt idx="19344">
                  <c:v>-2.5642903600000076E-2</c:v>
                </c:pt>
                <c:pt idx="19345">
                  <c:v>-0.11283182800000001</c:v>
                </c:pt>
                <c:pt idx="19346">
                  <c:v>-0.18642163800000036</c:v>
                </c:pt>
                <c:pt idx="19347">
                  <c:v>-0.24641141600000058</c:v>
                </c:pt>
                <c:pt idx="19348">
                  <c:v>-0.29358781100000098</c:v>
                </c:pt>
                <c:pt idx="19349">
                  <c:v>-0.32907413400000091</c:v>
                </c:pt>
                <c:pt idx="19350">
                  <c:v>-0.35394839500000103</c:v>
                </c:pt>
                <c:pt idx="19351">
                  <c:v>-0.36904105300000001</c:v>
                </c:pt>
                <c:pt idx="19352">
                  <c:v>-0.37495069400000097</c:v>
                </c:pt>
                <c:pt idx="19353">
                  <c:v>-0.37223505499999993</c:v>
                </c:pt>
                <c:pt idx="19354">
                  <c:v>-0.36167464000000032</c:v>
                </c:pt>
                <c:pt idx="19355">
                  <c:v>-0.34448260700000138</c:v>
                </c:pt>
                <c:pt idx="19356">
                  <c:v>-0.32236006200000134</c:v>
                </c:pt>
                <c:pt idx="19357">
                  <c:v>-0.29735099100000151</c:v>
                </c:pt>
                <c:pt idx="19358">
                  <c:v>-0.27152110899999998</c:v>
                </c:pt>
                <c:pt idx="19359">
                  <c:v>-0.24654902400000042</c:v>
                </c:pt>
                <c:pt idx="19360">
                  <c:v>-0.22335133400000021</c:v>
                </c:pt>
                <c:pt idx="19361">
                  <c:v>-0.201865552</c:v>
                </c:pt>
                <c:pt idx="19362">
                  <c:v>-0.18107849600000042</c:v>
                </c:pt>
                <c:pt idx="19363">
                  <c:v>-0.15932486900000001</c:v>
                </c:pt>
                <c:pt idx="19364">
                  <c:v>-0.134810548</c:v>
                </c:pt>
                <c:pt idx="19365">
                  <c:v>-0.106247408</c:v>
                </c:pt>
                <c:pt idx="19366">
                  <c:v>-7.3448420500000014E-2</c:v>
                </c:pt>
                <c:pt idx="19367">
                  <c:v>-3.7727871500000051E-2</c:v>
                </c:pt>
                <c:pt idx="19368">
                  <c:v>-1.9894253300000021E-3</c:v>
                </c:pt>
                <c:pt idx="19369">
                  <c:v>2.9543950500000016E-2</c:v>
                </c:pt>
                <c:pt idx="19370">
                  <c:v>5.1921264000000002E-2</c:v>
                </c:pt>
                <c:pt idx="19371">
                  <c:v>6.0259579599999863E-2</c:v>
                </c:pt>
                <c:pt idx="19372">
                  <c:v>5.0583854900000023E-2</c:v>
                </c:pt>
                <c:pt idx="19373">
                  <c:v>2.054234390000001E-2</c:v>
                </c:pt>
                <c:pt idx="19374">
                  <c:v>-3.0136603299999998E-2</c:v>
                </c:pt>
                <c:pt idx="19375">
                  <c:v>-9.9515235000000063E-2</c:v>
                </c:pt>
                <c:pt idx="19376">
                  <c:v>-0.18364542000000036</c:v>
                </c:pt>
                <c:pt idx="19377">
                  <c:v>-0.27703505199999995</c:v>
                </c:pt>
                <c:pt idx="19378">
                  <c:v>-0.37328608000000091</c:v>
                </c:pt>
                <c:pt idx="19379">
                  <c:v>-0.46579996400000001</c:v>
                </c:pt>
                <c:pt idx="19380">
                  <c:v>-0.54845650899999843</c:v>
                </c:pt>
                <c:pt idx="19381">
                  <c:v>-0.61619674599999996</c:v>
                </c:pt>
                <c:pt idx="19382">
                  <c:v>-0.66546413700000062</c:v>
                </c:pt>
                <c:pt idx="19383">
                  <c:v>-0.6944785100000006</c:v>
                </c:pt>
                <c:pt idx="19384">
                  <c:v>-0.70333264399999951</c:v>
                </c:pt>
                <c:pt idx="19385">
                  <c:v>-0.69391162200000178</c:v>
                </c:pt>
                <c:pt idx="19386">
                  <c:v>-0.66964641000000302</c:v>
                </c:pt>
                <c:pt idx="19387">
                  <c:v>-0.63512479200000183</c:v>
                </c:pt>
                <c:pt idx="19388">
                  <c:v>-0.59559534099999956</c:v>
                </c:pt>
                <c:pt idx="19389">
                  <c:v>-0.55641240199999842</c:v>
                </c:pt>
                <c:pt idx="19390">
                  <c:v>-0.5224789009999995</c:v>
                </c:pt>
                <c:pt idx="19391">
                  <c:v>-0.49775024299999998</c:v>
                </c:pt>
                <c:pt idx="19392">
                  <c:v>-0.48485761600000032</c:v>
                </c:pt>
                <c:pt idx="19393">
                  <c:v>-0.48489982000000031</c:v>
                </c:pt>
                <c:pt idx="19394">
                  <c:v>-0.4974323110000009</c:v>
                </c:pt>
                <c:pt idx="19395">
                  <c:v>-0.52065381100000063</c:v>
                </c:pt>
                <c:pt idx="19396">
                  <c:v>-0.55176146000000004</c:v>
                </c:pt>
                <c:pt idx="19397">
                  <c:v>-0.58741442999999838</c:v>
                </c:pt>
                <c:pt idx="19398">
                  <c:v>-0.62422851600000195</c:v>
                </c:pt>
                <c:pt idx="19399">
                  <c:v>-0.65921673599999997</c:v>
                </c:pt>
                <c:pt idx="19400">
                  <c:v>-0.69010581300000218</c:v>
                </c:pt>
                <c:pt idx="19401">
                  <c:v>-0.71548654699999958</c:v>
                </c:pt>
                <c:pt idx="19402">
                  <c:v>-0.73479137400000183</c:v>
                </c:pt>
                <c:pt idx="19403">
                  <c:v>-0.748132515</c:v>
                </c:pt>
                <c:pt idx="19404">
                  <c:v>-0.75605799100000004</c:v>
                </c:pt>
                <c:pt idx="19405">
                  <c:v>-0.75929580700000265</c:v>
                </c:pt>
                <c:pt idx="19406">
                  <c:v>-0.75854849500000132</c:v>
                </c:pt>
                <c:pt idx="19407">
                  <c:v>-0.75437683600000183</c:v>
                </c:pt>
                <c:pt idx="19408">
                  <c:v>-0.74718167000000146</c:v>
                </c:pt>
                <c:pt idx="19409">
                  <c:v>-0.73726253399999997</c:v>
                </c:pt>
                <c:pt idx="19410">
                  <c:v>-0.72491275499999996</c:v>
                </c:pt>
                <c:pt idx="19411">
                  <c:v>-0.71050516399999997</c:v>
                </c:pt>
                <c:pt idx="19412">
                  <c:v>-0.69453233399999958</c:v>
                </c:pt>
                <c:pt idx="19413">
                  <c:v>-0.6775885699999995</c:v>
                </c:pt>
                <c:pt idx="19414">
                  <c:v>-0.66030309200000181</c:v>
                </c:pt>
                <c:pt idx="19415">
                  <c:v>-0.64325276600000003</c:v>
                </c:pt>
                <c:pt idx="19416">
                  <c:v>-0.62688790400000005</c:v>
                </c:pt>
                <c:pt idx="19417">
                  <c:v>-0.61149459200000145</c:v>
                </c:pt>
                <c:pt idx="19418">
                  <c:v>-0.59719955100000022</c:v>
                </c:pt>
                <c:pt idx="19419">
                  <c:v>-0.58400179200000024</c:v>
                </c:pt>
                <c:pt idx="19420">
                  <c:v>-0.57180648300000003</c:v>
                </c:pt>
                <c:pt idx="19421">
                  <c:v>-0.56043714899999841</c:v>
                </c:pt>
                <c:pt idx="19422">
                  <c:v>-0.549616408</c:v>
                </c:pt>
                <c:pt idx="19423">
                  <c:v>-0.53892538800000001</c:v>
                </c:pt>
                <c:pt idx="19424">
                  <c:v>-0.5277611249999995</c:v>
                </c:pt>
                <c:pt idx="19425">
                  <c:v>-0.51531523499999998</c:v>
                </c:pt>
                <c:pt idx="19426">
                  <c:v>-0.50058772799999818</c:v>
                </c:pt>
                <c:pt idx="19427">
                  <c:v>-0.48243621900000067</c:v>
                </c:pt>
                <c:pt idx="19428">
                  <c:v>-0.45965598900000032</c:v>
                </c:pt>
                <c:pt idx="19429">
                  <c:v>-0.43108760200000085</c:v>
                </c:pt>
                <c:pt idx="19430">
                  <c:v>-0.39575600500000091</c:v>
                </c:pt>
                <c:pt idx="19431">
                  <c:v>-0.35304918400000002</c:v>
                </c:pt>
                <c:pt idx="19432">
                  <c:v>-0.30293630000000032</c:v>
                </c:pt>
                <c:pt idx="19433">
                  <c:v>-0.24620176599999999</c:v>
                </c:pt>
                <c:pt idx="19434">
                  <c:v>-0.18464328800000052</c:v>
                </c:pt>
                <c:pt idx="19435">
                  <c:v>-0.1211622910000002</c:v>
                </c:pt>
                <c:pt idx="19436">
                  <c:v>-5.9682527300000163E-2</c:v>
                </c:pt>
                <c:pt idx="19437">
                  <c:v>-4.8655675299999965E-3</c:v>
                </c:pt>
                <c:pt idx="19438">
                  <c:v>3.8352340400000011E-2</c:v>
                </c:pt>
                <c:pt idx="19439">
                  <c:v>6.5321914300000034E-2</c:v>
                </c:pt>
                <c:pt idx="19440">
                  <c:v>7.2229378999999955E-2</c:v>
                </c:pt>
                <c:pt idx="19441">
                  <c:v>5.6525154499999827E-2</c:v>
                </c:pt>
                <c:pt idx="19442">
                  <c:v>1.7165317400000008E-2</c:v>
                </c:pt>
                <c:pt idx="19443">
                  <c:v>-4.5343506700000001E-2</c:v>
                </c:pt>
                <c:pt idx="19444">
                  <c:v>-0.129053274</c:v>
                </c:pt>
                <c:pt idx="19445">
                  <c:v>-0.23076939900000046</c:v>
                </c:pt>
                <c:pt idx="19446">
                  <c:v>-0.34626621200000018</c:v>
                </c:pt>
                <c:pt idx="19447">
                  <c:v>-0.47048909700000091</c:v>
                </c:pt>
                <c:pt idx="19448">
                  <c:v>-0.59774483400000178</c:v>
                </c:pt>
                <c:pt idx="19449">
                  <c:v>-0.72190883800000183</c:v>
                </c:pt>
                <c:pt idx="19450">
                  <c:v>-0.83668763500000065</c:v>
                </c:pt>
                <c:pt idx="19451">
                  <c:v>-0.93595818600000003</c:v>
                </c:pt>
                <c:pt idx="19452">
                  <c:v>-1.0141819300000001</c:v>
                </c:pt>
                <c:pt idx="19453">
                  <c:v>-1.0668602799999998</c:v>
                </c:pt>
                <c:pt idx="19454">
                  <c:v>-1.090971699999997</c:v>
                </c:pt>
                <c:pt idx="19455">
                  <c:v>-1.0853196499999973</c:v>
                </c:pt>
                <c:pt idx="19456">
                  <c:v>-1.0507204699999999</c:v>
                </c:pt>
                <c:pt idx="19457">
                  <c:v>-0.98997948199999997</c:v>
                </c:pt>
                <c:pt idx="19458">
                  <c:v>-0.90763570100000002</c:v>
                </c:pt>
                <c:pt idx="19459">
                  <c:v>-0.80949919599999998</c:v>
                </c:pt>
                <c:pt idx="19460">
                  <c:v>-0.70205035000000005</c:v>
                </c:pt>
                <c:pt idx="19461">
                  <c:v>-0.59180301600000063</c:v>
                </c:pt>
                <c:pt idx="19462">
                  <c:v>-0.48474475500000008</c:v>
                </c:pt>
                <c:pt idx="19463">
                  <c:v>-0.38594734200000008</c:v>
                </c:pt>
                <c:pt idx="19464">
                  <c:v>-0.29939457800000091</c:v>
                </c:pt>
                <c:pt idx="19465">
                  <c:v>-0.22801490600000021</c:v>
                </c:pt>
                <c:pt idx="19466">
                  <c:v>-0.17385092899999988</c:v>
                </c:pt>
                <c:pt idx="19467">
                  <c:v>-0.13826789300000036</c:v>
                </c:pt>
                <c:pt idx="19468">
                  <c:v>-0.1221050400000003</c:v>
                </c:pt>
                <c:pt idx="19469">
                  <c:v>-0.12570644600000036</c:v>
                </c:pt>
                <c:pt idx="19470">
                  <c:v>-0.14881788500000048</c:v>
                </c:pt>
                <c:pt idx="19471">
                  <c:v>-0.19038569999999988</c:v>
                </c:pt>
                <c:pt idx="19472">
                  <c:v>-0.24833111799999999</c:v>
                </c:pt>
                <c:pt idx="19473">
                  <c:v>-0.319386485000002</c:v>
                </c:pt>
                <c:pt idx="19474">
                  <c:v>-0.39907509300000116</c:v>
                </c:pt>
                <c:pt idx="19475">
                  <c:v>-0.48189090900000098</c:v>
                </c:pt>
                <c:pt idx="19476">
                  <c:v>-0.56169930999999995</c:v>
                </c:pt>
                <c:pt idx="19477">
                  <c:v>-0.63233665800000005</c:v>
                </c:pt>
                <c:pt idx="19478">
                  <c:v>-0.6883390900000006</c:v>
                </c:pt>
                <c:pt idx="19479">
                  <c:v>-0.72568822100000063</c:v>
                </c:pt>
                <c:pt idx="19480">
                  <c:v>-0.74243399499999996</c:v>
                </c:pt>
                <c:pt idx="19481">
                  <c:v>-0.73905720100000005</c:v>
                </c:pt>
                <c:pt idx="19482">
                  <c:v>-0.71846594200000002</c:v>
                </c:pt>
                <c:pt idx="19483">
                  <c:v>-0.68558885500000022</c:v>
                </c:pt>
                <c:pt idx="19484">
                  <c:v>-0.64661332199999999</c:v>
                </c:pt>
                <c:pt idx="19485">
                  <c:v>-0.60799603200000196</c:v>
                </c:pt>
                <c:pt idx="19486">
                  <c:v>-0.57542835299999995</c:v>
                </c:pt>
                <c:pt idx="19487">
                  <c:v>-0.55294679400000002</c:v>
                </c:pt>
                <c:pt idx="19488">
                  <c:v>-0.54234451200000144</c:v>
                </c:pt>
                <c:pt idx="19489">
                  <c:v>-0.54297156800000002</c:v>
                </c:pt>
                <c:pt idx="19490">
                  <c:v>-0.5519294330000023</c:v>
                </c:pt>
                <c:pt idx="19491">
                  <c:v>-0.564597986</c:v>
                </c:pt>
                <c:pt idx="19492">
                  <c:v>-0.57538606499999956</c:v>
                </c:pt>
                <c:pt idx="19493">
                  <c:v>-0.57857875700000005</c:v>
                </c:pt>
                <c:pt idx="19494">
                  <c:v>-0.56916243099999997</c:v>
                </c:pt>
                <c:pt idx="19495">
                  <c:v>-0.54352452099999959</c:v>
                </c:pt>
                <c:pt idx="19496">
                  <c:v>-0.49995143900000066</c:v>
                </c:pt>
                <c:pt idx="19497">
                  <c:v>-0.43887371900000127</c:v>
                </c:pt>
                <c:pt idx="19498">
                  <c:v>-0.36283382400000008</c:v>
                </c:pt>
                <c:pt idx="19499">
                  <c:v>-0.27618541100000032</c:v>
                </c:pt>
                <c:pt idx="19500">
                  <c:v>-0.18456348400000069</c:v>
                </c:pt>
                <c:pt idx="19501">
                  <c:v>-9.4198210200000021E-2</c:v>
                </c:pt>
                <c:pt idx="19502">
                  <c:v>-1.1168118700000005E-2</c:v>
                </c:pt>
                <c:pt idx="19503">
                  <c:v>5.9304155599999957E-2</c:v>
                </c:pt>
                <c:pt idx="19504">
                  <c:v>0.11341879699999995</c:v>
                </c:pt>
                <c:pt idx="19505">
                  <c:v>0.14915935699999999</c:v>
                </c:pt>
                <c:pt idx="19506">
                  <c:v>0.16641468000000048</c:v>
                </c:pt>
                <c:pt idx="19507">
                  <c:v>0.16686766500000005</c:v>
                </c:pt>
                <c:pt idx="19508">
                  <c:v>0.15368821599999999</c:v>
                </c:pt>
                <c:pt idx="19509">
                  <c:v>0.13109108400000033</c:v>
                </c:pt>
                <c:pt idx="19510">
                  <c:v>0.10382780799999998</c:v>
                </c:pt>
                <c:pt idx="19511">
                  <c:v>7.6680234400000033E-2</c:v>
                </c:pt>
                <c:pt idx="19512">
                  <c:v>5.4011311400000123E-2</c:v>
                </c:pt>
                <c:pt idx="19513">
                  <c:v>3.9411407300000013E-2</c:v>
                </c:pt>
                <c:pt idx="19514">
                  <c:v>3.546014430000001E-2</c:v>
                </c:pt>
                <c:pt idx="19515">
                  <c:v>4.36041712E-2</c:v>
                </c:pt>
                <c:pt idx="19516">
                  <c:v>6.4136004799999993E-2</c:v>
                </c:pt>
                <c:pt idx="19517">
                  <c:v>9.6250831700000067E-2</c:v>
                </c:pt>
                <c:pt idx="19518">
                  <c:v>0.138154835</c:v>
                </c:pt>
                <c:pt idx="19519">
                  <c:v>0.18720340500000052</c:v>
                </c:pt>
                <c:pt idx="19520">
                  <c:v>0.24005758699999999</c:v>
                </c:pt>
                <c:pt idx="19521">
                  <c:v>0.29285866300000152</c:v>
                </c:pt>
                <c:pt idx="19522">
                  <c:v>0.3414342450000003</c:v>
                </c:pt>
                <c:pt idx="19523">
                  <c:v>0.38155300700000067</c:v>
                </c:pt>
                <c:pt idx="19524">
                  <c:v>0.409242514</c:v>
                </c:pt>
                <c:pt idx="19525">
                  <c:v>0.42116961900000038</c:v>
                </c:pt>
                <c:pt idx="19526">
                  <c:v>0.41505843400000031</c:v>
                </c:pt>
                <c:pt idx="19527">
                  <c:v>0.39009472900000097</c:v>
                </c:pt>
                <c:pt idx="19528">
                  <c:v>0.34724306400000016</c:v>
                </c:pt>
                <c:pt idx="19529">
                  <c:v>0.28939660200000067</c:v>
                </c:pt>
                <c:pt idx="19530">
                  <c:v>0.22129159500000006</c:v>
                </c:pt>
                <c:pt idx="19531">
                  <c:v>0.14915135800000001</c:v>
                </c:pt>
                <c:pt idx="19532">
                  <c:v>8.0071117199999986E-2</c:v>
                </c:pt>
                <c:pt idx="19533">
                  <c:v>2.1206000900000011E-2</c:v>
                </c:pt>
                <c:pt idx="19534">
                  <c:v>-2.1128201299999993E-2</c:v>
                </c:pt>
                <c:pt idx="19535">
                  <c:v>-4.2303959000000113E-2</c:v>
                </c:pt>
                <c:pt idx="19536">
                  <c:v>-4.0035487300000033E-2</c:v>
                </c:pt>
                <c:pt idx="19537">
                  <c:v>-1.4712723899999999E-2</c:v>
                </c:pt>
                <c:pt idx="19538">
                  <c:v>3.0659936800000016E-2</c:v>
                </c:pt>
                <c:pt idx="19539">
                  <c:v>9.09259967000004E-2</c:v>
                </c:pt>
                <c:pt idx="19540">
                  <c:v>0.15956673100000052</c:v>
                </c:pt>
                <c:pt idx="19541">
                  <c:v>0.22967573399999988</c:v>
                </c:pt>
                <c:pt idx="19542">
                  <c:v>0.29493416900000091</c:v>
                </c:pt>
                <c:pt idx="19543">
                  <c:v>0.35040479800000091</c:v>
                </c:pt>
                <c:pt idx="19544">
                  <c:v>0.39300976000000115</c:v>
                </c:pt>
                <c:pt idx="19545">
                  <c:v>0.42164078700000091</c:v>
                </c:pt>
                <c:pt idx="19546">
                  <c:v>0.43694021900000091</c:v>
                </c:pt>
                <c:pt idx="19547">
                  <c:v>0.44086439200000038</c:v>
                </c:pt>
                <c:pt idx="19548">
                  <c:v>0.43617145899999998</c:v>
                </c:pt>
                <c:pt idx="19549">
                  <c:v>0.42595734800000001</c:v>
                </c:pt>
                <c:pt idx="19550">
                  <c:v>0.41330817700000133</c:v>
                </c:pt>
                <c:pt idx="19551">
                  <c:v>0.40106955</c:v>
                </c:pt>
                <c:pt idx="19552">
                  <c:v>0.39168204700000098</c:v>
                </c:pt>
                <c:pt idx="19553">
                  <c:v>0.38701669500000152</c:v>
                </c:pt>
                <c:pt idx="19554">
                  <c:v>0.38817073700000115</c:v>
                </c:pt>
                <c:pt idx="19555">
                  <c:v>0.39523547600000031</c:v>
                </c:pt>
                <c:pt idx="19556">
                  <c:v>0.40710599500000066</c:v>
                </c:pt>
                <c:pt idx="19557">
                  <c:v>0.42143377800000031</c:v>
                </c:pt>
                <c:pt idx="19558">
                  <c:v>0.43481600100000151</c:v>
                </c:pt>
                <c:pt idx="19559">
                  <c:v>0.44326466000000031</c:v>
                </c:pt>
                <c:pt idx="19560">
                  <c:v>0.44291610700000084</c:v>
                </c:pt>
                <c:pt idx="19561">
                  <c:v>0.4308597670000015</c:v>
                </c:pt>
                <c:pt idx="19562">
                  <c:v>0.40590481900000097</c:v>
                </c:pt>
                <c:pt idx="19563">
                  <c:v>0.36909242400000031</c:v>
                </c:pt>
                <c:pt idx="19564">
                  <c:v>0.32380456400000157</c:v>
                </c:pt>
                <c:pt idx="19565">
                  <c:v>0.27541018400000067</c:v>
                </c:pt>
                <c:pt idx="19566">
                  <c:v>0.2304994370000007</c:v>
                </c:pt>
                <c:pt idx="19567">
                  <c:v>0.19585693000000021</c:v>
                </c:pt>
                <c:pt idx="19568">
                  <c:v>0.17738532000000001</c:v>
                </c:pt>
                <c:pt idx="19569">
                  <c:v>0.17919508400000042</c:v>
                </c:pt>
                <c:pt idx="19570">
                  <c:v>0.203027877</c:v>
                </c:pt>
                <c:pt idx="19571">
                  <c:v>0.24809356799999999</c:v>
                </c:pt>
                <c:pt idx="19572">
                  <c:v>0.31130470800000126</c:v>
                </c:pt>
                <c:pt idx="19573">
                  <c:v>0.3878145550000015</c:v>
                </c:pt>
                <c:pt idx="19574">
                  <c:v>0.47172226200000072</c:v>
                </c:pt>
                <c:pt idx="19575">
                  <c:v>0.55680563700000196</c:v>
                </c:pt>
                <c:pt idx="19576">
                  <c:v>0.63717240900000005</c:v>
                </c:pt>
                <c:pt idx="19577">
                  <c:v>0.70776422600000133</c:v>
                </c:pt>
                <c:pt idx="19578">
                  <c:v>0.76469249200000278</c:v>
                </c:pt>
                <c:pt idx="19579">
                  <c:v>0.80541439099999956</c:v>
                </c:pt>
                <c:pt idx="19580">
                  <c:v>0.82877383700000196</c:v>
                </c:pt>
                <c:pt idx="19581">
                  <c:v>0.834937343</c:v>
                </c:pt>
                <c:pt idx="19582">
                  <c:v>0.82525264899999951</c:v>
                </c:pt>
                <c:pt idx="19583">
                  <c:v>0.80205902900000003</c:v>
                </c:pt>
                <c:pt idx="19584">
                  <c:v>0.76847496300000062</c:v>
                </c:pt>
                <c:pt idx="19585">
                  <c:v>0.72818967800000145</c:v>
                </c:pt>
                <c:pt idx="19586">
                  <c:v>0.68527586200000179</c:v>
                </c:pt>
                <c:pt idx="19587">
                  <c:v>0.64402923500000231</c:v>
                </c:pt>
                <c:pt idx="19588">
                  <c:v>0.6088237530000018</c:v>
                </c:pt>
                <c:pt idx="19589">
                  <c:v>0.58395468600000022</c:v>
                </c:pt>
                <c:pt idx="19590">
                  <c:v>0.57343725199999951</c:v>
                </c:pt>
                <c:pt idx="19591">
                  <c:v>0.58073440899999951</c:v>
                </c:pt>
                <c:pt idx="19592">
                  <c:v>0.60840780800000005</c:v>
                </c:pt>
                <c:pt idx="19593">
                  <c:v>0.6577174130000023</c:v>
                </c:pt>
                <c:pt idx="19594">
                  <c:v>0.72822752899999998</c:v>
                </c:pt>
                <c:pt idx="19595">
                  <c:v>0.81750180100000003</c:v>
                </c:pt>
                <c:pt idx="19596">
                  <c:v>0.92097646799999999</c:v>
                </c:pt>
                <c:pt idx="19597">
                  <c:v>1.0320865100000001</c:v>
                </c:pt>
                <c:pt idx="19598">
                  <c:v>1.1426842899999998</c:v>
                </c:pt>
                <c:pt idx="19599">
                  <c:v>1.2437368799999973</c:v>
                </c:pt>
                <c:pt idx="19600">
                  <c:v>1.3262331300000001</c:v>
                </c:pt>
                <c:pt idx="19601">
                  <c:v>1.38217988</c:v>
                </c:pt>
                <c:pt idx="19602">
                  <c:v>1.4055356799999967</c:v>
                </c:pt>
                <c:pt idx="19603">
                  <c:v>1.3929296699999998</c:v>
                </c:pt>
                <c:pt idx="19604">
                  <c:v>1.3440419700000001</c:v>
                </c:pt>
                <c:pt idx="19605">
                  <c:v>1.2615808099999999</c:v>
                </c:pt>
                <c:pt idx="19606">
                  <c:v>1.150861619999997</c:v>
                </c:pt>
                <c:pt idx="19607">
                  <c:v>1.0190652399999998</c:v>
                </c:pt>
                <c:pt idx="19608">
                  <c:v>0.87430377400000003</c:v>
                </c:pt>
                <c:pt idx="19609">
                  <c:v>0.72464739000000145</c:v>
                </c:pt>
                <c:pt idx="19610">
                  <c:v>0.57726043000000005</c:v>
                </c:pt>
                <c:pt idx="19611">
                  <c:v>0.43776154699999997</c:v>
                </c:pt>
                <c:pt idx="19612">
                  <c:v>0.30987601200000098</c:v>
                </c:pt>
                <c:pt idx="19613">
                  <c:v>0.19539389800000009</c:v>
                </c:pt>
                <c:pt idx="19614">
                  <c:v>9.4402114499999995E-2</c:v>
                </c:pt>
                <c:pt idx="19615">
                  <c:v>5.7208882400000003E-3</c:v>
                </c:pt>
                <c:pt idx="19616">
                  <c:v>-7.2545493799999999E-2</c:v>
                </c:pt>
                <c:pt idx="19617">
                  <c:v>-0.14243867199999999</c:v>
                </c:pt>
                <c:pt idx="19618">
                  <c:v>-0.205646778</c:v>
                </c:pt>
                <c:pt idx="19619">
                  <c:v>-0.26314447700000032</c:v>
                </c:pt>
                <c:pt idx="19620">
                  <c:v>-0.31501585700000073</c:v>
                </c:pt>
                <c:pt idx="19621">
                  <c:v>-0.36047074800000073</c:v>
                </c:pt>
                <c:pt idx="19622">
                  <c:v>-0.39802936200000133</c:v>
                </c:pt>
                <c:pt idx="19623">
                  <c:v>-0.42582223000000091</c:v>
                </c:pt>
                <c:pt idx="19624">
                  <c:v>-0.44193231200000016</c:v>
                </c:pt>
                <c:pt idx="19625">
                  <c:v>-0.44470248200000012</c:v>
                </c:pt>
                <c:pt idx="19626">
                  <c:v>-0.43295002800000032</c:v>
                </c:pt>
                <c:pt idx="19627">
                  <c:v>-0.40606254400000008</c:v>
                </c:pt>
                <c:pt idx="19628">
                  <c:v>-0.36399241400000032</c:v>
                </c:pt>
                <c:pt idx="19629">
                  <c:v>-0.307201116</c:v>
                </c:pt>
                <c:pt idx="19630">
                  <c:v>-0.23661792800000001</c:v>
                </c:pt>
                <c:pt idx="19631">
                  <c:v>-0.15366542200000033</c:v>
                </c:pt>
                <c:pt idx="19632">
                  <c:v>-6.0362545500000024E-2</c:v>
                </c:pt>
                <c:pt idx="19633">
                  <c:v>4.0531627300000032E-2</c:v>
                </c:pt>
                <c:pt idx="19634">
                  <c:v>0.14541031300000049</c:v>
                </c:pt>
                <c:pt idx="19635">
                  <c:v>0.24983797099999999</c:v>
                </c:pt>
                <c:pt idx="19636">
                  <c:v>0.3487587160000003</c:v>
                </c:pt>
                <c:pt idx="19637">
                  <c:v>0.43690576100000145</c:v>
                </c:pt>
                <c:pt idx="19638">
                  <c:v>0.50935633299999949</c:v>
                </c:pt>
                <c:pt idx="19639">
                  <c:v>0.56212473500000004</c:v>
                </c:pt>
                <c:pt idx="19640">
                  <c:v>0.5926649389999995</c:v>
                </c:pt>
                <c:pt idx="19641">
                  <c:v>0.60017052800000004</c:v>
                </c:pt>
                <c:pt idx="19642">
                  <c:v>0.58560830600000024</c:v>
                </c:pt>
                <c:pt idx="19643">
                  <c:v>0.55148416699999958</c:v>
                </c:pt>
                <c:pt idx="19644">
                  <c:v>0.50139803800000005</c:v>
                </c:pt>
                <c:pt idx="19645">
                  <c:v>0.43948159500000133</c:v>
                </c:pt>
                <c:pt idx="19646">
                  <c:v>0.36982717700000151</c:v>
                </c:pt>
                <c:pt idx="19647">
                  <c:v>0.29600448500000115</c:v>
                </c:pt>
                <c:pt idx="19648">
                  <c:v>0.22073755000000006</c:v>
                </c:pt>
                <c:pt idx="19649">
                  <c:v>0.145780518</c:v>
                </c:pt>
                <c:pt idx="19650">
                  <c:v>7.1998613900000133E-2</c:v>
                </c:pt>
                <c:pt idx="19651">
                  <c:v>-3.7189932300000139E-4</c:v>
                </c:pt>
                <c:pt idx="19652">
                  <c:v>-7.133755640000003E-2</c:v>
                </c:pt>
                <c:pt idx="19653">
                  <c:v>-0.14071076599999999</c:v>
                </c:pt>
                <c:pt idx="19654">
                  <c:v>-0.20771097999999999</c:v>
                </c:pt>
                <c:pt idx="19655">
                  <c:v>-0.27069299100000038</c:v>
                </c:pt>
                <c:pt idx="19656">
                  <c:v>-0.32707803300000116</c:v>
                </c:pt>
                <c:pt idx="19657">
                  <c:v>-0.37352854700000115</c:v>
                </c:pt>
                <c:pt idx="19658">
                  <c:v>-0.40636517500000091</c:v>
                </c:pt>
                <c:pt idx="19659">
                  <c:v>-0.42216909000000002</c:v>
                </c:pt>
                <c:pt idx="19660">
                  <c:v>-0.41846880000000097</c:v>
                </c:pt>
                <c:pt idx="19661">
                  <c:v>-0.39438128300000158</c:v>
                </c:pt>
                <c:pt idx="19662">
                  <c:v>-0.351071246</c:v>
                </c:pt>
                <c:pt idx="19663">
                  <c:v>-0.29192036500000157</c:v>
                </c:pt>
                <c:pt idx="19664">
                  <c:v>-0.22234619500000039</c:v>
                </c:pt>
                <c:pt idx="19665">
                  <c:v>-0.14927754500000001</c:v>
                </c:pt>
                <c:pt idx="19666">
                  <c:v>-8.0358132600000007E-2</c:v>
                </c:pt>
                <c:pt idx="19667">
                  <c:v>-2.3001613000000011E-2</c:v>
                </c:pt>
                <c:pt idx="19668">
                  <c:v>1.6551432100000003E-2</c:v>
                </c:pt>
                <c:pt idx="19669">
                  <c:v>3.4029721399999997E-2</c:v>
                </c:pt>
                <c:pt idx="19670">
                  <c:v>2.7664906200000016E-2</c:v>
                </c:pt>
                <c:pt idx="19671">
                  <c:v>-1.6033423500000021E-3</c:v>
                </c:pt>
                <c:pt idx="19672">
                  <c:v>-5.0263343699999879E-2</c:v>
                </c:pt>
                <c:pt idx="19673">
                  <c:v>-0.11267392700000003</c:v>
                </c:pt>
                <c:pt idx="19674">
                  <c:v>-0.18174045100000064</c:v>
                </c:pt>
                <c:pt idx="19675">
                  <c:v>-0.24973432700000042</c:v>
                </c:pt>
                <c:pt idx="19676">
                  <c:v>-0.30915487800000091</c:v>
                </c:pt>
                <c:pt idx="19677">
                  <c:v>-0.35353660000000031</c:v>
                </c:pt>
                <c:pt idx="19678">
                  <c:v>-0.37811429200000091</c:v>
                </c:pt>
                <c:pt idx="19679">
                  <c:v>-0.38027454700000091</c:v>
                </c:pt>
                <c:pt idx="19680">
                  <c:v>-0.35975019900000038</c:v>
                </c:pt>
                <c:pt idx="19681">
                  <c:v>-0.31854350100000073</c:v>
                </c:pt>
                <c:pt idx="19682">
                  <c:v>-0.26059943399999996</c:v>
                </c:pt>
                <c:pt idx="19683">
                  <c:v>-0.19128059200000005</c:v>
                </c:pt>
                <c:pt idx="19684">
                  <c:v>-0.11671777100000012</c:v>
                </c:pt>
                <c:pt idx="19685">
                  <c:v>-4.3122731000000109E-2</c:v>
                </c:pt>
                <c:pt idx="19686">
                  <c:v>2.3853543299999998E-2</c:v>
                </c:pt>
                <c:pt idx="19687">
                  <c:v>7.9644700000000013E-2</c:v>
                </c:pt>
                <c:pt idx="19688">
                  <c:v>0.12112303100000021</c:v>
                </c:pt>
                <c:pt idx="19689">
                  <c:v>0.14675550800000001</c:v>
                </c:pt>
                <c:pt idx="19690">
                  <c:v>0.15656160099999999</c:v>
                </c:pt>
                <c:pt idx="19691">
                  <c:v>0.15189902399999999</c:v>
                </c:pt>
                <c:pt idx="19692">
                  <c:v>0.13512629000000001</c:v>
                </c:pt>
                <c:pt idx="19693">
                  <c:v>0.10920723800000012</c:v>
                </c:pt>
                <c:pt idx="19694">
                  <c:v>7.7324312500000034E-2</c:v>
                </c:pt>
                <c:pt idx="19695">
                  <c:v>4.2558975699999946E-2</c:v>
                </c:pt>
                <c:pt idx="19696">
                  <c:v>7.6760965300000034E-3</c:v>
                </c:pt>
                <c:pt idx="19697">
                  <c:v>-2.4978606700000003E-2</c:v>
                </c:pt>
                <c:pt idx="19698">
                  <c:v>-5.3484781300000034E-2</c:v>
                </c:pt>
                <c:pt idx="19699">
                  <c:v>-7.6295970900000024E-2</c:v>
                </c:pt>
                <c:pt idx="19700">
                  <c:v>-9.2178160100000045E-2</c:v>
                </c:pt>
                <c:pt idx="19701">
                  <c:v>-0.10018257000000012</c:v>
                </c:pt>
                <c:pt idx="19702">
                  <c:v>-9.9681010300000067E-2</c:v>
                </c:pt>
                <c:pt idx="19703">
                  <c:v>-9.0466597000000024E-2</c:v>
                </c:pt>
                <c:pt idx="19704">
                  <c:v>-7.2895995900000191E-2</c:v>
                </c:pt>
                <c:pt idx="19705">
                  <c:v>-4.8026869399999887E-2</c:v>
                </c:pt>
                <c:pt idx="19706">
                  <c:v>-1.7695834300000025E-2</c:v>
                </c:pt>
                <c:pt idx="19707">
                  <c:v>1.5510190700000009E-2</c:v>
                </c:pt>
                <c:pt idx="19708">
                  <c:v>4.8414506400000022E-2</c:v>
                </c:pt>
                <c:pt idx="19709">
                  <c:v>7.7535076400000014E-2</c:v>
                </c:pt>
                <c:pt idx="19710">
                  <c:v>9.9455505300000399E-2</c:v>
                </c:pt>
                <c:pt idx="19711">
                  <c:v>0.1112268240000002</c:v>
                </c:pt>
                <c:pt idx="19712">
                  <c:v>0.11073884800000003</c:v>
                </c:pt>
                <c:pt idx="19713">
                  <c:v>9.701128249999999E-2</c:v>
                </c:pt>
                <c:pt idx="19714">
                  <c:v>7.0372970100000182E-2</c:v>
                </c:pt>
                <c:pt idx="19715">
                  <c:v>3.251588460000001E-2</c:v>
                </c:pt>
                <c:pt idx="19716">
                  <c:v>-1.3576771700000035E-2</c:v>
                </c:pt>
                <c:pt idx="19717">
                  <c:v>-6.3821630400000023E-2</c:v>
                </c:pt>
                <c:pt idx="19718">
                  <c:v>-0.11334019799999998</c:v>
                </c:pt>
                <c:pt idx="19719">
                  <c:v>-0.1568694880000007</c:v>
                </c:pt>
                <c:pt idx="19720">
                  <c:v>-0.18926339600000069</c:v>
                </c:pt>
                <c:pt idx="19721">
                  <c:v>-0.20605559600000001</c:v>
                </c:pt>
                <c:pt idx="19722">
                  <c:v>-0.20403091000000001</c:v>
                </c:pt>
                <c:pt idx="19723">
                  <c:v>-0.18172898800000042</c:v>
                </c:pt>
                <c:pt idx="19724">
                  <c:v>-0.13978617199999999</c:v>
                </c:pt>
                <c:pt idx="19725">
                  <c:v>-8.1024213700000028E-2</c:v>
                </c:pt>
                <c:pt idx="19726">
                  <c:v>-1.0221115300000029E-2</c:v>
                </c:pt>
                <c:pt idx="19727">
                  <c:v>6.6444130599999957E-2</c:v>
                </c:pt>
                <c:pt idx="19728">
                  <c:v>0.14220982300000001</c:v>
                </c:pt>
                <c:pt idx="19729">
                  <c:v>0.21067702899999988</c:v>
                </c:pt>
                <c:pt idx="19730">
                  <c:v>0.26669894300000002</c:v>
                </c:pt>
                <c:pt idx="19731">
                  <c:v>0.3070267710000017</c:v>
                </c:pt>
                <c:pt idx="19732">
                  <c:v>0.33057217000000133</c:v>
                </c:pt>
                <c:pt idx="19733">
                  <c:v>0.33823490000000073</c:v>
                </c:pt>
                <c:pt idx="19734">
                  <c:v>0.33235131200000073</c:v>
                </c:pt>
                <c:pt idx="19735">
                  <c:v>0.31591496300000194</c:v>
                </c:pt>
                <c:pt idx="19736">
                  <c:v>0.29176921</c:v>
                </c:pt>
                <c:pt idx="19737">
                  <c:v>0.26196670900000091</c:v>
                </c:pt>
                <c:pt idx="19738">
                  <c:v>0.22743321700000024</c:v>
                </c:pt>
                <c:pt idx="19739">
                  <c:v>0.18798170700000033</c:v>
                </c:pt>
                <c:pt idx="19740">
                  <c:v>0.14263333000000036</c:v>
                </c:pt>
                <c:pt idx="19741">
                  <c:v>9.0135319200000064E-2</c:v>
                </c:pt>
                <c:pt idx="19742">
                  <c:v>2.9538712700000042E-2</c:v>
                </c:pt>
                <c:pt idx="19743">
                  <c:v>-3.9290726200000001E-2</c:v>
                </c:pt>
                <c:pt idx="19744">
                  <c:v>-0.11532147700000006</c:v>
                </c:pt>
                <c:pt idx="19745">
                  <c:v>-0.19621541600000042</c:v>
                </c:pt>
                <c:pt idx="19746">
                  <c:v>-0.27841377400000067</c:v>
                </c:pt>
                <c:pt idx="19747">
                  <c:v>-0.35743718800000002</c:v>
                </c:pt>
                <c:pt idx="19748">
                  <c:v>-0.42836628200000126</c:v>
                </c:pt>
                <c:pt idx="19749">
                  <c:v>-0.48644662700000091</c:v>
                </c:pt>
                <c:pt idx="19750">
                  <c:v>-0.52773875100000001</c:v>
                </c:pt>
                <c:pt idx="19751">
                  <c:v>-0.54971592000000002</c:v>
                </c:pt>
                <c:pt idx="19752">
                  <c:v>-0.55170575800000132</c:v>
                </c:pt>
                <c:pt idx="19753">
                  <c:v>-0.5350876449999995</c:v>
                </c:pt>
                <c:pt idx="19754">
                  <c:v>-0.50319602299999999</c:v>
                </c:pt>
                <c:pt idx="19755">
                  <c:v>-0.46093223800000005</c:v>
                </c:pt>
                <c:pt idx="19756">
                  <c:v>-0.41414405700000001</c:v>
                </c:pt>
                <c:pt idx="19757">
                  <c:v>-0.3688742460000009</c:v>
                </c:pt>
                <c:pt idx="19758">
                  <c:v>-0.33060429700000116</c:v>
                </c:pt>
                <c:pt idx="19759">
                  <c:v>-0.30361777500000098</c:v>
                </c:pt>
                <c:pt idx="19760">
                  <c:v>-0.29058061000000091</c:v>
                </c:pt>
                <c:pt idx="19761">
                  <c:v>-0.29239866700000133</c:v>
                </c:pt>
                <c:pt idx="19762">
                  <c:v>-0.30836155400000032</c:v>
                </c:pt>
                <c:pt idx="19763">
                  <c:v>-0.33653341400000031</c:v>
                </c:pt>
                <c:pt idx="19764">
                  <c:v>-0.37430786100000152</c:v>
                </c:pt>
                <c:pt idx="19765">
                  <c:v>-0.41901457800000103</c:v>
                </c:pt>
                <c:pt idx="19766">
                  <c:v>-0.46845788200000038</c:v>
                </c:pt>
                <c:pt idx="19767">
                  <c:v>-0.5212815789999995</c:v>
                </c:pt>
                <c:pt idx="19768">
                  <c:v>-0.57709367900000064</c:v>
                </c:pt>
                <c:pt idx="19769">
                  <c:v>-0.63633493800000063</c:v>
                </c:pt>
                <c:pt idx="19770">
                  <c:v>-0.69993168700000064</c:v>
                </c:pt>
                <c:pt idx="19771">
                  <c:v>-0.76881792400000004</c:v>
                </c:pt>
                <c:pt idx="19772">
                  <c:v>-0.84343518099999959</c:v>
                </c:pt>
                <c:pt idx="19773">
                  <c:v>-0.92331996099999958</c:v>
                </c:pt>
                <c:pt idx="19774">
                  <c:v>-1.0068631499999998</c:v>
                </c:pt>
                <c:pt idx="19775">
                  <c:v>-1.0912879400000026</c:v>
                </c:pt>
                <c:pt idx="19776">
                  <c:v>-1.1728490499999999</c:v>
                </c:pt>
                <c:pt idx="19777">
                  <c:v>-1.2472153099999999</c:v>
                </c:pt>
                <c:pt idx="19778">
                  <c:v>-1.309971709999997</c:v>
                </c:pt>
                <c:pt idx="19779">
                  <c:v>-1.35716211</c:v>
                </c:pt>
                <c:pt idx="19780">
                  <c:v>-1.3857939099999999</c:v>
                </c:pt>
                <c:pt idx="19781">
                  <c:v>-1.39423411</c:v>
                </c:pt>
                <c:pt idx="19782">
                  <c:v>-1.3824411200000026</c:v>
                </c:pt>
                <c:pt idx="19783">
                  <c:v>-1.3519995099999973</c:v>
                </c:pt>
                <c:pt idx="19784">
                  <c:v>-1.3059466299999998</c:v>
                </c:pt>
                <c:pt idx="19785">
                  <c:v>-1.2484125300000026</c:v>
                </c:pt>
                <c:pt idx="19786">
                  <c:v>-1.18412304</c:v>
                </c:pt>
                <c:pt idx="19787">
                  <c:v>-1.1178387699999999</c:v>
                </c:pt>
                <c:pt idx="19788">
                  <c:v>-1.05381872</c:v>
                </c:pt>
                <c:pt idx="19789">
                  <c:v>-0.99538989999999949</c:v>
                </c:pt>
                <c:pt idx="19790">
                  <c:v>-0.94468346299999995</c:v>
                </c:pt>
                <c:pt idx="19791">
                  <c:v>-0.90256257099999815</c:v>
                </c:pt>
                <c:pt idx="19792">
                  <c:v>-0.86872790400000133</c:v>
                </c:pt>
                <c:pt idx="19793">
                  <c:v>-0.84195534500000002</c:v>
                </c:pt>
                <c:pt idx="19794">
                  <c:v>-0.82040084199999996</c:v>
                </c:pt>
                <c:pt idx="19795">
                  <c:v>-0.80190917500000003</c:v>
                </c:pt>
                <c:pt idx="19796">
                  <c:v>-0.78427684399999997</c:v>
                </c:pt>
                <c:pt idx="19797">
                  <c:v>-0.76544125300000243</c:v>
                </c:pt>
                <c:pt idx="19798">
                  <c:v>-0.743594121</c:v>
                </c:pt>
                <c:pt idx="19799">
                  <c:v>-0.7172343839999995</c:v>
                </c:pt>
                <c:pt idx="19800">
                  <c:v>-0.68518654999999828</c:v>
                </c:pt>
                <c:pt idx="19801">
                  <c:v>-0.64661035800000133</c:v>
                </c:pt>
                <c:pt idx="19802">
                  <c:v>-0.60101775599999996</c:v>
                </c:pt>
                <c:pt idx="19803">
                  <c:v>-0.54829996800000003</c:v>
                </c:pt>
                <c:pt idx="19804">
                  <c:v>-0.48875164300000001</c:v>
                </c:pt>
                <c:pt idx="19805">
                  <c:v>-0.42306744400000001</c:v>
                </c:pt>
                <c:pt idx="19806">
                  <c:v>-0.35228620000000038</c:v>
                </c:pt>
                <c:pt idx="19807">
                  <c:v>-0.27766989700000066</c:v>
                </c:pt>
                <c:pt idx="19808">
                  <c:v>-0.20052693999999999</c:v>
                </c:pt>
                <c:pt idx="19809">
                  <c:v>-0.12201405000000012</c:v>
                </c:pt>
                <c:pt idx="19810">
                  <c:v>-4.2972211800000187E-2</c:v>
                </c:pt>
                <c:pt idx="19811">
                  <c:v>3.6145825800000045E-2</c:v>
                </c:pt>
                <c:pt idx="19812">
                  <c:v>0.11521761899999998</c:v>
                </c:pt>
                <c:pt idx="19813">
                  <c:v>0.19425777999999988</c:v>
                </c:pt>
                <c:pt idx="19814">
                  <c:v>0.27312915599999998</c:v>
                </c:pt>
                <c:pt idx="19815">
                  <c:v>0.35123159900000001</c:v>
                </c:pt>
                <c:pt idx="19816">
                  <c:v>0.42725902600000004</c:v>
                </c:pt>
                <c:pt idx="19817">
                  <c:v>0.49910327700000073</c:v>
                </c:pt>
                <c:pt idx="19818">
                  <c:v>0.56394836000000004</c:v>
                </c:pt>
                <c:pt idx="19819">
                  <c:v>0.61855090300000004</c:v>
                </c:pt>
                <c:pt idx="19820">
                  <c:v>0.65965270400000064</c:v>
                </c:pt>
                <c:pt idx="19821">
                  <c:v>0.68443927900000023</c:v>
                </c:pt>
                <c:pt idx="19822">
                  <c:v>0.69094788800000062</c:v>
                </c:pt>
                <c:pt idx="19823">
                  <c:v>0.67834273000000145</c:v>
                </c:pt>
                <c:pt idx="19824">
                  <c:v>0.64701211800000002</c:v>
                </c:pt>
                <c:pt idx="19825">
                  <c:v>0.59848407599999875</c:v>
                </c:pt>
                <c:pt idx="19826">
                  <c:v>0.53519903500000132</c:v>
                </c:pt>
                <c:pt idx="19827">
                  <c:v>0.46020619000000001</c:v>
                </c:pt>
                <c:pt idx="19828">
                  <c:v>0.37685684100000133</c:v>
                </c:pt>
                <c:pt idx="19829">
                  <c:v>0.28855905100000001</c:v>
                </c:pt>
                <c:pt idx="19830">
                  <c:v>0.19862886699999988</c:v>
                </c:pt>
                <c:pt idx="19831">
                  <c:v>0.11024070100000009</c:v>
                </c:pt>
                <c:pt idx="19832">
                  <c:v>2.6445328900000072E-2</c:v>
                </c:pt>
                <c:pt idx="19833">
                  <c:v>-4.9797217100000235E-2</c:v>
                </c:pt>
                <c:pt idx="19834">
                  <c:v>-0.11562636300000009</c:v>
                </c:pt>
                <c:pt idx="19835">
                  <c:v>-0.16837566199999987</c:v>
                </c:pt>
                <c:pt idx="19836">
                  <c:v>-0.20576524800000048</c:v>
                </c:pt>
                <c:pt idx="19837">
                  <c:v>-0.22616688100000004</c:v>
                </c:pt>
                <c:pt idx="19838">
                  <c:v>-0.22888216500000005</c:v>
                </c:pt>
                <c:pt idx="19839">
                  <c:v>-0.21435453500000001</c:v>
                </c:pt>
                <c:pt idx="19840">
                  <c:v>-0.18424421700000052</c:v>
                </c:pt>
                <c:pt idx="19841">
                  <c:v>-0.14132348200000036</c:v>
                </c:pt>
                <c:pt idx="19842">
                  <c:v>-8.9195223800000042E-2</c:v>
                </c:pt>
                <c:pt idx="19843">
                  <c:v>-3.1887184100000014E-2</c:v>
                </c:pt>
                <c:pt idx="19844">
                  <c:v>2.6596783899999997E-2</c:v>
                </c:pt>
                <c:pt idx="19845">
                  <c:v>8.2677752600000001E-2</c:v>
                </c:pt>
                <c:pt idx="19846">
                  <c:v>0.13348669599999999</c:v>
                </c:pt>
                <c:pt idx="19847">
                  <c:v>0.177000661</c:v>
                </c:pt>
                <c:pt idx="19848">
                  <c:v>0.21203724800000048</c:v>
                </c:pt>
                <c:pt idx="19849">
                  <c:v>0.23814492300000001</c:v>
                </c:pt>
                <c:pt idx="19850">
                  <c:v>0.25543431100000002</c:v>
                </c:pt>
                <c:pt idx="19851">
                  <c:v>0.26439117400000001</c:v>
                </c:pt>
                <c:pt idx="19852">
                  <c:v>0.26569721399999996</c:v>
                </c:pt>
                <c:pt idx="19853">
                  <c:v>0.26007248800000032</c:v>
                </c:pt>
                <c:pt idx="19854">
                  <c:v>0.24815124999999999</c:v>
                </c:pt>
                <c:pt idx="19855">
                  <c:v>0.23040755299999999</c:v>
                </c:pt>
                <c:pt idx="19856">
                  <c:v>0.20715103900000001</c:v>
                </c:pt>
                <c:pt idx="19857">
                  <c:v>0.17861021099999999</c:v>
                </c:pt>
                <c:pt idx="19858">
                  <c:v>0.14510232300000001</c:v>
                </c:pt>
                <c:pt idx="19859">
                  <c:v>0.10725781600000001</c:v>
                </c:pt>
                <c:pt idx="19860">
                  <c:v>6.6239185399999845E-2</c:v>
                </c:pt>
                <c:pt idx="19861">
                  <c:v>2.3877844200000012E-2</c:v>
                </c:pt>
                <c:pt idx="19862">
                  <c:v>-1.7339236299999998E-2</c:v>
                </c:pt>
                <c:pt idx="19863">
                  <c:v>-5.4464142200000003E-2</c:v>
                </c:pt>
                <c:pt idx="19864">
                  <c:v>-8.4443690899999993E-2</c:v>
                </c:pt>
                <c:pt idx="19865">
                  <c:v>-0.10456321400000017</c:v>
                </c:pt>
                <c:pt idx="19866">
                  <c:v>-0.11287407000000006</c:v>
                </c:pt>
                <c:pt idx="19867">
                  <c:v>-0.108499493</c:v>
                </c:pt>
                <c:pt idx="19868">
                  <c:v>-9.1743350200000004E-2</c:v>
                </c:pt>
                <c:pt idx="19869">
                  <c:v>-6.3980316499999995E-2</c:v>
                </c:pt>
                <c:pt idx="19870">
                  <c:v>-2.7364406500000001E-2</c:v>
                </c:pt>
                <c:pt idx="19871">
                  <c:v>1.5563504400000042E-2</c:v>
                </c:pt>
                <c:pt idx="19872">
                  <c:v>6.2267764200000034E-2</c:v>
                </c:pt>
                <c:pt idx="19873">
                  <c:v>0.11051949299999986</c:v>
                </c:pt>
                <c:pt idx="19874">
                  <c:v>0.15855424100000048</c:v>
                </c:pt>
                <c:pt idx="19875">
                  <c:v>0.20507831700000001</c:v>
                </c:pt>
                <c:pt idx="19876">
                  <c:v>0.24916499800000036</c:v>
                </c:pt>
                <c:pt idx="19877">
                  <c:v>0.29010848500000103</c:v>
                </c:pt>
                <c:pt idx="19878">
                  <c:v>0.32730570900000133</c:v>
                </c:pt>
                <c:pt idx="19879">
                  <c:v>0.360215656</c:v>
                </c:pt>
                <c:pt idx="19880">
                  <c:v>0.38840818200000127</c:v>
                </c:pt>
                <c:pt idx="19881">
                  <c:v>0.41167717900000073</c:v>
                </c:pt>
                <c:pt idx="19882">
                  <c:v>0.43016787700000098</c:v>
                </c:pt>
                <c:pt idx="19883">
                  <c:v>0.44446587400000032</c:v>
                </c:pt>
                <c:pt idx="19884">
                  <c:v>0.45560976100000067</c:v>
                </c:pt>
                <c:pt idx="19885">
                  <c:v>0.46501633200000031</c:v>
                </c:pt>
                <c:pt idx="19886">
                  <c:v>0.47433411200000031</c:v>
                </c:pt>
                <c:pt idx="19887">
                  <c:v>0.48525568300000038</c:v>
                </c:pt>
                <c:pt idx="19888">
                  <c:v>0.49932034400000103</c:v>
                </c:pt>
                <c:pt idx="19889">
                  <c:v>0.51773123300000146</c:v>
                </c:pt>
                <c:pt idx="19890">
                  <c:v>0.54119786999999997</c:v>
                </c:pt>
                <c:pt idx="19891">
                  <c:v>0.56980816499999998</c:v>
                </c:pt>
                <c:pt idx="19892">
                  <c:v>0.60293529100000065</c:v>
                </c:pt>
                <c:pt idx="19893">
                  <c:v>0.63918990000000064</c:v>
                </c:pt>
                <c:pt idx="19894">
                  <c:v>0.676437709</c:v>
                </c:pt>
                <c:pt idx="19895">
                  <c:v>0.71190217899999997</c:v>
                </c:pt>
                <c:pt idx="19896">
                  <c:v>0.74236409400000003</c:v>
                </c:pt>
                <c:pt idx="19897">
                  <c:v>0.76445282000000003</c:v>
                </c:pt>
                <c:pt idx="19898">
                  <c:v>0.77500304499999972</c:v>
                </c:pt>
                <c:pt idx="19899">
                  <c:v>0.77143510499999979</c:v>
                </c:pt>
                <c:pt idx="19900">
                  <c:v>0.75210730299999995</c:v>
                </c:pt>
                <c:pt idx="19901">
                  <c:v>0.716589158</c:v>
                </c:pt>
                <c:pt idx="19902">
                  <c:v>0.66581207600000181</c:v>
                </c:pt>
                <c:pt idx="19903">
                  <c:v>0.60206822999999998</c:v>
                </c:pt>
                <c:pt idx="19904">
                  <c:v>0.52884555700000146</c:v>
                </c:pt>
                <c:pt idx="19905">
                  <c:v>0.45050727499999998</c:v>
                </c:pt>
                <c:pt idx="19906">
                  <c:v>0.37184904200000002</c:v>
                </c:pt>
                <c:pt idx="19907">
                  <c:v>0.29758948300000115</c:v>
                </c:pt>
                <c:pt idx="19908">
                  <c:v>0.23186821399999999</c:v>
                </c:pt>
                <c:pt idx="19909">
                  <c:v>0.177830513</c:v>
                </c:pt>
                <c:pt idx="19910">
                  <c:v>0.137365079</c:v>
                </c:pt>
                <c:pt idx="19911">
                  <c:v>0.11103267400000012</c:v>
                </c:pt>
                <c:pt idx="19912">
                  <c:v>9.8188453400000028E-2</c:v>
                </c:pt>
                <c:pt idx="19913">
                  <c:v>9.7262751299999992E-2</c:v>
                </c:pt>
                <c:pt idx="19914">
                  <c:v>0.1061417530000002</c:v>
                </c:pt>
                <c:pt idx="19915">
                  <c:v>0.12258004900000002</c:v>
                </c:pt>
                <c:pt idx="19916">
                  <c:v>0.144581026</c:v>
                </c:pt>
                <c:pt idx="19917">
                  <c:v>0.17069526300000001</c:v>
                </c:pt>
                <c:pt idx="19918">
                  <c:v>0.20020035400000033</c:v>
                </c:pt>
                <c:pt idx="19919">
                  <c:v>0.23313869000000001</c:v>
                </c:pt>
                <c:pt idx="19920">
                  <c:v>0.27020048100000038</c:v>
                </c:pt>
                <c:pt idx="19921">
                  <c:v>0.31245648600000098</c:v>
                </c:pt>
                <c:pt idx="19922">
                  <c:v>0.36096450500000116</c:v>
                </c:pt>
                <c:pt idx="19923">
                  <c:v>0.41630406000000097</c:v>
                </c:pt>
                <c:pt idx="19924">
                  <c:v>0.47812117100000073</c:v>
                </c:pt>
                <c:pt idx="19925">
                  <c:v>0.54478341500000005</c:v>
                </c:pt>
                <c:pt idx="19926">
                  <c:v>0.61324256700000002</c:v>
                </c:pt>
                <c:pt idx="19927">
                  <c:v>0.67917271200000195</c:v>
                </c:pt>
                <c:pt idx="19928">
                  <c:v>0.73739985700000266</c:v>
                </c:pt>
                <c:pt idx="19929">
                  <c:v>0.78257420300000002</c:v>
                </c:pt>
                <c:pt idx="19930">
                  <c:v>0.80997612799999996</c:v>
                </c:pt>
                <c:pt idx="19931">
                  <c:v>0.81630740300000004</c:v>
                </c:pt>
                <c:pt idx="19932">
                  <c:v>0.80031282799999959</c:v>
                </c:pt>
                <c:pt idx="19933">
                  <c:v>0.7631042270000018</c:v>
                </c:pt>
                <c:pt idx="19934">
                  <c:v>0.70811661100000001</c:v>
                </c:pt>
                <c:pt idx="19935">
                  <c:v>0.64069829200000317</c:v>
                </c:pt>
                <c:pt idx="19936">
                  <c:v>0.56740762300000003</c:v>
                </c:pt>
                <c:pt idx="19937">
                  <c:v>0.49514271900000073</c:v>
                </c:pt>
                <c:pt idx="19938">
                  <c:v>0.430257151</c:v>
                </c:pt>
                <c:pt idx="19939">
                  <c:v>0.37780783200000073</c:v>
                </c:pt>
                <c:pt idx="19940">
                  <c:v>0.3410446930000009</c:v>
                </c:pt>
                <c:pt idx="19941">
                  <c:v>0.32119858800000073</c:v>
                </c:pt>
                <c:pt idx="19942">
                  <c:v>0.31756289600000115</c:v>
                </c:pt>
                <c:pt idx="19943">
                  <c:v>0.32781136300000152</c:v>
                </c:pt>
                <c:pt idx="19944">
                  <c:v>0.34846369800000032</c:v>
                </c:pt>
                <c:pt idx="19945">
                  <c:v>0.37540141400000032</c:v>
                </c:pt>
                <c:pt idx="19946">
                  <c:v>0.40435177300000102</c:v>
                </c:pt>
                <c:pt idx="19947">
                  <c:v>0.43128693100000115</c:v>
                </c:pt>
                <c:pt idx="19948">
                  <c:v>0.45271748299999998</c:v>
                </c:pt>
                <c:pt idx="19949">
                  <c:v>0.46588447300000152</c:v>
                </c:pt>
                <c:pt idx="19950">
                  <c:v>0.46886544800000002</c:v>
                </c:pt>
                <c:pt idx="19951">
                  <c:v>0.46061015900000002</c:v>
                </c:pt>
                <c:pt idx="19952">
                  <c:v>0.44091515800000003</c:v>
                </c:pt>
                <c:pt idx="19953">
                  <c:v>0.41034205299999998</c:v>
                </c:pt>
                <c:pt idx="19954">
                  <c:v>0.37008450500000151</c:v>
                </c:pt>
                <c:pt idx="19955">
                  <c:v>0.32179861700000073</c:v>
                </c:pt>
                <c:pt idx="19956">
                  <c:v>0.26742070300000115</c:v>
                </c:pt>
                <c:pt idx="19957">
                  <c:v>0.20899877500000033</c:v>
                </c:pt>
                <c:pt idx="19958">
                  <c:v>0.14855976500000001</c:v>
                </c:pt>
                <c:pt idx="19959">
                  <c:v>8.8020496000000378E-2</c:v>
                </c:pt>
                <c:pt idx="19960">
                  <c:v>2.9134548400000012E-2</c:v>
                </c:pt>
                <c:pt idx="19961">
                  <c:v>-2.654236900000001E-2</c:v>
                </c:pt>
                <c:pt idx="19962">
                  <c:v>-7.7686458500000014E-2</c:v>
                </c:pt>
                <c:pt idx="19963">
                  <c:v>-0.12324910600000002</c:v>
                </c:pt>
                <c:pt idx="19964">
                  <c:v>-0.16250375800000005</c:v>
                </c:pt>
                <c:pt idx="19965">
                  <c:v>-0.19508272499999987</c:v>
                </c:pt>
                <c:pt idx="19966">
                  <c:v>-0.22098685300000009</c:v>
                </c:pt>
                <c:pt idx="19967">
                  <c:v>-0.240557563</c:v>
                </c:pt>
                <c:pt idx="19968">
                  <c:v>-0.254411428</c:v>
                </c:pt>
                <c:pt idx="19969">
                  <c:v>-0.26334817500000091</c:v>
                </c:pt>
                <c:pt idx="19970">
                  <c:v>-0.26825009500000002</c:v>
                </c:pt>
                <c:pt idx="19971">
                  <c:v>-0.26998840600000085</c:v>
                </c:pt>
                <c:pt idx="19972">
                  <c:v>-0.26934866300000115</c:v>
                </c:pt>
                <c:pt idx="19973">
                  <c:v>-0.26697724900000008</c:v>
                </c:pt>
                <c:pt idx="19974">
                  <c:v>-0.26334712600000004</c:v>
                </c:pt>
                <c:pt idx="19975">
                  <c:v>-0.25873646700000008</c:v>
                </c:pt>
                <c:pt idx="19976">
                  <c:v>-0.25321772799999998</c:v>
                </c:pt>
                <c:pt idx="19977">
                  <c:v>-0.24665947199999999</c:v>
                </c:pt>
                <c:pt idx="19978">
                  <c:v>-0.23874713800000064</c:v>
                </c:pt>
                <c:pt idx="19979">
                  <c:v>-0.22903160600000005</c:v>
                </c:pt>
                <c:pt idx="19980">
                  <c:v>-0.21700892999999999</c:v>
                </c:pt>
                <c:pt idx="19981">
                  <c:v>-0.20222844300000042</c:v>
                </c:pt>
                <c:pt idx="19982">
                  <c:v>-0.18441636400000069</c:v>
                </c:pt>
                <c:pt idx="19983">
                  <c:v>-0.16359563800000021</c:v>
                </c:pt>
                <c:pt idx="19984">
                  <c:v>-0.14017997899999987</c:v>
                </c:pt>
                <c:pt idx="19985">
                  <c:v>-0.11502208700000006</c:v>
                </c:pt>
                <c:pt idx="19986">
                  <c:v>-8.9401892500000274E-2</c:v>
                </c:pt>
                <c:pt idx="19987">
                  <c:v>-6.4948211600000014E-2</c:v>
                </c:pt>
                <c:pt idx="19988">
                  <c:v>-4.3494709600000007E-2</c:v>
                </c:pt>
                <c:pt idx="19989">
                  <c:v>-2.6881702000000101E-2</c:v>
                </c:pt>
                <c:pt idx="19990">
                  <c:v>-1.6723508600000069E-2</c:v>
                </c:pt>
                <c:pt idx="19991">
                  <c:v>-1.4168771600000029E-2</c:v>
                </c:pt>
                <c:pt idx="19992">
                  <c:v>-1.9689314900000001E-2</c:v>
                </c:pt>
                <c:pt idx="19993">
                  <c:v>-3.2927277900000093E-2</c:v>
                </c:pt>
                <c:pt idx="19994">
                  <c:v>-5.2623230700000023E-2</c:v>
                </c:pt>
                <c:pt idx="19995">
                  <c:v>-7.663499690000003E-2</c:v>
                </c:pt>
                <c:pt idx="19996">
                  <c:v>-0.10203927300000012</c:v>
                </c:pt>
                <c:pt idx="19997">
                  <c:v>-0.12530329600000001</c:v>
                </c:pt>
                <c:pt idx="19998">
                  <c:v>-0.14251175999999999</c:v>
                </c:pt>
                <c:pt idx="19999">
                  <c:v>-0.14964316499999999</c:v>
                </c:pt>
                <c:pt idx="20000">
                  <c:v>-0.14289630100000036</c:v>
                </c:pt>
                <c:pt idx="20001">
                  <c:v>-0.14289630100000036</c:v>
                </c:pt>
              </c:numCache>
            </c:numRef>
          </c:yVal>
        </c:ser>
        <c:ser>
          <c:idx val="1"/>
          <c:order val="1"/>
          <c:marker>
            <c:symbol val="none"/>
          </c:marker>
          <c:xVal>
            <c:numRef>
              <c:f>ilc50lW!$A$2:$A$10000</c:f>
              <c:numCache>
                <c:formatCode>General</c:formatCode>
                <c:ptCount val="9999"/>
                <c:pt idx="0">
                  <c:v>-25</c:v>
                </c:pt>
                <c:pt idx="1">
                  <c:v>-24</c:v>
                </c:pt>
                <c:pt idx="2">
                  <c:v>-23</c:v>
                </c:pt>
                <c:pt idx="3">
                  <c:v>-22</c:v>
                </c:pt>
                <c:pt idx="4">
                  <c:v>-21</c:v>
                </c:pt>
                <c:pt idx="5">
                  <c:v>-20</c:v>
                </c:pt>
                <c:pt idx="6">
                  <c:v>-19</c:v>
                </c:pt>
                <c:pt idx="7">
                  <c:v>-18</c:v>
                </c:pt>
                <c:pt idx="8">
                  <c:v>-17</c:v>
                </c:pt>
                <c:pt idx="9">
                  <c:v>-16</c:v>
                </c:pt>
                <c:pt idx="10">
                  <c:v>-15</c:v>
                </c:pt>
                <c:pt idx="11">
                  <c:v>-14</c:v>
                </c:pt>
                <c:pt idx="12">
                  <c:v>-13</c:v>
                </c:pt>
                <c:pt idx="13">
                  <c:v>-12</c:v>
                </c:pt>
                <c:pt idx="14">
                  <c:v>-11</c:v>
                </c:pt>
                <c:pt idx="15">
                  <c:v>-10</c:v>
                </c:pt>
                <c:pt idx="16">
                  <c:v>-9</c:v>
                </c:pt>
                <c:pt idx="17">
                  <c:v>-8</c:v>
                </c:pt>
                <c:pt idx="18">
                  <c:v>-7</c:v>
                </c:pt>
                <c:pt idx="19">
                  <c:v>-6</c:v>
                </c:pt>
                <c:pt idx="20">
                  <c:v>-5</c:v>
                </c:pt>
                <c:pt idx="21">
                  <c:v>-4</c:v>
                </c:pt>
                <c:pt idx="22">
                  <c:v>-3</c:v>
                </c:pt>
                <c:pt idx="23">
                  <c:v>-2</c:v>
                </c:pt>
                <c:pt idx="24">
                  <c:v>-1</c:v>
                </c:pt>
                <c:pt idx="25">
                  <c:v>0</c:v>
                </c:pt>
                <c:pt idx="26">
                  <c:v>1</c:v>
                </c:pt>
                <c:pt idx="27">
                  <c:v>2</c:v>
                </c:pt>
                <c:pt idx="28">
                  <c:v>3</c:v>
                </c:pt>
                <c:pt idx="29">
                  <c:v>4</c:v>
                </c:pt>
                <c:pt idx="30">
                  <c:v>5</c:v>
                </c:pt>
                <c:pt idx="31">
                  <c:v>6</c:v>
                </c:pt>
                <c:pt idx="32">
                  <c:v>7</c:v>
                </c:pt>
                <c:pt idx="33">
                  <c:v>8</c:v>
                </c:pt>
                <c:pt idx="34">
                  <c:v>9</c:v>
                </c:pt>
                <c:pt idx="35">
                  <c:v>10</c:v>
                </c:pt>
                <c:pt idx="36">
                  <c:v>11</c:v>
                </c:pt>
                <c:pt idx="37">
                  <c:v>12</c:v>
                </c:pt>
                <c:pt idx="38">
                  <c:v>13</c:v>
                </c:pt>
                <c:pt idx="39">
                  <c:v>14</c:v>
                </c:pt>
                <c:pt idx="40">
                  <c:v>15</c:v>
                </c:pt>
                <c:pt idx="41">
                  <c:v>16</c:v>
                </c:pt>
                <c:pt idx="42">
                  <c:v>17</c:v>
                </c:pt>
                <c:pt idx="43">
                  <c:v>18</c:v>
                </c:pt>
                <c:pt idx="44">
                  <c:v>19</c:v>
                </c:pt>
                <c:pt idx="45">
                  <c:v>20</c:v>
                </c:pt>
                <c:pt idx="46">
                  <c:v>21</c:v>
                </c:pt>
                <c:pt idx="47">
                  <c:v>22</c:v>
                </c:pt>
                <c:pt idx="48">
                  <c:v>23</c:v>
                </c:pt>
                <c:pt idx="49">
                  <c:v>24</c:v>
                </c:pt>
                <c:pt idx="50">
                  <c:v>25</c:v>
                </c:pt>
                <c:pt idx="51">
                  <c:v>26</c:v>
                </c:pt>
                <c:pt idx="52">
                  <c:v>27</c:v>
                </c:pt>
                <c:pt idx="53">
                  <c:v>28</c:v>
                </c:pt>
                <c:pt idx="54">
                  <c:v>29</c:v>
                </c:pt>
                <c:pt idx="55">
                  <c:v>30</c:v>
                </c:pt>
                <c:pt idx="56">
                  <c:v>31</c:v>
                </c:pt>
                <c:pt idx="57">
                  <c:v>32</c:v>
                </c:pt>
                <c:pt idx="58">
                  <c:v>33</c:v>
                </c:pt>
                <c:pt idx="59">
                  <c:v>34</c:v>
                </c:pt>
                <c:pt idx="60">
                  <c:v>35</c:v>
                </c:pt>
                <c:pt idx="61">
                  <c:v>36</c:v>
                </c:pt>
                <c:pt idx="62">
                  <c:v>37</c:v>
                </c:pt>
                <c:pt idx="63">
                  <c:v>38</c:v>
                </c:pt>
                <c:pt idx="64">
                  <c:v>39</c:v>
                </c:pt>
                <c:pt idx="65">
                  <c:v>40</c:v>
                </c:pt>
                <c:pt idx="66">
                  <c:v>41</c:v>
                </c:pt>
                <c:pt idx="67">
                  <c:v>42</c:v>
                </c:pt>
                <c:pt idx="68">
                  <c:v>43</c:v>
                </c:pt>
                <c:pt idx="69">
                  <c:v>44</c:v>
                </c:pt>
                <c:pt idx="70">
                  <c:v>45</c:v>
                </c:pt>
                <c:pt idx="71">
                  <c:v>46</c:v>
                </c:pt>
                <c:pt idx="72">
                  <c:v>47</c:v>
                </c:pt>
                <c:pt idx="73">
                  <c:v>48</c:v>
                </c:pt>
                <c:pt idx="74">
                  <c:v>49</c:v>
                </c:pt>
                <c:pt idx="75">
                  <c:v>50</c:v>
                </c:pt>
                <c:pt idx="76">
                  <c:v>51</c:v>
                </c:pt>
                <c:pt idx="77">
                  <c:v>52</c:v>
                </c:pt>
                <c:pt idx="78">
                  <c:v>53</c:v>
                </c:pt>
                <c:pt idx="79">
                  <c:v>54</c:v>
                </c:pt>
                <c:pt idx="80">
                  <c:v>55</c:v>
                </c:pt>
                <c:pt idx="81">
                  <c:v>56</c:v>
                </c:pt>
                <c:pt idx="82">
                  <c:v>57</c:v>
                </c:pt>
                <c:pt idx="83">
                  <c:v>58</c:v>
                </c:pt>
                <c:pt idx="84">
                  <c:v>59</c:v>
                </c:pt>
                <c:pt idx="85">
                  <c:v>60</c:v>
                </c:pt>
                <c:pt idx="86">
                  <c:v>61</c:v>
                </c:pt>
                <c:pt idx="87">
                  <c:v>62</c:v>
                </c:pt>
                <c:pt idx="88">
                  <c:v>63</c:v>
                </c:pt>
                <c:pt idx="89">
                  <c:v>64</c:v>
                </c:pt>
                <c:pt idx="90">
                  <c:v>65</c:v>
                </c:pt>
                <c:pt idx="91">
                  <c:v>66</c:v>
                </c:pt>
                <c:pt idx="92">
                  <c:v>67</c:v>
                </c:pt>
                <c:pt idx="93">
                  <c:v>68</c:v>
                </c:pt>
                <c:pt idx="94">
                  <c:v>69</c:v>
                </c:pt>
                <c:pt idx="95">
                  <c:v>70</c:v>
                </c:pt>
                <c:pt idx="96">
                  <c:v>71</c:v>
                </c:pt>
                <c:pt idx="97">
                  <c:v>72</c:v>
                </c:pt>
                <c:pt idx="98">
                  <c:v>73</c:v>
                </c:pt>
                <c:pt idx="99">
                  <c:v>74</c:v>
                </c:pt>
                <c:pt idx="100">
                  <c:v>75</c:v>
                </c:pt>
                <c:pt idx="101">
                  <c:v>76</c:v>
                </c:pt>
                <c:pt idx="102">
                  <c:v>77</c:v>
                </c:pt>
                <c:pt idx="103">
                  <c:v>78</c:v>
                </c:pt>
                <c:pt idx="104">
                  <c:v>79</c:v>
                </c:pt>
                <c:pt idx="105">
                  <c:v>80</c:v>
                </c:pt>
                <c:pt idx="106">
                  <c:v>81</c:v>
                </c:pt>
                <c:pt idx="107">
                  <c:v>82</c:v>
                </c:pt>
                <c:pt idx="108">
                  <c:v>83</c:v>
                </c:pt>
                <c:pt idx="109">
                  <c:v>84</c:v>
                </c:pt>
                <c:pt idx="110">
                  <c:v>85</c:v>
                </c:pt>
                <c:pt idx="111">
                  <c:v>86</c:v>
                </c:pt>
                <c:pt idx="112">
                  <c:v>87</c:v>
                </c:pt>
                <c:pt idx="113">
                  <c:v>88</c:v>
                </c:pt>
                <c:pt idx="114">
                  <c:v>89</c:v>
                </c:pt>
                <c:pt idx="115">
                  <c:v>90</c:v>
                </c:pt>
                <c:pt idx="116">
                  <c:v>91</c:v>
                </c:pt>
                <c:pt idx="117">
                  <c:v>92</c:v>
                </c:pt>
                <c:pt idx="118">
                  <c:v>93</c:v>
                </c:pt>
                <c:pt idx="119">
                  <c:v>94</c:v>
                </c:pt>
                <c:pt idx="120">
                  <c:v>95</c:v>
                </c:pt>
                <c:pt idx="121">
                  <c:v>96</c:v>
                </c:pt>
                <c:pt idx="122">
                  <c:v>97</c:v>
                </c:pt>
                <c:pt idx="123">
                  <c:v>98</c:v>
                </c:pt>
                <c:pt idx="124">
                  <c:v>99</c:v>
                </c:pt>
                <c:pt idx="125">
                  <c:v>100</c:v>
                </c:pt>
                <c:pt idx="126">
                  <c:v>101</c:v>
                </c:pt>
                <c:pt idx="127">
                  <c:v>102</c:v>
                </c:pt>
                <c:pt idx="128">
                  <c:v>103</c:v>
                </c:pt>
                <c:pt idx="129">
                  <c:v>104</c:v>
                </c:pt>
                <c:pt idx="130">
                  <c:v>105</c:v>
                </c:pt>
                <c:pt idx="131">
                  <c:v>106</c:v>
                </c:pt>
                <c:pt idx="132">
                  <c:v>107</c:v>
                </c:pt>
                <c:pt idx="133">
                  <c:v>108</c:v>
                </c:pt>
                <c:pt idx="134">
                  <c:v>109</c:v>
                </c:pt>
                <c:pt idx="135">
                  <c:v>110</c:v>
                </c:pt>
                <c:pt idx="136">
                  <c:v>111</c:v>
                </c:pt>
                <c:pt idx="137">
                  <c:v>112</c:v>
                </c:pt>
                <c:pt idx="138">
                  <c:v>113</c:v>
                </c:pt>
                <c:pt idx="139">
                  <c:v>114</c:v>
                </c:pt>
                <c:pt idx="140">
                  <c:v>115</c:v>
                </c:pt>
                <c:pt idx="141">
                  <c:v>116</c:v>
                </c:pt>
                <c:pt idx="142">
                  <c:v>117</c:v>
                </c:pt>
                <c:pt idx="143">
                  <c:v>118</c:v>
                </c:pt>
                <c:pt idx="144">
                  <c:v>119</c:v>
                </c:pt>
                <c:pt idx="145">
                  <c:v>120</c:v>
                </c:pt>
                <c:pt idx="146">
                  <c:v>121</c:v>
                </c:pt>
                <c:pt idx="147">
                  <c:v>122</c:v>
                </c:pt>
                <c:pt idx="148">
                  <c:v>123</c:v>
                </c:pt>
                <c:pt idx="149">
                  <c:v>124</c:v>
                </c:pt>
                <c:pt idx="150">
                  <c:v>125</c:v>
                </c:pt>
                <c:pt idx="151">
                  <c:v>126</c:v>
                </c:pt>
                <c:pt idx="152">
                  <c:v>127</c:v>
                </c:pt>
                <c:pt idx="153">
                  <c:v>128</c:v>
                </c:pt>
                <c:pt idx="154">
                  <c:v>129</c:v>
                </c:pt>
                <c:pt idx="155">
                  <c:v>130</c:v>
                </c:pt>
                <c:pt idx="156">
                  <c:v>131</c:v>
                </c:pt>
                <c:pt idx="157">
                  <c:v>132</c:v>
                </c:pt>
                <c:pt idx="158">
                  <c:v>133</c:v>
                </c:pt>
                <c:pt idx="159">
                  <c:v>134</c:v>
                </c:pt>
                <c:pt idx="160">
                  <c:v>135</c:v>
                </c:pt>
                <c:pt idx="161">
                  <c:v>136</c:v>
                </c:pt>
                <c:pt idx="162">
                  <c:v>137</c:v>
                </c:pt>
                <c:pt idx="163">
                  <c:v>138</c:v>
                </c:pt>
                <c:pt idx="164">
                  <c:v>139</c:v>
                </c:pt>
                <c:pt idx="165">
                  <c:v>140</c:v>
                </c:pt>
                <c:pt idx="166">
                  <c:v>141</c:v>
                </c:pt>
                <c:pt idx="167">
                  <c:v>142</c:v>
                </c:pt>
                <c:pt idx="168">
                  <c:v>143</c:v>
                </c:pt>
                <c:pt idx="169">
                  <c:v>144</c:v>
                </c:pt>
                <c:pt idx="170">
                  <c:v>145</c:v>
                </c:pt>
                <c:pt idx="171">
                  <c:v>146</c:v>
                </c:pt>
                <c:pt idx="172">
                  <c:v>147</c:v>
                </c:pt>
                <c:pt idx="173">
                  <c:v>148</c:v>
                </c:pt>
                <c:pt idx="174">
                  <c:v>149</c:v>
                </c:pt>
                <c:pt idx="175">
                  <c:v>150</c:v>
                </c:pt>
                <c:pt idx="176">
                  <c:v>151</c:v>
                </c:pt>
                <c:pt idx="177">
                  <c:v>152</c:v>
                </c:pt>
                <c:pt idx="178">
                  <c:v>153</c:v>
                </c:pt>
                <c:pt idx="179">
                  <c:v>154</c:v>
                </c:pt>
                <c:pt idx="180">
                  <c:v>155</c:v>
                </c:pt>
                <c:pt idx="181">
                  <c:v>156</c:v>
                </c:pt>
                <c:pt idx="182">
                  <c:v>157</c:v>
                </c:pt>
                <c:pt idx="183">
                  <c:v>158</c:v>
                </c:pt>
                <c:pt idx="184">
                  <c:v>159</c:v>
                </c:pt>
                <c:pt idx="185">
                  <c:v>160</c:v>
                </c:pt>
                <c:pt idx="186">
                  <c:v>161</c:v>
                </c:pt>
                <c:pt idx="187">
                  <c:v>162</c:v>
                </c:pt>
                <c:pt idx="188">
                  <c:v>163</c:v>
                </c:pt>
                <c:pt idx="189">
                  <c:v>164</c:v>
                </c:pt>
                <c:pt idx="190">
                  <c:v>165</c:v>
                </c:pt>
                <c:pt idx="191">
                  <c:v>166</c:v>
                </c:pt>
                <c:pt idx="192">
                  <c:v>167</c:v>
                </c:pt>
                <c:pt idx="193">
                  <c:v>168</c:v>
                </c:pt>
                <c:pt idx="194">
                  <c:v>169</c:v>
                </c:pt>
                <c:pt idx="195">
                  <c:v>170</c:v>
                </c:pt>
                <c:pt idx="196">
                  <c:v>171</c:v>
                </c:pt>
                <c:pt idx="197">
                  <c:v>172</c:v>
                </c:pt>
                <c:pt idx="198">
                  <c:v>173</c:v>
                </c:pt>
                <c:pt idx="199">
                  <c:v>174</c:v>
                </c:pt>
                <c:pt idx="200">
                  <c:v>175</c:v>
                </c:pt>
                <c:pt idx="201">
                  <c:v>176</c:v>
                </c:pt>
                <c:pt idx="202">
                  <c:v>177</c:v>
                </c:pt>
                <c:pt idx="203">
                  <c:v>178</c:v>
                </c:pt>
                <c:pt idx="204">
                  <c:v>179</c:v>
                </c:pt>
                <c:pt idx="205">
                  <c:v>180</c:v>
                </c:pt>
                <c:pt idx="206">
                  <c:v>181</c:v>
                </c:pt>
                <c:pt idx="207">
                  <c:v>182</c:v>
                </c:pt>
                <c:pt idx="208">
                  <c:v>183</c:v>
                </c:pt>
                <c:pt idx="209">
                  <c:v>184</c:v>
                </c:pt>
                <c:pt idx="210">
                  <c:v>185</c:v>
                </c:pt>
                <c:pt idx="211">
                  <c:v>186</c:v>
                </c:pt>
                <c:pt idx="212">
                  <c:v>187</c:v>
                </c:pt>
                <c:pt idx="213">
                  <c:v>188</c:v>
                </c:pt>
                <c:pt idx="214">
                  <c:v>189</c:v>
                </c:pt>
                <c:pt idx="215">
                  <c:v>190</c:v>
                </c:pt>
                <c:pt idx="216">
                  <c:v>191</c:v>
                </c:pt>
                <c:pt idx="217">
                  <c:v>192</c:v>
                </c:pt>
                <c:pt idx="218">
                  <c:v>193</c:v>
                </c:pt>
                <c:pt idx="219">
                  <c:v>194</c:v>
                </c:pt>
                <c:pt idx="220">
                  <c:v>195</c:v>
                </c:pt>
                <c:pt idx="221">
                  <c:v>196</c:v>
                </c:pt>
                <c:pt idx="222">
                  <c:v>197</c:v>
                </c:pt>
                <c:pt idx="223">
                  <c:v>198</c:v>
                </c:pt>
                <c:pt idx="224">
                  <c:v>199</c:v>
                </c:pt>
                <c:pt idx="225">
                  <c:v>200</c:v>
                </c:pt>
                <c:pt idx="226">
                  <c:v>201</c:v>
                </c:pt>
                <c:pt idx="227">
                  <c:v>202</c:v>
                </c:pt>
                <c:pt idx="228">
                  <c:v>203</c:v>
                </c:pt>
                <c:pt idx="229">
                  <c:v>204</c:v>
                </c:pt>
                <c:pt idx="230">
                  <c:v>205</c:v>
                </c:pt>
                <c:pt idx="231">
                  <c:v>206</c:v>
                </c:pt>
                <c:pt idx="232">
                  <c:v>207</c:v>
                </c:pt>
                <c:pt idx="233">
                  <c:v>208</c:v>
                </c:pt>
                <c:pt idx="234">
                  <c:v>209</c:v>
                </c:pt>
                <c:pt idx="235">
                  <c:v>210</c:v>
                </c:pt>
                <c:pt idx="236">
                  <c:v>211</c:v>
                </c:pt>
                <c:pt idx="237">
                  <c:v>212</c:v>
                </c:pt>
                <c:pt idx="238">
                  <c:v>213</c:v>
                </c:pt>
                <c:pt idx="239">
                  <c:v>214</c:v>
                </c:pt>
                <c:pt idx="240">
                  <c:v>215</c:v>
                </c:pt>
                <c:pt idx="241">
                  <c:v>216</c:v>
                </c:pt>
                <c:pt idx="242">
                  <c:v>217</c:v>
                </c:pt>
                <c:pt idx="243">
                  <c:v>218</c:v>
                </c:pt>
                <c:pt idx="244">
                  <c:v>219</c:v>
                </c:pt>
                <c:pt idx="245">
                  <c:v>220</c:v>
                </c:pt>
                <c:pt idx="246">
                  <c:v>221</c:v>
                </c:pt>
                <c:pt idx="247">
                  <c:v>222</c:v>
                </c:pt>
                <c:pt idx="248">
                  <c:v>223</c:v>
                </c:pt>
                <c:pt idx="249">
                  <c:v>224</c:v>
                </c:pt>
                <c:pt idx="250">
                  <c:v>225</c:v>
                </c:pt>
                <c:pt idx="251">
                  <c:v>226</c:v>
                </c:pt>
                <c:pt idx="252">
                  <c:v>227</c:v>
                </c:pt>
                <c:pt idx="253">
                  <c:v>228</c:v>
                </c:pt>
                <c:pt idx="254">
                  <c:v>229</c:v>
                </c:pt>
                <c:pt idx="255">
                  <c:v>230</c:v>
                </c:pt>
                <c:pt idx="256">
                  <c:v>231</c:v>
                </c:pt>
                <c:pt idx="257">
                  <c:v>232</c:v>
                </c:pt>
                <c:pt idx="258">
                  <c:v>233</c:v>
                </c:pt>
                <c:pt idx="259">
                  <c:v>234</c:v>
                </c:pt>
                <c:pt idx="260">
                  <c:v>235</c:v>
                </c:pt>
                <c:pt idx="261">
                  <c:v>236</c:v>
                </c:pt>
                <c:pt idx="262">
                  <c:v>237</c:v>
                </c:pt>
                <c:pt idx="263">
                  <c:v>238</c:v>
                </c:pt>
                <c:pt idx="264">
                  <c:v>239</c:v>
                </c:pt>
                <c:pt idx="265">
                  <c:v>240</c:v>
                </c:pt>
                <c:pt idx="266">
                  <c:v>241</c:v>
                </c:pt>
                <c:pt idx="267">
                  <c:v>242</c:v>
                </c:pt>
                <c:pt idx="268">
                  <c:v>243</c:v>
                </c:pt>
                <c:pt idx="269">
                  <c:v>244</c:v>
                </c:pt>
                <c:pt idx="270">
                  <c:v>245</c:v>
                </c:pt>
                <c:pt idx="271">
                  <c:v>246</c:v>
                </c:pt>
                <c:pt idx="272">
                  <c:v>247</c:v>
                </c:pt>
                <c:pt idx="273">
                  <c:v>248</c:v>
                </c:pt>
                <c:pt idx="274">
                  <c:v>249</c:v>
                </c:pt>
                <c:pt idx="275">
                  <c:v>250</c:v>
                </c:pt>
                <c:pt idx="276">
                  <c:v>251</c:v>
                </c:pt>
                <c:pt idx="277">
                  <c:v>252</c:v>
                </c:pt>
                <c:pt idx="278">
                  <c:v>253</c:v>
                </c:pt>
                <c:pt idx="279">
                  <c:v>254</c:v>
                </c:pt>
                <c:pt idx="280">
                  <c:v>255</c:v>
                </c:pt>
                <c:pt idx="281">
                  <c:v>256</c:v>
                </c:pt>
                <c:pt idx="282">
                  <c:v>257</c:v>
                </c:pt>
                <c:pt idx="283">
                  <c:v>258</c:v>
                </c:pt>
                <c:pt idx="284">
                  <c:v>259</c:v>
                </c:pt>
                <c:pt idx="285">
                  <c:v>260</c:v>
                </c:pt>
                <c:pt idx="286">
                  <c:v>261</c:v>
                </c:pt>
                <c:pt idx="287">
                  <c:v>262</c:v>
                </c:pt>
                <c:pt idx="288">
                  <c:v>263</c:v>
                </c:pt>
                <c:pt idx="289">
                  <c:v>264</c:v>
                </c:pt>
                <c:pt idx="290">
                  <c:v>265</c:v>
                </c:pt>
                <c:pt idx="291">
                  <c:v>266</c:v>
                </c:pt>
                <c:pt idx="292">
                  <c:v>267</c:v>
                </c:pt>
                <c:pt idx="293">
                  <c:v>268</c:v>
                </c:pt>
                <c:pt idx="294">
                  <c:v>269</c:v>
                </c:pt>
                <c:pt idx="295">
                  <c:v>270</c:v>
                </c:pt>
                <c:pt idx="296">
                  <c:v>271</c:v>
                </c:pt>
                <c:pt idx="297">
                  <c:v>272</c:v>
                </c:pt>
                <c:pt idx="298">
                  <c:v>273</c:v>
                </c:pt>
                <c:pt idx="299">
                  <c:v>274</c:v>
                </c:pt>
                <c:pt idx="300">
                  <c:v>275</c:v>
                </c:pt>
                <c:pt idx="301">
                  <c:v>276</c:v>
                </c:pt>
                <c:pt idx="302">
                  <c:v>277</c:v>
                </c:pt>
                <c:pt idx="303">
                  <c:v>278</c:v>
                </c:pt>
                <c:pt idx="304">
                  <c:v>279</c:v>
                </c:pt>
                <c:pt idx="305">
                  <c:v>280</c:v>
                </c:pt>
                <c:pt idx="306">
                  <c:v>281</c:v>
                </c:pt>
                <c:pt idx="307">
                  <c:v>282</c:v>
                </c:pt>
                <c:pt idx="308">
                  <c:v>283</c:v>
                </c:pt>
                <c:pt idx="309">
                  <c:v>284</c:v>
                </c:pt>
                <c:pt idx="310">
                  <c:v>285</c:v>
                </c:pt>
                <c:pt idx="311">
                  <c:v>286</c:v>
                </c:pt>
                <c:pt idx="312">
                  <c:v>287</c:v>
                </c:pt>
                <c:pt idx="313">
                  <c:v>288</c:v>
                </c:pt>
                <c:pt idx="314">
                  <c:v>289</c:v>
                </c:pt>
                <c:pt idx="315">
                  <c:v>290</c:v>
                </c:pt>
                <c:pt idx="316">
                  <c:v>291</c:v>
                </c:pt>
                <c:pt idx="317">
                  <c:v>292</c:v>
                </c:pt>
                <c:pt idx="318">
                  <c:v>293</c:v>
                </c:pt>
                <c:pt idx="319">
                  <c:v>294</c:v>
                </c:pt>
                <c:pt idx="320">
                  <c:v>295</c:v>
                </c:pt>
                <c:pt idx="321">
                  <c:v>296</c:v>
                </c:pt>
                <c:pt idx="322">
                  <c:v>297</c:v>
                </c:pt>
                <c:pt idx="323">
                  <c:v>298</c:v>
                </c:pt>
                <c:pt idx="324">
                  <c:v>299</c:v>
                </c:pt>
                <c:pt idx="325">
                  <c:v>300</c:v>
                </c:pt>
                <c:pt idx="326">
                  <c:v>301</c:v>
                </c:pt>
                <c:pt idx="327">
                  <c:v>302</c:v>
                </c:pt>
                <c:pt idx="328">
                  <c:v>303</c:v>
                </c:pt>
                <c:pt idx="329">
                  <c:v>304</c:v>
                </c:pt>
                <c:pt idx="330">
                  <c:v>305</c:v>
                </c:pt>
                <c:pt idx="331">
                  <c:v>306</c:v>
                </c:pt>
                <c:pt idx="332">
                  <c:v>307</c:v>
                </c:pt>
                <c:pt idx="333">
                  <c:v>308</c:v>
                </c:pt>
                <c:pt idx="334">
                  <c:v>309</c:v>
                </c:pt>
                <c:pt idx="335">
                  <c:v>310</c:v>
                </c:pt>
                <c:pt idx="336">
                  <c:v>311</c:v>
                </c:pt>
                <c:pt idx="337">
                  <c:v>312</c:v>
                </c:pt>
                <c:pt idx="338">
                  <c:v>313</c:v>
                </c:pt>
                <c:pt idx="339">
                  <c:v>314</c:v>
                </c:pt>
                <c:pt idx="340">
                  <c:v>315</c:v>
                </c:pt>
                <c:pt idx="341">
                  <c:v>316</c:v>
                </c:pt>
                <c:pt idx="342">
                  <c:v>317</c:v>
                </c:pt>
                <c:pt idx="343">
                  <c:v>318</c:v>
                </c:pt>
                <c:pt idx="344">
                  <c:v>319</c:v>
                </c:pt>
                <c:pt idx="345">
                  <c:v>320</c:v>
                </c:pt>
                <c:pt idx="346">
                  <c:v>321</c:v>
                </c:pt>
                <c:pt idx="347">
                  <c:v>322</c:v>
                </c:pt>
                <c:pt idx="348">
                  <c:v>323</c:v>
                </c:pt>
                <c:pt idx="349">
                  <c:v>324</c:v>
                </c:pt>
                <c:pt idx="350">
                  <c:v>325</c:v>
                </c:pt>
                <c:pt idx="351">
                  <c:v>326</c:v>
                </c:pt>
                <c:pt idx="352">
                  <c:v>327</c:v>
                </c:pt>
                <c:pt idx="353">
                  <c:v>328</c:v>
                </c:pt>
                <c:pt idx="354">
                  <c:v>329</c:v>
                </c:pt>
                <c:pt idx="355">
                  <c:v>330</c:v>
                </c:pt>
                <c:pt idx="356">
                  <c:v>331</c:v>
                </c:pt>
                <c:pt idx="357">
                  <c:v>332</c:v>
                </c:pt>
                <c:pt idx="358">
                  <c:v>333</c:v>
                </c:pt>
                <c:pt idx="359">
                  <c:v>334</c:v>
                </c:pt>
                <c:pt idx="360">
                  <c:v>335</c:v>
                </c:pt>
                <c:pt idx="361">
                  <c:v>336</c:v>
                </c:pt>
                <c:pt idx="362">
                  <c:v>337</c:v>
                </c:pt>
                <c:pt idx="363">
                  <c:v>338</c:v>
                </c:pt>
                <c:pt idx="364">
                  <c:v>339</c:v>
                </c:pt>
                <c:pt idx="365">
                  <c:v>340</c:v>
                </c:pt>
                <c:pt idx="366">
                  <c:v>341</c:v>
                </c:pt>
                <c:pt idx="367">
                  <c:v>342</c:v>
                </c:pt>
                <c:pt idx="368">
                  <c:v>343</c:v>
                </c:pt>
                <c:pt idx="369">
                  <c:v>344</c:v>
                </c:pt>
                <c:pt idx="370">
                  <c:v>345</c:v>
                </c:pt>
                <c:pt idx="371">
                  <c:v>346</c:v>
                </c:pt>
                <c:pt idx="372">
                  <c:v>347</c:v>
                </c:pt>
                <c:pt idx="373">
                  <c:v>348</c:v>
                </c:pt>
                <c:pt idx="374">
                  <c:v>349</c:v>
                </c:pt>
                <c:pt idx="375">
                  <c:v>350</c:v>
                </c:pt>
                <c:pt idx="376">
                  <c:v>351</c:v>
                </c:pt>
                <c:pt idx="377">
                  <c:v>352</c:v>
                </c:pt>
                <c:pt idx="378">
                  <c:v>353</c:v>
                </c:pt>
                <c:pt idx="379">
                  <c:v>354</c:v>
                </c:pt>
                <c:pt idx="380">
                  <c:v>355</c:v>
                </c:pt>
                <c:pt idx="381">
                  <c:v>356</c:v>
                </c:pt>
                <c:pt idx="382">
                  <c:v>357</c:v>
                </c:pt>
                <c:pt idx="383">
                  <c:v>358</c:v>
                </c:pt>
                <c:pt idx="384">
                  <c:v>359</c:v>
                </c:pt>
                <c:pt idx="385">
                  <c:v>360</c:v>
                </c:pt>
                <c:pt idx="386">
                  <c:v>361</c:v>
                </c:pt>
                <c:pt idx="387">
                  <c:v>362</c:v>
                </c:pt>
                <c:pt idx="388">
                  <c:v>363</c:v>
                </c:pt>
                <c:pt idx="389">
                  <c:v>364</c:v>
                </c:pt>
                <c:pt idx="390">
                  <c:v>365</c:v>
                </c:pt>
                <c:pt idx="391">
                  <c:v>366</c:v>
                </c:pt>
                <c:pt idx="392">
                  <c:v>367</c:v>
                </c:pt>
                <c:pt idx="393">
                  <c:v>368</c:v>
                </c:pt>
                <c:pt idx="394">
                  <c:v>369</c:v>
                </c:pt>
                <c:pt idx="395">
                  <c:v>370</c:v>
                </c:pt>
                <c:pt idx="396">
                  <c:v>371</c:v>
                </c:pt>
                <c:pt idx="397">
                  <c:v>372</c:v>
                </c:pt>
                <c:pt idx="398">
                  <c:v>373</c:v>
                </c:pt>
                <c:pt idx="399">
                  <c:v>374</c:v>
                </c:pt>
                <c:pt idx="400">
                  <c:v>375</c:v>
                </c:pt>
                <c:pt idx="401">
                  <c:v>376</c:v>
                </c:pt>
                <c:pt idx="402">
                  <c:v>377</c:v>
                </c:pt>
                <c:pt idx="403">
                  <c:v>378</c:v>
                </c:pt>
                <c:pt idx="404">
                  <c:v>379</c:v>
                </c:pt>
                <c:pt idx="405">
                  <c:v>380</c:v>
                </c:pt>
                <c:pt idx="406">
                  <c:v>381</c:v>
                </c:pt>
                <c:pt idx="407">
                  <c:v>382</c:v>
                </c:pt>
                <c:pt idx="408">
                  <c:v>383</c:v>
                </c:pt>
                <c:pt idx="409">
                  <c:v>384</c:v>
                </c:pt>
                <c:pt idx="410">
                  <c:v>385</c:v>
                </c:pt>
                <c:pt idx="411">
                  <c:v>386</c:v>
                </c:pt>
                <c:pt idx="412">
                  <c:v>387</c:v>
                </c:pt>
                <c:pt idx="413">
                  <c:v>388</c:v>
                </c:pt>
                <c:pt idx="414">
                  <c:v>389</c:v>
                </c:pt>
                <c:pt idx="415">
                  <c:v>390</c:v>
                </c:pt>
                <c:pt idx="416">
                  <c:v>391</c:v>
                </c:pt>
                <c:pt idx="417">
                  <c:v>392</c:v>
                </c:pt>
                <c:pt idx="418">
                  <c:v>393</c:v>
                </c:pt>
                <c:pt idx="419">
                  <c:v>394</c:v>
                </c:pt>
                <c:pt idx="420">
                  <c:v>395</c:v>
                </c:pt>
                <c:pt idx="421">
                  <c:v>396</c:v>
                </c:pt>
                <c:pt idx="422">
                  <c:v>397</c:v>
                </c:pt>
                <c:pt idx="423">
                  <c:v>398</c:v>
                </c:pt>
                <c:pt idx="424">
                  <c:v>399</c:v>
                </c:pt>
                <c:pt idx="425">
                  <c:v>400</c:v>
                </c:pt>
                <c:pt idx="426">
                  <c:v>401</c:v>
                </c:pt>
                <c:pt idx="427">
                  <c:v>402</c:v>
                </c:pt>
                <c:pt idx="428">
                  <c:v>403</c:v>
                </c:pt>
                <c:pt idx="429">
                  <c:v>404</c:v>
                </c:pt>
                <c:pt idx="430">
                  <c:v>405</c:v>
                </c:pt>
                <c:pt idx="431">
                  <c:v>406</c:v>
                </c:pt>
                <c:pt idx="432">
                  <c:v>407</c:v>
                </c:pt>
                <c:pt idx="433">
                  <c:v>408</c:v>
                </c:pt>
                <c:pt idx="434">
                  <c:v>409</c:v>
                </c:pt>
                <c:pt idx="435">
                  <c:v>410</c:v>
                </c:pt>
                <c:pt idx="436">
                  <c:v>411</c:v>
                </c:pt>
                <c:pt idx="437">
                  <c:v>412</c:v>
                </c:pt>
                <c:pt idx="438">
                  <c:v>413</c:v>
                </c:pt>
                <c:pt idx="439">
                  <c:v>414</c:v>
                </c:pt>
                <c:pt idx="440">
                  <c:v>415</c:v>
                </c:pt>
                <c:pt idx="441">
                  <c:v>416</c:v>
                </c:pt>
                <c:pt idx="442">
                  <c:v>417</c:v>
                </c:pt>
                <c:pt idx="443">
                  <c:v>418</c:v>
                </c:pt>
                <c:pt idx="444">
                  <c:v>419</c:v>
                </c:pt>
                <c:pt idx="445">
                  <c:v>420</c:v>
                </c:pt>
                <c:pt idx="446">
                  <c:v>421</c:v>
                </c:pt>
                <c:pt idx="447">
                  <c:v>422</c:v>
                </c:pt>
                <c:pt idx="448">
                  <c:v>423</c:v>
                </c:pt>
                <c:pt idx="449">
                  <c:v>424</c:v>
                </c:pt>
                <c:pt idx="450">
                  <c:v>425</c:v>
                </c:pt>
                <c:pt idx="451">
                  <c:v>426</c:v>
                </c:pt>
                <c:pt idx="452">
                  <c:v>427</c:v>
                </c:pt>
                <c:pt idx="453">
                  <c:v>428</c:v>
                </c:pt>
                <c:pt idx="454">
                  <c:v>429</c:v>
                </c:pt>
                <c:pt idx="455">
                  <c:v>430</c:v>
                </c:pt>
                <c:pt idx="456">
                  <c:v>431</c:v>
                </c:pt>
                <c:pt idx="457">
                  <c:v>432</c:v>
                </c:pt>
                <c:pt idx="458">
                  <c:v>433</c:v>
                </c:pt>
                <c:pt idx="459">
                  <c:v>434</c:v>
                </c:pt>
                <c:pt idx="460">
                  <c:v>435</c:v>
                </c:pt>
                <c:pt idx="461">
                  <c:v>436</c:v>
                </c:pt>
                <c:pt idx="462">
                  <c:v>437</c:v>
                </c:pt>
                <c:pt idx="463">
                  <c:v>438</c:v>
                </c:pt>
                <c:pt idx="464">
                  <c:v>439</c:v>
                </c:pt>
                <c:pt idx="465">
                  <c:v>440</c:v>
                </c:pt>
                <c:pt idx="466">
                  <c:v>441</c:v>
                </c:pt>
                <c:pt idx="467">
                  <c:v>442</c:v>
                </c:pt>
                <c:pt idx="468">
                  <c:v>443</c:v>
                </c:pt>
                <c:pt idx="469">
                  <c:v>444</c:v>
                </c:pt>
                <c:pt idx="470">
                  <c:v>445</c:v>
                </c:pt>
                <c:pt idx="471">
                  <c:v>446</c:v>
                </c:pt>
                <c:pt idx="472">
                  <c:v>447</c:v>
                </c:pt>
                <c:pt idx="473">
                  <c:v>448</c:v>
                </c:pt>
                <c:pt idx="474">
                  <c:v>449</c:v>
                </c:pt>
                <c:pt idx="475">
                  <c:v>450</c:v>
                </c:pt>
                <c:pt idx="476">
                  <c:v>451</c:v>
                </c:pt>
                <c:pt idx="477">
                  <c:v>452</c:v>
                </c:pt>
                <c:pt idx="478">
                  <c:v>453</c:v>
                </c:pt>
                <c:pt idx="479">
                  <c:v>454</c:v>
                </c:pt>
                <c:pt idx="480">
                  <c:v>455</c:v>
                </c:pt>
                <c:pt idx="481">
                  <c:v>456</c:v>
                </c:pt>
                <c:pt idx="482">
                  <c:v>457</c:v>
                </c:pt>
                <c:pt idx="483">
                  <c:v>458</c:v>
                </c:pt>
                <c:pt idx="484">
                  <c:v>459</c:v>
                </c:pt>
                <c:pt idx="485">
                  <c:v>460</c:v>
                </c:pt>
                <c:pt idx="486">
                  <c:v>461</c:v>
                </c:pt>
                <c:pt idx="487">
                  <c:v>462</c:v>
                </c:pt>
                <c:pt idx="488">
                  <c:v>463</c:v>
                </c:pt>
                <c:pt idx="489">
                  <c:v>464</c:v>
                </c:pt>
                <c:pt idx="490">
                  <c:v>465</c:v>
                </c:pt>
                <c:pt idx="491">
                  <c:v>466</c:v>
                </c:pt>
                <c:pt idx="492">
                  <c:v>467</c:v>
                </c:pt>
                <c:pt idx="493">
                  <c:v>468</c:v>
                </c:pt>
                <c:pt idx="494">
                  <c:v>469</c:v>
                </c:pt>
                <c:pt idx="495">
                  <c:v>470</c:v>
                </c:pt>
                <c:pt idx="496">
                  <c:v>471</c:v>
                </c:pt>
                <c:pt idx="497">
                  <c:v>472</c:v>
                </c:pt>
                <c:pt idx="498">
                  <c:v>473</c:v>
                </c:pt>
                <c:pt idx="499">
                  <c:v>474</c:v>
                </c:pt>
                <c:pt idx="500">
                  <c:v>475</c:v>
                </c:pt>
                <c:pt idx="501">
                  <c:v>476</c:v>
                </c:pt>
                <c:pt idx="502">
                  <c:v>477</c:v>
                </c:pt>
                <c:pt idx="503">
                  <c:v>478</c:v>
                </c:pt>
                <c:pt idx="504">
                  <c:v>479</c:v>
                </c:pt>
                <c:pt idx="505">
                  <c:v>480</c:v>
                </c:pt>
                <c:pt idx="506">
                  <c:v>481</c:v>
                </c:pt>
                <c:pt idx="507">
                  <c:v>482</c:v>
                </c:pt>
                <c:pt idx="508">
                  <c:v>483</c:v>
                </c:pt>
                <c:pt idx="509">
                  <c:v>484</c:v>
                </c:pt>
                <c:pt idx="510">
                  <c:v>485</c:v>
                </c:pt>
                <c:pt idx="511">
                  <c:v>486</c:v>
                </c:pt>
                <c:pt idx="512">
                  <c:v>487</c:v>
                </c:pt>
                <c:pt idx="513">
                  <c:v>488</c:v>
                </c:pt>
                <c:pt idx="514">
                  <c:v>489</c:v>
                </c:pt>
                <c:pt idx="515">
                  <c:v>490</c:v>
                </c:pt>
                <c:pt idx="516">
                  <c:v>491</c:v>
                </c:pt>
                <c:pt idx="517">
                  <c:v>492</c:v>
                </c:pt>
                <c:pt idx="518">
                  <c:v>493</c:v>
                </c:pt>
                <c:pt idx="519">
                  <c:v>494</c:v>
                </c:pt>
                <c:pt idx="520">
                  <c:v>495</c:v>
                </c:pt>
                <c:pt idx="521">
                  <c:v>496</c:v>
                </c:pt>
                <c:pt idx="522">
                  <c:v>497</c:v>
                </c:pt>
                <c:pt idx="523">
                  <c:v>498</c:v>
                </c:pt>
                <c:pt idx="524">
                  <c:v>499</c:v>
                </c:pt>
                <c:pt idx="525">
                  <c:v>500</c:v>
                </c:pt>
                <c:pt idx="526">
                  <c:v>501</c:v>
                </c:pt>
                <c:pt idx="527">
                  <c:v>502</c:v>
                </c:pt>
                <c:pt idx="528">
                  <c:v>503</c:v>
                </c:pt>
                <c:pt idx="529">
                  <c:v>504</c:v>
                </c:pt>
                <c:pt idx="530">
                  <c:v>505</c:v>
                </c:pt>
                <c:pt idx="531">
                  <c:v>506</c:v>
                </c:pt>
                <c:pt idx="532">
                  <c:v>507</c:v>
                </c:pt>
                <c:pt idx="533">
                  <c:v>508</c:v>
                </c:pt>
                <c:pt idx="534">
                  <c:v>509</c:v>
                </c:pt>
                <c:pt idx="535">
                  <c:v>510</c:v>
                </c:pt>
                <c:pt idx="536">
                  <c:v>511</c:v>
                </c:pt>
                <c:pt idx="537">
                  <c:v>512</c:v>
                </c:pt>
                <c:pt idx="538">
                  <c:v>513</c:v>
                </c:pt>
                <c:pt idx="539">
                  <c:v>514</c:v>
                </c:pt>
                <c:pt idx="540">
                  <c:v>515</c:v>
                </c:pt>
                <c:pt idx="541">
                  <c:v>516</c:v>
                </c:pt>
                <c:pt idx="542">
                  <c:v>517</c:v>
                </c:pt>
                <c:pt idx="543">
                  <c:v>518</c:v>
                </c:pt>
                <c:pt idx="544">
                  <c:v>519</c:v>
                </c:pt>
                <c:pt idx="545">
                  <c:v>520</c:v>
                </c:pt>
                <c:pt idx="546">
                  <c:v>521</c:v>
                </c:pt>
                <c:pt idx="547">
                  <c:v>522</c:v>
                </c:pt>
                <c:pt idx="548">
                  <c:v>523</c:v>
                </c:pt>
                <c:pt idx="549">
                  <c:v>524</c:v>
                </c:pt>
                <c:pt idx="550">
                  <c:v>525</c:v>
                </c:pt>
                <c:pt idx="551">
                  <c:v>526</c:v>
                </c:pt>
                <c:pt idx="552">
                  <c:v>527</c:v>
                </c:pt>
                <c:pt idx="553">
                  <c:v>528</c:v>
                </c:pt>
                <c:pt idx="554">
                  <c:v>529</c:v>
                </c:pt>
                <c:pt idx="555">
                  <c:v>530</c:v>
                </c:pt>
                <c:pt idx="556">
                  <c:v>531</c:v>
                </c:pt>
                <c:pt idx="557">
                  <c:v>532</c:v>
                </c:pt>
                <c:pt idx="558">
                  <c:v>533</c:v>
                </c:pt>
                <c:pt idx="559">
                  <c:v>534</c:v>
                </c:pt>
                <c:pt idx="560">
                  <c:v>535</c:v>
                </c:pt>
                <c:pt idx="561">
                  <c:v>536</c:v>
                </c:pt>
                <c:pt idx="562">
                  <c:v>537</c:v>
                </c:pt>
                <c:pt idx="563">
                  <c:v>538</c:v>
                </c:pt>
                <c:pt idx="564">
                  <c:v>539</c:v>
                </c:pt>
                <c:pt idx="565">
                  <c:v>540</c:v>
                </c:pt>
                <c:pt idx="566">
                  <c:v>541</c:v>
                </c:pt>
                <c:pt idx="567">
                  <c:v>542</c:v>
                </c:pt>
                <c:pt idx="568">
                  <c:v>543</c:v>
                </c:pt>
                <c:pt idx="569">
                  <c:v>544</c:v>
                </c:pt>
                <c:pt idx="570">
                  <c:v>545</c:v>
                </c:pt>
                <c:pt idx="571">
                  <c:v>546</c:v>
                </c:pt>
                <c:pt idx="572">
                  <c:v>547</c:v>
                </c:pt>
                <c:pt idx="573">
                  <c:v>548</c:v>
                </c:pt>
                <c:pt idx="574">
                  <c:v>549</c:v>
                </c:pt>
                <c:pt idx="575">
                  <c:v>550</c:v>
                </c:pt>
                <c:pt idx="576">
                  <c:v>551</c:v>
                </c:pt>
                <c:pt idx="577">
                  <c:v>552</c:v>
                </c:pt>
                <c:pt idx="578">
                  <c:v>553</c:v>
                </c:pt>
                <c:pt idx="579">
                  <c:v>554</c:v>
                </c:pt>
                <c:pt idx="580">
                  <c:v>555</c:v>
                </c:pt>
                <c:pt idx="581">
                  <c:v>556</c:v>
                </c:pt>
                <c:pt idx="582">
                  <c:v>557</c:v>
                </c:pt>
                <c:pt idx="583">
                  <c:v>558</c:v>
                </c:pt>
                <c:pt idx="584">
                  <c:v>559</c:v>
                </c:pt>
                <c:pt idx="585">
                  <c:v>560</c:v>
                </c:pt>
                <c:pt idx="586">
                  <c:v>561</c:v>
                </c:pt>
                <c:pt idx="587">
                  <c:v>562</c:v>
                </c:pt>
                <c:pt idx="588">
                  <c:v>563</c:v>
                </c:pt>
                <c:pt idx="589">
                  <c:v>564</c:v>
                </c:pt>
                <c:pt idx="590">
                  <c:v>565</c:v>
                </c:pt>
                <c:pt idx="591">
                  <c:v>566</c:v>
                </c:pt>
                <c:pt idx="592">
                  <c:v>567</c:v>
                </c:pt>
                <c:pt idx="593">
                  <c:v>568</c:v>
                </c:pt>
                <c:pt idx="594">
                  <c:v>569</c:v>
                </c:pt>
                <c:pt idx="595">
                  <c:v>570</c:v>
                </c:pt>
                <c:pt idx="596">
                  <c:v>571</c:v>
                </c:pt>
                <c:pt idx="597">
                  <c:v>572</c:v>
                </c:pt>
                <c:pt idx="598">
                  <c:v>573</c:v>
                </c:pt>
                <c:pt idx="599">
                  <c:v>574</c:v>
                </c:pt>
                <c:pt idx="600">
                  <c:v>575</c:v>
                </c:pt>
                <c:pt idx="601">
                  <c:v>576</c:v>
                </c:pt>
                <c:pt idx="602">
                  <c:v>577</c:v>
                </c:pt>
                <c:pt idx="603">
                  <c:v>578</c:v>
                </c:pt>
                <c:pt idx="604">
                  <c:v>579</c:v>
                </c:pt>
                <c:pt idx="605">
                  <c:v>580</c:v>
                </c:pt>
                <c:pt idx="606">
                  <c:v>581</c:v>
                </c:pt>
                <c:pt idx="607">
                  <c:v>582</c:v>
                </c:pt>
                <c:pt idx="608">
                  <c:v>583</c:v>
                </c:pt>
                <c:pt idx="609">
                  <c:v>584</c:v>
                </c:pt>
                <c:pt idx="610">
                  <c:v>585</c:v>
                </c:pt>
                <c:pt idx="611">
                  <c:v>586</c:v>
                </c:pt>
                <c:pt idx="612">
                  <c:v>587</c:v>
                </c:pt>
                <c:pt idx="613">
                  <c:v>588</c:v>
                </c:pt>
                <c:pt idx="614">
                  <c:v>589</c:v>
                </c:pt>
                <c:pt idx="615">
                  <c:v>590</c:v>
                </c:pt>
                <c:pt idx="616">
                  <c:v>591</c:v>
                </c:pt>
                <c:pt idx="617">
                  <c:v>592</c:v>
                </c:pt>
                <c:pt idx="618">
                  <c:v>593</c:v>
                </c:pt>
                <c:pt idx="619">
                  <c:v>594</c:v>
                </c:pt>
                <c:pt idx="620">
                  <c:v>595</c:v>
                </c:pt>
                <c:pt idx="621">
                  <c:v>596</c:v>
                </c:pt>
                <c:pt idx="622">
                  <c:v>597</c:v>
                </c:pt>
                <c:pt idx="623">
                  <c:v>598</c:v>
                </c:pt>
                <c:pt idx="624">
                  <c:v>599</c:v>
                </c:pt>
                <c:pt idx="625">
                  <c:v>600</c:v>
                </c:pt>
                <c:pt idx="626">
                  <c:v>601</c:v>
                </c:pt>
                <c:pt idx="627">
                  <c:v>602</c:v>
                </c:pt>
                <c:pt idx="628">
                  <c:v>603</c:v>
                </c:pt>
                <c:pt idx="629">
                  <c:v>604</c:v>
                </c:pt>
                <c:pt idx="630">
                  <c:v>605</c:v>
                </c:pt>
                <c:pt idx="631">
                  <c:v>606</c:v>
                </c:pt>
                <c:pt idx="632">
                  <c:v>607</c:v>
                </c:pt>
                <c:pt idx="633">
                  <c:v>608</c:v>
                </c:pt>
                <c:pt idx="634">
                  <c:v>609</c:v>
                </c:pt>
                <c:pt idx="635">
                  <c:v>610</c:v>
                </c:pt>
                <c:pt idx="636">
                  <c:v>611</c:v>
                </c:pt>
                <c:pt idx="637">
                  <c:v>612</c:v>
                </c:pt>
                <c:pt idx="638">
                  <c:v>613</c:v>
                </c:pt>
                <c:pt idx="639">
                  <c:v>614</c:v>
                </c:pt>
                <c:pt idx="640">
                  <c:v>615</c:v>
                </c:pt>
                <c:pt idx="641">
                  <c:v>616</c:v>
                </c:pt>
                <c:pt idx="642">
                  <c:v>617</c:v>
                </c:pt>
                <c:pt idx="643">
                  <c:v>618</c:v>
                </c:pt>
                <c:pt idx="644">
                  <c:v>619</c:v>
                </c:pt>
                <c:pt idx="645">
                  <c:v>620</c:v>
                </c:pt>
                <c:pt idx="646">
                  <c:v>621</c:v>
                </c:pt>
                <c:pt idx="647">
                  <c:v>622</c:v>
                </c:pt>
                <c:pt idx="648">
                  <c:v>623</c:v>
                </c:pt>
                <c:pt idx="649">
                  <c:v>624</c:v>
                </c:pt>
                <c:pt idx="650">
                  <c:v>625</c:v>
                </c:pt>
                <c:pt idx="651">
                  <c:v>626</c:v>
                </c:pt>
                <c:pt idx="652">
                  <c:v>627</c:v>
                </c:pt>
                <c:pt idx="653">
                  <c:v>628</c:v>
                </c:pt>
                <c:pt idx="654">
                  <c:v>629</c:v>
                </c:pt>
                <c:pt idx="655">
                  <c:v>630</c:v>
                </c:pt>
                <c:pt idx="656">
                  <c:v>631</c:v>
                </c:pt>
                <c:pt idx="657">
                  <c:v>632</c:v>
                </c:pt>
                <c:pt idx="658">
                  <c:v>633</c:v>
                </c:pt>
                <c:pt idx="659">
                  <c:v>634</c:v>
                </c:pt>
                <c:pt idx="660">
                  <c:v>635</c:v>
                </c:pt>
                <c:pt idx="661">
                  <c:v>636</c:v>
                </c:pt>
                <c:pt idx="662">
                  <c:v>637</c:v>
                </c:pt>
                <c:pt idx="663">
                  <c:v>638</c:v>
                </c:pt>
                <c:pt idx="664">
                  <c:v>639</c:v>
                </c:pt>
                <c:pt idx="665">
                  <c:v>640</c:v>
                </c:pt>
                <c:pt idx="666">
                  <c:v>641</c:v>
                </c:pt>
                <c:pt idx="667">
                  <c:v>642</c:v>
                </c:pt>
                <c:pt idx="668">
                  <c:v>643</c:v>
                </c:pt>
                <c:pt idx="669">
                  <c:v>644</c:v>
                </c:pt>
                <c:pt idx="670">
                  <c:v>645</c:v>
                </c:pt>
                <c:pt idx="671">
                  <c:v>646</c:v>
                </c:pt>
                <c:pt idx="672">
                  <c:v>647</c:v>
                </c:pt>
                <c:pt idx="673">
                  <c:v>648</c:v>
                </c:pt>
                <c:pt idx="674">
                  <c:v>649</c:v>
                </c:pt>
                <c:pt idx="675">
                  <c:v>650</c:v>
                </c:pt>
                <c:pt idx="676">
                  <c:v>651</c:v>
                </c:pt>
                <c:pt idx="677">
                  <c:v>652</c:v>
                </c:pt>
                <c:pt idx="678">
                  <c:v>653</c:v>
                </c:pt>
                <c:pt idx="679">
                  <c:v>654</c:v>
                </c:pt>
                <c:pt idx="680">
                  <c:v>655</c:v>
                </c:pt>
                <c:pt idx="681">
                  <c:v>656</c:v>
                </c:pt>
                <c:pt idx="682">
                  <c:v>657</c:v>
                </c:pt>
                <c:pt idx="683">
                  <c:v>658</c:v>
                </c:pt>
                <c:pt idx="684">
                  <c:v>659</c:v>
                </c:pt>
                <c:pt idx="685">
                  <c:v>660</c:v>
                </c:pt>
                <c:pt idx="686">
                  <c:v>661</c:v>
                </c:pt>
                <c:pt idx="687">
                  <c:v>662</c:v>
                </c:pt>
                <c:pt idx="688">
                  <c:v>663</c:v>
                </c:pt>
                <c:pt idx="689">
                  <c:v>664</c:v>
                </c:pt>
                <c:pt idx="690">
                  <c:v>665</c:v>
                </c:pt>
                <c:pt idx="691">
                  <c:v>666</c:v>
                </c:pt>
                <c:pt idx="692">
                  <c:v>667</c:v>
                </c:pt>
                <c:pt idx="693">
                  <c:v>668</c:v>
                </c:pt>
                <c:pt idx="694">
                  <c:v>669</c:v>
                </c:pt>
                <c:pt idx="695">
                  <c:v>670</c:v>
                </c:pt>
                <c:pt idx="696">
                  <c:v>671</c:v>
                </c:pt>
                <c:pt idx="697">
                  <c:v>672</c:v>
                </c:pt>
                <c:pt idx="698">
                  <c:v>673</c:v>
                </c:pt>
                <c:pt idx="699">
                  <c:v>674</c:v>
                </c:pt>
                <c:pt idx="700">
                  <c:v>675</c:v>
                </c:pt>
                <c:pt idx="701">
                  <c:v>676</c:v>
                </c:pt>
                <c:pt idx="702">
                  <c:v>677</c:v>
                </c:pt>
                <c:pt idx="703">
                  <c:v>678</c:v>
                </c:pt>
                <c:pt idx="704">
                  <c:v>679</c:v>
                </c:pt>
                <c:pt idx="705">
                  <c:v>680</c:v>
                </c:pt>
                <c:pt idx="706">
                  <c:v>681</c:v>
                </c:pt>
                <c:pt idx="707">
                  <c:v>682</c:v>
                </c:pt>
                <c:pt idx="708">
                  <c:v>683</c:v>
                </c:pt>
                <c:pt idx="709">
                  <c:v>684</c:v>
                </c:pt>
                <c:pt idx="710">
                  <c:v>685</c:v>
                </c:pt>
                <c:pt idx="711">
                  <c:v>686</c:v>
                </c:pt>
                <c:pt idx="712">
                  <c:v>687</c:v>
                </c:pt>
                <c:pt idx="713">
                  <c:v>688</c:v>
                </c:pt>
                <c:pt idx="714">
                  <c:v>689</c:v>
                </c:pt>
                <c:pt idx="715">
                  <c:v>690</c:v>
                </c:pt>
                <c:pt idx="716">
                  <c:v>691</c:v>
                </c:pt>
                <c:pt idx="717">
                  <c:v>692</c:v>
                </c:pt>
                <c:pt idx="718">
                  <c:v>693</c:v>
                </c:pt>
                <c:pt idx="719">
                  <c:v>694</c:v>
                </c:pt>
                <c:pt idx="720">
                  <c:v>695</c:v>
                </c:pt>
                <c:pt idx="721">
                  <c:v>696</c:v>
                </c:pt>
                <c:pt idx="722">
                  <c:v>697</c:v>
                </c:pt>
                <c:pt idx="723">
                  <c:v>698</c:v>
                </c:pt>
                <c:pt idx="724">
                  <c:v>699</c:v>
                </c:pt>
                <c:pt idx="725">
                  <c:v>700</c:v>
                </c:pt>
                <c:pt idx="726">
                  <c:v>701</c:v>
                </c:pt>
                <c:pt idx="727">
                  <c:v>702</c:v>
                </c:pt>
                <c:pt idx="728">
                  <c:v>703</c:v>
                </c:pt>
                <c:pt idx="729">
                  <c:v>704</c:v>
                </c:pt>
                <c:pt idx="730">
                  <c:v>705</c:v>
                </c:pt>
                <c:pt idx="731">
                  <c:v>706</c:v>
                </c:pt>
                <c:pt idx="732">
                  <c:v>707</c:v>
                </c:pt>
                <c:pt idx="733">
                  <c:v>708</c:v>
                </c:pt>
                <c:pt idx="734">
                  <c:v>709</c:v>
                </c:pt>
                <c:pt idx="735">
                  <c:v>710</c:v>
                </c:pt>
                <c:pt idx="736">
                  <c:v>711</c:v>
                </c:pt>
                <c:pt idx="737">
                  <c:v>712</c:v>
                </c:pt>
                <c:pt idx="738">
                  <c:v>713</c:v>
                </c:pt>
                <c:pt idx="739">
                  <c:v>714</c:v>
                </c:pt>
                <c:pt idx="740">
                  <c:v>715</c:v>
                </c:pt>
                <c:pt idx="741">
                  <c:v>716</c:v>
                </c:pt>
                <c:pt idx="742">
                  <c:v>717</c:v>
                </c:pt>
                <c:pt idx="743">
                  <c:v>718</c:v>
                </c:pt>
                <c:pt idx="744">
                  <c:v>719</c:v>
                </c:pt>
                <c:pt idx="745">
                  <c:v>720</c:v>
                </c:pt>
                <c:pt idx="746">
                  <c:v>721</c:v>
                </c:pt>
                <c:pt idx="747">
                  <c:v>722</c:v>
                </c:pt>
                <c:pt idx="748">
                  <c:v>723</c:v>
                </c:pt>
                <c:pt idx="749">
                  <c:v>724</c:v>
                </c:pt>
                <c:pt idx="750">
                  <c:v>725</c:v>
                </c:pt>
                <c:pt idx="751">
                  <c:v>726</c:v>
                </c:pt>
                <c:pt idx="752">
                  <c:v>727</c:v>
                </c:pt>
                <c:pt idx="753">
                  <c:v>728</c:v>
                </c:pt>
                <c:pt idx="754">
                  <c:v>729</c:v>
                </c:pt>
                <c:pt idx="755">
                  <c:v>730</c:v>
                </c:pt>
                <c:pt idx="756">
                  <c:v>731</c:v>
                </c:pt>
                <c:pt idx="757">
                  <c:v>732</c:v>
                </c:pt>
                <c:pt idx="758">
                  <c:v>733</c:v>
                </c:pt>
                <c:pt idx="759">
                  <c:v>734</c:v>
                </c:pt>
                <c:pt idx="760">
                  <c:v>735</c:v>
                </c:pt>
                <c:pt idx="761">
                  <c:v>736</c:v>
                </c:pt>
                <c:pt idx="762">
                  <c:v>737</c:v>
                </c:pt>
                <c:pt idx="763">
                  <c:v>738</c:v>
                </c:pt>
                <c:pt idx="764">
                  <c:v>739</c:v>
                </c:pt>
                <c:pt idx="765">
                  <c:v>740</c:v>
                </c:pt>
                <c:pt idx="766">
                  <c:v>741</c:v>
                </c:pt>
                <c:pt idx="767">
                  <c:v>742</c:v>
                </c:pt>
                <c:pt idx="768">
                  <c:v>743</c:v>
                </c:pt>
                <c:pt idx="769">
                  <c:v>744</c:v>
                </c:pt>
                <c:pt idx="770">
                  <c:v>745</c:v>
                </c:pt>
                <c:pt idx="771">
                  <c:v>746</c:v>
                </c:pt>
                <c:pt idx="772">
                  <c:v>747</c:v>
                </c:pt>
                <c:pt idx="773">
                  <c:v>748</c:v>
                </c:pt>
                <c:pt idx="774">
                  <c:v>749</c:v>
                </c:pt>
                <c:pt idx="775">
                  <c:v>750</c:v>
                </c:pt>
                <c:pt idx="776">
                  <c:v>751</c:v>
                </c:pt>
                <c:pt idx="777">
                  <c:v>752</c:v>
                </c:pt>
                <c:pt idx="778">
                  <c:v>753</c:v>
                </c:pt>
                <c:pt idx="779">
                  <c:v>754</c:v>
                </c:pt>
                <c:pt idx="780">
                  <c:v>755</c:v>
                </c:pt>
                <c:pt idx="781">
                  <c:v>756</c:v>
                </c:pt>
                <c:pt idx="782">
                  <c:v>757</c:v>
                </c:pt>
                <c:pt idx="783">
                  <c:v>758</c:v>
                </c:pt>
                <c:pt idx="784">
                  <c:v>759</c:v>
                </c:pt>
                <c:pt idx="785">
                  <c:v>760</c:v>
                </c:pt>
                <c:pt idx="786">
                  <c:v>761</c:v>
                </c:pt>
                <c:pt idx="787">
                  <c:v>762</c:v>
                </c:pt>
                <c:pt idx="788">
                  <c:v>763</c:v>
                </c:pt>
                <c:pt idx="789">
                  <c:v>764</c:v>
                </c:pt>
                <c:pt idx="790">
                  <c:v>765</c:v>
                </c:pt>
                <c:pt idx="791">
                  <c:v>766</c:v>
                </c:pt>
                <c:pt idx="792">
                  <c:v>767</c:v>
                </c:pt>
                <c:pt idx="793">
                  <c:v>768</c:v>
                </c:pt>
                <c:pt idx="794">
                  <c:v>769</c:v>
                </c:pt>
                <c:pt idx="795">
                  <c:v>770</c:v>
                </c:pt>
                <c:pt idx="796">
                  <c:v>771</c:v>
                </c:pt>
                <c:pt idx="797">
                  <c:v>772</c:v>
                </c:pt>
                <c:pt idx="798">
                  <c:v>773</c:v>
                </c:pt>
                <c:pt idx="799">
                  <c:v>774</c:v>
                </c:pt>
                <c:pt idx="800">
                  <c:v>775</c:v>
                </c:pt>
                <c:pt idx="801">
                  <c:v>776</c:v>
                </c:pt>
                <c:pt idx="802">
                  <c:v>777</c:v>
                </c:pt>
                <c:pt idx="803">
                  <c:v>778</c:v>
                </c:pt>
                <c:pt idx="804">
                  <c:v>779</c:v>
                </c:pt>
                <c:pt idx="805">
                  <c:v>780</c:v>
                </c:pt>
                <c:pt idx="806">
                  <c:v>781</c:v>
                </c:pt>
                <c:pt idx="807">
                  <c:v>782</c:v>
                </c:pt>
                <c:pt idx="808">
                  <c:v>783</c:v>
                </c:pt>
                <c:pt idx="809">
                  <c:v>784</c:v>
                </c:pt>
                <c:pt idx="810">
                  <c:v>785</c:v>
                </c:pt>
                <c:pt idx="811">
                  <c:v>786</c:v>
                </c:pt>
                <c:pt idx="812">
                  <c:v>787</c:v>
                </c:pt>
                <c:pt idx="813">
                  <c:v>788</c:v>
                </c:pt>
                <c:pt idx="814">
                  <c:v>789</c:v>
                </c:pt>
                <c:pt idx="815">
                  <c:v>790</c:v>
                </c:pt>
                <c:pt idx="816">
                  <c:v>791</c:v>
                </c:pt>
                <c:pt idx="817">
                  <c:v>792</c:v>
                </c:pt>
                <c:pt idx="818">
                  <c:v>793</c:v>
                </c:pt>
                <c:pt idx="819">
                  <c:v>794</c:v>
                </c:pt>
                <c:pt idx="820">
                  <c:v>795</c:v>
                </c:pt>
                <c:pt idx="821">
                  <c:v>796</c:v>
                </c:pt>
                <c:pt idx="822">
                  <c:v>797</c:v>
                </c:pt>
                <c:pt idx="823">
                  <c:v>798</c:v>
                </c:pt>
                <c:pt idx="824">
                  <c:v>799</c:v>
                </c:pt>
                <c:pt idx="825">
                  <c:v>800</c:v>
                </c:pt>
                <c:pt idx="826">
                  <c:v>801</c:v>
                </c:pt>
                <c:pt idx="827">
                  <c:v>802</c:v>
                </c:pt>
                <c:pt idx="828">
                  <c:v>803</c:v>
                </c:pt>
                <c:pt idx="829">
                  <c:v>804</c:v>
                </c:pt>
                <c:pt idx="830">
                  <c:v>805</c:v>
                </c:pt>
                <c:pt idx="831">
                  <c:v>806</c:v>
                </c:pt>
                <c:pt idx="832">
                  <c:v>807</c:v>
                </c:pt>
                <c:pt idx="833">
                  <c:v>808</c:v>
                </c:pt>
                <c:pt idx="834">
                  <c:v>809</c:v>
                </c:pt>
                <c:pt idx="835">
                  <c:v>810</c:v>
                </c:pt>
                <c:pt idx="836">
                  <c:v>811</c:v>
                </c:pt>
                <c:pt idx="837">
                  <c:v>812</c:v>
                </c:pt>
                <c:pt idx="838">
                  <c:v>813</c:v>
                </c:pt>
                <c:pt idx="839">
                  <c:v>814</c:v>
                </c:pt>
                <c:pt idx="840">
                  <c:v>815</c:v>
                </c:pt>
                <c:pt idx="841">
                  <c:v>816</c:v>
                </c:pt>
                <c:pt idx="842">
                  <c:v>817</c:v>
                </c:pt>
                <c:pt idx="843">
                  <c:v>818</c:v>
                </c:pt>
                <c:pt idx="844">
                  <c:v>819</c:v>
                </c:pt>
                <c:pt idx="845">
                  <c:v>820</c:v>
                </c:pt>
                <c:pt idx="846">
                  <c:v>821</c:v>
                </c:pt>
                <c:pt idx="847">
                  <c:v>822</c:v>
                </c:pt>
                <c:pt idx="848">
                  <c:v>823</c:v>
                </c:pt>
                <c:pt idx="849">
                  <c:v>824</c:v>
                </c:pt>
                <c:pt idx="850">
                  <c:v>825</c:v>
                </c:pt>
                <c:pt idx="851">
                  <c:v>826</c:v>
                </c:pt>
                <c:pt idx="852">
                  <c:v>827</c:v>
                </c:pt>
                <c:pt idx="853">
                  <c:v>828</c:v>
                </c:pt>
                <c:pt idx="854">
                  <c:v>829</c:v>
                </c:pt>
                <c:pt idx="855">
                  <c:v>830</c:v>
                </c:pt>
                <c:pt idx="856">
                  <c:v>831</c:v>
                </c:pt>
                <c:pt idx="857">
                  <c:v>832</c:v>
                </c:pt>
                <c:pt idx="858">
                  <c:v>833</c:v>
                </c:pt>
                <c:pt idx="859">
                  <c:v>834</c:v>
                </c:pt>
                <c:pt idx="860">
                  <c:v>835</c:v>
                </c:pt>
                <c:pt idx="861">
                  <c:v>836</c:v>
                </c:pt>
                <c:pt idx="862">
                  <c:v>837</c:v>
                </c:pt>
                <c:pt idx="863">
                  <c:v>838</c:v>
                </c:pt>
                <c:pt idx="864">
                  <c:v>839</c:v>
                </c:pt>
                <c:pt idx="865">
                  <c:v>840</c:v>
                </c:pt>
                <c:pt idx="866">
                  <c:v>841</c:v>
                </c:pt>
                <c:pt idx="867">
                  <c:v>842</c:v>
                </c:pt>
                <c:pt idx="868">
                  <c:v>843</c:v>
                </c:pt>
                <c:pt idx="869">
                  <c:v>844</c:v>
                </c:pt>
                <c:pt idx="870">
                  <c:v>845</c:v>
                </c:pt>
                <c:pt idx="871">
                  <c:v>846</c:v>
                </c:pt>
                <c:pt idx="872">
                  <c:v>847</c:v>
                </c:pt>
                <c:pt idx="873">
                  <c:v>848</c:v>
                </c:pt>
                <c:pt idx="874">
                  <c:v>849</c:v>
                </c:pt>
                <c:pt idx="875">
                  <c:v>850</c:v>
                </c:pt>
                <c:pt idx="876">
                  <c:v>851</c:v>
                </c:pt>
                <c:pt idx="877">
                  <c:v>852</c:v>
                </c:pt>
                <c:pt idx="878">
                  <c:v>853</c:v>
                </c:pt>
                <c:pt idx="879">
                  <c:v>854</c:v>
                </c:pt>
                <c:pt idx="880">
                  <c:v>855</c:v>
                </c:pt>
                <c:pt idx="881">
                  <c:v>856</c:v>
                </c:pt>
                <c:pt idx="882">
                  <c:v>857</c:v>
                </c:pt>
                <c:pt idx="883">
                  <c:v>858</c:v>
                </c:pt>
                <c:pt idx="884">
                  <c:v>859</c:v>
                </c:pt>
                <c:pt idx="885">
                  <c:v>860</c:v>
                </c:pt>
                <c:pt idx="886">
                  <c:v>861</c:v>
                </c:pt>
                <c:pt idx="887">
                  <c:v>862</c:v>
                </c:pt>
                <c:pt idx="888">
                  <c:v>863</c:v>
                </c:pt>
                <c:pt idx="889">
                  <c:v>864</c:v>
                </c:pt>
                <c:pt idx="890">
                  <c:v>865</c:v>
                </c:pt>
                <c:pt idx="891">
                  <c:v>866</c:v>
                </c:pt>
                <c:pt idx="892">
                  <c:v>867</c:v>
                </c:pt>
                <c:pt idx="893">
                  <c:v>868</c:v>
                </c:pt>
                <c:pt idx="894">
                  <c:v>869</c:v>
                </c:pt>
                <c:pt idx="895">
                  <c:v>870</c:v>
                </c:pt>
                <c:pt idx="896">
                  <c:v>871</c:v>
                </c:pt>
                <c:pt idx="897">
                  <c:v>872</c:v>
                </c:pt>
                <c:pt idx="898">
                  <c:v>873</c:v>
                </c:pt>
                <c:pt idx="899">
                  <c:v>874</c:v>
                </c:pt>
                <c:pt idx="900">
                  <c:v>875</c:v>
                </c:pt>
                <c:pt idx="901">
                  <c:v>876</c:v>
                </c:pt>
                <c:pt idx="902">
                  <c:v>877</c:v>
                </c:pt>
                <c:pt idx="903">
                  <c:v>878</c:v>
                </c:pt>
                <c:pt idx="904">
                  <c:v>879</c:v>
                </c:pt>
                <c:pt idx="905">
                  <c:v>880</c:v>
                </c:pt>
                <c:pt idx="906">
                  <c:v>881</c:v>
                </c:pt>
                <c:pt idx="907">
                  <c:v>882</c:v>
                </c:pt>
                <c:pt idx="908">
                  <c:v>883</c:v>
                </c:pt>
                <c:pt idx="909">
                  <c:v>884</c:v>
                </c:pt>
                <c:pt idx="910">
                  <c:v>885</c:v>
                </c:pt>
                <c:pt idx="911">
                  <c:v>886</c:v>
                </c:pt>
                <c:pt idx="912">
                  <c:v>887</c:v>
                </c:pt>
                <c:pt idx="913">
                  <c:v>888</c:v>
                </c:pt>
                <c:pt idx="914">
                  <c:v>889</c:v>
                </c:pt>
                <c:pt idx="915">
                  <c:v>890</c:v>
                </c:pt>
                <c:pt idx="916">
                  <c:v>891</c:v>
                </c:pt>
                <c:pt idx="917">
                  <c:v>892</c:v>
                </c:pt>
                <c:pt idx="918">
                  <c:v>893</c:v>
                </c:pt>
                <c:pt idx="919">
                  <c:v>894</c:v>
                </c:pt>
                <c:pt idx="920">
                  <c:v>895</c:v>
                </c:pt>
                <c:pt idx="921">
                  <c:v>896</c:v>
                </c:pt>
                <c:pt idx="922">
                  <c:v>897</c:v>
                </c:pt>
                <c:pt idx="923">
                  <c:v>898</c:v>
                </c:pt>
                <c:pt idx="924">
                  <c:v>899</c:v>
                </c:pt>
                <c:pt idx="925">
                  <c:v>900</c:v>
                </c:pt>
                <c:pt idx="926">
                  <c:v>901</c:v>
                </c:pt>
                <c:pt idx="927">
                  <c:v>902</c:v>
                </c:pt>
                <c:pt idx="928">
                  <c:v>903</c:v>
                </c:pt>
                <c:pt idx="929">
                  <c:v>904</c:v>
                </c:pt>
                <c:pt idx="930">
                  <c:v>905</c:v>
                </c:pt>
                <c:pt idx="931">
                  <c:v>906</c:v>
                </c:pt>
                <c:pt idx="932">
                  <c:v>907</c:v>
                </c:pt>
                <c:pt idx="933">
                  <c:v>908</c:v>
                </c:pt>
                <c:pt idx="934">
                  <c:v>909</c:v>
                </c:pt>
                <c:pt idx="935">
                  <c:v>910</c:v>
                </c:pt>
                <c:pt idx="936">
                  <c:v>911</c:v>
                </c:pt>
                <c:pt idx="937">
                  <c:v>912</c:v>
                </c:pt>
                <c:pt idx="938">
                  <c:v>913</c:v>
                </c:pt>
                <c:pt idx="939">
                  <c:v>914</c:v>
                </c:pt>
                <c:pt idx="940">
                  <c:v>915</c:v>
                </c:pt>
                <c:pt idx="941">
                  <c:v>916</c:v>
                </c:pt>
                <c:pt idx="942">
                  <c:v>917</c:v>
                </c:pt>
                <c:pt idx="943">
                  <c:v>918</c:v>
                </c:pt>
                <c:pt idx="944">
                  <c:v>919</c:v>
                </c:pt>
                <c:pt idx="945">
                  <c:v>920</c:v>
                </c:pt>
                <c:pt idx="946">
                  <c:v>921</c:v>
                </c:pt>
                <c:pt idx="947">
                  <c:v>922</c:v>
                </c:pt>
                <c:pt idx="948">
                  <c:v>923</c:v>
                </c:pt>
                <c:pt idx="949">
                  <c:v>924</c:v>
                </c:pt>
                <c:pt idx="950">
                  <c:v>925</c:v>
                </c:pt>
                <c:pt idx="951">
                  <c:v>926</c:v>
                </c:pt>
                <c:pt idx="952">
                  <c:v>927</c:v>
                </c:pt>
                <c:pt idx="953">
                  <c:v>928</c:v>
                </c:pt>
                <c:pt idx="954">
                  <c:v>929</c:v>
                </c:pt>
                <c:pt idx="955">
                  <c:v>930</c:v>
                </c:pt>
                <c:pt idx="956">
                  <c:v>931</c:v>
                </c:pt>
                <c:pt idx="957">
                  <c:v>932</c:v>
                </c:pt>
                <c:pt idx="958">
                  <c:v>933</c:v>
                </c:pt>
                <c:pt idx="959">
                  <c:v>934</c:v>
                </c:pt>
                <c:pt idx="960">
                  <c:v>935</c:v>
                </c:pt>
                <c:pt idx="961">
                  <c:v>936</c:v>
                </c:pt>
                <c:pt idx="962">
                  <c:v>937</c:v>
                </c:pt>
                <c:pt idx="963">
                  <c:v>938</c:v>
                </c:pt>
                <c:pt idx="964">
                  <c:v>939</c:v>
                </c:pt>
                <c:pt idx="965">
                  <c:v>940</c:v>
                </c:pt>
                <c:pt idx="966">
                  <c:v>941</c:v>
                </c:pt>
                <c:pt idx="967">
                  <c:v>942</c:v>
                </c:pt>
                <c:pt idx="968">
                  <c:v>943</c:v>
                </c:pt>
                <c:pt idx="969">
                  <c:v>944</c:v>
                </c:pt>
                <c:pt idx="970">
                  <c:v>945</c:v>
                </c:pt>
                <c:pt idx="971">
                  <c:v>946</c:v>
                </c:pt>
                <c:pt idx="972">
                  <c:v>947</c:v>
                </c:pt>
                <c:pt idx="973">
                  <c:v>948</c:v>
                </c:pt>
                <c:pt idx="974">
                  <c:v>949</c:v>
                </c:pt>
                <c:pt idx="975">
                  <c:v>950</c:v>
                </c:pt>
                <c:pt idx="976">
                  <c:v>951</c:v>
                </c:pt>
                <c:pt idx="977">
                  <c:v>952</c:v>
                </c:pt>
                <c:pt idx="978">
                  <c:v>953</c:v>
                </c:pt>
                <c:pt idx="979">
                  <c:v>954</c:v>
                </c:pt>
                <c:pt idx="980">
                  <c:v>955</c:v>
                </c:pt>
                <c:pt idx="981">
                  <c:v>956</c:v>
                </c:pt>
                <c:pt idx="982">
                  <c:v>957</c:v>
                </c:pt>
                <c:pt idx="983">
                  <c:v>958</c:v>
                </c:pt>
                <c:pt idx="984">
                  <c:v>959</c:v>
                </c:pt>
                <c:pt idx="985">
                  <c:v>960</c:v>
                </c:pt>
                <c:pt idx="986">
                  <c:v>961</c:v>
                </c:pt>
                <c:pt idx="987">
                  <c:v>962</c:v>
                </c:pt>
                <c:pt idx="988">
                  <c:v>963</c:v>
                </c:pt>
                <c:pt idx="989">
                  <c:v>964</c:v>
                </c:pt>
                <c:pt idx="990">
                  <c:v>965</c:v>
                </c:pt>
                <c:pt idx="991">
                  <c:v>966</c:v>
                </c:pt>
                <c:pt idx="992">
                  <c:v>967</c:v>
                </c:pt>
                <c:pt idx="993">
                  <c:v>968</c:v>
                </c:pt>
                <c:pt idx="994">
                  <c:v>969</c:v>
                </c:pt>
                <c:pt idx="995">
                  <c:v>970</c:v>
                </c:pt>
                <c:pt idx="996">
                  <c:v>971</c:v>
                </c:pt>
                <c:pt idx="997">
                  <c:v>972</c:v>
                </c:pt>
                <c:pt idx="998">
                  <c:v>973</c:v>
                </c:pt>
                <c:pt idx="999">
                  <c:v>974</c:v>
                </c:pt>
                <c:pt idx="1000">
                  <c:v>975</c:v>
                </c:pt>
                <c:pt idx="1001">
                  <c:v>976</c:v>
                </c:pt>
                <c:pt idx="1002">
                  <c:v>977</c:v>
                </c:pt>
                <c:pt idx="1003">
                  <c:v>978</c:v>
                </c:pt>
                <c:pt idx="1004">
                  <c:v>979</c:v>
                </c:pt>
                <c:pt idx="1005">
                  <c:v>980</c:v>
                </c:pt>
                <c:pt idx="1006">
                  <c:v>981</c:v>
                </c:pt>
                <c:pt idx="1007">
                  <c:v>982</c:v>
                </c:pt>
                <c:pt idx="1008">
                  <c:v>983</c:v>
                </c:pt>
                <c:pt idx="1009">
                  <c:v>984</c:v>
                </c:pt>
                <c:pt idx="1010">
                  <c:v>985</c:v>
                </c:pt>
                <c:pt idx="1011">
                  <c:v>986</c:v>
                </c:pt>
                <c:pt idx="1012">
                  <c:v>987</c:v>
                </c:pt>
                <c:pt idx="1013">
                  <c:v>988</c:v>
                </c:pt>
                <c:pt idx="1014">
                  <c:v>989</c:v>
                </c:pt>
                <c:pt idx="1015">
                  <c:v>990</c:v>
                </c:pt>
                <c:pt idx="1016">
                  <c:v>991</c:v>
                </c:pt>
                <c:pt idx="1017">
                  <c:v>992</c:v>
                </c:pt>
                <c:pt idx="1018">
                  <c:v>993</c:v>
                </c:pt>
                <c:pt idx="1019">
                  <c:v>994</c:v>
                </c:pt>
                <c:pt idx="1020">
                  <c:v>995</c:v>
                </c:pt>
                <c:pt idx="1021">
                  <c:v>996</c:v>
                </c:pt>
                <c:pt idx="1022">
                  <c:v>997</c:v>
                </c:pt>
                <c:pt idx="1023">
                  <c:v>998</c:v>
                </c:pt>
                <c:pt idx="1024">
                  <c:v>999</c:v>
                </c:pt>
                <c:pt idx="1025">
                  <c:v>1000</c:v>
                </c:pt>
                <c:pt idx="1026">
                  <c:v>1001</c:v>
                </c:pt>
                <c:pt idx="1027">
                  <c:v>1002</c:v>
                </c:pt>
                <c:pt idx="1028">
                  <c:v>1003</c:v>
                </c:pt>
                <c:pt idx="1029">
                  <c:v>1004</c:v>
                </c:pt>
                <c:pt idx="1030">
                  <c:v>1005</c:v>
                </c:pt>
                <c:pt idx="1031">
                  <c:v>1006</c:v>
                </c:pt>
                <c:pt idx="1032">
                  <c:v>1007</c:v>
                </c:pt>
                <c:pt idx="1033">
                  <c:v>1008</c:v>
                </c:pt>
                <c:pt idx="1034">
                  <c:v>1009</c:v>
                </c:pt>
                <c:pt idx="1035">
                  <c:v>1010</c:v>
                </c:pt>
                <c:pt idx="1036">
                  <c:v>1011</c:v>
                </c:pt>
                <c:pt idx="1037">
                  <c:v>1012</c:v>
                </c:pt>
                <c:pt idx="1038">
                  <c:v>1013</c:v>
                </c:pt>
                <c:pt idx="1039">
                  <c:v>1014</c:v>
                </c:pt>
                <c:pt idx="1040">
                  <c:v>1015</c:v>
                </c:pt>
                <c:pt idx="1041">
                  <c:v>1016</c:v>
                </c:pt>
                <c:pt idx="1042">
                  <c:v>1017</c:v>
                </c:pt>
                <c:pt idx="1043">
                  <c:v>1018</c:v>
                </c:pt>
                <c:pt idx="1044">
                  <c:v>1019</c:v>
                </c:pt>
                <c:pt idx="1045">
                  <c:v>1020</c:v>
                </c:pt>
                <c:pt idx="1046">
                  <c:v>1021</c:v>
                </c:pt>
                <c:pt idx="1047">
                  <c:v>1022</c:v>
                </c:pt>
                <c:pt idx="1048">
                  <c:v>1023</c:v>
                </c:pt>
                <c:pt idx="1049">
                  <c:v>1024</c:v>
                </c:pt>
                <c:pt idx="1050">
                  <c:v>1025</c:v>
                </c:pt>
                <c:pt idx="1051">
                  <c:v>1026</c:v>
                </c:pt>
                <c:pt idx="1052">
                  <c:v>1027</c:v>
                </c:pt>
                <c:pt idx="1053">
                  <c:v>1028</c:v>
                </c:pt>
                <c:pt idx="1054">
                  <c:v>1029</c:v>
                </c:pt>
                <c:pt idx="1055">
                  <c:v>1030</c:v>
                </c:pt>
                <c:pt idx="1056">
                  <c:v>1031</c:v>
                </c:pt>
                <c:pt idx="1057">
                  <c:v>1032</c:v>
                </c:pt>
                <c:pt idx="1058">
                  <c:v>1033</c:v>
                </c:pt>
                <c:pt idx="1059">
                  <c:v>1034</c:v>
                </c:pt>
                <c:pt idx="1060">
                  <c:v>1035</c:v>
                </c:pt>
                <c:pt idx="1061">
                  <c:v>1036</c:v>
                </c:pt>
                <c:pt idx="1062">
                  <c:v>1037</c:v>
                </c:pt>
                <c:pt idx="1063">
                  <c:v>1038</c:v>
                </c:pt>
                <c:pt idx="1064">
                  <c:v>1039</c:v>
                </c:pt>
                <c:pt idx="1065">
                  <c:v>1040</c:v>
                </c:pt>
                <c:pt idx="1066">
                  <c:v>1041</c:v>
                </c:pt>
                <c:pt idx="1067">
                  <c:v>1042</c:v>
                </c:pt>
                <c:pt idx="1068">
                  <c:v>1043</c:v>
                </c:pt>
                <c:pt idx="1069">
                  <c:v>1044</c:v>
                </c:pt>
                <c:pt idx="1070">
                  <c:v>1045</c:v>
                </c:pt>
                <c:pt idx="1071">
                  <c:v>1046</c:v>
                </c:pt>
                <c:pt idx="1072">
                  <c:v>1047</c:v>
                </c:pt>
                <c:pt idx="1073">
                  <c:v>1048</c:v>
                </c:pt>
                <c:pt idx="1074">
                  <c:v>1049</c:v>
                </c:pt>
                <c:pt idx="1075">
                  <c:v>1050</c:v>
                </c:pt>
                <c:pt idx="1076">
                  <c:v>1051</c:v>
                </c:pt>
                <c:pt idx="1077">
                  <c:v>1052</c:v>
                </c:pt>
                <c:pt idx="1078">
                  <c:v>1053</c:v>
                </c:pt>
                <c:pt idx="1079">
                  <c:v>1054</c:v>
                </c:pt>
                <c:pt idx="1080">
                  <c:v>1055</c:v>
                </c:pt>
                <c:pt idx="1081">
                  <c:v>1056</c:v>
                </c:pt>
                <c:pt idx="1082">
                  <c:v>1057</c:v>
                </c:pt>
                <c:pt idx="1083">
                  <c:v>1058</c:v>
                </c:pt>
                <c:pt idx="1084">
                  <c:v>1059</c:v>
                </c:pt>
                <c:pt idx="1085">
                  <c:v>1060</c:v>
                </c:pt>
                <c:pt idx="1086">
                  <c:v>1061</c:v>
                </c:pt>
                <c:pt idx="1087">
                  <c:v>1062</c:v>
                </c:pt>
                <c:pt idx="1088">
                  <c:v>1063</c:v>
                </c:pt>
                <c:pt idx="1089">
                  <c:v>1064</c:v>
                </c:pt>
                <c:pt idx="1090">
                  <c:v>1065</c:v>
                </c:pt>
                <c:pt idx="1091">
                  <c:v>1066</c:v>
                </c:pt>
                <c:pt idx="1092">
                  <c:v>1067</c:v>
                </c:pt>
                <c:pt idx="1093">
                  <c:v>1068</c:v>
                </c:pt>
                <c:pt idx="1094">
                  <c:v>1069</c:v>
                </c:pt>
                <c:pt idx="1095">
                  <c:v>1070</c:v>
                </c:pt>
                <c:pt idx="1096">
                  <c:v>1071</c:v>
                </c:pt>
                <c:pt idx="1097">
                  <c:v>1072</c:v>
                </c:pt>
                <c:pt idx="1098">
                  <c:v>1073</c:v>
                </c:pt>
                <c:pt idx="1099">
                  <c:v>1074</c:v>
                </c:pt>
                <c:pt idx="1100">
                  <c:v>1075</c:v>
                </c:pt>
                <c:pt idx="1101">
                  <c:v>1076</c:v>
                </c:pt>
                <c:pt idx="1102">
                  <c:v>1077</c:v>
                </c:pt>
                <c:pt idx="1103">
                  <c:v>1078</c:v>
                </c:pt>
                <c:pt idx="1104">
                  <c:v>1079</c:v>
                </c:pt>
                <c:pt idx="1105">
                  <c:v>1080</c:v>
                </c:pt>
                <c:pt idx="1106">
                  <c:v>1081</c:v>
                </c:pt>
                <c:pt idx="1107">
                  <c:v>1082</c:v>
                </c:pt>
                <c:pt idx="1108">
                  <c:v>1083</c:v>
                </c:pt>
                <c:pt idx="1109">
                  <c:v>1084</c:v>
                </c:pt>
                <c:pt idx="1110">
                  <c:v>1085</c:v>
                </c:pt>
                <c:pt idx="1111">
                  <c:v>1086</c:v>
                </c:pt>
                <c:pt idx="1112">
                  <c:v>1087</c:v>
                </c:pt>
                <c:pt idx="1113">
                  <c:v>1088</c:v>
                </c:pt>
                <c:pt idx="1114">
                  <c:v>1089</c:v>
                </c:pt>
                <c:pt idx="1115">
                  <c:v>1090</c:v>
                </c:pt>
                <c:pt idx="1116">
                  <c:v>1091</c:v>
                </c:pt>
                <c:pt idx="1117">
                  <c:v>1092</c:v>
                </c:pt>
                <c:pt idx="1118">
                  <c:v>1093</c:v>
                </c:pt>
                <c:pt idx="1119">
                  <c:v>1094</c:v>
                </c:pt>
                <c:pt idx="1120">
                  <c:v>1095</c:v>
                </c:pt>
                <c:pt idx="1121">
                  <c:v>1096</c:v>
                </c:pt>
                <c:pt idx="1122">
                  <c:v>1097</c:v>
                </c:pt>
                <c:pt idx="1123">
                  <c:v>1098</c:v>
                </c:pt>
                <c:pt idx="1124">
                  <c:v>1099</c:v>
                </c:pt>
                <c:pt idx="1125">
                  <c:v>1100</c:v>
                </c:pt>
                <c:pt idx="1126">
                  <c:v>1101</c:v>
                </c:pt>
                <c:pt idx="1127">
                  <c:v>1102</c:v>
                </c:pt>
                <c:pt idx="1128">
                  <c:v>1103</c:v>
                </c:pt>
                <c:pt idx="1129">
                  <c:v>1104</c:v>
                </c:pt>
                <c:pt idx="1130">
                  <c:v>1105</c:v>
                </c:pt>
                <c:pt idx="1131">
                  <c:v>1106</c:v>
                </c:pt>
                <c:pt idx="1132">
                  <c:v>1107</c:v>
                </c:pt>
                <c:pt idx="1133">
                  <c:v>1108</c:v>
                </c:pt>
                <c:pt idx="1134">
                  <c:v>1109</c:v>
                </c:pt>
                <c:pt idx="1135">
                  <c:v>1110</c:v>
                </c:pt>
                <c:pt idx="1136">
                  <c:v>1111</c:v>
                </c:pt>
                <c:pt idx="1137">
                  <c:v>1112</c:v>
                </c:pt>
                <c:pt idx="1138">
                  <c:v>1113</c:v>
                </c:pt>
                <c:pt idx="1139">
                  <c:v>1114</c:v>
                </c:pt>
                <c:pt idx="1140">
                  <c:v>1115</c:v>
                </c:pt>
                <c:pt idx="1141">
                  <c:v>1116</c:v>
                </c:pt>
                <c:pt idx="1142">
                  <c:v>1117</c:v>
                </c:pt>
                <c:pt idx="1143">
                  <c:v>1118</c:v>
                </c:pt>
                <c:pt idx="1144">
                  <c:v>1119</c:v>
                </c:pt>
                <c:pt idx="1145">
                  <c:v>1120</c:v>
                </c:pt>
                <c:pt idx="1146">
                  <c:v>1121</c:v>
                </c:pt>
                <c:pt idx="1147">
                  <c:v>1122</c:v>
                </c:pt>
                <c:pt idx="1148">
                  <c:v>1123</c:v>
                </c:pt>
                <c:pt idx="1149">
                  <c:v>1124</c:v>
                </c:pt>
                <c:pt idx="1150">
                  <c:v>1125</c:v>
                </c:pt>
                <c:pt idx="1151">
                  <c:v>1126</c:v>
                </c:pt>
                <c:pt idx="1152">
                  <c:v>1127</c:v>
                </c:pt>
                <c:pt idx="1153">
                  <c:v>1128</c:v>
                </c:pt>
                <c:pt idx="1154">
                  <c:v>1129</c:v>
                </c:pt>
                <c:pt idx="1155">
                  <c:v>1130</c:v>
                </c:pt>
                <c:pt idx="1156">
                  <c:v>1131</c:v>
                </c:pt>
                <c:pt idx="1157">
                  <c:v>1132</c:v>
                </c:pt>
                <c:pt idx="1158">
                  <c:v>1133</c:v>
                </c:pt>
                <c:pt idx="1159">
                  <c:v>1134</c:v>
                </c:pt>
                <c:pt idx="1160">
                  <c:v>1135</c:v>
                </c:pt>
                <c:pt idx="1161">
                  <c:v>1136</c:v>
                </c:pt>
                <c:pt idx="1162">
                  <c:v>1137</c:v>
                </c:pt>
                <c:pt idx="1163">
                  <c:v>1138</c:v>
                </c:pt>
                <c:pt idx="1164">
                  <c:v>1139</c:v>
                </c:pt>
                <c:pt idx="1165">
                  <c:v>1140</c:v>
                </c:pt>
                <c:pt idx="1166">
                  <c:v>1141</c:v>
                </c:pt>
                <c:pt idx="1167">
                  <c:v>1142</c:v>
                </c:pt>
                <c:pt idx="1168">
                  <c:v>1143</c:v>
                </c:pt>
                <c:pt idx="1169">
                  <c:v>1144</c:v>
                </c:pt>
                <c:pt idx="1170">
                  <c:v>1145</c:v>
                </c:pt>
                <c:pt idx="1171">
                  <c:v>1146</c:v>
                </c:pt>
                <c:pt idx="1172">
                  <c:v>1147</c:v>
                </c:pt>
                <c:pt idx="1173">
                  <c:v>1148</c:v>
                </c:pt>
                <c:pt idx="1174">
                  <c:v>1149</c:v>
                </c:pt>
                <c:pt idx="1175">
                  <c:v>1150</c:v>
                </c:pt>
                <c:pt idx="1176">
                  <c:v>1151</c:v>
                </c:pt>
                <c:pt idx="1177">
                  <c:v>1152</c:v>
                </c:pt>
                <c:pt idx="1178">
                  <c:v>1153</c:v>
                </c:pt>
                <c:pt idx="1179">
                  <c:v>1154</c:v>
                </c:pt>
                <c:pt idx="1180">
                  <c:v>1155</c:v>
                </c:pt>
                <c:pt idx="1181">
                  <c:v>1156</c:v>
                </c:pt>
                <c:pt idx="1182">
                  <c:v>1157</c:v>
                </c:pt>
                <c:pt idx="1183">
                  <c:v>1158</c:v>
                </c:pt>
                <c:pt idx="1184">
                  <c:v>1159</c:v>
                </c:pt>
                <c:pt idx="1185">
                  <c:v>1160</c:v>
                </c:pt>
                <c:pt idx="1186">
                  <c:v>1161</c:v>
                </c:pt>
                <c:pt idx="1187">
                  <c:v>1162</c:v>
                </c:pt>
                <c:pt idx="1188">
                  <c:v>1163</c:v>
                </c:pt>
                <c:pt idx="1189">
                  <c:v>1164</c:v>
                </c:pt>
                <c:pt idx="1190">
                  <c:v>1165</c:v>
                </c:pt>
                <c:pt idx="1191">
                  <c:v>1166</c:v>
                </c:pt>
                <c:pt idx="1192">
                  <c:v>1167</c:v>
                </c:pt>
                <c:pt idx="1193">
                  <c:v>1168</c:v>
                </c:pt>
                <c:pt idx="1194">
                  <c:v>1169</c:v>
                </c:pt>
                <c:pt idx="1195">
                  <c:v>1170</c:v>
                </c:pt>
                <c:pt idx="1196">
                  <c:v>1171</c:v>
                </c:pt>
                <c:pt idx="1197">
                  <c:v>1172</c:v>
                </c:pt>
                <c:pt idx="1198">
                  <c:v>1173</c:v>
                </c:pt>
                <c:pt idx="1199">
                  <c:v>1174</c:v>
                </c:pt>
                <c:pt idx="1200">
                  <c:v>1175</c:v>
                </c:pt>
                <c:pt idx="1201">
                  <c:v>1176</c:v>
                </c:pt>
                <c:pt idx="1202">
                  <c:v>1177</c:v>
                </c:pt>
                <c:pt idx="1203">
                  <c:v>1178</c:v>
                </c:pt>
                <c:pt idx="1204">
                  <c:v>1179</c:v>
                </c:pt>
                <c:pt idx="1205">
                  <c:v>1180</c:v>
                </c:pt>
                <c:pt idx="1206">
                  <c:v>1181</c:v>
                </c:pt>
                <c:pt idx="1207">
                  <c:v>1182</c:v>
                </c:pt>
                <c:pt idx="1208">
                  <c:v>1183</c:v>
                </c:pt>
                <c:pt idx="1209">
                  <c:v>1184</c:v>
                </c:pt>
                <c:pt idx="1210">
                  <c:v>1185</c:v>
                </c:pt>
                <c:pt idx="1211">
                  <c:v>1186</c:v>
                </c:pt>
                <c:pt idx="1212">
                  <c:v>1187</c:v>
                </c:pt>
                <c:pt idx="1213">
                  <c:v>1188</c:v>
                </c:pt>
                <c:pt idx="1214">
                  <c:v>1189</c:v>
                </c:pt>
                <c:pt idx="1215">
                  <c:v>1190</c:v>
                </c:pt>
                <c:pt idx="1216">
                  <c:v>1191</c:v>
                </c:pt>
                <c:pt idx="1217">
                  <c:v>1192</c:v>
                </c:pt>
                <c:pt idx="1218">
                  <c:v>1193</c:v>
                </c:pt>
                <c:pt idx="1219">
                  <c:v>1194</c:v>
                </c:pt>
                <c:pt idx="1220">
                  <c:v>1195</c:v>
                </c:pt>
                <c:pt idx="1221">
                  <c:v>1196</c:v>
                </c:pt>
                <c:pt idx="1222">
                  <c:v>1197</c:v>
                </c:pt>
                <c:pt idx="1223">
                  <c:v>1198</c:v>
                </c:pt>
                <c:pt idx="1224">
                  <c:v>1199</c:v>
                </c:pt>
                <c:pt idx="1225">
                  <c:v>1200</c:v>
                </c:pt>
                <c:pt idx="1226">
                  <c:v>1201</c:v>
                </c:pt>
                <c:pt idx="1227">
                  <c:v>1202</c:v>
                </c:pt>
                <c:pt idx="1228">
                  <c:v>1203</c:v>
                </c:pt>
                <c:pt idx="1229">
                  <c:v>1204</c:v>
                </c:pt>
                <c:pt idx="1230">
                  <c:v>1205</c:v>
                </c:pt>
                <c:pt idx="1231">
                  <c:v>1206</c:v>
                </c:pt>
                <c:pt idx="1232">
                  <c:v>1207</c:v>
                </c:pt>
                <c:pt idx="1233">
                  <c:v>1208</c:v>
                </c:pt>
                <c:pt idx="1234">
                  <c:v>1209</c:v>
                </c:pt>
                <c:pt idx="1235">
                  <c:v>1210</c:v>
                </c:pt>
                <c:pt idx="1236">
                  <c:v>1211</c:v>
                </c:pt>
                <c:pt idx="1237">
                  <c:v>1212</c:v>
                </c:pt>
                <c:pt idx="1238">
                  <c:v>1213</c:v>
                </c:pt>
                <c:pt idx="1239">
                  <c:v>1214</c:v>
                </c:pt>
                <c:pt idx="1240">
                  <c:v>1215</c:v>
                </c:pt>
                <c:pt idx="1241">
                  <c:v>1216</c:v>
                </c:pt>
                <c:pt idx="1242">
                  <c:v>1217</c:v>
                </c:pt>
                <c:pt idx="1243">
                  <c:v>1218</c:v>
                </c:pt>
                <c:pt idx="1244">
                  <c:v>1219</c:v>
                </c:pt>
                <c:pt idx="1245">
                  <c:v>1220</c:v>
                </c:pt>
                <c:pt idx="1246">
                  <c:v>1221</c:v>
                </c:pt>
                <c:pt idx="1247">
                  <c:v>1222</c:v>
                </c:pt>
                <c:pt idx="1248">
                  <c:v>1223</c:v>
                </c:pt>
                <c:pt idx="1249">
                  <c:v>1224</c:v>
                </c:pt>
                <c:pt idx="1250">
                  <c:v>1225</c:v>
                </c:pt>
                <c:pt idx="1251">
                  <c:v>1226</c:v>
                </c:pt>
                <c:pt idx="1252">
                  <c:v>1227</c:v>
                </c:pt>
                <c:pt idx="1253">
                  <c:v>1228</c:v>
                </c:pt>
                <c:pt idx="1254">
                  <c:v>1229</c:v>
                </c:pt>
                <c:pt idx="1255">
                  <c:v>1230</c:v>
                </c:pt>
                <c:pt idx="1256">
                  <c:v>1231</c:v>
                </c:pt>
                <c:pt idx="1257">
                  <c:v>1232</c:v>
                </c:pt>
                <c:pt idx="1258">
                  <c:v>1233</c:v>
                </c:pt>
                <c:pt idx="1259">
                  <c:v>1234</c:v>
                </c:pt>
                <c:pt idx="1260">
                  <c:v>1235</c:v>
                </c:pt>
                <c:pt idx="1261">
                  <c:v>1236</c:v>
                </c:pt>
                <c:pt idx="1262">
                  <c:v>1237</c:v>
                </c:pt>
                <c:pt idx="1263">
                  <c:v>1238</c:v>
                </c:pt>
                <c:pt idx="1264">
                  <c:v>1239</c:v>
                </c:pt>
                <c:pt idx="1265">
                  <c:v>1240</c:v>
                </c:pt>
                <c:pt idx="1266">
                  <c:v>1241</c:v>
                </c:pt>
                <c:pt idx="1267">
                  <c:v>1242</c:v>
                </c:pt>
                <c:pt idx="1268">
                  <c:v>1243</c:v>
                </c:pt>
                <c:pt idx="1269">
                  <c:v>1244</c:v>
                </c:pt>
                <c:pt idx="1270">
                  <c:v>1245</c:v>
                </c:pt>
                <c:pt idx="1271">
                  <c:v>1246</c:v>
                </c:pt>
                <c:pt idx="1272">
                  <c:v>1247</c:v>
                </c:pt>
                <c:pt idx="1273">
                  <c:v>1248</c:v>
                </c:pt>
                <c:pt idx="1274">
                  <c:v>1249</c:v>
                </c:pt>
                <c:pt idx="1275">
                  <c:v>1250</c:v>
                </c:pt>
                <c:pt idx="1276">
                  <c:v>1251</c:v>
                </c:pt>
                <c:pt idx="1277">
                  <c:v>1252</c:v>
                </c:pt>
                <c:pt idx="1278">
                  <c:v>1253</c:v>
                </c:pt>
                <c:pt idx="1279">
                  <c:v>1254</c:v>
                </c:pt>
                <c:pt idx="1280">
                  <c:v>1255</c:v>
                </c:pt>
                <c:pt idx="1281">
                  <c:v>1256</c:v>
                </c:pt>
                <c:pt idx="1282">
                  <c:v>1257</c:v>
                </c:pt>
                <c:pt idx="1283">
                  <c:v>1258</c:v>
                </c:pt>
                <c:pt idx="1284">
                  <c:v>1259</c:v>
                </c:pt>
                <c:pt idx="1285">
                  <c:v>1260</c:v>
                </c:pt>
                <c:pt idx="1286">
                  <c:v>1261</c:v>
                </c:pt>
                <c:pt idx="1287">
                  <c:v>1262</c:v>
                </c:pt>
                <c:pt idx="1288">
                  <c:v>1263</c:v>
                </c:pt>
                <c:pt idx="1289">
                  <c:v>1264</c:v>
                </c:pt>
                <c:pt idx="1290">
                  <c:v>1265</c:v>
                </c:pt>
                <c:pt idx="1291">
                  <c:v>1266</c:v>
                </c:pt>
                <c:pt idx="1292">
                  <c:v>1267</c:v>
                </c:pt>
                <c:pt idx="1293">
                  <c:v>1268</c:v>
                </c:pt>
                <c:pt idx="1294">
                  <c:v>1269</c:v>
                </c:pt>
                <c:pt idx="1295">
                  <c:v>1270</c:v>
                </c:pt>
                <c:pt idx="1296">
                  <c:v>1271</c:v>
                </c:pt>
                <c:pt idx="1297">
                  <c:v>1272</c:v>
                </c:pt>
                <c:pt idx="1298">
                  <c:v>1273</c:v>
                </c:pt>
                <c:pt idx="1299">
                  <c:v>1274</c:v>
                </c:pt>
                <c:pt idx="1300">
                  <c:v>1275</c:v>
                </c:pt>
                <c:pt idx="1301">
                  <c:v>1276</c:v>
                </c:pt>
                <c:pt idx="1302">
                  <c:v>1277</c:v>
                </c:pt>
                <c:pt idx="1303">
                  <c:v>1278</c:v>
                </c:pt>
                <c:pt idx="1304">
                  <c:v>1279</c:v>
                </c:pt>
                <c:pt idx="1305">
                  <c:v>1280</c:v>
                </c:pt>
                <c:pt idx="1306">
                  <c:v>1281</c:v>
                </c:pt>
                <c:pt idx="1307">
                  <c:v>1282</c:v>
                </c:pt>
                <c:pt idx="1308">
                  <c:v>1283</c:v>
                </c:pt>
                <c:pt idx="1309">
                  <c:v>1284</c:v>
                </c:pt>
                <c:pt idx="1310">
                  <c:v>1285</c:v>
                </c:pt>
                <c:pt idx="1311">
                  <c:v>1286</c:v>
                </c:pt>
                <c:pt idx="1312">
                  <c:v>1287</c:v>
                </c:pt>
                <c:pt idx="1313">
                  <c:v>1288</c:v>
                </c:pt>
                <c:pt idx="1314">
                  <c:v>1289</c:v>
                </c:pt>
                <c:pt idx="1315">
                  <c:v>1290</c:v>
                </c:pt>
                <c:pt idx="1316">
                  <c:v>1291</c:v>
                </c:pt>
                <c:pt idx="1317">
                  <c:v>1292</c:v>
                </c:pt>
                <c:pt idx="1318">
                  <c:v>1293</c:v>
                </c:pt>
                <c:pt idx="1319">
                  <c:v>1294</c:v>
                </c:pt>
                <c:pt idx="1320">
                  <c:v>1295</c:v>
                </c:pt>
                <c:pt idx="1321">
                  <c:v>1296</c:v>
                </c:pt>
                <c:pt idx="1322">
                  <c:v>1297</c:v>
                </c:pt>
                <c:pt idx="1323">
                  <c:v>1298</c:v>
                </c:pt>
                <c:pt idx="1324">
                  <c:v>1299</c:v>
                </c:pt>
                <c:pt idx="1325">
                  <c:v>1300</c:v>
                </c:pt>
                <c:pt idx="1326">
                  <c:v>1301</c:v>
                </c:pt>
                <c:pt idx="1327">
                  <c:v>1302</c:v>
                </c:pt>
                <c:pt idx="1328">
                  <c:v>1303</c:v>
                </c:pt>
                <c:pt idx="1329">
                  <c:v>1304</c:v>
                </c:pt>
                <c:pt idx="1330">
                  <c:v>1305</c:v>
                </c:pt>
                <c:pt idx="1331">
                  <c:v>1306</c:v>
                </c:pt>
                <c:pt idx="1332">
                  <c:v>1307</c:v>
                </c:pt>
                <c:pt idx="1333">
                  <c:v>1308</c:v>
                </c:pt>
                <c:pt idx="1334">
                  <c:v>1309</c:v>
                </c:pt>
                <c:pt idx="1335">
                  <c:v>1310</c:v>
                </c:pt>
                <c:pt idx="1336">
                  <c:v>1311</c:v>
                </c:pt>
                <c:pt idx="1337">
                  <c:v>1312</c:v>
                </c:pt>
                <c:pt idx="1338">
                  <c:v>1313</c:v>
                </c:pt>
                <c:pt idx="1339">
                  <c:v>1314</c:v>
                </c:pt>
                <c:pt idx="1340">
                  <c:v>1315</c:v>
                </c:pt>
                <c:pt idx="1341">
                  <c:v>1316</c:v>
                </c:pt>
                <c:pt idx="1342">
                  <c:v>1317</c:v>
                </c:pt>
                <c:pt idx="1343">
                  <c:v>1318</c:v>
                </c:pt>
                <c:pt idx="1344">
                  <c:v>1319</c:v>
                </c:pt>
                <c:pt idx="1345">
                  <c:v>1320</c:v>
                </c:pt>
                <c:pt idx="1346">
                  <c:v>1321</c:v>
                </c:pt>
                <c:pt idx="1347">
                  <c:v>1322</c:v>
                </c:pt>
                <c:pt idx="1348">
                  <c:v>1323</c:v>
                </c:pt>
                <c:pt idx="1349">
                  <c:v>1324</c:v>
                </c:pt>
                <c:pt idx="1350">
                  <c:v>1325</c:v>
                </c:pt>
                <c:pt idx="1351">
                  <c:v>1326</c:v>
                </c:pt>
                <c:pt idx="1352">
                  <c:v>1327</c:v>
                </c:pt>
                <c:pt idx="1353">
                  <c:v>1328</c:v>
                </c:pt>
                <c:pt idx="1354">
                  <c:v>1329</c:v>
                </c:pt>
                <c:pt idx="1355">
                  <c:v>1330</c:v>
                </c:pt>
                <c:pt idx="1356">
                  <c:v>1331</c:v>
                </c:pt>
                <c:pt idx="1357">
                  <c:v>1332</c:v>
                </c:pt>
                <c:pt idx="1358">
                  <c:v>1333</c:v>
                </c:pt>
                <c:pt idx="1359">
                  <c:v>1334</c:v>
                </c:pt>
                <c:pt idx="1360">
                  <c:v>1335</c:v>
                </c:pt>
                <c:pt idx="1361">
                  <c:v>1336</c:v>
                </c:pt>
                <c:pt idx="1362">
                  <c:v>1337</c:v>
                </c:pt>
                <c:pt idx="1363">
                  <c:v>1338</c:v>
                </c:pt>
                <c:pt idx="1364">
                  <c:v>1339</c:v>
                </c:pt>
                <c:pt idx="1365">
                  <c:v>1340</c:v>
                </c:pt>
                <c:pt idx="1366">
                  <c:v>1341</c:v>
                </c:pt>
                <c:pt idx="1367">
                  <c:v>1342</c:v>
                </c:pt>
                <c:pt idx="1368">
                  <c:v>1343</c:v>
                </c:pt>
                <c:pt idx="1369">
                  <c:v>1344</c:v>
                </c:pt>
                <c:pt idx="1370">
                  <c:v>1345</c:v>
                </c:pt>
                <c:pt idx="1371">
                  <c:v>1346</c:v>
                </c:pt>
                <c:pt idx="1372">
                  <c:v>1347</c:v>
                </c:pt>
                <c:pt idx="1373">
                  <c:v>1348</c:v>
                </c:pt>
                <c:pt idx="1374">
                  <c:v>1349</c:v>
                </c:pt>
                <c:pt idx="1375">
                  <c:v>1350</c:v>
                </c:pt>
                <c:pt idx="1376">
                  <c:v>1351</c:v>
                </c:pt>
                <c:pt idx="1377">
                  <c:v>1352</c:v>
                </c:pt>
                <c:pt idx="1378">
                  <c:v>1353</c:v>
                </c:pt>
                <c:pt idx="1379">
                  <c:v>1354</c:v>
                </c:pt>
                <c:pt idx="1380">
                  <c:v>1355</c:v>
                </c:pt>
                <c:pt idx="1381">
                  <c:v>1356</c:v>
                </c:pt>
                <c:pt idx="1382">
                  <c:v>1357</c:v>
                </c:pt>
                <c:pt idx="1383">
                  <c:v>1358</c:v>
                </c:pt>
                <c:pt idx="1384">
                  <c:v>1359</c:v>
                </c:pt>
                <c:pt idx="1385">
                  <c:v>1360</c:v>
                </c:pt>
                <c:pt idx="1386">
                  <c:v>1361</c:v>
                </c:pt>
                <c:pt idx="1387">
                  <c:v>1362</c:v>
                </c:pt>
                <c:pt idx="1388">
                  <c:v>1363</c:v>
                </c:pt>
                <c:pt idx="1389">
                  <c:v>1364</c:v>
                </c:pt>
                <c:pt idx="1390">
                  <c:v>1365</c:v>
                </c:pt>
                <c:pt idx="1391">
                  <c:v>1366</c:v>
                </c:pt>
                <c:pt idx="1392">
                  <c:v>1367</c:v>
                </c:pt>
                <c:pt idx="1393">
                  <c:v>1368</c:v>
                </c:pt>
                <c:pt idx="1394">
                  <c:v>1369</c:v>
                </c:pt>
                <c:pt idx="1395">
                  <c:v>1370</c:v>
                </c:pt>
                <c:pt idx="1396">
                  <c:v>1371</c:v>
                </c:pt>
                <c:pt idx="1397">
                  <c:v>1372</c:v>
                </c:pt>
                <c:pt idx="1398">
                  <c:v>1373</c:v>
                </c:pt>
                <c:pt idx="1399">
                  <c:v>1374</c:v>
                </c:pt>
                <c:pt idx="1400">
                  <c:v>1375</c:v>
                </c:pt>
                <c:pt idx="1401">
                  <c:v>1376</c:v>
                </c:pt>
                <c:pt idx="1402">
                  <c:v>1377</c:v>
                </c:pt>
                <c:pt idx="1403">
                  <c:v>1378</c:v>
                </c:pt>
                <c:pt idx="1404">
                  <c:v>1379</c:v>
                </c:pt>
                <c:pt idx="1405">
                  <c:v>1380</c:v>
                </c:pt>
                <c:pt idx="1406">
                  <c:v>1381</c:v>
                </c:pt>
                <c:pt idx="1407">
                  <c:v>1382</c:v>
                </c:pt>
                <c:pt idx="1408">
                  <c:v>1383</c:v>
                </c:pt>
                <c:pt idx="1409">
                  <c:v>1384</c:v>
                </c:pt>
                <c:pt idx="1410">
                  <c:v>1385</c:v>
                </c:pt>
                <c:pt idx="1411">
                  <c:v>1386</c:v>
                </c:pt>
                <c:pt idx="1412">
                  <c:v>1387</c:v>
                </c:pt>
                <c:pt idx="1413">
                  <c:v>1388</c:v>
                </c:pt>
                <c:pt idx="1414">
                  <c:v>1389</c:v>
                </c:pt>
                <c:pt idx="1415">
                  <c:v>1390</c:v>
                </c:pt>
                <c:pt idx="1416">
                  <c:v>1391</c:v>
                </c:pt>
                <c:pt idx="1417">
                  <c:v>1392</c:v>
                </c:pt>
                <c:pt idx="1418">
                  <c:v>1393</c:v>
                </c:pt>
                <c:pt idx="1419">
                  <c:v>1394</c:v>
                </c:pt>
                <c:pt idx="1420">
                  <c:v>1395</c:v>
                </c:pt>
                <c:pt idx="1421">
                  <c:v>1396</c:v>
                </c:pt>
                <c:pt idx="1422">
                  <c:v>1397</c:v>
                </c:pt>
                <c:pt idx="1423">
                  <c:v>1398</c:v>
                </c:pt>
                <c:pt idx="1424">
                  <c:v>1399</c:v>
                </c:pt>
                <c:pt idx="1425">
                  <c:v>1400</c:v>
                </c:pt>
                <c:pt idx="1426">
                  <c:v>1401</c:v>
                </c:pt>
                <c:pt idx="1427">
                  <c:v>1402</c:v>
                </c:pt>
                <c:pt idx="1428">
                  <c:v>1403</c:v>
                </c:pt>
                <c:pt idx="1429">
                  <c:v>1404</c:v>
                </c:pt>
                <c:pt idx="1430">
                  <c:v>1405</c:v>
                </c:pt>
                <c:pt idx="1431">
                  <c:v>1406</c:v>
                </c:pt>
                <c:pt idx="1432">
                  <c:v>1407</c:v>
                </c:pt>
                <c:pt idx="1433">
                  <c:v>1408</c:v>
                </c:pt>
                <c:pt idx="1434">
                  <c:v>1409</c:v>
                </c:pt>
                <c:pt idx="1435">
                  <c:v>1410</c:v>
                </c:pt>
                <c:pt idx="1436">
                  <c:v>1411</c:v>
                </c:pt>
                <c:pt idx="1437">
                  <c:v>1412</c:v>
                </c:pt>
                <c:pt idx="1438">
                  <c:v>1413</c:v>
                </c:pt>
                <c:pt idx="1439">
                  <c:v>1414</c:v>
                </c:pt>
                <c:pt idx="1440">
                  <c:v>1415</c:v>
                </c:pt>
                <c:pt idx="1441">
                  <c:v>1416</c:v>
                </c:pt>
                <c:pt idx="1442">
                  <c:v>1417</c:v>
                </c:pt>
                <c:pt idx="1443">
                  <c:v>1418</c:v>
                </c:pt>
                <c:pt idx="1444">
                  <c:v>1419</c:v>
                </c:pt>
                <c:pt idx="1445">
                  <c:v>1420</c:v>
                </c:pt>
                <c:pt idx="1446">
                  <c:v>1421</c:v>
                </c:pt>
                <c:pt idx="1447">
                  <c:v>1422</c:v>
                </c:pt>
                <c:pt idx="1448">
                  <c:v>1423</c:v>
                </c:pt>
                <c:pt idx="1449">
                  <c:v>1424</c:v>
                </c:pt>
                <c:pt idx="1450">
                  <c:v>1425</c:v>
                </c:pt>
                <c:pt idx="1451">
                  <c:v>1426</c:v>
                </c:pt>
                <c:pt idx="1452">
                  <c:v>1427</c:v>
                </c:pt>
                <c:pt idx="1453">
                  <c:v>1428</c:v>
                </c:pt>
                <c:pt idx="1454">
                  <c:v>1429</c:v>
                </c:pt>
                <c:pt idx="1455">
                  <c:v>1430</c:v>
                </c:pt>
                <c:pt idx="1456">
                  <c:v>1431</c:v>
                </c:pt>
                <c:pt idx="1457">
                  <c:v>1432</c:v>
                </c:pt>
                <c:pt idx="1458">
                  <c:v>1433</c:v>
                </c:pt>
                <c:pt idx="1459">
                  <c:v>1434</c:v>
                </c:pt>
                <c:pt idx="1460">
                  <c:v>1435</c:v>
                </c:pt>
                <c:pt idx="1461">
                  <c:v>1436</c:v>
                </c:pt>
                <c:pt idx="1462">
                  <c:v>1437</c:v>
                </c:pt>
                <c:pt idx="1463">
                  <c:v>1438</c:v>
                </c:pt>
                <c:pt idx="1464">
                  <c:v>1439</c:v>
                </c:pt>
                <c:pt idx="1465">
                  <c:v>1440</c:v>
                </c:pt>
                <c:pt idx="1466">
                  <c:v>1441</c:v>
                </c:pt>
                <c:pt idx="1467">
                  <c:v>1442</c:v>
                </c:pt>
                <c:pt idx="1468">
                  <c:v>1443</c:v>
                </c:pt>
                <c:pt idx="1469">
                  <c:v>1444</c:v>
                </c:pt>
                <c:pt idx="1470">
                  <c:v>1445</c:v>
                </c:pt>
                <c:pt idx="1471">
                  <c:v>1446</c:v>
                </c:pt>
                <c:pt idx="1472">
                  <c:v>1447</c:v>
                </c:pt>
                <c:pt idx="1473">
                  <c:v>1448</c:v>
                </c:pt>
                <c:pt idx="1474">
                  <c:v>1449</c:v>
                </c:pt>
                <c:pt idx="1475">
                  <c:v>1450</c:v>
                </c:pt>
                <c:pt idx="1476">
                  <c:v>1451</c:v>
                </c:pt>
                <c:pt idx="1477">
                  <c:v>1452</c:v>
                </c:pt>
                <c:pt idx="1478">
                  <c:v>1453</c:v>
                </c:pt>
                <c:pt idx="1479">
                  <c:v>1454</c:v>
                </c:pt>
                <c:pt idx="1480">
                  <c:v>1455</c:v>
                </c:pt>
                <c:pt idx="1481">
                  <c:v>1456</c:v>
                </c:pt>
                <c:pt idx="1482">
                  <c:v>1457</c:v>
                </c:pt>
                <c:pt idx="1483">
                  <c:v>1458</c:v>
                </c:pt>
                <c:pt idx="1484">
                  <c:v>1459</c:v>
                </c:pt>
                <c:pt idx="1485">
                  <c:v>1460</c:v>
                </c:pt>
                <c:pt idx="1486">
                  <c:v>1461</c:v>
                </c:pt>
                <c:pt idx="1487">
                  <c:v>1462</c:v>
                </c:pt>
                <c:pt idx="1488">
                  <c:v>1463</c:v>
                </c:pt>
                <c:pt idx="1489">
                  <c:v>1464</c:v>
                </c:pt>
                <c:pt idx="1490">
                  <c:v>1465</c:v>
                </c:pt>
                <c:pt idx="1491">
                  <c:v>1466</c:v>
                </c:pt>
                <c:pt idx="1492">
                  <c:v>1467</c:v>
                </c:pt>
                <c:pt idx="1493">
                  <c:v>1468</c:v>
                </c:pt>
                <c:pt idx="1494">
                  <c:v>1469</c:v>
                </c:pt>
                <c:pt idx="1495">
                  <c:v>1470</c:v>
                </c:pt>
                <c:pt idx="1496">
                  <c:v>1471</c:v>
                </c:pt>
                <c:pt idx="1497">
                  <c:v>1472</c:v>
                </c:pt>
                <c:pt idx="1498">
                  <c:v>1473</c:v>
                </c:pt>
                <c:pt idx="1499">
                  <c:v>1474</c:v>
                </c:pt>
                <c:pt idx="1500">
                  <c:v>1475</c:v>
                </c:pt>
                <c:pt idx="1501">
                  <c:v>1476</c:v>
                </c:pt>
                <c:pt idx="1502">
                  <c:v>1477</c:v>
                </c:pt>
                <c:pt idx="1503">
                  <c:v>1478</c:v>
                </c:pt>
                <c:pt idx="1504">
                  <c:v>1479</c:v>
                </c:pt>
                <c:pt idx="1505">
                  <c:v>1480</c:v>
                </c:pt>
                <c:pt idx="1506">
                  <c:v>1481</c:v>
                </c:pt>
                <c:pt idx="1507">
                  <c:v>1482</c:v>
                </c:pt>
                <c:pt idx="1508">
                  <c:v>1483</c:v>
                </c:pt>
                <c:pt idx="1509">
                  <c:v>1484</c:v>
                </c:pt>
                <c:pt idx="1510">
                  <c:v>1485</c:v>
                </c:pt>
                <c:pt idx="1511">
                  <c:v>1486</c:v>
                </c:pt>
                <c:pt idx="1512">
                  <c:v>1487</c:v>
                </c:pt>
                <c:pt idx="1513">
                  <c:v>1488</c:v>
                </c:pt>
                <c:pt idx="1514">
                  <c:v>1489</c:v>
                </c:pt>
                <c:pt idx="1515">
                  <c:v>1490</c:v>
                </c:pt>
                <c:pt idx="1516">
                  <c:v>1491</c:v>
                </c:pt>
                <c:pt idx="1517">
                  <c:v>1492</c:v>
                </c:pt>
                <c:pt idx="1518">
                  <c:v>1493</c:v>
                </c:pt>
                <c:pt idx="1519">
                  <c:v>1494</c:v>
                </c:pt>
                <c:pt idx="1520">
                  <c:v>1495</c:v>
                </c:pt>
                <c:pt idx="1521">
                  <c:v>1496</c:v>
                </c:pt>
                <c:pt idx="1522">
                  <c:v>1497</c:v>
                </c:pt>
                <c:pt idx="1523">
                  <c:v>1498</c:v>
                </c:pt>
                <c:pt idx="1524">
                  <c:v>1499</c:v>
                </c:pt>
                <c:pt idx="1525">
                  <c:v>1500</c:v>
                </c:pt>
                <c:pt idx="1526">
                  <c:v>1501</c:v>
                </c:pt>
                <c:pt idx="1527">
                  <c:v>1502</c:v>
                </c:pt>
                <c:pt idx="1528">
                  <c:v>1503</c:v>
                </c:pt>
                <c:pt idx="1529">
                  <c:v>1504</c:v>
                </c:pt>
                <c:pt idx="1530">
                  <c:v>1505</c:v>
                </c:pt>
                <c:pt idx="1531">
                  <c:v>1506</c:v>
                </c:pt>
                <c:pt idx="1532">
                  <c:v>1507</c:v>
                </c:pt>
                <c:pt idx="1533">
                  <c:v>1508</c:v>
                </c:pt>
                <c:pt idx="1534">
                  <c:v>1509</c:v>
                </c:pt>
                <c:pt idx="1535">
                  <c:v>1510</c:v>
                </c:pt>
                <c:pt idx="1536">
                  <c:v>1511</c:v>
                </c:pt>
                <c:pt idx="1537">
                  <c:v>1512</c:v>
                </c:pt>
                <c:pt idx="1538">
                  <c:v>1513</c:v>
                </c:pt>
                <c:pt idx="1539">
                  <c:v>1514</c:v>
                </c:pt>
                <c:pt idx="1540">
                  <c:v>1515</c:v>
                </c:pt>
                <c:pt idx="1541">
                  <c:v>1516</c:v>
                </c:pt>
                <c:pt idx="1542">
                  <c:v>1517</c:v>
                </c:pt>
                <c:pt idx="1543">
                  <c:v>1518</c:v>
                </c:pt>
                <c:pt idx="1544">
                  <c:v>1519</c:v>
                </c:pt>
                <c:pt idx="1545">
                  <c:v>1520</c:v>
                </c:pt>
                <c:pt idx="1546">
                  <c:v>1521</c:v>
                </c:pt>
                <c:pt idx="1547">
                  <c:v>1522</c:v>
                </c:pt>
                <c:pt idx="1548">
                  <c:v>1523</c:v>
                </c:pt>
                <c:pt idx="1549">
                  <c:v>1524</c:v>
                </c:pt>
                <c:pt idx="1550">
                  <c:v>1525</c:v>
                </c:pt>
                <c:pt idx="1551">
                  <c:v>1526</c:v>
                </c:pt>
                <c:pt idx="1552">
                  <c:v>1527</c:v>
                </c:pt>
                <c:pt idx="1553">
                  <c:v>1528</c:v>
                </c:pt>
                <c:pt idx="1554">
                  <c:v>1529</c:v>
                </c:pt>
                <c:pt idx="1555">
                  <c:v>1530</c:v>
                </c:pt>
                <c:pt idx="1556">
                  <c:v>1531</c:v>
                </c:pt>
                <c:pt idx="1557">
                  <c:v>1532</c:v>
                </c:pt>
                <c:pt idx="1558">
                  <c:v>1533</c:v>
                </c:pt>
                <c:pt idx="1559">
                  <c:v>1534</c:v>
                </c:pt>
                <c:pt idx="1560">
                  <c:v>1535</c:v>
                </c:pt>
                <c:pt idx="1561">
                  <c:v>1536</c:v>
                </c:pt>
                <c:pt idx="1562">
                  <c:v>1537</c:v>
                </c:pt>
                <c:pt idx="1563">
                  <c:v>1538</c:v>
                </c:pt>
                <c:pt idx="1564">
                  <c:v>1539</c:v>
                </c:pt>
                <c:pt idx="1565">
                  <c:v>1540</c:v>
                </c:pt>
                <c:pt idx="1566">
                  <c:v>1541</c:v>
                </c:pt>
                <c:pt idx="1567">
                  <c:v>1542</c:v>
                </c:pt>
                <c:pt idx="1568">
                  <c:v>1543</c:v>
                </c:pt>
                <c:pt idx="1569">
                  <c:v>1544</c:v>
                </c:pt>
                <c:pt idx="1570">
                  <c:v>1545</c:v>
                </c:pt>
                <c:pt idx="1571">
                  <c:v>1546</c:v>
                </c:pt>
                <c:pt idx="1572">
                  <c:v>1547</c:v>
                </c:pt>
                <c:pt idx="1573">
                  <c:v>1548</c:v>
                </c:pt>
                <c:pt idx="1574">
                  <c:v>1549</c:v>
                </c:pt>
                <c:pt idx="1575">
                  <c:v>1550</c:v>
                </c:pt>
                <c:pt idx="1576">
                  <c:v>1551</c:v>
                </c:pt>
                <c:pt idx="1577">
                  <c:v>1552</c:v>
                </c:pt>
                <c:pt idx="1578">
                  <c:v>1553</c:v>
                </c:pt>
                <c:pt idx="1579">
                  <c:v>1554</c:v>
                </c:pt>
                <c:pt idx="1580">
                  <c:v>1555</c:v>
                </c:pt>
                <c:pt idx="1581">
                  <c:v>1556</c:v>
                </c:pt>
                <c:pt idx="1582">
                  <c:v>1557</c:v>
                </c:pt>
                <c:pt idx="1583">
                  <c:v>1558</c:v>
                </c:pt>
                <c:pt idx="1584">
                  <c:v>1559</c:v>
                </c:pt>
                <c:pt idx="1585">
                  <c:v>1560</c:v>
                </c:pt>
                <c:pt idx="1586">
                  <c:v>1561</c:v>
                </c:pt>
                <c:pt idx="1587">
                  <c:v>1562</c:v>
                </c:pt>
                <c:pt idx="1588">
                  <c:v>1563</c:v>
                </c:pt>
                <c:pt idx="1589">
                  <c:v>1564</c:v>
                </c:pt>
                <c:pt idx="1590">
                  <c:v>1565</c:v>
                </c:pt>
                <c:pt idx="1591">
                  <c:v>1566</c:v>
                </c:pt>
                <c:pt idx="1592">
                  <c:v>1567</c:v>
                </c:pt>
                <c:pt idx="1593">
                  <c:v>1568</c:v>
                </c:pt>
                <c:pt idx="1594">
                  <c:v>1569</c:v>
                </c:pt>
                <c:pt idx="1595">
                  <c:v>1570</c:v>
                </c:pt>
                <c:pt idx="1596">
                  <c:v>1571</c:v>
                </c:pt>
                <c:pt idx="1597">
                  <c:v>1572</c:v>
                </c:pt>
                <c:pt idx="1598">
                  <c:v>1573</c:v>
                </c:pt>
                <c:pt idx="1599">
                  <c:v>1574</c:v>
                </c:pt>
                <c:pt idx="1600">
                  <c:v>1575</c:v>
                </c:pt>
                <c:pt idx="1601">
                  <c:v>1576</c:v>
                </c:pt>
                <c:pt idx="1602">
                  <c:v>1577</c:v>
                </c:pt>
                <c:pt idx="1603">
                  <c:v>1578</c:v>
                </c:pt>
                <c:pt idx="1604">
                  <c:v>1579</c:v>
                </c:pt>
                <c:pt idx="1605">
                  <c:v>1580</c:v>
                </c:pt>
                <c:pt idx="1606">
                  <c:v>1581</c:v>
                </c:pt>
                <c:pt idx="1607">
                  <c:v>1582</c:v>
                </c:pt>
                <c:pt idx="1608">
                  <c:v>1583</c:v>
                </c:pt>
                <c:pt idx="1609">
                  <c:v>1584</c:v>
                </c:pt>
                <c:pt idx="1610">
                  <c:v>1585</c:v>
                </c:pt>
                <c:pt idx="1611">
                  <c:v>1586</c:v>
                </c:pt>
                <c:pt idx="1612">
                  <c:v>1587</c:v>
                </c:pt>
                <c:pt idx="1613">
                  <c:v>1588</c:v>
                </c:pt>
                <c:pt idx="1614">
                  <c:v>1589</c:v>
                </c:pt>
                <c:pt idx="1615">
                  <c:v>1590</c:v>
                </c:pt>
                <c:pt idx="1616">
                  <c:v>1591</c:v>
                </c:pt>
                <c:pt idx="1617">
                  <c:v>1592</c:v>
                </c:pt>
                <c:pt idx="1618">
                  <c:v>1593</c:v>
                </c:pt>
                <c:pt idx="1619">
                  <c:v>1594</c:v>
                </c:pt>
                <c:pt idx="1620">
                  <c:v>1595</c:v>
                </c:pt>
                <c:pt idx="1621">
                  <c:v>1596</c:v>
                </c:pt>
                <c:pt idx="1622">
                  <c:v>1597</c:v>
                </c:pt>
                <c:pt idx="1623">
                  <c:v>1598</c:v>
                </c:pt>
                <c:pt idx="1624">
                  <c:v>1599</c:v>
                </c:pt>
                <c:pt idx="1625">
                  <c:v>1600</c:v>
                </c:pt>
                <c:pt idx="1626">
                  <c:v>1601</c:v>
                </c:pt>
                <c:pt idx="1627">
                  <c:v>1602</c:v>
                </c:pt>
                <c:pt idx="1628">
                  <c:v>1603</c:v>
                </c:pt>
                <c:pt idx="1629">
                  <c:v>1604</c:v>
                </c:pt>
                <c:pt idx="1630">
                  <c:v>1605</c:v>
                </c:pt>
                <c:pt idx="1631">
                  <c:v>1606</c:v>
                </c:pt>
                <c:pt idx="1632">
                  <c:v>1607</c:v>
                </c:pt>
                <c:pt idx="1633">
                  <c:v>1608</c:v>
                </c:pt>
                <c:pt idx="1634">
                  <c:v>1609</c:v>
                </c:pt>
                <c:pt idx="1635">
                  <c:v>1610</c:v>
                </c:pt>
                <c:pt idx="1636">
                  <c:v>1611</c:v>
                </c:pt>
                <c:pt idx="1637">
                  <c:v>1612</c:v>
                </c:pt>
                <c:pt idx="1638">
                  <c:v>1613</c:v>
                </c:pt>
                <c:pt idx="1639">
                  <c:v>1614</c:v>
                </c:pt>
                <c:pt idx="1640">
                  <c:v>1615</c:v>
                </c:pt>
                <c:pt idx="1641">
                  <c:v>1616</c:v>
                </c:pt>
                <c:pt idx="1642">
                  <c:v>1617</c:v>
                </c:pt>
                <c:pt idx="1643">
                  <c:v>1618</c:v>
                </c:pt>
                <c:pt idx="1644">
                  <c:v>1619</c:v>
                </c:pt>
                <c:pt idx="1645">
                  <c:v>1620</c:v>
                </c:pt>
                <c:pt idx="1646">
                  <c:v>1621</c:v>
                </c:pt>
                <c:pt idx="1647">
                  <c:v>1622</c:v>
                </c:pt>
                <c:pt idx="1648">
                  <c:v>1623</c:v>
                </c:pt>
                <c:pt idx="1649">
                  <c:v>1624</c:v>
                </c:pt>
                <c:pt idx="1650">
                  <c:v>1625</c:v>
                </c:pt>
                <c:pt idx="1651">
                  <c:v>1626</c:v>
                </c:pt>
                <c:pt idx="1652">
                  <c:v>1627</c:v>
                </c:pt>
                <c:pt idx="1653">
                  <c:v>1628</c:v>
                </c:pt>
                <c:pt idx="1654">
                  <c:v>1629</c:v>
                </c:pt>
                <c:pt idx="1655">
                  <c:v>1630</c:v>
                </c:pt>
                <c:pt idx="1656">
                  <c:v>1631</c:v>
                </c:pt>
                <c:pt idx="1657">
                  <c:v>1632</c:v>
                </c:pt>
                <c:pt idx="1658">
                  <c:v>1633</c:v>
                </c:pt>
                <c:pt idx="1659">
                  <c:v>1634</c:v>
                </c:pt>
                <c:pt idx="1660">
                  <c:v>1635</c:v>
                </c:pt>
                <c:pt idx="1661">
                  <c:v>1636</c:v>
                </c:pt>
                <c:pt idx="1662">
                  <c:v>1637</c:v>
                </c:pt>
                <c:pt idx="1663">
                  <c:v>1638</c:v>
                </c:pt>
                <c:pt idx="1664">
                  <c:v>1639</c:v>
                </c:pt>
                <c:pt idx="1665">
                  <c:v>1640</c:v>
                </c:pt>
                <c:pt idx="1666">
                  <c:v>1641</c:v>
                </c:pt>
                <c:pt idx="1667">
                  <c:v>1642</c:v>
                </c:pt>
                <c:pt idx="1668">
                  <c:v>1643</c:v>
                </c:pt>
                <c:pt idx="1669">
                  <c:v>1644</c:v>
                </c:pt>
                <c:pt idx="1670">
                  <c:v>1645</c:v>
                </c:pt>
                <c:pt idx="1671">
                  <c:v>1646</c:v>
                </c:pt>
                <c:pt idx="1672">
                  <c:v>1647</c:v>
                </c:pt>
                <c:pt idx="1673">
                  <c:v>1648</c:v>
                </c:pt>
                <c:pt idx="1674">
                  <c:v>1649</c:v>
                </c:pt>
                <c:pt idx="1675">
                  <c:v>1650</c:v>
                </c:pt>
                <c:pt idx="1676">
                  <c:v>1651</c:v>
                </c:pt>
                <c:pt idx="1677">
                  <c:v>1652</c:v>
                </c:pt>
                <c:pt idx="1678">
                  <c:v>1653</c:v>
                </c:pt>
                <c:pt idx="1679">
                  <c:v>1654</c:v>
                </c:pt>
                <c:pt idx="1680">
                  <c:v>1655</c:v>
                </c:pt>
                <c:pt idx="1681">
                  <c:v>1656</c:v>
                </c:pt>
                <c:pt idx="1682">
                  <c:v>1657</c:v>
                </c:pt>
                <c:pt idx="1683">
                  <c:v>1658</c:v>
                </c:pt>
                <c:pt idx="1684">
                  <c:v>1659</c:v>
                </c:pt>
                <c:pt idx="1685">
                  <c:v>1660</c:v>
                </c:pt>
                <c:pt idx="1686">
                  <c:v>1661</c:v>
                </c:pt>
                <c:pt idx="1687">
                  <c:v>1662</c:v>
                </c:pt>
                <c:pt idx="1688">
                  <c:v>1663</c:v>
                </c:pt>
                <c:pt idx="1689">
                  <c:v>1664</c:v>
                </c:pt>
                <c:pt idx="1690">
                  <c:v>1665</c:v>
                </c:pt>
                <c:pt idx="1691">
                  <c:v>1666</c:v>
                </c:pt>
                <c:pt idx="1692">
                  <c:v>1667</c:v>
                </c:pt>
                <c:pt idx="1693">
                  <c:v>1668</c:v>
                </c:pt>
                <c:pt idx="1694">
                  <c:v>1669</c:v>
                </c:pt>
                <c:pt idx="1695">
                  <c:v>1670</c:v>
                </c:pt>
                <c:pt idx="1696">
                  <c:v>1671</c:v>
                </c:pt>
                <c:pt idx="1697">
                  <c:v>1672</c:v>
                </c:pt>
                <c:pt idx="1698">
                  <c:v>1673</c:v>
                </c:pt>
                <c:pt idx="1699">
                  <c:v>1674</c:v>
                </c:pt>
                <c:pt idx="1700">
                  <c:v>1675</c:v>
                </c:pt>
                <c:pt idx="1701">
                  <c:v>1676</c:v>
                </c:pt>
                <c:pt idx="1702">
                  <c:v>1677</c:v>
                </c:pt>
                <c:pt idx="1703">
                  <c:v>1678</c:v>
                </c:pt>
                <c:pt idx="1704">
                  <c:v>1679</c:v>
                </c:pt>
                <c:pt idx="1705">
                  <c:v>1680</c:v>
                </c:pt>
                <c:pt idx="1706">
                  <c:v>1681</c:v>
                </c:pt>
                <c:pt idx="1707">
                  <c:v>1682</c:v>
                </c:pt>
                <c:pt idx="1708">
                  <c:v>1683</c:v>
                </c:pt>
                <c:pt idx="1709">
                  <c:v>1684</c:v>
                </c:pt>
                <c:pt idx="1710">
                  <c:v>1685</c:v>
                </c:pt>
                <c:pt idx="1711">
                  <c:v>1686</c:v>
                </c:pt>
                <c:pt idx="1712">
                  <c:v>1687</c:v>
                </c:pt>
                <c:pt idx="1713">
                  <c:v>1688</c:v>
                </c:pt>
                <c:pt idx="1714">
                  <c:v>1689</c:v>
                </c:pt>
                <c:pt idx="1715">
                  <c:v>1690</c:v>
                </c:pt>
                <c:pt idx="1716">
                  <c:v>1691</c:v>
                </c:pt>
                <c:pt idx="1717">
                  <c:v>1692</c:v>
                </c:pt>
                <c:pt idx="1718">
                  <c:v>1693</c:v>
                </c:pt>
                <c:pt idx="1719">
                  <c:v>1694</c:v>
                </c:pt>
                <c:pt idx="1720">
                  <c:v>1695</c:v>
                </c:pt>
                <c:pt idx="1721">
                  <c:v>1696</c:v>
                </c:pt>
                <c:pt idx="1722">
                  <c:v>1697</c:v>
                </c:pt>
                <c:pt idx="1723">
                  <c:v>1698</c:v>
                </c:pt>
                <c:pt idx="1724">
                  <c:v>1699</c:v>
                </c:pt>
                <c:pt idx="1725">
                  <c:v>1700</c:v>
                </c:pt>
                <c:pt idx="1726">
                  <c:v>1701</c:v>
                </c:pt>
                <c:pt idx="1727">
                  <c:v>1702</c:v>
                </c:pt>
                <c:pt idx="1728">
                  <c:v>1703</c:v>
                </c:pt>
                <c:pt idx="1729">
                  <c:v>1704</c:v>
                </c:pt>
                <c:pt idx="1730">
                  <c:v>1705</c:v>
                </c:pt>
                <c:pt idx="1731">
                  <c:v>1706</c:v>
                </c:pt>
                <c:pt idx="1732">
                  <c:v>1707</c:v>
                </c:pt>
                <c:pt idx="1733">
                  <c:v>1708</c:v>
                </c:pt>
                <c:pt idx="1734">
                  <c:v>1709</c:v>
                </c:pt>
                <c:pt idx="1735">
                  <c:v>1710</c:v>
                </c:pt>
                <c:pt idx="1736">
                  <c:v>1711</c:v>
                </c:pt>
                <c:pt idx="1737">
                  <c:v>1712</c:v>
                </c:pt>
                <c:pt idx="1738">
                  <c:v>1713</c:v>
                </c:pt>
                <c:pt idx="1739">
                  <c:v>1714</c:v>
                </c:pt>
                <c:pt idx="1740">
                  <c:v>1715</c:v>
                </c:pt>
                <c:pt idx="1741">
                  <c:v>1716</c:v>
                </c:pt>
                <c:pt idx="1742">
                  <c:v>1717</c:v>
                </c:pt>
                <c:pt idx="1743">
                  <c:v>1718</c:v>
                </c:pt>
                <c:pt idx="1744">
                  <c:v>1719</c:v>
                </c:pt>
                <c:pt idx="1745">
                  <c:v>1720</c:v>
                </c:pt>
                <c:pt idx="1746">
                  <c:v>1721</c:v>
                </c:pt>
                <c:pt idx="1747">
                  <c:v>1722</c:v>
                </c:pt>
                <c:pt idx="1748">
                  <c:v>1723</c:v>
                </c:pt>
                <c:pt idx="1749">
                  <c:v>1724</c:v>
                </c:pt>
                <c:pt idx="1750">
                  <c:v>1725</c:v>
                </c:pt>
                <c:pt idx="1751">
                  <c:v>1726</c:v>
                </c:pt>
                <c:pt idx="1752">
                  <c:v>1727</c:v>
                </c:pt>
                <c:pt idx="1753">
                  <c:v>1728</c:v>
                </c:pt>
                <c:pt idx="1754">
                  <c:v>1729</c:v>
                </c:pt>
                <c:pt idx="1755">
                  <c:v>1730</c:v>
                </c:pt>
                <c:pt idx="1756">
                  <c:v>1731</c:v>
                </c:pt>
                <c:pt idx="1757">
                  <c:v>1732</c:v>
                </c:pt>
                <c:pt idx="1758">
                  <c:v>1733</c:v>
                </c:pt>
                <c:pt idx="1759">
                  <c:v>1734</c:v>
                </c:pt>
                <c:pt idx="1760">
                  <c:v>1735</c:v>
                </c:pt>
                <c:pt idx="1761">
                  <c:v>1736</c:v>
                </c:pt>
                <c:pt idx="1762">
                  <c:v>1737</c:v>
                </c:pt>
                <c:pt idx="1763">
                  <c:v>1738</c:v>
                </c:pt>
                <c:pt idx="1764">
                  <c:v>1739</c:v>
                </c:pt>
                <c:pt idx="1765">
                  <c:v>1740</c:v>
                </c:pt>
                <c:pt idx="1766">
                  <c:v>1741</c:v>
                </c:pt>
                <c:pt idx="1767">
                  <c:v>1742</c:v>
                </c:pt>
                <c:pt idx="1768">
                  <c:v>1743</c:v>
                </c:pt>
                <c:pt idx="1769">
                  <c:v>1744</c:v>
                </c:pt>
                <c:pt idx="1770">
                  <c:v>1745</c:v>
                </c:pt>
                <c:pt idx="1771">
                  <c:v>1746</c:v>
                </c:pt>
                <c:pt idx="1772">
                  <c:v>1747</c:v>
                </c:pt>
                <c:pt idx="1773">
                  <c:v>1748</c:v>
                </c:pt>
                <c:pt idx="1774">
                  <c:v>1749</c:v>
                </c:pt>
                <c:pt idx="1775">
                  <c:v>1750</c:v>
                </c:pt>
                <c:pt idx="1776">
                  <c:v>1751</c:v>
                </c:pt>
                <c:pt idx="1777">
                  <c:v>1752</c:v>
                </c:pt>
                <c:pt idx="1778">
                  <c:v>1753</c:v>
                </c:pt>
                <c:pt idx="1779">
                  <c:v>1754</c:v>
                </c:pt>
                <c:pt idx="1780">
                  <c:v>1755</c:v>
                </c:pt>
                <c:pt idx="1781">
                  <c:v>1756</c:v>
                </c:pt>
                <c:pt idx="1782">
                  <c:v>1757</c:v>
                </c:pt>
                <c:pt idx="1783">
                  <c:v>1758</c:v>
                </c:pt>
                <c:pt idx="1784">
                  <c:v>1759</c:v>
                </c:pt>
                <c:pt idx="1785">
                  <c:v>1760</c:v>
                </c:pt>
                <c:pt idx="1786">
                  <c:v>1761</c:v>
                </c:pt>
                <c:pt idx="1787">
                  <c:v>1762</c:v>
                </c:pt>
                <c:pt idx="1788">
                  <c:v>1763</c:v>
                </c:pt>
                <c:pt idx="1789">
                  <c:v>1764</c:v>
                </c:pt>
                <c:pt idx="1790">
                  <c:v>1765</c:v>
                </c:pt>
                <c:pt idx="1791">
                  <c:v>1766</c:v>
                </c:pt>
                <c:pt idx="1792">
                  <c:v>1767</c:v>
                </c:pt>
                <c:pt idx="1793">
                  <c:v>1768</c:v>
                </c:pt>
                <c:pt idx="1794">
                  <c:v>1769</c:v>
                </c:pt>
                <c:pt idx="1795">
                  <c:v>1770</c:v>
                </c:pt>
                <c:pt idx="1796">
                  <c:v>1771</c:v>
                </c:pt>
                <c:pt idx="1797">
                  <c:v>1772</c:v>
                </c:pt>
                <c:pt idx="1798">
                  <c:v>1773</c:v>
                </c:pt>
                <c:pt idx="1799">
                  <c:v>1774</c:v>
                </c:pt>
                <c:pt idx="1800">
                  <c:v>1775</c:v>
                </c:pt>
                <c:pt idx="1801">
                  <c:v>1776</c:v>
                </c:pt>
                <c:pt idx="1802">
                  <c:v>1777</c:v>
                </c:pt>
                <c:pt idx="1803">
                  <c:v>1778</c:v>
                </c:pt>
                <c:pt idx="1804">
                  <c:v>1779</c:v>
                </c:pt>
                <c:pt idx="1805">
                  <c:v>1780</c:v>
                </c:pt>
                <c:pt idx="1806">
                  <c:v>1781</c:v>
                </c:pt>
                <c:pt idx="1807">
                  <c:v>1782</c:v>
                </c:pt>
                <c:pt idx="1808">
                  <c:v>1783</c:v>
                </c:pt>
                <c:pt idx="1809">
                  <c:v>1784</c:v>
                </c:pt>
                <c:pt idx="1810">
                  <c:v>1785</c:v>
                </c:pt>
                <c:pt idx="1811">
                  <c:v>1786</c:v>
                </c:pt>
                <c:pt idx="1812">
                  <c:v>1787</c:v>
                </c:pt>
                <c:pt idx="1813">
                  <c:v>1788</c:v>
                </c:pt>
                <c:pt idx="1814">
                  <c:v>1789</c:v>
                </c:pt>
                <c:pt idx="1815">
                  <c:v>1790</c:v>
                </c:pt>
                <c:pt idx="1816">
                  <c:v>1791</c:v>
                </c:pt>
                <c:pt idx="1817">
                  <c:v>1792</c:v>
                </c:pt>
                <c:pt idx="1818">
                  <c:v>1793</c:v>
                </c:pt>
                <c:pt idx="1819">
                  <c:v>1794</c:v>
                </c:pt>
                <c:pt idx="1820">
                  <c:v>1795</c:v>
                </c:pt>
                <c:pt idx="1821">
                  <c:v>1796</c:v>
                </c:pt>
                <c:pt idx="1822">
                  <c:v>1797</c:v>
                </c:pt>
                <c:pt idx="1823">
                  <c:v>1798</c:v>
                </c:pt>
                <c:pt idx="1824">
                  <c:v>1799</c:v>
                </c:pt>
                <c:pt idx="1825">
                  <c:v>1800</c:v>
                </c:pt>
                <c:pt idx="1826">
                  <c:v>1801</c:v>
                </c:pt>
                <c:pt idx="1827">
                  <c:v>1802</c:v>
                </c:pt>
                <c:pt idx="1828">
                  <c:v>1803</c:v>
                </c:pt>
                <c:pt idx="1829">
                  <c:v>1804</c:v>
                </c:pt>
                <c:pt idx="1830">
                  <c:v>1805</c:v>
                </c:pt>
                <c:pt idx="1831">
                  <c:v>1806</c:v>
                </c:pt>
                <c:pt idx="1832">
                  <c:v>1807</c:v>
                </c:pt>
                <c:pt idx="1833">
                  <c:v>1808</c:v>
                </c:pt>
                <c:pt idx="1834">
                  <c:v>1809</c:v>
                </c:pt>
                <c:pt idx="1835">
                  <c:v>1810</c:v>
                </c:pt>
                <c:pt idx="1836">
                  <c:v>1811</c:v>
                </c:pt>
                <c:pt idx="1837">
                  <c:v>1812</c:v>
                </c:pt>
                <c:pt idx="1838">
                  <c:v>1813</c:v>
                </c:pt>
                <c:pt idx="1839">
                  <c:v>1814</c:v>
                </c:pt>
                <c:pt idx="1840">
                  <c:v>1815</c:v>
                </c:pt>
                <c:pt idx="1841">
                  <c:v>1816</c:v>
                </c:pt>
                <c:pt idx="1842">
                  <c:v>1817</c:v>
                </c:pt>
                <c:pt idx="1843">
                  <c:v>1818</c:v>
                </c:pt>
                <c:pt idx="1844">
                  <c:v>1819</c:v>
                </c:pt>
                <c:pt idx="1845">
                  <c:v>1820</c:v>
                </c:pt>
                <c:pt idx="1846">
                  <c:v>1821</c:v>
                </c:pt>
                <c:pt idx="1847">
                  <c:v>1822</c:v>
                </c:pt>
                <c:pt idx="1848">
                  <c:v>1823</c:v>
                </c:pt>
                <c:pt idx="1849">
                  <c:v>1824</c:v>
                </c:pt>
                <c:pt idx="1850">
                  <c:v>1825</c:v>
                </c:pt>
                <c:pt idx="1851">
                  <c:v>1826</c:v>
                </c:pt>
                <c:pt idx="1852">
                  <c:v>1827</c:v>
                </c:pt>
                <c:pt idx="1853">
                  <c:v>1828</c:v>
                </c:pt>
                <c:pt idx="1854">
                  <c:v>1829</c:v>
                </c:pt>
                <c:pt idx="1855">
                  <c:v>1830</c:v>
                </c:pt>
                <c:pt idx="1856">
                  <c:v>1831</c:v>
                </c:pt>
                <c:pt idx="1857">
                  <c:v>1832</c:v>
                </c:pt>
                <c:pt idx="1858">
                  <c:v>1833</c:v>
                </c:pt>
                <c:pt idx="1859">
                  <c:v>1834</c:v>
                </c:pt>
                <c:pt idx="1860">
                  <c:v>1835</c:v>
                </c:pt>
                <c:pt idx="1861">
                  <c:v>1836</c:v>
                </c:pt>
                <c:pt idx="1862">
                  <c:v>1837</c:v>
                </c:pt>
                <c:pt idx="1863">
                  <c:v>1838</c:v>
                </c:pt>
                <c:pt idx="1864">
                  <c:v>1839</c:v>
                </c:pt>
                <c:pt idx="1865">
                  <c:v>1840</c:v>
                </c:pt>
                <c:pt idx="1866">
                  <c:v>1841</c:v>
                </c:pt>
                <c:pt idx="1867">
                  <c:v>1842</c:v>
                </c:pt>
                <c:pt idx="1868">
                  <c:v>1843</c:v>
                </c:pt>
                <c:pt idx="1869">
                  <c:v>1844</c:v>
                </c:pt>
                <c:pt idx="1870">
                  <c:v>1845</c:v>
                </c:pt>
                <c:pt idx="1871">
                  <c:v>1846</c:v>
                </c:pt>
                <c:pt idx="1872">
                  <c:v>1847</c:v>
                </c:pt>
                <c:pt idx="1873">
                  <c:v>1848</c:v>
                </c:pt>
                <c:pt idx="1874">
                  <c:v>1849</c:v>
                </c:pt>
                <c:pt idx="1875">
                  <c:v>1850</c:v>
                </c:pt>
                <c:pt idx="1876">
                  <c:v>1851</c:v>
                </c:pt>
                <c:pt idx="1877">
                  <c:v>1852</c:v>
                </c:pt>
                <c:pt idx="1878">
                  <c:v>1853</c:v>
                </c:pt>
                <c:pt idx="1879">
                  <c:v>1854</c:v>
                </c:pt>
                <c:pt idx="1880">
                  <c:v>1855</c:v>
                </c:pt>
                <c:pt idx="1881">
                  <c:v>1856</c:v>
                </c:pt>
                <c:pt idx="1882">
                  <c:v>1857</c:v>
                </c:pt>
                <c:pt idx="1883">
                  <c:v>1858</c:v>
                </c:pt>
                <c:pt idx="1884">
                  <c:v>1859</c:v>
                </c:pt>
                <c:pt idx="1885">
                  <c:v>1860</c:v>
                </c:pt>
                <c:pt idx="1886">
                  <c:v>1861</c:v>
                </c:pt>
                <c:pt idx="1887">
                  <c:v>1862</c:v>
                </c:pt>
                <c:pt idx="1888">
                  <c:v>1863</c:v>
                </c:pt>
                <c:pt idx="1889">
                  <c:v>1864</c:v>
                </c:pt>
                <c:pt idx="1890">
                  <c:v>1865</c:v>
                </c:pt>
                <c:pt idx="1891">
                  <c:v>1866</c:v>
                </c:pt>
                <c:pt idx="1892">
                  <c:v>1867</c:v>
                </c:pt>
                <c:pt idx="1893">
                  <c:v>1868</c:v>
                </c:pt>
                <c:pt idx="1894">
                  <c:v>1869</c:v>
                </c:pt>
                <c:pt idx="1895">
                  <c:v>1870</c:v>
                </c:pt>
                <c:pt idx="1896">
                  <c:v>1871</c:v>
                </c:pt>
                <c:pt idx="1897">
                  <c:v>1872</c:v>
                </c:pt>
                <c:pt idx="1898">
                  <c:v>1873</c:v>
                </c:pt>
                <c:pt idx="1899">
                  <c:v>1874</c:v>
                </c:pt>
                <c:pt idx="1900">
                  <c:v>1875</c:v>
                </c:pt>
                <c:pt idx="1901">
                  <c:v>1876</c:v>
                </c:pt>
                <c:pt idx="1902">
                  <c:v>1877</c:v>
                </c:pt>
                <c:pt idx="1903">
                  <c:v>1878</c:v>
                </c:pt>
                <c:pt idx="1904">
                  <c:v>1879</c:v>
                </c:pt>
                <c:pt idx="1905">
                  <c:v>1880</c:v>
                </c:pt>
                <c:pt idx="1906">
                  <c:v>1881</c:v>
                </c:pt>
                <c:pt idx="1907">
                  <c:v>1882</c:v>
                </c:pt>
                <c:pt idx="1908">
                  <c:v>1883</c:v>
                </c:pt>
                <c:pt idx="1909">
                  <c:v>1884</c:v>
                </c:pt>
                <c:pt idx="1910">
                  <c:v>1885</c:v>
                </c:pt>
                <c:pt idx="1911">
                  <c:v>1886</c:v>
                </c:pt>
                <c:pt idx="1912">
                  <c:v>1887</c:v>
                </c:pt>
                <c:pt idx="1913">
                  <c:v>1888</c:v>
                </c:pt>
                <c:pt idx="1914">
                  <c:v>1889</c:v>
                </c:pt>
                <c:pt idx="1915">
                  <c:v>1890</c:v>
                </c:pt>
                <c:pt idx="1916">
                  <c:v>1891</c:v>
                </c:pt>
                <c:pt idx="1917">
                  <c:v>1892</c:v>
                </c:pt>
                <c:pt idx="1918">
                  <c:v>1893</c:v>
                </c:pt>
                <c:pt idx="1919">
                  <c:v>1894</c:v>
                </c:pt>
                <c:pt idx="1920">
                  <c:v>1895</c:v>
                </c:pt>
                <c:pt idx="1921">
                  <c:v>1896</c:v>
                </c:pt>
                <c:pt idx="1922">
                  <c:v>1897</c:v>
                </c:pt>
                <c:pt idx="1923">
                  <c:v>1898</c:v>
                </c:pt>
                <c:pt idx="1924">
                  <c:v>1899</c:v>
                </c:pt>
                <c:pt idx="1925">
                  <c:v>1900</c:v>
                </c:pt>
                <c:pt idx="1926">
                  <c:v>1901</c:v>
                </c:pt>
                <c:pt idx="1927">
                  <c:v>1902</c:v>
                </c:pt>
                <c:pt idx="1928">
                  <c:v>1903</c:v>
                </c:pt>
                <c:pt idx="1929">
                  <c:v>1904</c:v>
                </c:pt>
                <c:pt idx="1930">
                  <c:v>1905</c:v>
                </c:pt>
                <c:pt idx="1931">
                  <c:v>1906</c:v>
                </c:pt>
                <c:pt idx="1932">
                  <c:v>1907</c:v>
                </c:pt>
                <c:pt idx="1933">
                  <c:v>1908</c:v>
                </c:pt>
                <c:pt idx="1934">
                  <c:v>1909</c:v>
                </c:pt>
                <c:pt idx="1935">
                  <c:v>1910</c:v>
                </c:pt>
                <c:pt idx="1936">
                  <c:v>1911</c:v>
                </c:pt>
                <c:pt idx="1937">
                  <c:v>1912</c:v>
                </c:pt>
                <c:pt idx="1938">
                  <c:v>1913</c:v>
                </c:pt>
                <c:pt idx="1939">
                  <c:v>1914</c:v>
                </c:pt>
                <c:pt idx="1940">
                  <c:v>1915</c:v>
                </c:pt>
                <c:pt idx="1941">
                  <c:v>1916</c:v>
                </c:pt>
                <c:pt idx="1942">
                  <c:v>1917</c:v>
                </c:pt>
                <c:pt idx="1943">
                  <c:v>1918</c:v>
                </c:pt>
                <c:pt idx="1944">
                  <c:v>1919</c:v>
                </c:pt>
                <c:pt idx="1945">
                  <c:v>1920</c:v>
                </c:pt>
                <c:pt idx="1946">
                  <c:v>1921</c:v>
                </c:pt>
                <c:pt idx="1947">
                  <c:v>1922</c:v>
                </c:pt>
                <c:pt idx="1948">
                  <c:v>1923</c:v>
                </c:pt>
                <c:pt idx="1949">
                  <c:v>1924</c:v>
                </c:pt>
                <c:pt idx="1950">
                  <c:v>1925</c:v>
                </c:pt>
                <c:pt idx="1951">
                  <c:v>1926</c:v>
                </c:pt>
                <c:pt idx="1952">
                  <c:v>1927</c:v>
                </c:pt>
                <c:pt idx="1953">
                  <c:v>1928</c:v>
                </c:pt>
                <c:pt idx="1954">
                  <c:v>1929</c:v>
                </c:pt>
                <c:pt idx="1955">
                  <c:v>1930</c:v>
                </c:pt>
                <c:pt idx="1956">
                  <c:v>1931</c:v>
                </c:pt>
                <c:pt idx="1957">
                  <c:v>1932</c:v>
                </c:pt>
                <c:pt idx="1958">
                  <c:v>1933</c:v>
                </c:pt>
                <c:pt idx="1959">
                  <c:v>1934</c:v>
                </c:pt>
                <c:pt idx="1960">
                  <c:v>1935</c:v>
                </c:pt>
                <c:pt idx="1961">
                  <c:v>1936</c:v>
                </c:pt>
                <c:pt idx="1962">
                  <c:v>1937</c:v>
                </c:pt>
                <c:pt idx="1963">
                  <c:v>1938</c:v>
                </c:pt>
                <c:pt idx="1964">
                  <c:v>1939</c:v>
                </c:pt>
                <c:pt idx="1965">
                  <c:v>1940</c:v>
                </c:pt>
                <c:pt idx="1966">
                  <c:v>1941</c:v>
                </c:pt>
                <c:pt idx="1967">
                  <c:v>1942</c:v>
                </c:pt>
                <c:pt idx="1968">
                  <c:v>1943</c:v>
                </c:pt>
                <c:pt idx="1969">
                  <c:v>1944</c:v>
                </c:pt>
                <c:pt idx="1970">
                  <c:v>1945</c:v>
                </c:pt>
                <c:pt idx="1971">
                  <c:v>1946</c:v>
                </c:pt>
                <c:pt idx="1972">
                  <c:v>1947</c:v>
                </c:pt>
                <c:pt idx="1973">
                  <c:v>1948</c:v>
                </c:pt>
                <c:pt idx="1974">
                  <c:v>1949</c:v>
                </c:pt>
                <c:pt idx="1975">
                  <c:v>1950</c:v>
                </c:pt>
                <c:pt idx="1976">
                  <c:v>1951</c:v>
                </c:pt>
                <c:pt idx="1977">
                  <c:v>1952</c:v>
                </c:pt>
                <c:pt idx="1978">
                  <c:v>1953</c:v>
                </c:pt>
                <c:pt idx="1979">
                  <c:v>1954</c:v>
                </c:pt>
                <c:pt idx="1980">
                  <c:v>1955</c:v>
                </c:pt>
                <c:pt idx="1981">
                  <c:v>1956</c:v>
                </c:pt>
                <c:pt idx="1982">
                  <c:v>1957</c:v>
                </c:pt>
                <c:pt idx="1983">
                  <c:v>1958</c:v>
                </c:pt>
                <c:pt idx="1984">
                  <c:v>1959</c:v>
                </c:pt>
                <c:pt idx="1985">
                  <c:v>1960</c:v>
                </c:pt>
                <c:pt idx="1986">
                  <c:v>1961</c:v>
                </c:pt>
                <c:pt idx="1987">
                  <c:v>1962</c:v>
                </c:pt>
                <c:pt idx="1988">
                  <c:v>1963</c:v>
                </c:pt>
                <c:pt idx="1989">
                  <c:v>1964</c:v>
                </c:pt>
                <c:pt idx="1990">
                  <c:v>1965</c:v>
                </c:pt>
                <c:pt idx="1991">
                  <c:v>1966</c:v>
                </c:pt>
                <c:pt idx="1992">
                  <c:v>1967</c:v>
                </c:pt>
                <c:pt idx="1993">
                  <c:v>1968</c:v>
                </c:pt>
                <c:pt idx="1994">
                  <c:v>1969</c:v>
                </c:pt>
                <c:pt idx="1995">
                  <c:v>1970</c:v>
                </c:pt>
                <c:pt idx="1996">
                  <c:v>1971</c:v>
                </c:pt>
                <c:pt idx="1997">
                  <c:v>1972</c:v>
                </c:pt>
                <c:pt idx="1998">
                  <c:v>1973</c:v>
                </c:pt>
                <c:pt idx="1999">
                  <c:v>1974</c:v>
                </c:pt>
                <c:pt idx="2000">
                  <c:v>1975</c:v>
                </c:pt>
                <c:pt idx="2001">
                  <c:v>1976</c:v>
                </c:pt>
                <c:pt idx="2002">
                  <c:v>1977</c:v>
                </c:pt>
                <c:pt idx="2003">
                  <c:v>1978</c:v>
                </c:pt>
                <c:pt idx="2004">
                  <c:v>1979</c:v>
                </c:pt>
                <c:pt idx="2005">
                  <c:v>1980</c:v>
                </c:pt>
                <c:pt idx="2006">
                  <c:v>1981</c:v>
                </c:pt>
                <c:pt idx="2007">
                  <c:v>1982</c:v>
                </c:pt>
                <c:pt idx="2008">
                  <c:v>1983</c:v>
                </c:pt>
                <c:pt idx="2009">
                  <c:v>1984</c:v>
                </c:pt>
                <c:pt idx="2010">
                  <c:v>1985</c:v>
                </c:pt>
                <c:pt idx="2011">
                  <c:v>1986</c:v>
                </c:pt>
                <c:pt idx="2012">
                  <c:v>1987</c:v>
                </c:pt>
                <c:pt idx="2013">
                  <c:v>1988</c:v>
                </c:pt>
                <c:pt idx="2014">
                  <c:v>1989</c:v>
                </c:pt>
                <c:pt idx="2015">
                  <c:v>1990</c:v>
                </c:pt>
                <c:pt idx="2016">
                  <c:v>1991</c:v>
                </c:pt>
                <c:pt idx="2017">
                  <c:v>1992</c:v>
                </c:pt>
                <c:pt idx="2018">
                  <c:v>1993</c:v>
                </c:pt>
                <c:pt idx="2019">
                  <c:v>1994</c:v>
                </c:pt>
                <c:pt idx="2020">
                  <c:v>1995</c:v>
                </c:pt>
                <c:pt idx="2021">
                  <c:v>1996</c:v>
                </c:pt>
                <c:pt idx="2022">
                  <c:v>1997</c:v>
                </c:pt>
                <c:pt idx="2023">
                  <c:v>1998</c:v>
                </c:pt>
                <c:pt idx="2024">
                  <c:v>1999</c:v>
                </c:pt>
                <c:pt idx="2025">
                  <c:v>2000</c:v>
                </c:pt>
                <c:pt idx="2026">
                  <c:v>2001</c:v>
                </c:pt>
                <c:pt idx="2027">
                  <c:v>2002</c:v>
                </c:pt>
                <c:pt idx="2028">
                  <c:v>2003</c:v>
                </c:pt>
                <c:pt idx="2029">
                  <c:v>2004</c:v>
                </c:pt>
                <c:pt idx="2030">
                  <c:v>2005</c:v>
                </c:pt>
                <c:pt idx="2031">
                  <c:v>2006</c:v>
                </c:pt>
                <c:pt idx="2032">
                  <c:v>2007</c:v>
                </c:pt>
                <c:pt idx="2033">
                  <c:v>2008</c:v>
                </c:pt>
                <c:pt idx="2034">
                  <c:v>2009</c:v>
                </c:pt>
                <c:pt idx="2035">
                  <c:v>2010</c:v>
                </c:pt>
                <c:pt idx="2036">
                  <c:v>2011</c:v>
                </c:pt>
                <c:pt idx="2037">
                  <c:v>2012</c:v>
                </c:pt>
                <c:pt idx="2038">
                  <c:v>2013</c:v>
                </c:pt>
                <c:pt idx="2039">
                  <c:v>2014</c:v>
                </c:pt>
                <c:pt idx="2040">
                  <c:v>2015</c:v>
                </c:pt>
                <c:pt idx="2041">
                  <c:v>2016</c:v>
                </c:pt>
                <c:pt idx="2042">
                  <c:v>2017</c:v>
                </c:pt>
                <c:pt idx="2043">
                  <c:v>2018</c:v>
                </c:pt>
                <c:pt idx="2044">
                  <c:v>2019</c:v>
                </c:pt>
                <c:pt idx="2045">
                  <c:v>2020</c:v>
                </c:pt>
                <c:pt idx="2046">
                  <c:v>2021</c:v>
                </c:pt>
                <c:pt idx="2047">
                  <c:v>2022</c:v>
                </c:pt>
                <c:pt idx="2048">
                  <c:v>2023</c:v>
                </c:pt>
                <c:pt idx="2049">
                  <c:v>2024</c:v>
                </c:pt>
                <c:pt idx="2050">
                  <c:v>2025</c:v>
                </c:pt>
                <c:pt idx="2051">
                  <c:v>2026</c:v>
                </c:pt>
                <c:pt idx="2052">
                  <c:v>2027</c:v>
                </c:pt>
                <c:pt idx="2053">
                  <c:v>2028</c:v>
                </c:pt>
                <c:pt idx="2054">
                  <c:v>2029</c:v>
                </c:pt>
                <c:pt idx="2055">
                  <c:v>2030</c:v>
                </c:pt>
                <c:pt idx="2056">
                  <c:v>2031</c:v>
                </c:pt>
                <c:pt idx="2057">
                  <c:v>2032</c:v>
                </c:pt>
                <c:pt idx="2058">
                  <c:v>2033</c:v>
                </c:pt>
                <c:pt idx="2059">
                  <c:v>2034</c:v>
                </c:pt>
                <c:pt idx="2060">
                  <c:v>2035</c:v>
                </c:pt>
                <c:pt idx="2061">
                  <c:v>2036</c:v>
                </c:pt>
                <c:pt idx="2062">
                  <c:v>2037</c:v>
                </c:pt>
                <c:pt idx="2063">
                  <c:v>2038</c:v>
                </c:pt>
                <c:pt idx="2064">
                  <c:v>2039</c:v>
                </c:pt>
                <c:pt idx="2065">
                  <c:v>2040</c:v>
                </c:pt>
                <c:pt idx="2066">
                  <c:v>2041</c:v>
                </c:pt>
                <c:pt idx="2067">
                  <c:v>2042</c:v>
                </c:pt>
                <c:pt idx="2068">
                  <c:v>2043</c:v>
                </c:pt>
                <c:pt idx="2069">
                  <c:v>2044</c:v>
                </c:pt>
                <c:pt idx="2070">
                  <c:v>2045</c:v>
                </c:pt>
                <c:pt idx="2071">
                  <c:v>2046</c:v>
                </c:pt>
                <c:pt idx="2072">
                  <c:v>2047</c:v>
                </c:pt>
                <c:pt idx="2073">
                  <c:v>2048</c:v>
                </c:pt>
                <c:pt idx="2074">
                  <c:v>2049</c:v>
                </c:pt>
                <c:pt idx="2075">
                  <c:v>2050</c:v>
                </c:pt>
                <c:pt idx="2076">
                  <c:v>2051</c:v>
                </c:pt>
                <c:pt idx="2077">
                  <c:v>2052</c:v>
                </c:pt>
                <c:pt idx="2078">
                  <c:v>2053</c:v>
                </c:pt>
                <c:pt idx="2079">
                  <c:v>2054</c:v>
                </c:pt>
                <c:pt idx="2080">
                  <c:v>2055</c:v>
                </c:pt>
                <c:pt idx="2081">
                  <c:v>2056</c:v>
                </c:pt>
                <c:pt idx="2082">
                  <c:v>2057</c:v>
                </c:pt>
                <c:pt idx="2083">
                  <c:v>2058</c:v>
                </c:pt>
                <c:pt idx="2084">
                  <c:v>2059</c:v>
                </c:pt>
                <c:pt idx="2085">
                  <c:v>2060</c:v>
                </c:pt>
                <c:pt idx="2086">
                  <c:v>2061</c:v>
                </c:pt>
                <c:pt idx="2087">
                  <c:v>2062</c:v>
                </c:pt>
                <c:pt idx="2088">
                  <c:v>2063</c:v>
                </c:pt>
                <c:pt idx="2089">
                  <c:v>2064</c:v>
                </c:pt>
                <c:pt idx="2090">
                  <c:v>2065</c:v>
                </c:pt>
                <c:pt idx="2091">
                  <c:v>2066</c:v>
                </c:pt>
                <c:pt idx="2092">
                  <c:v>2067</c:v>
                </c:pt>
                <c:pt idx="2093">
                  <c:v>2068</c:v>
                </c:pt>
                <c:pt idx="2094">
                  <c:v>2069</c:v>
                </c:pt>
                <c:pt idx="2095">
                  <c:v>2070</c:v>
                </c:pt>
                <c:pt idx="2096">
                  <c:v>2071</c:v>
                </c:pt>
                <c:pt idx="2097">
                  <c:v>2072</c:v>
                </c:pt>
                <c:pt idx="2098">
                  <c:v>2073</c:v>
                </c:pt>
                <c:pt idx="2099">
                  <c:v>2074</c:v>
                </c:pt>
                <c:pt idx="2100">
                  <c:v>2075</c:v>
                </c:pt>
                <c:pt idx="2101">
                  <c:v>2076</c:v>
                </c:pt>
                <c:pt idx="2102">
                  <c:v>2077</c:v>
                </c:pt>
                <c:pt idx="2103">
                  <c:v>2078</c:v>
                </c:pt>
                <c:pt idx="2104">
                  <c:v>2079</c:v>
                </c:pt>
                <c:pt idx="2105">
                  <c:v>2080</c:v>
                </c:pt>
                <c:pt idx="2106">
                  <c:v>2081</c:v>
                </c:pt>
                <c:pt idx="2107">
                  <c:v>2082</c:v>
                </c:pt>
                <c:pt idx="2108">
                  <c:v>2083</c:v>
                </c:pt>
                <c:pt idx="2109">
                  <c:v>2084</c:v>
                </c:pt>
                <c:pt idx="2110">
                  <c:v>2085</c:v>
                </c:pt>
                <c:pt idx="2111">
                  <c:v>2086</c:v>
                </c:pt>
                <c:pt idx="2112">
                  <c:v>2087</c:v>
                </c:pt>
                <c:pt idx="2113">
                  <c:v>2088</c:v>
                </c:pt>
                <c:pt idx="2114">
                  <c:v>2089</c:v>
                </c:pt>
                <c:pt idx="2115">
                  <c:v>2090</c:v>
                </c:pt>
                <c:pt idx="2116">
                  <c:v>2091</c:v>
                </c:pt>
                <c:pt idx="2117">
                  <c:v>2092</c:v>
                </c:pt>
                <c:pt idx="2118">
                  <c:v>2093</c:v>
                </c:pt>
                <c:pt idx="2119">
                  <c:v>2094</c:v>
                </c:pt>
                <c:pt idx="2120">
                  <c:v>2095</c:v>
                </c:pt>
                <c:pt idx="2121">
                  <c:v>2096</c:v>
                </c:pt>
                <c:pt idx="2122">
                  <c:v>2097</c:v>
                </c:pt>
                <c:pt idx="2123">
                  <c:v>2098</c:v>
                </c:pt>
                <c:pt idx="2124">
                  <c:v>2099</c:v>
                </c:pt>
                <c:pt idx="2125">
                  <c:v>2100</c:v>
                </c:pt>
                <c:pt idx="2126">
                  <c:v>2101</c:v>
                </c:pt>
                <c:pt idx="2127">
                  <c:v>2102</c:v>
                </c:pt>
                <c:pt idx="2128">
                  <c:v>2103</c:v>
                </c:pt>
                <c:pt idx="2129">
                  <c:v>2104</c:v>
                </c:pt>
                <c:pt idx="2130">
                  <c:v>2105</c:v>
                </c:pt>
                <c:pt idx="2131">
                  <c:v>2106</c:v>
                </c:pt>
                <c:pt idx="2132">
                  <c:v>2107</c:v>
                </c:pt>
                <c:pt idx="2133">
                  <c:v>2108</c:v>
                </c:pt>
                <c:pt idx="2134">
                  <c:v>2109</c:v>
                </c:pt>
                <c:pt idx="2135">
                  <c:v>2110</c:v>
                </c:pt>
                <c:pt idx="2136">
                  <c:v>2111</c:v>
                </c:pt>
                <c:pt idx="2137">
                  <c:v>2112</c:v>
                </c:pt>
                <c:pt idx="2138">
                  <c:v>2113</c:v>
                </c:pt>
                <c:pt idx="2139">
                  <c:v>2114</c:v>
                </c:pt>
                <c:pt idx="2140">
                  <c:v>2115</c:v>
                </c:pt>
                <c:pt idx="2141">
                  <c:v>2116</c:v>
                </c:pt>
                <c:pt idx="2142">
                  <c:v>2117</c:v>
                </c:pt>
                <c:pt idx="2143">
                  <c:v>2118</c:v>
                </c:pt>
                <c:pt idx="2144">
                  <c:v>2119</c:v>
                </c:pt>
                <c:pt idx="2145">
                  <c:v>2120</c:v>
                </c:pt>
                <c:pt idx="2146">
                  <c:v>2121</c:v>
                </c:pt>
                <c:pt idx="2147">
                  <c:v>2122</c:v>
                </c:pt>
                <c:pt idx="2148">
                  <c:v>2123</c:v>
                </c:pt>
                <c:pt idx="2149">
                  <c:v>2124</c:v>
                </c:pt>
                <c:pt idx="2150">
                  <c:v>2125</c:v>
                </c:pt>
                <c:pt idx="2151">
                  <c:v>2126</c:v>
                </c:pt>
                <c:pt idx="2152">
                  <c:v>2127</c:v>
                </c:pt>
                <c:pt idx="2153">
                  <c:v>2128</c:v>
                </c:pt>
                <c:pt idx="2154">
                  <c:v>2129</c:v>
                </c:pt>
                <c:pt idx="2155">
                  <c:v>2130</c:v>
                </c:pt>
                <c:pt idx="2156">
                  <c:v>2131</c:v>
                </c:pt>
                <c:pt idx="2157">
                  <c:v>2132</c:v>
                </c:pt>
                <c:pt idx="2158">
                  <c:v>2133</c:v>
                </c:pt>
                <c:pt idx="2159">
                  <c:v>2134</c:v>
                </c:pt>
                <c:pt idx="2160">
                  <c:v>2135</c:v>
                </c:pt>
                <c:pt idx="2161">
                  <c:v>2136</c:v>
                </c:pt>
                <c:pt idx="2162">
                  <c:v>2137</c:v>
                </c:pt>
                <c:pt idx="2163">
                  <c:v>2138</c:v>
                </c:pt>
                <c:pt idx="2164">
                  <c:v>2139</c:v>
                </c:pt>
                <c:pt idx="2165">
                  <c:v>2140</c:v>
                </c:pt>
                <c:pt idx="2166">
                  <c:v>2141</c:v>
                </c:pt>
                <c:pt idx="2167">
                  <c:v>2142</c:v>
                </c:pt>
                <c:pt idx="2168">
                  <c:v>2143</c:v>
                </c:pt>
                <c:pt idx="2169">
                  <c:v>2144</c:v>
                </c:pt>
                <c:pt idx="2170">
                  <c:v>2145</c:v>
                </c:pt>
                <c:pt idx="2171">
                  <c:v>2146</c:v>
                </c:pt>
                <c:pt idx="2172">
                  <c:v>2147</c:v>
                </c:pt>
                <c:pt idx="2173">
                  <c:v>2148</c:v>
                </c:pt>
                <c:pt idx="2174">
                  <c:v>2149</c:v>
                </c:pt>
                <c:pt idx="2175">
                  <c:v>2150</c:v>
                </c:pt>
                <c:pt idx="2176">
                  <c:v>2151</c:v>
                </c:pt>
                <c:pt idx="2177">
                  <c:v>2152</c:v>
                </c:pt>
                <c:pt idx="2178">
                  <c:v>2153</c:v>
                </c:pt>
                <c:pt idx="2179">
                  <c:v>2154</c:v>
                </c:pt>
                <c:pt idx="2180">
                  <c:v>2155</c:v>
                </c:pt>
                <c:pt idx="2181">
                  <c:v>2156</c:v>
                </c:pt>
                <c:pt idx="2182">
                  <c:v>2157</c:v>
                </c:pt>
                <c:pt idx="2183">
                  <c:v>2158</c:v>
                </c:pt>
                <c:pt idx="2184">
                  <c:v>2159</c:v>
                </c:pt>
                <c:pt idx="2185">
                  <c:v>2160</c:v>
                </c:pt>
                <c:pt idx="2186">
                  <c:v>2161</c:v>
                </c:pt>
                <c:pt idx="2187">
                  <c:v>2162</c:v>
                </c:pt>
                <c:pt idx="2188">
                  <c:v>2163</c:v>
                </c:pt>
                <c:pt idx="2189">
                  <c:v>2164</c:v>
                </c:pt>
                <c:pt idx="2190">
                  <c:v>2165</c:v>
                </c:pt>
                <c:pt idx="2191">
                  <c:v>2166</c:v>
                </c:pt>
                <c:pt idx="2192">
                  <c:v>2167</c:v>
                </c:pt>
                <c:pt idx="2193">
                  <c:v>2168</c:v>
                </c:pt>
                <c:pt idx="2194">
                  <c:v>2169</c:v>
                </c:pt>
                <c:pt idx="2195">
                  <c:v>2170</c:v>
                </c:pt>
                <c:pt idx="2196">
                  <c:v>2171</c:v>
                </c:pt>
                <c:pt idx="2197">
                  <c:v>2172</c:v>
                </c:pt>
                <c:pt idx="2198">
                  <c:v>2173</c:v>
                </c:pt>
                <c:pt idx="2199">
                  <c:v>2174</c:v>
                </c:pt>
                <c:pt idx="2200">
                  <c:v>2175</c:v>
                </c:pt>
                <c:pt idx="2201">
                  <c:v>2176</c:v>
                </c:pt>
                <c:pt idx="2202">
                  <c:v>2177</c:v>
                </c:pt>
                <c:pt idx="2203">
                  <c:v>2178</c:v>
                </c:pt>
                <c:pt idx="2204">
                  <c:v>2179</c:v>
                </c:pt>
                <c:pt idx="2205">
                  <c:v>2180</c:v>
                </c:pt>
                <c:pt idx="2206">
                  <c:v>2181</c:v>
                </c:pt>
                <c:pt idx="2207">
                  <c:v>2182</c:v>
                </c:pt>
                <c:pt idx="2208">
                  <c:v>2183</c:v>
                </c:pt>
                <c:pt idx="2209">
                  <c:v>2184</c:v>
                </c:pt>
                <c:pt idx="2210">
                  <c:v>2185</c:v>
                </c:pt>
                <c:pt idx="2211">
                  <c:v>2186</c:v>
                </c:pt>
                <c:pt idx="2212">
                  <c:v>2187</c:v>
                </c:pt>
                <c:pt idx="2213">
                  <c:v>2188</c:v>
                </c:pt>
                <c:pt idx="2214">
                  <c:v>2189</c:v>
                </c:pt>
                <c:pt idx="2215">
                  <c:v>2190</c:v>
                </c:pt>
                <c:pt idx="2216">
                  <c:v>2191</c:v>
                </c:pt>
                <c:pt idx="2217">
                  <c:v>2192</c:v>
                </c:pt>
                <c:pt idx="2218">
                  <c:v>2193</c:v>
                </c:pt>
                <c:pt idx="2219">
                  <c:v>2194</c:v>
                </c:pt>
                <c:pt idx="2220">
                  <c:v>2195</c:v>
                </c:pt>
                <c:pt idx="2221">
                  <c:v>2196</c:v>
                </c:pt>
                <c:pt idx="2222">
                  <c:v>2197</c:v>
                </c:pt>
                <c:pt idx="2223">
                  <c:v>2198</c:v>
                </c:pt>
                <c:pt idx="2224">
                  <c:v>2199</c:v>
                </c:pt>
                <c:pt idx="2225">
                  <c:v>2200</c:v>
                </c:pt>
                <c:pt idx="2226">
                  <c:v>2201</c:v>
                </c:pt>
                <c:pt idx="2227">
                  <c:v>2202</c:v>
                </c:pt>
                <c:pt idx="2228">
                  <c:v>2203</c:v>
                </c:pt>
                <c:pt idx="2229">
                  <c:v>2204</c:v>
                </c:pt>
                <c:pt idx="2230">
                  <c:v>2205</c:v>
                </c:pt>
                <c:pt idx="2231">
                  <c:v>2206</c:v>
                </c:pt>
                <c:pt idx="2232">
                  <c:v>2207</c:v>
                </c:pt>
                <c:pt idx="2233">
                  <c:v>2208</c:v>
                </c:pt>
                <c:pt idx="2234">
                  <c:v>2209</c:v>
                </c:pt>
                <c:pt idx="2235">
                  <c:v>2210</c:v>
                </c:pt>
                <c:pt idx="2236">
                  <c:v>2211</c:v>
                </c:pt>
                <c:pt idx="2237">
                  <c:v>2212</c:v>
                </c:pt>
                <c:pt idx="2238">
                  <c:v>2213</c:v>
                </c:pt>
                <c:pt idx="2239">
                  <c:v>2214</c:v>
                </c:pt>
                <c:pt idx="2240">
                  <c:v>2215</c:v>
                </c:pt>
                <c:pt idx="2241">
                  <c:v>2216</c:v>
                </c:pt>
                <c:pt idx="2242">
                  <c:v>2217</c:v>
                </c:pt>
                <c:pt idx="2243">
                  <c:v>2218</c:v>
                </c:pt>
                <c:pt idx="2244">
                  <c:v>2219</c:v>
                </c:pt>
                <c:pt idx="2245">
                  <c:v>2220</c:v>
                </c:pt>
                <c:pt idx="2246">
                  <c:v>2221</c:v>
                </c:pt>
                <c:pt idx="2247">
                  <c:v>2222</c:v>
                </c:pt>
                <c:pt idx="2248">
                  <c:v>2223</c:v>
                </c:pt>
                <c:pt idx="2249">
                  <c:v>2224</c:v>
                </c:pt>
                <c:pt idx="2250">
                  <c:v>2225</c:v>
                </c:pt>
                <c:pt idx="2251">
                  <c:v>2226</c:v>
                </c:pt>
                <c:pt idx="2252">
                  <c:v>2227</c:v>
                </c:pt>
                <c:pt idx="2253">
                  <c:v>2228</c:v>
                </c:pt>
                <c:pt idx="2254">
                  <c:v>2229</c:v>
                </c:pt>
                <c:pt idx="2255">
                  <c:v>2230</c:v>
                </c:pt>
                <c:pt idx="2256">
                  <c:v>2231</c:v>
                </c:pt>
                <c:pt idx="2257">
                  <c:v>2232</c:v>
                </c:pt>
                <c:pt idx="2258">
                  <c:v>2233</c:v>
                </c:pt>
                <c:pt idx="2259">
                  <c:v>2234</c:v>
                </c:pt>
                <c:pt idx="2260">
                  <c:v>2235</c:v>
                </c:pt>
                <c:pt idx="2261">
                  <c:v>2236</c:v>
                </c:pt>
                <c:pt idx="2262">
                  <c:v>2237</c:v>
                </c:pt>
                <c:pt idx="2263">
                  <c:v>2238</c:v>
                </c:pt>
                <c:pt idx="2264">
                  <c:v>2239</c:v>
                </c:pt>
                <c:pt idx="2265">
                  <c:v>2240</c:v>
                </c:pt>
                <c:pt idx="2266">
                  <c:v>2241</c:v>
                </c:pt>
                <c:pt idx="2267">
                  <c:v>2242</c:v>
                </c:pt>
                <c:pt idx="2268">
                  <c:v>2243</c:v>
                </c:pt>
                <c:pt idx="2269">
                  <c:v>2244</c:v>
                </c:pt>
                <c:pt idx="2270">
                  <c:v>2245</c:v>
                </c:pt>
                <c:pt idx="2271">
                  <c:v>2246</c:v>
                </c:pt>
                <c:pt idx="2272">
                  <c:v>2247</c:v>
                </c:pt>
                <c:pt idx="2273">
                  <c:v>2248</c:v>
                </c:pt>
                <c:pt idx="2274">
                  <c:v>2249</c:v>
                </c:pt>
                <c:pt idx="2275">
                  <c:v>2250</c:v>
                </c:pt>
                <c:pt idx="2276">
                  <c:v>2251</c:v>
                </c:pt>
                <c:pt idx="2277">
                  <c:v>2252</c:v>
                </c:pt>
                <c:pt idx="2278">
                  <c:v>2253</c:v>
                </c:pt>
                <c:pt idx="2279">
                  <c:v>2254</c:v>
                </c:pt>
                <c:pt idx="2280">
                  <c:v>2255</c:v>
                </c:pt>
                <c:pt idx="2281">
                  <c:v>2256</c:v>
                </c:pt>
                <c:pt idx="2282">
                  <c:v>2257</c:v>
                </c:pt>
                <c:pt idx="2283">
                  <c:v>2258</c:v>
                </c:pt>
                <c:pt idx="2284">
                  <c:v>2259</c:v>
                </c:pt>
                <c:pt idx="2285">
                  <c:v>2260</c:v>
                </c:pt>
                <c:pt idx="2286">
                  <c:v>2261</c:v>
                </c:pt>
                <c:pt idx="2287">
                  <c:v>2262</c:v>
                </c:pt>
                <c:pt idx="2288">
                  <c:v>2263</c:v>
                </c:pt>
                <c:pt idx="2289">
                  <c:v>2264</c:v>
                </c:pt>
                <c:pt idx="2290">
                  <c:v>2265</c:v>
                </c:pt>
                <c:pt idx="2291">
                  <c:v>2266</c:v>
                </c:pt>
                <c:pt idx="2292">
                  <c:v>2267</c:v>
                </c:pt>
                <c:pt idx="2293">
                  <c:v>2268</c:v>
                </c:pt>
                <c:pt idx="2294">
                  <c:v>2269</c:v>
                </c:pt>
                <c:pt idx="2295">
                  <c:v>2270</c:v>
                </c:pt>
                <c:pt idx="2296">
                  <c:v>2271</c:v>
                </c:pt>
                <c:pt idx="2297">
                  <c:v>2272</c:v>
                </c:pt>
                <c:pt idx="2298">
                  <c:v>2273</c:v>
                </c:pt>
                <c:pt idx="2299">
                  <c:v>2274</c:v>
                </c:pt>
                <c:pt idx="2300">
                  <c:v>2275</c:v>
                </c:pt>
                <c:pt idx="2301">
                  <c:v>2276</c:v>
                </c:pt>
                <c:pt idx="2302">
                  <c:v>2277</c:v>
                </c:pt>
                <c:pt idx="2303">
                  <c:v>2278</c:v>
                </c:pt>
                <c:pt idx="2304">
                  <c:v>2279</c:v>
                </c:pt>
                <c:pt idx="2305">
                  <c:v>2280</c:v>
                </c:pt>
                <c:pt idx="2306">
                  <c:v>2281</c:v>
                </c:pt>
                <c:pt idx="2307">
                  <c:v>2282</c:v>
                </c:pt>
                <c:pt idx="2308">
                  <c:v>2283</c:v>
                </c:pt>
                <c:pt idx="2309">
                  <c:v>2284</c:v>
                </c:pt>
                <c:pt idx="2310">
                  <c:v>2285</c:v>
                </c:pt>
                <c:pt idx="2311">
                  <c:v>2286</c:v>
                </c:pt>
                <c:pt idx="2312">
                  <c:v>2287</c:v>
                </c:pt>
                <c:pt idx="2313">
                  <c:v>2288</c:v>
                </c:pt>
                <c:pt idx="2314">
                  <c:v>2289</c:v>
                </c:pt>
                <c:pt idx="2315">
                  <c:v>2290</c:v>
                </c:pt>
                <c:pt idx="2316">
                  <c:v>2291</c:v>
                </c:pt>
                <c:pt idx="2317">
                  <c:v>2292</c:v>
                </c:pt>
                <c:pt idx="2318">
                  <c:v>2293</c:v>
                </c:pt>
                <c:pt idx="2319">
                  <c:v>2294</c:v>
                </c:pt>
                <c:pt idx="2320">
                  <c:v>2295</c:v>
                </c:pt>
                <c:pt idx="2321">
                  <c:v>2296</c:v>
                </c:pt>
                <c:pt idx="2322">
                  <c:v>2297</c:v>
                </c:pt>
                <c:pt idx="2323">
                  <c:v>2298</c:v>
                </c:pt>
                <c:pt idx="2324">
                  <c:v>2299</c:v>
                </c:pt>
                <c:pt idx="2325">
                  <c:v>2300</c:v>
                </c:pt>
                <c:pt idx="2326">
                  <c:v>2301</c:v>
                </c:pt>
                <c:pt idx="2327">
                  <c:v>2302</c:v>
                </c:pt>
                <c:pt idx="2328">
                  <c:v>2303</c:v>
                </c:pt>
                <c:pt idx="2329">
                  <c:v>2304</c:v>
                </c:pt>
                <c:pt idx="2330">
                  <c:v>2305</c:v>
                </c:pt>
                <c:pt idx="2331">
                  <c:v>2306</c:v>
                </c:pt>
                <c:pt idx="2332">
                  <c:v>2307</c:v>
                </c:pt>
                <c:pt idx="2333">
                  <c:v>2308</c:v>
                </c:pt>
                <c:pt idx="2334">
                  <c:v>2309</c:v>
                </c:pt>
                <c:pt idx="2335">
                  <c:v>2310</c:v>
                </c:pt>
                <c:pt idx="2336">
                  <c:v>2311</c:v>
                </c:pt>
                <c:pt idx="2337">
                  <c:v>2312</c:v>
                </c:pt>
                <c:pt idx="2338">
                  <c:v>2313</c:v>
                </c:pt>
                <c:pt idx="2339">
                  <c:v>2314</c:v>
                </c:pt>
                <c:pt idx="2340">
                  <c:v>2315</c:v>
                </c:pt>
                <c:pt idx="2341">
                  <c:v>2316</c:v>
                </c:pt>
                <c:pt idx="2342">
                  <c:v>2317</c:v>
                </c:pt>
                <c:pt idx="2343">
                  <c:v>2318</c:v>
                </c:pt>
                <c:pt idx="2344">
                  <c:v>2319</c:v>
                </c:pt>
                <c:pt idx="2345">
                  <c:v>2320</c:v>
                </c:pt>
                <c:pt idx="2346">
                  <c:v>2321</c:v>
                </c:pt>
                <c:pt idx="2347">
                  <c:v>2322</c:v>
                </c:pt>
                <c:pt idx="2348">
                  <c:v>2323</c:v>
                </c:pt>
                <c:pt idx="2349">
                  <c:v>2324</c:v>
                </c:pt>
                <c:pt idx="2350">
                  <c:v>2325</c:v>
                </c:pt>
                <c:pt idx="2351">
                  <c:v>2326</c:v>
                </c:pt>
                <c:pt idx="2352">
                  <c:v>2327</c:v>
                </c:pt>
                <c:pt idx="2353">
                  <c:v>2328</c:v>
                </c:pt>
                <c:pt idx="2354">
                  <c:v>2329</c:v>
                </c:pt>
                <c:pt idx="2355">
                  <c:v>2330</c:v>
                </c:pt>
                <c:pt idx="2356">
                  <c:v>2331</c:v>
                </c:pt>
                <c:pt idx="2357">
                  <c:v>2332</c:v>
                </c:pt>
                <c:pt idx="2358">
                  <c:v>2333</c:v>
                </c:pt>
                <c:pt idx="2359">
                  <c:v>2334</c:v>
                </c:pt>
                <c:pt idx="2360">
                  <c:v>2335</c:v>
                </c:pt>
                <c:pt idx="2361">
                  <c:v>2336</c:v>
                </c:pt>
                <c:pt idx="2362">
                  <c:v>2337</c:v>
                </c:pt>
                <c:pt idx="2363">
                  <c:v>2338</c:v>
                </c:pt>
                <c:pt idx="2364">
                  <c:v>2339</c:v>
                </c:pt>
                <c:pt idx="2365">
                  <c:v>2340</c:v>
                </c:pt>
                <c:pt idx="2366">
                  <c:v>2341</c:v>
                </c:pt>
                <c:pt idx="2367">
                  <c:v>2342</c:v>
                </c:pt>
                <c:pt idx="2368">
                  <c:v>2343</c:v>
                </c:pt>
                <c:pt idx="2369">
                  <c:v>2344</c:v>
                </c:pt>
                <c:pt idx="2370">
                  <c:v>2345</c:v>
                </c:pt>
                <c:pt idx="2371">
                  <c:v>2346</c:v>
                </c:pt>
                <c:pt idx="2372">
                  <c:v>2347</c:v>
                </c:pt>
                <c:pt idx="2373">
                  <c:v>2348</c:v>
                </c:pt>
                <c:pt idx="2374">
                  <c:v>2349</c:v>
                </c:pt>
                <c:pt idx="2375">
                  <c:v>2350</c:v>
                </c:pt>
                <c:pt idx="2376">
                  <c:v>2351</c:v>
                </c:pt>
                <c:pt idx="2377">
                  <c:v>2352</c:v>
                </c:pt>
                <c:pt idx="2378">
                  <c:v>2353</c:v>
                </c:pt>
                <c:pt idx="2379">
                  <c:v>2354</c:v>
                </c:pt>
                <c:pt idx="2380">
                  <c:v>2355</c:v>
                </c:pt>
                <c:pt idx="2381">
                  <c:v>2356</c:v>
                </c:pt>
                <c:pt idx="2382">
                  <c:v>2357</c:v>
                </c:pt>
                <c:pt idx="2383">
                  <c:v>2358</c:v>
                </c:pt>
                <c:pt idx="2384">
                  <c:v>2359</c:v>
                </c:pt>
                <c:pt idx="2385">
                  <c:v>2360</c:v>
                </c:pt>
                <c:pt idx="2386">
                  <c:v>2361</c:v>
                </c:pt>
                <c:pt idx="2387">
                  <c:v>2362</c:v>
                </c:pt>
                <c:pt idx="2388">
                  <c:v>2363</c:v>
                </c:pt>
                <c:pt idx="2389">
                  <c:v>2364</c:v>
                </c:pt>
                <c:pt idx="2390">
                  <c:v>2365</c:v>
                </c:pt>
                <c:pt idx="2391">
                  <c:v>2366</c:v>
                </c:pt>
                <c:pt idx="2392">
                  <c:v>2367</c:v>
                </c:pt>
                <c:pt idx="2393">
                  <c:v>2368</c:v>
                </c:pt>
                <c:pt idx="2394">
                  <c:v>2369</c:v>
                </c:pt>
                <c:pt idx="2395">
                  <c:v>2370</c:v>
                </c:pt>
                <c:pt idx="2396">
                  <c:v>2371</c:v>
                </c:pt>
                <c:pt idx="2397">
                  <c:v>2372</c:v>
                </c:pt>
                <c:pt idx="2398">
                  <c:v>2373</c:v>
                </c:pt>
                <c:pt idx="2399">
                  <c:v>2374</c:v>
                </c:pt>
                <c:pt idx="2400">
                  <c:v>2375</c:v>
                </c:pt>
                <c:pt idx="2401">
                  <c:v>2376</c:v>
                </c:pt>
                <c:pt idx="2402">
                  <c:v>2377</c:v>
                </c:pt>
                <c:pt idx="2403">
                  <c:v>2378</c:v>
                </c:pt>
                <c:pt idx="2404">
                  <c:v>2379</c:v>
                </c:pt>
                <c:pt idx="2405">
                  <c:v>2380</c:v>
                </c:pt>
                <c:pt idx="2406">
                  <c:v>2381</c:v>
                </c:pt>
                <c:pt idx="2407">
                  <c:v>2382</c:v>
                </c:pt>
                <c:pt idx="2408">
                  <c:v>2383</c:v>
                </c:pt>
                <c:pt idx="2409">
                  <c:v>2384</c:v>
                </c:pt>
                <c:pt idx="2410">
                  <c:v>2385</c:v>
                </c:pt>
                <c:pt idx="2411">
                  <c:v>2386</c:v>
                </c:pt>
                <c:pt idx="2412">
                  <c:v>2387</c:v>
                </c:pt>
                <c:pt idx="2413">
                  <c:v>2388</c:v>
                </c:pt>
                <c:pt idx="2414">
                  <c:v>2389</c:v>
                </c:pt>
                <c:pt idx="2415">
                  <c:v>2390</c:v>
                </c:pt>
                <c:pt idx="2416">
                  <c:v>2391</c:v>
                </c:pt>
                <c:pt idx="2417">
                  <c:v>2392</c:v>
                </c:pt>
                <c:pt idx="2418">
                  <c:v>2393</c:v>
                </c:pt>
                <c:pt idx="2419">
                  <c:v>2394</c:v>
                </c:pt>
                <c:pt idx="2420">
                  <c:v>2395</c:v>
                </c:pt>
                <c:pt idx="2421">
                  <c:v>2396</c:v>
                </c:pt>
                <c:pt idx="2422">
                  <c:v>2397</c:v>
                </c:pt>
                <c:pt idx="2423">
                  <c:v>2398</c:v>
                </c:pt>
                <c:pt idx="2424">
                  <c:v>2399</c:v>
                </c:pt>
                <c:pt idx="2425">
                  <c:v>2400</c:v>
                </c:pt>
                <c:pt idx="2426">
                  <c:v>2401</c:v>
                </c:pt>
                <c:pt idx="2427">
                  <c:v>2402</c:v>
                </c:pt>
                <c:pt idx="2428">
                  <c:v>2403</c:v>
                </c:pt>
                <c:pt idx="2429">
                  <c:v>2404</c:v>
                </c:pt>
                <c:pt idx="2430">
                  <c:v>2405</c:v>
                </c:pt>
                <c:pt idx="2431">
                  <c:v>2406</c:v>
                </c:pt>
                <c:pt idx="2432">
                  <c:v>2407</c:v>
                </c:pt>
                <c:pt idx="2433">
                  <c:v>2408</c:v>
                </c:pt>
                <c:pt idx="2434">
                  <c:v>2409</c:v>
                </c:pt>
                <c:pt idx="2435">
                  <c:v>2410</c:v>
                </c:pt>
                <c:pt idx="2436">
                  <c:v>2411</c:v>
                </c:pt>
                <c:pt idx="2437">
                  <c:v>2412</c:v>
                </c:pt>
                <c:pt idx="2438">
                  <c:v>2413</c:v>
                </c:pt>
                <c:pt idx="2439">
                  <c:v>2414</c:v>
                </c:pt>
                <c:pt idx="2440">
                  <c:v>2415</c:v>
                </c:pt>
                <c:pt idx="2441">
                  <c:v>2416</c:v>
                </c:pt>
                <c:pt idx="2442">
                  <c:v>2417</c:v>
                </c:pt>
                <c:pt idx="2443">
                  <c:v>2418</c:v>
                </c:pt>
                <c:pt idx="2444">
                  <c:v>2419</c:v>
                </c:pt>
                <c:pt idx="2445">
                  <c:v>2420</c:v>
                </c:pt>
                <c:pt idx="2446">
                  <c:v>2421</c:v>
                </c:pt>
                <c:pt idx="2447">
                  <c:v>2422</c:v>
                </c:pt>
                <c:pt idx="2448">
                  <c:v>2423</c:v>
                </c:pt>
                <c:pt idx="2449">
                  <c:v>2424</c:v>
                </c:pt>
                <c:pt idx="2450">
                  <c:v>2425</c:v>
                </c:pt>
                <c:pt idx="2451">
                  <c:v>2426</c:v>
                </c:pt>
                <c:pt idx="2452">
                  <c:v>2427</c:v>
                </c:pt>
                <c:pt idx="2453">
                  <c:v>2428</c:v>
                </c:pt>
                <c:pt idx="2454">
                  <c:v>2429</c:v>
                </c:pt>
                <c:pt idx="2455">
                  <c:v>2430</c:v>
                </c:pt>
                <c:pt idx="2456">
                  <c:v>2431</c:v>
                </c:pt>
                <c:pt idx="2457">
                  <c:v>2432</c:v>
                </c:pt>
                <c:pt idx="2458">
                  <c:v>2433</c:v>
                </c:pt>
                <c:pt idx="2459">
                  <c:v>2434</c:v>
                </c:pt>
                <c:pt idx="2460">
                  <c:v>2435</c:v>
                </c:pt>
                <c:pt idx="2461">
                  <c:v>2436</c:v>
                </c:pt>
                <c:pt idx="2462">
                  <c:v>2437</c:v>
                </c:pt>
                <c:pt idx="2463">
                  <c:v>2438</c:v>
                </c:pt>
                <c:pt idx="2464">
                  <c:v>2439</c:v>
                </c:pt>
                <c:pt idx="2465">
                  <c:v>2440</c:v>
                </c:pt>
                <c:pt idx="2466">
                  <c:v>2441</c:v>
                </c:pt>
                <c:pt idx="2467">
                  <c:v>2442</c:v>
                </c:pt>
                <c:pt idx="2468">
                  <c:v>2443</c:v>
                </c:pt>
                <c:pt idx="2469">
                  <c:v>2444</c:v>
                </c:pt>
                <c:pt idx="2470">
                  <c:v>2445</c:v>
                </c:pt>
                <c:pt idx="2471">
                  <c:v>2446</c:v>
                </c:pt>
                <c:pt idx="2472">
                  <c:v>2447</c:v>
                </c:pt>
                <c:pt idx="2473">
                  <c:v>2448</c:v>
                </c:pt>
                <c:pt idx="2474">
                  <c:v>2449</c:v>
                </c:pt>
                <c:pt idx="2475">
                  <c:v>2450</c:v>
                </c:pt>
                <c:pt idx="2476">
                  <c:v>2451</c:v>
                </c:pt>
                <c:pt idx="2477">
                  <c:v>2452</c:v>
                </c:pt>
                <c:pt idx="2478">
                  <c:v>2453</c:v>
                </c:pt>
                <c:pt idx="2479">
                  <c:v>2454</c:v>
                </c:pt>
                <c:pt idx="2480">
                  <c:v>2455</c:v>
                </c:pt>
                <c:pt idx="2481">
                  <c:v>2456</c:v>
                </c:pt>
                <c:pt idx="2482">
                  <c:v>2457</c:v>
                </c:pt>
                <c:pt idx="2483">
                  <c:v>2458</c:v>
                </c:pt>
                <c:pt idx="2484">
                  <c:v>2459</c:v>
                </c:pt>
                <c:pt idx="2485">
                  <c:v>2460</c:v>
                </c:pt>
                <c:pt idx="2486">
                  <c:v>2461</c:v>
                </c:pt>
                <c:pt idx="2487">
                  <c:v>2462</c:v>
                </c:pt>
                <c:pt idx="2488">
                  <c:v>2463</c:v>
                </c:pt>
                <c:pt idx="2489">
                  <c:v>2464</c:v>
                </c:pt>
                <c:pt idx="2490">
                  <c:v>2465</c:v>
                </c:pt>
                <c:pt idx="2491">
                  <c:v>2466</c:v>
                </c:pt>
                <c:pt idx="2492">
                  <c:v>2467</c:v>
                </c:pt>
                <c:pt idx="2493">
                  <c:v>2468</c:v>
                </c:pt>
                <c:pt idx="2494">
                  <c:v>2469</c:v>
                </c:pt>
                <c:pt idx="2495">
                  <c:v>2470</c:v>
                </c:pt>
                <c:pt idx="2496">
                  <c:v>2471</c:v>
                </c:pt>
                <c:pt idx="2497">
                  <c:v>2472</c:v>
                </c:pt>
                <c:pt idx="2498">
                  <c:v>2473</c:v>
                </c:pt>
                <c:pt idx="2499">
                  <c:v>2474</c:v>
                </c:pt>
                <c:pt idx="2500">
                  <c:v>2475</c:v>
                </c:pt>
                <c:pt idx="2501">
                  <c:v>2476</c:v>
                </c:pt>
                <c:pt idx="2502">
                  <c:v>2477</c:v>
                </c:pt>
                <c:pt idx="2503">
                  <c:v>2478</c:v>
                </c:pt>
                <c:pt idx="2504">
                  <c:v>2479</c:v>
                </c:pt>
                <c:pt idx="2505">
                  <c:v>2480</c:v>
                </c:pt>
                <c:pt idx="2506">
                  <c:v>2481</c:v>
                </c:pt>
                <c:pt idx="2507">
                  <c:v>2482</c:v>
                </c:pt>
                <c:pt idx="2508">
                  <c:v>2483</c:v>
                </c:pt>
                <c:pt idx="2509">
                  <c:v>2484</c:v>
                </c:pt>
                <c:pt idx="2510">
                  <c:v>2485</c:v>
                </c:pt>
                <c:pt idx="2511">
                  <c:v>2486</c:v>
                </c:pt>
                <c:pt idx="2512">
                  <c:v>2487</c:v>
                </c:pt>
                <c:pt idx="2513">
                  <c:v>2488</c:v>
                </c:pt>
                <c:pt idx="2514">
                  <c:v>2489</c:v>
                </c:pt>
                <c:pt idx="2515">
                  <c:v>2490</c:v>
                </c:pt>
                <c:pt idx="2516">
                  <c:v>2491</c:v>
                </c:pt>
                <c:pt idx="2517">
                  <c:v>2492</c:v>
                </c:pt>
                <c:pt idx="2518">
                  <c:v>2493</c:v>
                </c:pt>
                <c:pt idx="2519">
                  <c:v>2494</c:v>
                </c:pt>
                <c:pt idx="2520">
                  <c:v>2495</c:v>
                </c:pt>
                <c:pt idx="2521">
                  <c:v>2496</c:v>
                </c:pt>
                <c:pt idx="2522">
                  <c:v>2497</c:v>
                </c:pt>
                <c:pt idx="2523">
                  <c:v>2498</c:v>
                </c:pt>
                <c:pt idx="2524">
                  <c:v>2499</c:v>
                </c:pt>
                <c:pt idx="2525">
                  <c:v>2500</c:v>
                </c:pt>
                <c:pt idx="2526">
                  <c:v>2501</c:v>
                </c:pt>
                <c:pt idx="2527">
                  <c:v>2502</c:v>
                </c:pt>
                <c:pt idx="2528">
                  <c:v>2503</c:v>
                </c:pt>
                <c:pt idx="2529">
                  <c:v>2504</c:v>
                </c:pt>
                <c:pt idx="2530">
                  <c:v>2505</c:v>
                </c:pt>
                <c:pt idx="2531">
                  <c:v>2506</c:v>
                </c:pt>
                <c:pt idx="2532">
                  <c:v>2507</c:v>
                </c:pt>
                <c:pt idx="2533">
                  <c:v>2508</c:v>
                </c:pt>
                <c:pt idx="2534">
                  <c:v>2509</c:v>
                </c:pt>
                <c:pt idx="2535">
                  <c:v>2510</c:v>
                </c:pt>
                <c:pt idx="2536">
                  <c:v>2511</c:v>
                </c:pt>
                <c:pt idx="2537">
                  <c:v>2512</c:v>
                </c:pt>
                <c:pt idx="2538">
                  <c:v>2513</c:v>
                </c:pt>
                <c:pt idx="2539">
                  <c:v>2514</c:v>
                </c:pt>
                <c:pt idx="2540">
                  <c:v>2515</c:v>
                </c:pt>
                <c:pt idx="2541">
                  <c:v>2516</c:v>
                </c:pt>
                <c:pt idx="2542">
                  <c:v>2517</c:v>
                </c:pt>
                <c:pt idx="2543">
                  <c:v>2518</c:v>
                </c:pt>
                <c:pt idx="2544">
                  <c:v>2519</c:v>
                </c:pt>
                <c:pt idx="2545">
                  <c:v>2520</c:v>
                </c:pt>
                <c:pt idx="2546">
                  <c:v>2521</c:v>
                </c:pt>
                <c:pt idx="2547">
                  <c:v>2522</c:v>
                </c:pt>
                <c:pt idx="2548">
                  <c:v>2523</c:v>
                </c:pt>
                <c:pt idx="2549">
                  <c:v>2524</c:v>
                </c:pt>
                <c:pt idx="2550">
                  <c:v>2525</c:v>
                </c:pt>
                <c:pt idx="2551">
                  <c:v>2526</c:v>
                </c:pt>
                <c:pt idx="2552">
                  <c:v>2527</c:v>
                </c:pt>
                <c:pt idx="2553">
                  <c:v>2528</c:v>
                </c:pt>
                <c:pt idx="2554">
                  <c:v>2529</c:v>
                </c:pt>
                <c:pt idx="2555">
                  <c:v>2530</c:v>
                </c:pt>
                <c:pt idx="2556">
                  <c:v>2531</c:v>
                </c:pt>
                <c:pt idx="2557">
                  <c:v>2532</c:v>
                </c:pt>
                <c:pt idx="2558">
                  <c:v>2533</c:v>
                </c:pt>
                <c:pt idx="2559">
                  <c:v>2534</c:v>
                </c:pt>
                <c:pt idx="2560">
                  <c:v>2535</c:v>
                </c:pt>
                <c:pt idx="2561">
                  <c:v>2536</c:v>
                </c:pt>
                <c:pt idx="2562">
                  <c:v>2537</c:v>
                </c:pt>
                <c:pt idx="2563">
                  <c:v>2538</c:v>
                </c:pt>
                <c:pt idx="2564">
                  <c:v>2539</c:v>
                </c:pt>
                <c:pt idx="2565">
                  <c:v>2540</c:v>
                </c:pt>
                <c:pt idx="2566">
                  <c:v>2541</c:v>
                </c:pt>
                <c:pt idx="2567">
                  <c:v>2542</c:v>
                </c:pt>
                <c:pt idx="2568">
                  <c:v>2543</c:v>
                </c:pt>
                <c:pt idx="2569">
                  <c:v>2544</c:v>
                </c:pt>
                <c:pt idx="2570">
                  <c:v>2545</c:v>
                </c:pt>
                <c:pt idx="2571">
                  <c:v>2546</c:v>
                </c:pt>
                <c:pt idx="2572">
                  <c:v>2547</c:v>
                </c:pt>
                <c:pt idx="2573">
                  <c:v>2548</c:v>
                </c:pt>
                <c:pt idx="2574">
                  <c:v>2549</c:v>
                </c:pt>
                <c:pt idx="2575">
                  <c:v>2550</c:v>
                </c:pt>
                <c:pt idx="2576">
                  <c:v>2551</c:v>
                </c:pt>
                <c:pt idx="2577">
                  <c:v>2552</c:v>
                </c:pt>
                <c:pt idx="2578">
                  <c:v>2553</c:v>
                </c:pt>
                <c:pt idx="2579">
                  <c:v>2554</c:v>
                </c:pt>
                <c:pt idx="2580">
                  <c:v>2555</c:v>
                </c:pt>
                <c:pt idx="2581">
                  <c:v>2556</c:v>
                </c:pt>
                <c:pt idx="2582">
                  <c:v>2557</c:v>
                </c:pt>
                <c:pt idx="2583">
                  <c:v>2558</c:v>
                </c:pt>
                <c:pt idx="2584">
                  <c:v>2559</c:v>
                </c:pt>
                <c:pt idx="2585">
                  <c:v>2560</c:v>
                </c:pt>
                <c:pt idx="2586">
                  <c:v>2561</c:v>
                </c:pt>
                <c:pt idx="2587">
                  <c:v>2562</c:v>
                </c:pt>
                <c:pt idx="2588">
                  <c:v>2563</c:v>
                </c:pt>
                <c:pt idx="2589">
                  <c:v>2564</c:v>
                </c:pt>
                <c:pt idx="2590">
                  <c:v>2565</c:v>
                </c:pt>
                <c:pt idx="2591">
                  <c:v>2566</c:v>
                </c:pt>
                <c:pt idx="2592">
                  <c:v>2567</c:v>
                </c:pt>
                <c:pt idx="2593">
                  <c:v>2568</c:v>
                </c:pt>
                <c:pt idx="2594">
                  <c:v>2569</c:v>
                </c:pt>
                <c:pt idx="2595">
                  <c:v>2570</c:v>
                </c:pt>
                <c:pt idx="2596">
                  <c:v>2571</c:v>
                </c:pt>
                <c:pt idx="2597">
                  <c:v>2572</c:v>
                </c:pt>
                <c:pt idx="2598">
                  <c:v>2573</c:v>
                </c:pt>
                <c:pt idx="2599">
                  <c:v>2574</c:v>
                </c:pt>
                <c:pt idx="2600">
                  <c:v>2575</c:v>
                </c:pt>
                <c:pt idx="2601">
                  <c:v>2576</c:v>
                </c:pt>
                <c:pt idx="2602">
                  <c:v>2577</c:v>
                </c:pt>
                <c:pt idx="2603">
                  <c:v>2578</c:v>
                </c:pt>
                <c:pt idx="2604">
                  <c:v>2579</c:v>
                </c:pt>
                <c:pt idx="2605">
                  <c:v>2580</c:v>
                </c:pt>
                <c:pt idx="2606">
                  <c:v>2581</c:v>
                </c:pt>
                <c:pt idx="2607">
                  <c:v>2582</c:v>
                </c:pt>
                <c:pt idx="2608">
                  <c:v>2583</c:v>
                </c:pt>
                <c:pt idx="2609">
                  <c:v>2584</c:v>
                </c:pt>
                <c:pt idx="2610">
                  <c:v>2585</c:v>
                </c:pt>
                <c:pt idx="2611">
                  <c:v>2586</c:v>
                </c:pt>
                <c:pt idx="2612">
                  <c:v>2587</c:v>
                </c:pt>
                <c:pt idx="2613">
                  <c:v>2588</c:v>
                </c:pt>
                <c:pt idx="2614">
                  <c:v>2589</c:v>
                </c:pt>
                <c:pt idx="2615">
                  <c:v>2590</c:v>
                </c:pt>
                <c:pt idx="2616">
                  <c:v>2591</c:v>
                </c:pt>
                <c:pt idx="2617">
                  <c:v>2592</c:v>
                </c:pt>
                <c:pt idx="2618">
                  <c:v>2593</c:v>
                </c:pt>
                <c:pt idx="2619">
                  <c:v>2594</c:v>
                </c:pt>
                <c:pt idx="2620">
                  <c:v>2595</c:v>
                </c:pt>
                <c:pt idx="2621">
                  <c:v>2596</c:v>
                </c:pt>
                <c:pt idx="2622">
                  <c:v>2597</c:v>
                </c:pt>
                <c:pt idx="2623">
                  <c:v>2598</c:v>
                </c:pt>
                <c:pt idx="2624">
                  <c:v>2599</c:v>
                </c:pt>
                <c:pt idx="2625">
                  <c:v>2600</c:v>
                </c:pt>
                <c:pt idx="2626">
                  <c:v>2601</c:v>
                </c:pt>
                <c:pt idx="2627">
                  <c:v>2602</c:v>
                </c:pt>
                <c:pt idx="2628">
                  <c:v>2603</c:v>
                </c:pt>
                <c:pt idx="2629">
                  <c:v>2604</c:v>
                </c:pt>
                <c:pt idx="2630">
                  <c:v>2605</c:v>
                </c:pt>
                <c:pt idx="2631">
                  <c:v>2606</c:v>
                </c:pt>
                <c:pt idx="2632">
                  <c:v>2607</c:v>
                </c:pt>
                <c:pt idx="2633">
                  <c:v>2608</c:v>
                </c:pt>
                <c:pt idx="2634">
                  <c:v>2609</c:v>
                </c:pt>
                <c:pt idx="2635">
                  <c:v>2610</c:v>
                </c:pt>
                <c:pt idx="2636">
                  <c:v>2611</c:v>
                </c:pt>
                <c:pt idx="2637">
                  <c:v>2612</c:v>
                </c:pt>
                <c:pt idx="2638">
                  <c:v>2613</c:v>
                </c:pt>
                <c:pt idx="2639">
                  <c:v>2614</c:v>
                </c:pt>
                <c:pt idx="2640">
                  <c:v>2615</c:v>
                </c:pt>
                <c:pt idx="2641">
                  <c:v>2616</c:v>
                </c:pt>
                <c:pt idx="2642">
                  <c:v>2617</c:v>
                </c:pt>
                <c:pt idx="2643">
                  <c:v>2618</c:v>
                </c:pt>
                <c:pt idx="2644">
                  <c:v>2619</c:v>
                </c:pt>
                <c:pt idx="2645">
                  <c:v>2620</c:v>
                </c:pt>
                <c:pt idx="2646">
                  <c:v>2621</c:v>
                </c:pt>
                <c:pt idx="2647">
                  <c:v>2622</c:v>
                </c:pt>
                <c:pt idx="2648">
                  <c:v>2623</c:v>
                </c:pt>
                <c:pt idx="2649">
                  <c:v>2624</c:v>
                </c:pt>
                <c:pt idx="2650">
                  <c:v>2625</c:v>
                </c:pt>
                <c:pt idx="2651">
                  <c:v>2626</c:v>
                </c:pt>
                <c:pt idx="2652">
                  <c:v>2627</c:v>
                </c:pt>
                <c:pt idx="2653">
                  <c:v>2628</c:v>
                </c:pt>
                <c:pt idx="2654">
                  <c:v>2629</c:v>
                </c:pt>
                <c:pt idx="2655">
                  <c:v>2630</c:v>
                </c:pt>
                <c:pt idx="2656">
                  <c:v>2631</c:v>
                </c:pt>
                <c:pt idx="2657">
                  <c:v>2632</c:v>
                </c:pt>
                <c:pt idx="2658">
                  <c:v>2633</c:v>
                </c:pt>
                <c:pt idx="2659">
                  <c:v>2634</c:v>
                </c:pt>
                <c:pt idx="2660">
                  <c:v>2635</c:v>
                </c:pt>
                <c:pt idx="2661">
                  <c:v>2636</c:v>
                </c:pt>
                <c:pt idx="2662">
                  <c:v>2637</c:v>
                </c:pt>
                <c:pt idx="2663">
                  <c:v>2638</c:v>
                </c:pt>
                <c:pt idx="2664">
                  <c:v>2639</c:v>
                </c:pt>
                <c:pt idx="2665">
                  <c:v>2640</c:v>
                </c:pt>
                <c:pt idx="2666">
                  <c:v>2641</c:v>
                </c:pt>
                <c:pt idx="2667">
                  <c:v>2642</c:v>
                </c:pt>
                <c:pt idx="2668">
                  <c:v>2643</c:v>
                </c:pt>
                <c:pt idx="2669">
                  <c:v>2644</c:v>
                </c:pt>
                <c:pt idx="2670">
                  <c:v>2645</c:v>
                </c:pt>
                <c:pt idx="2671">
                  <c:v>2646</c:v>
                </c:pt>
                <c:pt idx="2672">
                  <c:v>2647</c:v>
                </c:pt>
                <c:pt idx="2673">
                  <c:v>2648</c:v>
                </c:pt>
                <c:pt idx="2674">
                  <c:v>2649</c:v>
                </c:pt>
                <c:pt idx="2675">
                  <c:v>2650</c:v>
                </c:pt>
                <c:pt idx="2676">
                  <c:v>2651</c:v>
                </c:pt>
                <c:pt idx="2677">
                  <c:v>2652</c:v>
                </c:pt>
                <c:pt idx="2678">
                  <c:v>2653</c:v>
                </c:pt>
                <c:pt idx="2679">
                  <c:v>2654</c:v>
                </c:pt>
                <c:pt idx="2680">
                  <c:v>2655</c:v>
                </c:pt>
                <c:pt idx="2681">
                  <c:v>2656</c:v>
                </c:pt>
                <c:pt idx="2682">
                  <c:v>2657</c:v>
                </c:pt>
                <c:pt idx="2683">
                  <c:v>2658</c:v>
                </c:pt>
                <c:pt idx="2684">
                  <c:v>2659</c:v>
                </c:pt>
                <c:pt idx="2685">
                  <c:v>2660</c:v>
                </c:pt>
                <c:pt idx="2686">
                  <c:v>2661</c:v>
                </c:pt>
                <c:pt idx="2687">
                  <c:v>2662</c:v>
                </c:pt>
                <c:pt idx="2688">
                  <c:v>2663</c:v>
                </c:pt>
                <c:pt idx="2689">
                  <c:v>2664</c:v>
                </c:pt>
                <c:pt idx="2690">
                  <c:v>2665</c:v>
                </c:pt>
                <c:pt idx="2691">
                  <c:v>2666</c:v>
                </c:pt>
                <c:pt idx="2692">
                  <c:v>2667</c:v>
                </c:pt>
                <c:pt idx="2693">
                  <c:v>2668</c:v>
                </c:pt>
                <c:pt idx="2694">
                  <c:v>2669</c:v>
                </c:pt>
                <c:pt idx="2695">
                  <c:v>2670</c:v>
                </c:pt>
                <c:pt idx="2696">
                  <c:v>2671</c:v>
                </c:pt>
                <c:pt idx="2697">
                  <c:v>2672</c:v>
                </c:pt>
                <c:pt idx="2698">
                  <c:v>2673</c:v>
                </c:pt>
                <c:pt idx="2699">
                  <c:v>2674</c:v>
                </c:pt>
                <c:pt idx="2700">
                  <c:v>2675</c:v>
                </c:pt>
                <c:pt idx="2701">
                  <c:v>2676</c:v>
                </c:pt>
                <c:pt idx="2702">
                  <c:v>2677</c:v>
                </c:pt>
                <c:pt idx="2703">
                  <c:v>2678</c:v>
                </c:pt>
                <c:pt idx="2704">
                  <c:v>2679</c:v>
                </c:pt>
                <c:pt idx="2705">
                  <c:v>2680</c:v>
                </c:pt>
                <c:pt idx="2706">
                  <c:v>2681</c:v>
                </c:pt>
                <c:pt idx="2707">
                  <c:v>2682</c:v>
                </c:pt>
                <c:pt idx="2708">
                  <c:v>2683</c:v>
                </c:pt>
                <c:pt idx="2709">
                  <c:v>2684</c:v>
                </c:pt>
                <c:pt idx="2710">
                  <c:v>2685</c:v>
                </c:pt>
                <c:pt idx="2711">
                  <c:v>2686</c:v>
                </c:pt>
                <c:pt idx="2712">
                  <c:v>2687</c:v>
                </c:pt>
                <c:pt idx="2713">
                  <c:v>2688</c:v>
                </c:pt>
                <c:pt idx="2714">
                  <c:v>2689</c:v>
                </c:pt>
                <c:pt idx="2715">
                  <c:v>2690</c:v>
                </c:pt>
                <c:pt idx="2716">
                  <c:v>2691</c:v>
                </c:pt>
                <c:pt idx="2717">
                  <c:v>2692</c:v>
                </c:pt>
                <c:pt idx="2718">
                  <c:v>2693</c:v>
                </c:pt>
                <c:pt idx="2719">
                  <c:v>2694</c:v>
                </c:pt>
                <c:pt idx="2720">
                  <c:v>2695</c:v>
                </c:pt>
                <c:pt idx="2721">
                  <c:v>2696</c:v>
                </c:pt>
                <c:pt idx="2722">
                  <c:v>2697</c:v>
                </c:pt>
                <c:pt idx="2723">
                  <c:v>2698</c:v>
                </c:pt>
                <c:pt idx="2724">
                  <c:v>2699</c:v>
                </c:pt>
                <c:pt idx="2725">
                  <c:v>2700</c:v>
                </c:pt>
                <c:pt idx="2726">
                  <c:v>2701</c:v>
                </c:pt>
                <c:pt idx="2727">
                  <c:v>2702</c:v>
                </c:pt>
                <c:pt idx="2728">
                  <c:v>2703</c:v>
                </c:pt>
                <c:pt idx="2729">
                  <c:v>2704</c:v>
                </c:pt>
                <c:pt idx="2730">
                  <c:v>2705</c:v>
                </c:pt>
                <c:pt idx="2731">
                  <c:v>2706</c:v>
                </c:pt>
                <c:pt idx="2732">
                  <c:v>2707</c:v>
                </c:pt>
                <c:pt idx="2733">
                  <c:v>2708</c:v>
                </c:pt>
                <c:pt idx="2734">
                  <c:v>2709</c:v>
                </c:pt>
                <c:pt idx="2735">
                  <c:v>2710</c:v>
                </c:pt>
                <c:pt idx="2736">
                  <c:v>2711</c:v>
                </c:pt>
                <c:pt idx="2737">
                  <c:v>2712</c:v>
                </c:pt>
                <c:pt idx="2738">
                  <c:v>2713</c:v>
                </c:pt>
                <c:pt idx="2739">
                  <c:v>2714</c:v>
                </c:pt>
                <c:pt idx="2740">
                  <c:v>2715</c:v>
                </c:pt>
                <c:pt idx="2741">
                  <c:v>2716</c:v>
                </c:pt>
                <c:pt idx="2742">
                  <c:v>2717</c:v>
                </c:pt>
                <c:pt idx="2743">
                  <c:v>2718</c:v>
                </c:pt>
                <c:pt idx="2744">
                  <c:v>2719</c:v>
                </c:pt>
                <c:pt idx="2745">
                  <c:v>2720</c:v>
                </c:pt>
                <c:pt idx="2746">
                  <c:v>2721</c:v>
                </c:pt>
                <c:pt idx="2747">
                  <c:v>2722</c:v>
                </c:pt>
                <c:pt idx="2748">
                  <c:v>2723</c:v>
                </c:pt>
                <c:pt idx="2749">
                  <c:v>2724</c:v>
                </c:pt>
                <c:pt idx="2750">
                  <c:v>2725</c:v>
                </c:pt>
                <c:pt idx="2751">
                  <c:v>2726</c:v>
                </c:pt>
                <c:pt idx="2752">
                  <c:v>2727</c:v>
                </c:pt>
                <c:pt idx="2753">
                  <c:v>2728</c:v>
                </c:pt>
                <c:pt idx="2754">
                  <c:v>2729</c:v>
                </c:pt>
                <c:pt idx="2755">
                  <c:v>2730</c:v>
                </c:pt>
                <c:pt idx="2756">
                  <c:v>2731</c:v>
                </c:pt>
                <c:pt idx="2757">
                  <c:v>2732</c:v>
                </c:pt>
                <c:pt idx="2758">
                  <c:v>2733</c:v>
                </c:pt>
                <c:pt idx="2759">
                  <c:v>2734</c:v>
                </c:pt>
                <c:pt idx="2760">
                  <c:v>2735</c:v>
                </c:pt>
                <c:pt idx="2761">
                  <c:v>2736</c:v>
                </c:pt>
                <c:pt idx="2762">
                  <c:v>2737</c:v>
                </c:pt>
                <c:pt idx="2763">
                  <c:v>2738</c:v>
                </c:pt>
                <c:pt idx="2764">
                  <c:v>2739</c:v>
                </c:pt>
                <c:pt idx="2765">
                  <c:v>2740</c:v>
                </c:pt>
                <c:pt idx="2766">
                  <c:v>2741</c:v>
                </c:pt>
                <c:pt idx="2767">
                  <c:v>2742</c:v>
                </c:pt>
                <c:pt idx="2768">
                  <c:v>2743</c:v>
                </c:pt>
                <c:pt idx="2769">
                  <c:v>2744</c:v>
                </c:pt>
                <c:pt idx="2770">
                  <c:v>2745</c:v>
                </c:pt>
                <c:pt idx="2771">
                  <c:v>2746</c:v>
                </c:pt>
                <c:pt idx="2772">
                  <c:v>2747</c:v>
                </c:pt>
                <c:pt idx="2773">
                  <c:v>2748</c:v>
                </c:pt>
                <c:pt idx="2774">
                  <c:v>2749</c:v>
                </c:pt>
                <c:pt idx="2775">
                  <c:v>2750</c:v>
                </c:pt>
                <c:pt idx="2776">
                  <c:v>2751</c:v>
                </c:pt>
                <c:pt idx="2777">
                  <c:v>2752</c:v>
                </c:pt>
                <c:pt idx="2778">
                  <c:v>2753</c:v>
                </c:pt>
                <c:pt idx="2779">
                  <c:v>2754</c:v>
                </c:pt>
                <c:pt idx="2780">
                  <c:v>2755</c:v>
                </c:pt>
                <c:pt idx="2781">
                  <c:v>2756</c:v>
                </c:pt>
                <c:pt idx="2782">
                  <c:v>2757</c:v>
                </c:pt>
                <c:pt idx="2783">
                  <c:v>2758</c:v>
                </c:pt>
                <c:pt idx="2784">
                  <c:v>2759</c:v>
                </c:pt>
                <c:pt idx="2785">
                  <c:v>2760</c:v>
                </c:pt>
                <c:pt idx="2786">
                  <c:v>2761</c:v>
                </c:pt>
                <c:pt idx="2787">
                  <c:v>2762</c:v>
                </c:pt>
                <c:pt idx="2788">
                  <c:v>2763</c:v>
                </c:pt>
                <c:pt idx="2789">
                  <c:v>2764</c:v>
                </c:pt>
                <c:pt idx="2790">
                  <c:v>2765</c:v>
                </c:pt>
                <c:pt idx="2791">
                  <c:v>2766</c:v>
                </c:pt>
                <c:pt idx="2792">
                  <c:v>2767</c:v>
                </c:pt>
                <c:pt idx="2793">
                  <c:v>2768</c:v>
                </c:pt>
                <c:pt idx="2794">
                  <c:v>2769</c:v>
                </c:pt>
                <c:pt idx="2795">
                  <c:v>2770</c:v>
                </c:pt>
                <c:pt idx="2796">
                  <c:v>2771</c:v>
                </c:pt>
                <c:pt idx="2797">
                  <c:v>2772</c:v>
                </c:pt>
                <c:pt idx="2798">
                  <c:v>2773</c:v>
                </c:pt>
                <c:pt idx="2799">
                  <c:v>2774</c:v>
                </c:pt>
                <c:pt idx="2800">
                  <c:v>2775</c:v>
                </c:pt>
                <c:pt idx="2801">
                  <c:v>2776</c:v>
                </c:pt>
                <c:pt idx="2802">
                  <c:v>2777</c:v>
                </c:pt>
                <c:pt idx="2803">
                  <c:v>2778</c:v>
                </c:pt>
                <c:pt idx="2804">
                  <c:v>2779</c:v>
                </c:pt>
                <c:pt idx="2805">
                  <c:v>2780</c:v>
                </c:pt>
                <c:pt idx="2806">
                  <c:v>2781</c:v>
                </c:pt>
                <c:pt idx="2807">
                  <c:v>2782</c:v>
                </c:pt>
                <c:pt idx="2808">
                  <c:v>2783</c:v>
                </c:pt>
                <c:pt idx="2809">
                  <c:v>2784</c:v>
                </c:pt>
                <c:pt idx="2810">
                  <c:v>2785</c:v>
                </c:pt>
                <c:pt idx="2811">
                  <c:v>2786</c:v>
                </c:pt>
                <c:pt idx="2812">
                  <c:v>2787</c:v>
                </c:pt>
                <c:pt idx="2813">
                  <c:v>2788</c:v>
                </c:pt>
                <c:pt idx="2814">
                  <c:v>2789</c:v>
                </c:pt>
                <c:pt idx="2815">
                  <c:v>2790</c:v>
                </c:pt>
                <c:pt idx="2816">
                  <c:v>2791</c:v>
                </c:pt>
                <c:pt idx="2817">
                  <c:v>2792</c:v>
                </c:pt>
                <c:pt idx="2818">
                  <c:v>2793</c:v>
                </c:pt>
                <c:pt idx="2819">
                  <c:v>2794</c:v>
                </c:pt>
                <c:pt idx="2820">
                  <c:v>2795</c:v>
                </c:pt>
                <c:pt idx="2821">
                  <c:v>2796</c:v>
                </c:pt>
                <c:pt idx="2822">
                  <c:v>2797</c:v>
                </c:pt>
                <c:pt idx="2823">
                  <c:v>2798</c:v>
                </c:pt>
                <c:pt idx="2824">
                  <c:v>2799</c:v>
                </c:pt>
                <c:pt idx="2825">
                  <c:v>2800</c:v>
                </c:pt>
                <c:pt idx="2826">
                  <c:v>2801</c:v>
                </c:pt>
                <c:pt idx="2827">
                  <c:v>2802</c:v>
                </c:pt>
                <c:pt idx="2828">
                  <c:v>2803</c:v>
                </c:pt>
                <c:pt idx="2829">
                  <c:v>2804</c:v>
                </c:pt>
                <c:pt idx="2830">
                  <c:v>2805</c:v>
                </c:pt>
                <c:pt idx="2831">
                  <c:v>2806</c:v>
                </c:pt>
                <c:pt idx="2832">
                  <c:v>2807</c:v>
                </c:pt>
                <c:pt idx="2833">
                  <c:v>2808</c:v>
                </c:pt>
                <c:pt idx="2834">
                  <c:v>2809</c:v>
                </c:pt>
                <c:pt idx="2835">
                  <c:v>2810</c:v>
                </c:pt>
                <c:pt idx="2836">
                  <c:v>2811</c:v>
                </c:pt>
                <c:pt idx="2837">
                  <c:v>2812</c:v>
                </c:pt>
                <c:pt idx="2838">
                  <c:v>2813</c:v>
                </c:pt>
                <c:pt idx="2839">
                  <c:v>2814</c:v>
                </c:pt>
                <c:pt idx="2840">
                  <c:v>2815</c:v>
                </c:pt>
                <c:pt idx="2841">
                  <c:v>2816</c:v>
                </c:pt>
                <c:pt idx="2842">
                  <c:v>2817</c:v>
                </c:pt>
                <c:pt idx="2843">
                  <c:v>2818</c:v>
                </c:pt>
                <c:pt idx="2844">
                  <c:v>2819</c:v>
                </c:pt>
                <c:pt idx="2845">
                  <c:v>2820</c:v>
                </c:pt>
                <c:pt idx="2846">
                  <c:v>2821</c:v>
                </c:pt>
                <c:pt idx="2847">
                  <c:v>2822</c:v>
                </c:pt>
                <c:pt idx="2848">
                  <c:v>2823</c:v>
                </c:pt>
                <c:pt idx="2849">
                  <c:v>2824</c:v>
                </c:pt>
                <c:pt idx="2850">
                  <c:v>2825</c:v>
                </c:pt>
                <c:pt idx="2851">
                  <c:v>2826</c:v>
                </c:pt>
                <c:pt idx="2852">
                  <c:v>2827</c:v>
                </c:pt>
                <c:pt idx="2853">
                  <c:v>2828</c:v>
                </c:pt>
                <c:pt idx="2854">
                  <c:v>2829</c:v>
                </c:pt>
                <c:pt idx="2855">
                  <c:v>2830</c:v>
                </c:pt>
                <c:pt idx="2856">
                  <c:v>2831</c:v>
                </c:pt>
                <c:pt idx="2857">
                  <c:v>2832</c:v>
                </c:pt>
                <c:pt idx="2858">
                  <c:v>2833</c:v>
                </c:pt>
                <c:pt idx="2859">
                  <c:v>2834</c:v>
                </c:pt>
                <c:pt idx="2860">
                  <c:v>2835</c:v>
                </c:pt>
                <c:pt idx="2861">
                  <c:v>2836</c:v>
                </c:pt>
                <c:pt idx="2862">
                  <c:v>2837</c:v>
                </c:pt>
                <c:pt idx="2863">
                  <c:v>2838</c:v>
                </c:pt>
                <c:pt idx="2864">
                  <c:v>2839</c:v>
                </c:pt>
                <c:pt idx="2865">
                  <c:v>2840</c:v>
                </c:pt>
                <c:pt idx="2866">
                  <c:v>2841</c:v>
                </c:pt>
                <c:pt idx="2867">
                  <c:v>2842</c:v>
                </c:pt>
                <c:pt idx="2868">
                  <c:v>2843</c:v>
                </c:pt>
                <c:pt idx="2869">
                  <c:v>2844</c:v>
                </c:pt>
                <c:pt idx="2870">
                  <c:v>2845</c:v>
                </c:pt>
                <c:pt idx="2871">
                  <c:v>2846</c:v>
                </c:pt>
                <c:pt idx="2872">
                  <c:v>2847</c:v>
                </c:pt>
                <c:pt idx="2873">
                  <c:v>2848</c:v>
                </c:pt>
                <c:pt idx="2874">
                  <c:v>2849</c:v>
                </c:pt>
                <c:pt idx="2875">
                  <c:v>2850</c:v>
                </c:pt>
                <c:pt idx="2876">
                  <c:v>2851</c:v>
                </c:pt>
                <c:pt idx="2877">
                  <c:v>2852</c:v>
                </c:pt>
                <c:pt idx="2878">
                  <c:v>2853</c:v>
                </c:pt>
                <c:pt idx="2879">
                  <c:v>2854</c:v>
                </c:pt>
                <c:pt idx="2880">
                  <c:v>2855</c:v>
                </c:pt>
                <c:pt idx="2881">
                  <c:v>2856</c:v>
                </c:pt>
                <c:pt idx="2882">
                  <c:v>2857</c:v>
                </c:pt>
                <c:pt idx="2883">
                  <c:v>2858</c:v>
                </c:pt>
                <c:pt idx="2884">
                  <c:v>2859</c:v>
                </c:pt>
                <c:pt idx="2885">
                  <c:v>2860</c:v>
                </c:pt>
                <c:pt idx="2886">
                  <c:v>2861</c:v>
                </c:pt>
                <c:pt idx="2887">
                  <c:v>2862</c:v>
                </c:pt>
                <c:pt idx="2888">
                  <c:v>2863</c:v>
                </c:pt>
                <c:pt idx="2889">
                  <c:v>2864</c:v>
                </c:pt>
                <c:pt idx="2890">
                  <c:v>2865</c:v>
                </c:pt>
                <c:pt idx="2891">
                  <c:v>2866</c:v>
                </c:pt>
                <c:pt idx="2892">
                  <c:v>2867</c:v>
                </c:pt>
                <c:pt idx="2893">
                  <c:v>2868</c:v>
                </c:pt>
                <c:pt idx="2894">
                  <c:v>2869</c:v>
                </c:pt>
                <c:pt idx="2895">
                  <c:v>2870</c:v>
                </c:pt>
                <c:pt idx="2896">
                  <c:v>2871</c:v>
                </c:pt>
                <c:pt idx="2897">
                  <c:v>2872</c:v>
                </c:pt>
                <c:pt idx="2898">
                  <c:v>2873</c:v>
                </c:pt>
                <c:pt idx="2899">
                  <c:v>2874</c:v>
                </c:pt>
                <c:pt idx="2900">
                  <c:v>2875</c:v>
                </c:pt>
                <c:pt idx="2901">
                  <c:v>2876</c:v>
                </c:pt>
                <c:pt idx="2902">
                  <c:v>2877</c:v>
                </c:pt>
                <c:pt idx="2903">
                  <c:v>2878</c:v>
                </c:pt>
                <c:pt idx="2904">
                  <c:v>2879</c:v>
                </c:pt>
                <c:pt idx="2905">
                  <c:v>2880</c:v>
                </c:pt>
                <c:pt idx="2906">
                  <c:v>2881</c:v>
                </c:pt>
                <c:pt idx="2907">
                  <c:v>2882</c:v>
                </c:pt>
                <c:pt idx="2908">
                  <c:v>2883</c:v>
                </c:pt>
                <c:pt idx="2909">
                  <c:v>2884</c:v>
                </c:pt>
                <c:pt idx="2910">
                  <c:v>2885</c:v>
                </c:pt>
                <c:pt idx="2911">
                  <c:v>2886</c:v>
                </c:pt>
                <c:pt idx="2912">
                  <c:v>2887</c:v>
                </c:pt>
                <c:pt idx="2913">
                  <c:v>2888</c:v>
                </c:pt>
                <c:pt idx="2914">
                  <c:v>2889</c:v>
                </c:pt>
                <c:pt idx="2915">
                  <c:v>2890</c:v>
                </c:pt>
                <c:pt idx="2916">
                  <c:v>2891</c:v>
                </c:pt>
                <c:pt idx="2917">
                  <c:v>2892</c:v>
                </c:pt>
                <c:pt idx="2918">
                  <c:v>2893</c:v>
                </c:pt>
                <c:pt idx="2919">
                  <c:v>2894</c:v>
                </c:pt>
                <c:pt idx="2920">
                  <c:v>2895</c:v>
                </c:pt>
                <c:pt idx="2921">
                  <c:v>2896</c:v>
                </c:pt>
                <c:pt idx="2922">
                  <c:v>2897</c:v>
                </c:pt>
                <c:pt idx="2923">
                  <c:v>2898</c:v>
                </c:pt>
                <c:pt idx="2924">
                  <c:v>2899</c:v>
                </c:pt>
                <c:pt idx="2925">
                  <c:v>2900</c:v>
                </c:pt>
                <c:pt idx="2926">
                  <c:v>2901</c:v>
                </c:pt>
                <c:pt idx="2927">
                  <c:v>2902</c:v>
                </c:pt>
                <c:pt idx="2928">
                  <c:v>2903</c:v>
                </c:pt>
                <c:pt idx="2929">
                  <c:v>2904</c:v>
                </c:pt>
                <c:pt idx="2930">
                  <c:v>2905</c:v>
                </c:pt>
                <c:pt idx="2931">
                  <c:v>2906</c:v>
                </c:pt>
                <c:pt idx="2932">
                  <c:v>2907</c:v>
                </c:pt>
                <c:pt idx="2933">
                  <c:v>2908</c:v>
                </c:pt>
                <c:pt idx="2934">
                  <c:v>2909</c:v>
                </c:pt>
                <c:pt idx="2935">
                  <c:v>2910</c:v>
                </c:pt>
                <c:pt idx="2936">
                  <c:v>2911</c:v>
                </c:pt>
                <c:pt idx="2937">
                  <c:v>2912</c:v>
                </c:pt>
                <c:pt idx="2938">
                  <c:v>2913</c:v>
                </c:pt>
                <c:pt idx="2939">
                  <c:v>2914</c:v>
                </c:pt>
                <c:pt idx="2940">
                  <c:v>2915</c:v>
                </c:pt>
                <c:pt idx="2941">
                  <c:v>2916</c:v>
                </c:pt>
                <c:pt idx="2942">
                  <c:v>2917</c:v>
                </c:pt>
                <c:pt idx="2943">
                  <c:v>2918</c:v>
                </c:pt>
                <c:pt idx="2944">
                  <c:v>2919</c:v>
                </c:pt>
                <c:pt idx="2945">
                  <c:v>2920</c:v>
                </c:pt>
                <c:pt idx="2946">
                  <c:v>2921</c:v>
                </c:pt>
                <c:pt idx="2947">
                  <c:v>2922</c:v>
                </c:pt>
                <c:pt idx="2948">
                  <c:v>2923</c:v>
                </c:pt>
                <c:pt idx="2949">
                  <c:v>2924</c:v>
                </c:pt>
                <c:pt idx="2950">
                  <c:v>2925</c:v>
                </c:pt>
                <c:pt idx="2951">
                  <c:v>2926</c:v>
                </c:pt>
                <c:pt idx="2952">
                  <c:v>2927</c:v>
                </c:pt>
                <c:pt idx="2953">
                  <c:v>2928</c:v>
                </c:pt>
                <c:pt idx="2954">
                  <c:v>2929</c:v>
                </c:pt>
                <c:pt idx="2955">
                  <c:v>2930</c:v>
                </c:pt>
                <c:pt idx="2956">
                  <c:v>2931</c:v>
                </c:pt>
                <c:pt idx="2957">
                  <c:v>2932</c:v>
                </c:pt>
                <c:pt idx="2958">
                  <c:v>2933</c:v>
                </c:pt>
                <c:pt idx="2959">
                  <c:v>2934</c:v>
                </c:pt>
                <c:pt idx="2960">
                  <c:v>2935</c:v>
                </c:pt>
                <c:pt idx="2961">
                  <c:v>2936</c:v>
                </c:pt>
                <c:pt idx="2962">
                  <c:v>2937</c:v>
                </c:pt>
                <c:pt idx="2963">
                  <c:v>2938</c:v>
                </c:pt>
                <c:pt idx="2964">
                  <c:v>2939</c:v>
                </c:pt>
                <c:pt idx="2965">
                  <c:v>2940</c:v>
                </c:pt>
                <c:pt idx="2966">
                  <c:v>2941</c:v>
                </c:pt>
                <c:pt idx="2967">
                  <c:v>2942</c:v>
                </c:pt>
                <c:pt idx="2968">
                  <c:v>2943</c:v>
                </c:pt>
                <c:pt idx="2969">
                  <c:v>2944</c:v>
                </c:pt>
                <c:pt idx="2970">
                  <c:v>2945</c:v>
                </c:pt>
                <c:pt idx="2971">
                  <c:v>2946</c:v>
                </c:pt>
                <c:pt idx="2972">
                  <c:v>2947</c:v>
                </c:pt>
                <c:pt idx="2973">
                  <c:v>2948</c:v>
                </c:pt>
                <c:pt idx="2974">
                  <c:v>2949</c:v>
                </c:pt>
                <c:pt idx="2975">
                  <c:v>2950</c:v>
                </c:pt>
                <c:pt idx="2976">
                  <c:v>2951</c:v>
                </c:pt>
                <c:pt idx="2977">
                  <c:v>2952</c:v>
                </c:pt>
                <c:pt idx="2978">
                  <c:v>2953</c:v>
                </c:pt>
                <c:pt idx="2979">
                  <c:v>2954</c:v>
                </c:pt>
                <c:pt idx="2980">
                  <c:v>2955</c:v>
                </c:pt>
                <c:pt idx="2981">
                  <c:v>2956</c:v>
                </c:pt>
                <c:pt idx="2982">
                  <c:v>2957</c:v>
                </c:pt>
                <c:pt idx="2983">
                  <c:v>2958</c:v>
                </c:pt>
                <c:pt idx="2984">
                  <c:v>2959</c:v>
                </c:pt>
                <c:pt idx="2985">
                  <c:v>2960</c:v>
                </c:pt>
                <c:pt idx="2986">
                  <c:v>2961</c:v>
                </c:pt>
                <c:pt idx="2987">
                  <c:v>2962</c:v>
                </c:pt>
                <c:pt idx="2988">
                  <c:v>2963</c:v>
                </c:pt>
                <c:pt idx="2989">
                  <c:v>2964</c:v>
                </c:pt>
                <c:pt idx="2990">
                  <c:v>2965</c:v>
                </c:pt>
                <c:pt idx="2991">
                  <c:v>2966</c:v>
                </c:pt>
                <c:pt idx="2992">
                  <c:v>2967</c:v>
                </c:pt>
                <c:pt idx="2993">
                  <c:v>2968</c:v>
                </c:pt>
                <c:pt idx="2994">
                  <c:v>2969</c:v>
                </c:pt>
                <c:pt idx="2995">
                  <c:v>2970</c:v>
                </c:pt>
                <c:pt idx="2996">
                  <c:v>2971</c:v>
                </c:pt>
                <c:pt idx="2997">
                  <c:v>2972</c:v>
                </c:pt>
                <c:pt idx="2998">
                  <c:v>2973</c:v>
                </c:pt>
                <c:pt idx="2999">
                  <c:v>2974</c:v>
                </c:pt>
                <c:pt idx="3000">
                  <c:v>2975</c:v>
                </c:pt>
                <c:pt idx="3001">
                  <c:v>2976</c:v>
                </c:pt>
                <c:pt idx="3002">
                  <c:v>2977</c:v>
                </c:pt>
                <c:pt idx="3003">
                  <c:v>2978</c:v>
                </c:pt>
                <c:pt idx="3004">
                  <c:v>2979</c:v>
                </c:pt>
                <c:pt idx="3005">
                  <c:v>2980</c:v>
                </c:pt>
                <c:pt idx="3006">
                  <c:v>2981</c:v>
                </c:pt>
                <c:pt idx="3007">
                  <c:v>2982</c:v>
                </c:pt>
                <c:pt idx="3008">
                  <c:v>2983</c:v>
                </c:pt>
                <c:pt idx="3009">
                  <c:v>2984</c:v>
                </c:pt>
                <c:pt idx="3010">
                  <c:v>2985</c:v>
                </c:pt>
                <c:pt idx="3011">
                  <c:v>2986</c:v>
                </c:pt>
                <c:pt idx="3012">
                  <c:v>2987</c:v>
                </c:pt>
                <c:pt idx="3013">
                  <c:v>2988</c:v>
                </c:pt>
                <c:pt idx="3014">
                  <c:v>2989</c:v>
                </c:pt>
                <c:pt idx="3015">
                  <c:v>2990</c:v>
                </c:pt>
                <c:pt idx="3016">
                  <c:v>2991</c:v>
                </c:pt>
                <c:pt idx="3017">
                  <c:v>2992</c:v>
                </c:pt>
                <c:pt idx="3018">
                  <c:v>2993</c:v>
                </c:pt>
                <c:pt idx="3019">
                  <c:v>2994</c:v>
                </c:pt>
                <c:pt idx="3020">
                  <c:v>2995</c:v>
                </c:pt>
                <c:pt idx="3021">
                  <c:v>2996</c:v>
                </c:pt>
                <c:pt idx="3022">
                  <c:v>2997</c:v>
                </c:pt>
                <c:pt idx="3023">
                  <c:v>2998</c:v>
                </c:pt>
                <c:pt idx="3024">
                  <c:v>2999</c:v>
                </c:pt>
                <c:pt idx="3025">
                  <c:v>3000</c:v>
                </c:pt>
                <c:pt idx="3026">
                  <c:v>3001</c:v>
                </c:pt>
                <c:pt idx="3027">
                  <c:v>3002</c:v>
                </c:pt>
                <c:pt idx="3028">
                  <c:v>3003</c:v>
                </c:pt>
                <c:pt idx="3029">
                  <c:v>3004</c:v>
                </c:pt>
                <c:pt idx="3030">
                  <c:v>3005</c:v>
                </c:pt>
                <c:pt idx="3031">
                  <c:v>3006</c:v>
                </c:pt>
                <c:pt idx="3032">
                  <c:v>3007</c:v>
                </c:pt>
                <c:pt idx="3033">
                  <c:v>3008</c:v>
                </c:pt>
                <c:pt idx="3034">
                  <c:v>3009</c:v>
                </c:pt>
                <c:pt idx="3035">
                  <c:v>3010</c:v>
                </c:pt>
                <c:pt idx="3036">
                  <c:v>3011</c:v>
                </c:pt>
                <c:pt idx="3037">
                  <c:v>3012</c:v>
                </c:pt>
                <c:pt idx="3038">
                  <c:v>3013</c:v>
                </c:pt>
                <c:pt idx="3039">
                  <c:v>3014</c:v>
                </c:pt>
                <c:pt idx="3040">
                  <c:v>3015</c:v>
                </c:pt>
                <c:pt idx="3041">
                  <c:v>3016</c:v>
                </c:pt>
                <c:pt idx="3042">
                  <c:v>3017</c:v>
                </c:pt>
                <c:pt idx="3043">
                  <c:v>3018</c:v>
                </c:pt>
                <c:pt idx="3044">
                  <c:v>3019</c:v>
                </c:pt>
                <c:pt idx="3045">
                  <c:v>3020</c:v>
                </c:pt>
                <c:pt idx="3046">
                  <c:v>3021</c:v>
                </c:pt>
                <c:pt idx="3047">
                  <c:v>3022</c:v>
                </c:pt>
                <c:pt idx="3048">
                  <c:v>3023</c:v>
                </c:pt>
                <c:pt idx="3049">
                  <c:v>3024</c:v>
                </c:pt>
                <c:pt idx="3050">
                  <c:v>3025</c:v>
                </c:pt>
                <c:pt idx="3051">
                  <c:v>3026</c:v>
                </c:pt>
                <c:pt idx="3052">
                  <c:v>3027</c:v>
                </c:pt>
                <c:pt idx="3053">
                  <c:v>3028</c:v>
                </c:pt>
                <c:pt idx="3054">
                  <c:v>3029</c:v>
                </c:pt>
                <c:pt idx="3055">
                  <c:v>3030</c:v>
                </c:pt>
                <c:pt idx="3056">
                  <c:v>3031</c:v>
                </c:pt>
                <c:pt idx="3057">
                  <c:v>3032</c:v>
                </c:pt>
                <c:pt idx="3058">
                  <c:v>3033</c:v>
                </c:pt>
                <c:pt idx="3059">
                  <c:v>3034</c:v>
                </c:pt>
                <c:pt idx="3060">
                  <c:v>3035</c:v>
                </c:pt>
                <c:pt idx="3061">
                  <c:v>3036</c:v>
                </c:pt>
                <c:pt idx="3062">
                  <c:v>3037</c:v>
                </c:pt>
                <c:pt idx="3063">
                  <c:v>3038</c:v>
                </c:pt>
                <c:pt idx="3064">
                  <c:v>3039</c:v>
                </c:pt>
                <c:pt idx="3065">
                  <c:v>3040</c:v>
                </c:pt>
                <c:pt idx="3066">
                  <c:v>3041</c:v>
                </c:pt>
                <c:pt idx="3067">
                  <c:v>3042</c:v>
                </c:pt>
                <c:pt idx="3068">
                  <c:v>3043</c:v>
                </c:pt>
                <c:pt idx="3069">
                  <c:v>3044</c:v>
                </c:pt>
                <c:pt idx="3070">
                  <c:v>3045</c:v>
                </c:pt>
                <c:pt idx="3071">
                  <c:v>3046</c:v>
                </c:pt>
                <c:pt idx="3072">
                  <c:v>3047</c:v>
                </c:pt>
                <c:pt idx="3073">
                  <c:v>3048</c:v>
                </c:pt>
                <c:pt idx="3074">
                  <c:v>3049</c:v>
                </c:pt>
                <c:pt idx="3075">
                  <c:v>3050</c:v>
                </c:pt>
                <c:pt idx="3076">
                  <c:v>3051</c:v>
                </c:pt>
                <c:pt idx="3077">
                  <c:v>3052</c:v>
                </c:pt>
                <c:pt idx="3078">
                  <c:v>3053</c:v>
                </c:pt>
                <c:pt idx="3079">
                  <c:v>3054</c:v>
                </c:pt>
                <c:pt idx="3080">
                  <c:v>3055</c:v>
                </c:pt>
                <c:pt idx="3081">
                  <c:v>3056</c:v>
                </c:pt>
                <c:pt idx="3082">
                  <c:v>3057</c:v>
                </c:pt>
                <c:pt idx="3083">
                  <c:v>3058</c:v>
                </c:pt>
                <c:pt idx="3084">
                  <c:v>3059</c:v>
                </c:pt>
                <c:pt idx="3085">
                  <c:v>3060</c:v>
                </c:pt>
                <c:pt idx="3086">
                  <c:v>3061</c:v>
                </c:pt>
                <c:pt idx="3087">
                  <c:v>3062</c:v>
                </c:pt>
                <c:pt idx="3088">
                  <c:v>3063</c:v>
                </c:pt>
                <c:pt idx="3089">
                  <c:v>3064</c:v>
                </c:pt>
                <c:pt idx="3090">
                  <c:v>3065</c:v>
                </c:pt>
                <c:pt idx="3091">
                  <c:v>3066</c:v>
                </c:pt>
                <c:pt idx="3092">
                  <c:v>3067</c:v>
                </c:pt>
                <c:pt idx="3093">
                  <c:v>3068</c:v>
                </c:pt>
                <c:pt idx="3094">
                  <c:v>3069</c:v>
                </c:pt>
                <c:pt idx="3095">
                  <c:v>3070</c:v>
                </c:pt>
                <c:pt idx="3096">
                  <c:v>3071</c:v>
                </c:pt>
                <c:pt idx="3097">
                  <c:v>3072</c:v>
                </c:pt>
                <c:pt idx="3098">
                  <c:v>3073</c:v>
                </c:pt>
                <c:pt idx="3099">
                  <c:v>3074</c:v>
                </c:pt>
                <c:pt idx="3100">
                  <c:v>3075</c:v>
                </c:pt>
                <c:pt idx="3101">
                  <c:v>3076</c:v>
                </c:pt>
                <c:pt idx="3102">
                  <c:v>3077</c:v>
                </c:pt>
                <c:pt idx="3103">
                  <c:v>3078</c:v>
                </c:pt>
                <c:pt idx="3104">
                  <c:v>3079</c:v>
                </c:pt>
                <c:pt idx="3105">
                  <c:v>3080</c:v>
                </c:pt>
                <c:pt idx="3106">
                  <c:v>3081</c:v>
                </c:pt>
                <c:pt idx="3107">
                  <c:v>3082</c:v>
                </c:pt>
                <c:pt idx="3108">
                  <c:v>3083</c:v>
                </c:pt>
                <c:pt idx="3109">
                  <c:v>3084</c:v>
                </c:pt>
                <c:pt idx="3110">
                  <c:v>3085</c:v>
                </c:pt>
                <c:pt idx="3111">
                  <c:v>3086</c:v>
                </c:pt>
                <c:pt idx="3112">
                  <c:v>3087</c:v>
                </c:pt>
                <c:pt idx="3113">
                  <c:v>3088</c:v>
                </c:pt>
                <c:pt idx="3114">
                  <c:v>3089</c:v>
                </c:pt>
                <c:pt idx="3115">
                  <c:v>3090</c:v>
                </c:pt>
                <c:pt idx="3116">
                  <c:v>3091</c:v>
                </c:pt>
                <c:pt idx="3117">
                  <c:v>3092</c:v>
                </c:pt>
                <c:pt idx="3118">
                  <c:v>3093</c:v>
                </c:pt>
                <c:pt idx="3119">
                  <c:v>3094</c:v>
                </c:pt>
                <c:pt idx="3120">
                  <c:v>3095</c:v>
                </c:pt>
                <c:pt idx="3121">
                  <c:v>3096</c:v>
                </c:pt>
                <c:pt idx="3122">
                  <c:v>3097</c:v>
                </c:pt>
                <c:pt idx="3123">
                  <c:v>3098</c:v>
                </c:pt>
                <c:pt idx="3124">
                  <c:v>3099</c:v>
                </c:pt>
                <c:pt idx="3125">
                  <c:v>3100</c:v>
                </c:pt>
                <c:pt idx="3126">
                  <c:v>3101</c:v>
                </c:pt>
                <c:pt idx="3127">
                  <c:v>3102</c:v>
                </c:pt>
                <c:pt idx="3128">
                  <c:v>3103</c:v>
                </c:pt>
                <c:pt idx="3129">
                  <c:v>3104</c:v>
                </c:pt>
                <c:pt idx="3130">
                  <c:v>3105</c:v>
                </c:pt>
                <c:pt idx="3131">
                  <c:v>3106</c:v>
                </c:pt>
                <c:pt idx="3132">
                  <c:v>3107</c:v>
                </c:pt>
                <c:pt idx="3133">
                  <c:v>3108</c:v>
                </c:pt>
                <c:pt idx="3134">
                  <c:v>3109</c:v>
                </c:pt>
                <c:pt idx="3135">
                  <c:v>3110</c:v>
                </c:pt>
                <c:pt idx="3136">
                  <c:v>3111</c:v>
                </c:pt>
                <c:pt idx="3137">
                  <c:v>3112</c:v>
                </c:pt>
                <c:pt idx="3138">
                  <c:v>3113</c:v>
                </c:pt>
                <c:pt idx="3139">
                  <c:v>3114</c:v>
                </c:pt>
                <c:pt idx="3140">
                  <c:v>3115</c:v>
                </c:pt>
                <c:pt idx="3141">
                  <c:v>3116</c:v>
                </c:pt>
                <c:pt idx="3142">
                  <c:v>3117</c:v>
                </c:pt>
                <c:pt idx="3143">
                  <c:v>3118</c:v>
                </c:pt>
                <c:pt idx="3144">
                  <c:v>3119</c:v>
                </c:pt>
                <c:pt idx="3145">
                  <c:v>3120</c:v>
                </c:pt>
                <c:pt idx="3146">
                  <c:v>3121</c:v>
                </c:pt>
                <c:pt idx="3147">
                  <c:v>3122</c:v>
                </c:pt>
                <c:pt idx="3148">
                  <c:v>3123</c:v>
                </c:pt>
                <c:pt idx="3149">
                  <c:v>3124</c:v>
                </c:pt>
                <c:pt idx="3150">
                  <c:v>3125</c:v>
                </c:pt>
                <c:pt idx="3151">
                  <c:v>3126</c:v>
                </c:pt>
                <c:pt idx="3152">
                  <c:v>3127</c:v>
                </c:pt>
                <c:pt idx="3153">
                  <c:v>3128</c:v>
                </c:pt>
                <c:pt idx="3154">
                  <c:v>3129</c:v>
                </c:pt>
                <c:pt idx="3155">
                  <c:v>3130</c:v>
                </c:pt>
                <c:pt idx="3156">
                  <c:v>3131</c:v>
                </c:pt>
                <c:pt idx="3157">
                  <c:v>3132</c:v>
                </c:pt>
                <c:pt idx="3158">
                  <c:v>3133</c:v>
                </c:pt>
                <c:pt idx="3159">
                  <c:v>3134</c:v>
                </c:pt>
                <c:pt idx="3160">
                  <c:v>3135</c:v>
                </c:pt>
                <c:pt idx="3161">
                  <c:v>3136</c:v>
                </c:pt>
                <c:pt idx="3162">
                  <c:v>3137</c:v>
                </c:pt>
                <c:pt idx="3163">
                  <c:v>3138</c:v>
                </c:pt>
                <c:pt idx="3164">
                  <c:v>3139</c:v>
                </c:pt>
                <c:pt idx="3165">
                  <c:v>3140</c:v>
                </c:pt>
                <c:pt idx="3166">
                  <c:v>3141</c:v>
                </c:pt>
                <c:pt idx="3167">
                  <c:v>3142</c:v>
                </c:pt>
                <c:pt idx="3168">
                  <c:v>3143</c:v>
                </c:pt>
                <c:pt idx="3169">
                  <c:v>3144</c:v>
                </c:pt>
                <c:pt idx="3170">
                  <c:v>3145</c:v>
                </c:pt>
                <c:pt idx="3171">
                  <c:v>3146</c:v>
                </c:pt>
                <c:pt idx="3172">
                  <c:v>3147</c:v>
                </c:pt>
                <c:pt idx="3173">
                  <c:v>3148</c:v>
                </c:pt>
                <c:pt idx="3174">
                  <c:v>3149</c:v>
                </c:pt>
                <c:pt idx="3175">
                  <c:v>3150</c:v>
                </c:pt>
                <c:pt idx="3176">
                  <c:v>3151</c:v>
                </c:pt>
                <c:pt idx="3177">
                  <c:v>3152</c:v>
                </c:pt>
                <c:pt idx="3178">
                  <c:v>3153</c:v>
                </c:pt>
                <c:pt idx="3179">
                  <c:v>3154</c:v>
                </c:pt>
                <c:pt idx="3180">
                  <c:v>3155</c:v>
                </c:pt>
                <c:pt idx="3181">
                  <c:v>3156</c:v>
                </c:pt>
                <c:pt idx="3182">
                  <c:v>3157</c:v>
                </c:pt>
                <c:pt idx="3183">
                  <c:v>3158</c:v>
                </c:pt>
                <c:pt idx="3184">
                  <c:v>3159</c:v>
                </c:pt>
                <c:pt idx="3185">
                  <c:v>3160</c:v>
                </c:pt>
                <c:pt idx="3186">
                  <c:v>3161</c:v>
                </c:pt>
                <c:pt idx="3187">
                  <c:v>3162</c:v>
                </c:pt>
                <c:pt idx="3188">
                  <c:v>3163</c:v>
                </c:pt>
                <c:pt idx="3189">
                  <c:v>3164</c:v>
                </c:pt>
                <c:pt idx="3190">
                  <c:v>3165</c:v>
                </c:pt>
                <c:pt idx="3191">
                  <c:v>3166</c:v>
                </c:pt>
                <c:pt idx="3192">
                  <c:v>3167</c:v>
                </c:pt>
                <c:pt idx="3193">
                  <c:v>3168</c:v>
                </c:pt>
                <c:pt idx="3194">
                  <c:v>3169</c:v>
                </c:pt>
                <c:pt idx="3195">
                  <c:v>3170</c:v>
                </c:pt>
                <c:pt idx="3196">
                  <c:v>3171</c:v>
                </c:pt>
                <c:pt idx="3197">
                  <c:v>3172</c:v>
                </c:pt>
                <c:pt idx="3198">
                  <c:v>3173</c:v>
                </c:pt>
                <c:pt idx="3199">
                  <c:v>3174</c:v>
                </c:pt>
                <c:pt idx="3200">
                  <c:v>3175</c:v>
                </c:pt>
                <c:pt idx="3201">
                  <c:v>3176</c:v>
                </c:pt>
                <c:pt idx="3202">
                  <c:v>3177</c:v>
                </c:pt>
                <c:pt idx="3203">
                  <c:v>3178</c:v>
                </c:pt>
                <c:pt idx="3204">
                  <c:v>3179</c:v>
                </c:pt>
                <c:pt idx="3205">
                  <c:v>3180</c:v>
                </c:pt>
                <c:pt idx="3206">
                  <c:v>3181</c:v>
                </c:pt>
                <c:pt idx="3207">
                  <c:v>3182</c:v>
                </c:pt>
                <c:pt idx="3208">
                  <c:v>3183</c:v>
                </c:pt>
                <c:pt idx="3209">
                  <c:v>3184</c:v>
                </c:pt>
                <c:pt idx="3210">
                  <c:v>3185</c:v>
                </c:pt>
                <c:pt idx="3211">
                  <c:v>3186</c:v>
                </c:pt>
                <c:pt idx="3212">
                  <c:v>3187</c:v>
                </c:pt>
                <c:pt idx="3213">
                  <c:v>3188</c:v>
                </c:pt>
                <c:pt idx="3214">
                  <c:v>3189</c:v>
                </c:pt>
                <c:pt idx="3215">
                  <c:v>3190</c:v>
                </c:pt>
                <c:pt idx="3216">
                  <c:v>3191</c:v>
                </c:pt>
                <c:pt idx="3217">
                  <c:v>3192</c:v>
                </c:pt>
                <c:pt idx="3218">
                  <c:v>3193</c:v>
                </c:pt>
                <c:pt idx="3219">
                  <c:v>3194</c:v>
                </c:pt>
                <c:pt idx="3220">
                  <c:v>3195</c:v>
                </c:pt>
                <c:pt idx="3221">
                  <c:v>3196</c:v>
                </c:pt>
                <c:pt idx="3222">
                  <c:v>3197</c:v>
                </c:pt>
                <c:pt idx="3223">
                  <c:v>3198</c:v>
                </c:pt>
                <c:pt idx="3224">
                  <c:v>3199</c:v>
                </c:pt>
                <c:pt idx="3225">
                  <c:v>3200</c:v>
                </c:pt>
                <c:pt idx="3226">
                  <c:v>3201</c:v>
                </c:pt>
                <c:pt idx="3227">
                  <c:v>3202</c:v>
                </c:pt>
                <c:pt idx="3228">
                  <c:v>3203</c:v>
                </c:pt>
                <c:pt idx="3229">
                  <c:v>3204</c:v>
                </c:pt>
                <c:pt idx="3230">
                  <c:v>3205</c:v>
                </c:pt>
                <c:pt idx="3231">
                  <c:v>3206</c:v>
                </c:pt>
                <c:pt idx="3232">
                  <c:v>3207</c:v>
                </c:pt>
                <c:pt idx="3233">
                  <c:v>3208</c:v>
                </c:pt>
                <c:pt idx="3234">
                  <c:v>3209</c:v>
                </c:pt>
                <c:pt idx="3235">
                  <c:v>3210</c:v>
                </c:pt>
                <c:pt idx="3236">
                  <c:v>3211</c:v>
                </c:pt>
                <c:pt idx="3237">
                  <c:v>3212</c:v>
                </c:pt>
                <c:pt idx="3238">
                  <c:v>3213</c:v>
                </c:pt>
                <c:pt idx="3239">
                  <c:v>3214</c:v>
                </c:pt>
                <c:pt idx="3240">
                  <c:v>3215</c:v>
                </c:pt>
                <c:pt idx="3241">
                  <c:v>3216</c:v>
                </c:pt>
                <c:pt idx="3242">
                  <c:v>3217</c:v>
                </c:pt>
                <c:pt idx="3243">
                  <c:v>3218</c:v>
                </c:pt>
                <c:pt idx="3244">
                  <c:v>3219</c:v>
                </c:pt>
                <c:pt idx="3245">
                  <c:v>3220</c:v>
                </c:pt>
                <c:pt idx="3246">
                  <c:v>3221</c:v>
                </c:pt>
                <c:pt idx="3247">
                  <c:v>3222</c:v>
                </c:pt>
                <c:pt idx="3248">
                  <c:v>3223</c:v>
                </c:pt>
                <c:pt idx="3249">
                  <c:v>3224</c:v>
                </c:pt>
                <c:pt idx="3250">
                  <c:v>3225</c:v>
                </c:pt>
                <c:pt idx="3251">
                  <c:v>3226</c:v>
                </c:pt>
                <c:pt idx="3252">
                  <c:v>3227</c:v>
                </c:pt>
                <c:pt idx="3253">
                  <c:v>3228</c:v>
                </c:pt>
                <c:pt idx="3254">
                  <c:v>3229</c:v>
                </c:pt>
                <c:pt idx="3255">
                  <c:v>3230</c:v>
                </c:pt>
                <c:pt idx="3256">
                  <c:v>3231</c:v>
                </c:pt>
                <c:pt idx="3257">
                  <c:v>3232</c:v>
                </c:pt>
                <c:pt idx="3258">
                  <c:v>3233</c:v>
                </c:pt>
                <c:pt idx="3259">
                  <c:v>3234</c:v>
                </c:pt>
                <c:pt idx="3260">
                  <c:v>3235</c:v>
                </c:pt>
                <c:pt idx="3261">
                  <c:v>3236</c:v>
                </c:pt>
                <c:pt idx="3262">
                  <c:v>3237</c:v>
                </c:pt>
                <c:pt idx="3263">
                  <c:v>3238</c:v>
                </c:pt>
                <c:pt idx="3264">
                  <c:v>3239</c:v>
                </c:pt>
                <c:pt idx="3265">
                  <c:v>3240</c:v>
                </c:pt>
                <c:pt idx="3266">
                  <c:v>3241</c:v>
                </c:pt>
                <c:pt idx="3267">
                  <c:v>3242</c:v>
                </c:pt>
                <c:pt idx="3268">
                  <c:v>3243</c:v>
                </c:pt>
                <c:pt idx="3269">
                  <c:v>3244</c:v>
                </c:pt>
                <c:pt idx="3270">
                  <c:v>3245</c:v>
                </c:pt>
                <c:pt idx="3271">
                  <c:v>3246</c:v>
                </c:pt>
                <c:pt idx="3272">
                  <c:v>3247</c:v>
                </c:pt>
                <c:pt idx="3273">
                  <c:v>3248</c:v>
                </c:pt>
                <c:pt idx="3274">
                  <c:v>3249</c:v>
                </c:pt>
                <c:pt idx="3275">
                  <c:v>3250</c:v>
                </c:pt>
                <c:pt idx="3276">
                  <c:v>3251</c:v>
                </c:pt>
                <c:pt idx="3277">
                  <c:v>3252</c:v>
                </c:pt>
                <c:pt idx="3278">
                  <c:v>3253</c:v>
                </c:pt>
                <c:pt idx="3279">
                  <c:v>3254</c:v>
                </c:pt>
                <c:pt idx="3280">
                  <c:v>3255</c:v>
                </c:pt>
                <c:pt idx="3281">
                  <c:v>3256</c:v>
                </c:pt>
                <c:pt idx="3282">
                  <c:v>3257</c:v>
                </c:pt>
                <c:pt idx="3283">
                  <c:v>3258</c:v>
                </c:pt>
                <c:pt idx="3284">
                  <c:v>3259</c:v>
                </c:pt>
                <c:pt idx="3285">
                  <c:v>3260</c:v>
                </c:pt>
                <c:pt idx="3286">
                  <c:v>3261</c:v>
                </c:pt>
                <c:pt idx="3287">
                  <c:v>3262</c:v>
                </c:pt>
                <c:pt idx="3288">
                  <c:v>3263</c:v>
                </c:pt>
                <c:pt idx="3289">
                  <c:v>3264</c:v>
                </c:pt>
                <c:pt idx="3290">
                  <c:v>3265</c:v>
                </c:pt>
                <c:pt idx="3291">
                  <c:v>3266</c:v>
                </c:pt>
                <c:pt idx="3292">
                  <c:v>3267</c:v>
                </c:pt>
                <c:pt idx="3293">
                  <c:v>3268</c:v>
                </c:pt>
                <c:pt idx="3294">
                  <c:v>3269</c:v>
                </c:pt>
                <c:pt idx="3295">
                  <c:v>3270</c:v>
                </c:pt>
                <c:pt idx="3296">
                  <c:v>3271</c:v>
                </c:pt>
                <c:pt idx="3297">
                  <c:v>3272</c:v>
                </c:pt>
                <c:pt idx="3298">
                  <c:v>3273</c:v>
                </c:pt>
                <c:pt idx="3299">
                  <c:v>3274</c:v>
                </c:pt>
                <c:pt idx="3300">
                  <c:v>3275</c:v>
                </c:pt>
                <c:pt idx="3301">
                  <c:v>3276</c:v>
                </c:pt>
                <c:pt idx="3302">
                  <c:v>3277</c:v>
                </c:pt>
                <c:pt idx="3303">
                  <c:v>3278</c:v>
                </c:pt>
                <c:pt idx="3304">
                  <c:v>3279</c:v>
                </c:pt>
                <c:pt idx="3305">
                  <c:v>3280</c:v>
                </c:pt>
                <c:pt idx="3306">
                  <c:v>3281</c:v>
                </c:pt>
                <c:pt idx="3307">
                  <c:v>3282</c:v>
                </c:pt>
                <c:pt idx="3308">
                  <c:v>3283</c:v>
                </c:pt>
                <c:pt idx="3309">
                  <c:v>3284</c:v>
                </c:pt>
                <c:pt idx="3310">
                  <c:v>3285</c:v>
                </c:pt>
                <c:pt idx="3311">
                  <c:v>3286</c:v>
                </c:pt>
                <c:pt idx="3312">
                  <c:v>3287</c:v>
                </c:pt>
                <c:pt idx="3313">
                  <c:v>3288</c:v>
                </c:pt>
                <c:pt idx="3314">
                  <c:v>3289</c:v>
                </c:pt>
                <c:pt idx="3315">
                  <c:v>3290</c:v>
                </c:pt>
                <c:pt idx="3316">
                  <c:v>3291</c:v>
                </c:pt>
                <c:pt idx="3317">
                  <c:v>3292</c:v>
                </c:pt>
                <c:pt idx="3318">
                  <c:v>3293</c:v>
                </c:pt>
                <c:pt idx="3319">
                  <c:v>3294</c:v>
                </c:pt>
                <c:pt idx="3320">
                  <c:v>3295</c:v>
                </c:pt>
                <c:pt idx="3321">
                  <c:v>3296</c:v>
                </c:pt>
                <c:pt idx="3322">
                  <c:v>3297</c:v>
                </c:pt>
                <c:pt idx="3323">
                  <c:v>3298</c:v>
                </c:pt>
                <c:pt idx="3324">
                  <c:v>3299</c:v>
                </c:pt>
                <c:pt idx="3325">
                  <c:v>3300</c:v>
                </c:pt>
                <c:pt idx="3326">
                  <c:v>3301</c:v>
                </c:pt>
                <c:pt idx="3327">
                  <c:v>3302</c:v>
                </c:pt>
                <c:pt idx="3328">
                  <c:v>3303</c:v>
                </c:pt>
                <c:pt idx="3329">
                  <c:v>3304</c:v>
                </c:pt>
                <c:pt idx="3330">
                  <c:v>3305</c:v>
                </c:pt>
                <c:pt idx="3331">
                  <c:v>3306</c:v>
                </c:pt>
                <c:pt idx="3332">
                  <c:v>3307</c:v>
                </c:pt>
                <c:pt idx="3333">
                  <c:v>3308</c:v>
                </c:pt>
                <c:pt idx="3334">
                  <c:v>3309</c:v>
                </c:pt>
                <c:pt idx="3335">
                  <c:v>3310</c:v>
                </c:pt>
                <c:pt idx="3336">
                  <c:v>3311</c:v>
                </c:pt>
                <c:pt idx="3337">
                  <c:v>3312</c:v>
                </c:pt>
                <c:pt idx="3338">
                  <c:v>3313</c:v>
                </c:pt>
                <c:pt idx="3339">
                  <c:v>3314</c:v>
                </c:pt>
                <c:pt idx="3340">
                  <c:v>3315</c:v>
                </c:pt>
                <c:pt idx="3341">
                  <c:v>3316</c:v>
                </c:pt>
                <c:pt idx="3342">
                  <c:v>3317</c:v>
                </c:pt>
                <c:pt idx="3343">
                  <c:v>3318</c:v>
                </c:pt>
                <c:pt idx="3344">
                  <c:v>3319</c:v>
                </c:pt>
                <c:pt idx="3345">
                  <c:v>3320</c:v>
                </c:pt>
                <c:pt idx="3346">
                  <c:v>3321</c:v>
                </c:pt>
                <c:pt idx="3347">
                  <c:v>3322</c:v>
                </c:pt>
                <c:pt idx="3348">
                  <c:v>3323</c:v>
                </c:pt>
                <c:pt idx="3349">
                  <c:v>3324</c:v>
                </c:pt>
                <c:pt idx="3350">
                  <c:v>3325</c:v>
                </c:pt>
                <c:pt idx="3351">
                  <c:v>3326</c:v>
                </c:pt>
                <c:pt idx="3352">
                  <c:v>3327</c:v>
                </c:pt>
                <c:pt idx="3353">
                  <c:v>3328</c:v>
                </c:pt>
                <c:pt idx="3354">
                  <c:v>3329</c:v>
                </c:pt>
                <c:pt idx="3355">
                  <c:v>3330</c:v>
                </c:pt>
                <c:pt idx="3356">
                  <c:v>3331</c:v>
                </c:pt>
                <c:pt idx="3357">
                  <c:v>3332</c:v>
                </c:pt>
                <c:pt idx="3358">
                  <c:v>3333</c:v>
                </c:pt>
                <c:pt idx="3359">
                  <c:v>3334</c:v>
                </c:pt>
                <c:pt idx="3360">
                  <c:v>3335</c:v>
                </c:pt>
                <c:pt idx="3361">
                  <c:v>3336</c:v>
                </c:pt>
                <c:pt idx="3362">
                  <c:v>3337</c:v>
                </c:pt>
                <c:pt idx="3363">
                  <c:v>3338</c:v>
                </c:pt>
                <c:pt idx="3364">
                  <c:v>3339</c:v>
                </c:pt>
                <c:pt idx="3365">
                  <c:v>3340</c:v>
                </c:pt>
                <c:pt idx="3366">
                  <c:v>3341</c:v>
                </c:pt>
                <c:pt idx="3367">
                  <c:v>3342</c:v>
                </c:pt>
                <c:pt idx="3368">
                  <c:v>3343</c:v>
                </c:pt>
                <c:pt idx="3369">
                  <c:v>3344</c:v>
                </c:pt>
                <c:pt idx="3370">
                  <c:v>3345</c:v>
                </c:pt>
                <c:pt idx="3371">
                  <c:v>3346</c:v>
                </c:pt>
                <c:pt idx="3372">
                  <c:v>3347</c:v>
                </c:pt>
                <c:pt idx="3373">
                  <c:v>3348</c:v>
                </c:pt>
                <c:pt idx="3374">
                  <c:v>3349</c:v>
                </c:pt>
                <c:pt idx="3375">
                  <c:v>3350</c:v>
                </c:pt>
                <c:pt idx="3376">
                  <c:v>3351</c:v>
                </c:pt>
                <c:pt idx="3377">
                  <c:v>3352</c:v>
                </c:pt>
                <c:pt idx="3378">
                  <c:v>3353</c:v>
                </c:pt>
                <c:pt idx="3379">
                  <c:v>3354</c:v>
                </c:pt>
                <c:pt idx="3380">
                  <c:v>3355</c:v>
                </c:pt>
                <c:pt idx="3381">
                  <c:v>3356</c:v>
                </c:pt>
                <c:pt idx="3382">
                  <c:v>3357</c:v>
                </c:pt>
                <c:pt idx="3383">
                  <c:v>3358</c:v>
                </c:pt>
                <c:pt idx="3384">
                  <c:v>3359</c:v>
                </c:pt>
                <c:pt idx="3385">
                  <c:v>3360</c:v>
                </c:pt>
                <c:pt idx="3386">
                  <c:v>3361</c:v>
                </c:pt>
                <c:pt idx="3387">
                  <c:v>3362</c:v>
                </c:pt>
                <c:pt idx="3388">
                  <c:v>3363</c:v>
                </c:pt>
                <c:pt idx="3389">
                  <c:v>3364</c:v>
                </c:pt>
                <c:pt idx="3390">
                  <c:v>3365</c:v>
                </c:pt>
                <c:pt idx="3391">
                  <c:v>3366</c:v>
                </c:pt>
                <c:pt idx="3392">
                  <c:v>3367</c:v>
                </c:pt>
                <c:pt idx="3393">
                  <c:v>3368</c:v>
                </c:pt>
                <c:pt idx="3394">
                  <c:v>3369</c:v>
                </c:pt>
                <c:pt idx="3395">
                  <c:v>3370</c:v>
                </c:pt>
                <c:pt idx="3396">
                  <c:v>3371</c:v>
                </c:pt>
                <c:pt idx="3397">
                  <c:v>3372</c:v>
                </c:pt>
                <c:pt idx="3398">
                  <c:v>3373</c:v>
                </c:pt>
                <c:pt idx="3399">
                  <c:v>3374</c:v>
                </c:pt>
                <c:pt idx="3400">
                  <c:v>3375</c:v>
                </c:pt>
                <c:pt idx="3401">
                  <c:v>3376</c:v>
                </c:pt>
                <c:pt idx="3402">
                  <c:v>3377</c:v>
                </c:pt>
                <c:pt idx="3403">
                  <c:v>3378</c:v>
                </c:pt>
                <c:pt idx="3404">
                  <c:v>3379</c:v>
                </c:pt>
                <c:pt idx="3405">
                  <c:v>3380</c:v>
                </c:pt>
                <c:pt idx="3406">
                  <c:v>3381</c:v>
                </c:pt>
                <c:pt idx="3407">
                  <c:v>3382</c:v>
                </c:pt>
                <c:pt idx="3408">
                  <c:v>3383</c:v>
                </c:pt>
                <c:pt idx="3409">
                  <c:v>3384</c:v>
                </c:pt>
                <c:pt idx="3410">
                  <c:v>3385</c:v>
                </c:pt>
                <c:pt idx="3411">
                  <c:v>3386</c:v>
                </c:pt>
                <c:pt idx="3412">
                  <c:v>3387</c:v>
                </c:pt>
                <c:pt idx="3413">
                  <c:v>3388</c:v>
                </c:pt>
                <c:pt idx="3414">
                  <c:v>3389</c:v>
                </c:pt>
                <c:pt idx="3415">
                  <c:v>3390</c:v>
                </c:pt>
                <c:pt idx="3416">
                  <c:v>3391</c:v>
                </c:pt>
                <c:pt idx="3417">
                  <c:v>3392</c:v>
                </c:pt>
                <c:pt idx="3418">
                  <c:v>3393</c:v>
                </c:pt>
                <c:pt idx="3419">
                  <c:v>3394</c:v>
                </c:pt>
                <c:pt idx="3420">
                  <c:v>3395</c:v>
                </c:pt>
                <c:pt idx="3421">
                  <c:v>3396</c:v>
                </c:pt>
                <c:pt idx="3422">
                  <c:v>3397</c:v>
                </c:pt>
                <c:pt idx="3423">
                  <c:v>3398</c:v>
                </c:pt>
                <c:pt idx="3424">
                  <c:v>3399</c:v>
                </c:pt>
                <c:pt idx="3425">
                  <c:v>3400</c:v>
                </c:pt>
                <c:pt idx="3426">
                  <c:v>3401</c:v>
                </c:pt>
                <c:pt idx="3427">
                  <c:v>3402</c:v>
                </c:pt>
                <c:pt idx="3428">
                  <c:v>3403</c:v>
                </c:pt>
                <c:pt idx="3429">
                  <c:v>3404</c:v>
                </c:pt>
                <c:pt idx="3430">
                  <c:v>3405</c:v>
                </c:pt>
                <c:pt idx="3431">
                  <c:v>3406</c:v>
                </c:pt>
                <c:pt idx="3432">
                  <c:v>3407</c:v>
                </c:pt>
                <c:pt idx="3433">
                  <c:v>3408</c:v>
                </c:pt>
                <c:pt idx="3434">
                  <c:v>3409</c:v>
                </c:pt>
                <c:pt idx="3435">
                  <c:v>3410</c:v>
                </c:pt>
                <c:pt idx="3436">
                  <c:v>3411</c:v>
                </c:pt>
                <c:pt idx="3437">
                  <c:v>3412</c:v>
                </c:pt>
                <c:pt idx="3438">
                  <c:v>3413</c:v>
                </c:pt>
                <c:pt idx="3439">
                  <c:v>3414</c:v>
                </c:pt>
                <c:pt idx="3440">
                  <c:v>3415</c:v>
                </c:pt>
                <c:pt idx="3441">
                  <c:v>3416</c:v>
                </c:pt>
                <c:pt idx="3442">
                  <c:v>3417</c:v>
                </c:pt>
                <c:pt idx="3443">
                  <c:v>3418</c:v>
                </c:pt>
                <c:pt idx="3444">
                  <c:v>3419</c:v>
                </c:pt>
                <c:pt idx="3445">
                  <c:v>3420</c:v>
                </c:pt>
                <c:pt idx="3446">
                  <c:v>3421</c:v>
                </c:pt>
                <c:pt idx="3447">
                  <c:v>3422</c:v>
                </c:pt>
                <c:pt idx="3448">
                  <c:v>3423</c:v>
                </c:pt>
                <c:pt idx="3449">
                  <c:v>3424</c:v>
                </c:pt>
                <c:pt idx="3450">
                  <c:v>3425</c:v>
                </c:pt>
                <c:pt idx="3451">
                  <c:v>3426</c:v>
                </c:pt>
                <c:pt idx="3452">
                  <c:v>3427</c:v>
                </c:pt>
                <c:pt idx="3453">
                  <c:v>3428</c:v>
                </c:pt>
                <c:pt idx="3454">
                  <c:v>3429</c:v>
                </c:pt>
                <c:pt idx="3455">
                  <c:v>3430</c:v>
                </c:pt>
                <c:pt idx="3456">
                  <c:v>3431</c:v>
                </c:pt>
                <c:pt idx="3457">
                  <c:v>3432</c:v>
                </c:pt>
                <c:pt idx="3458">
                  <c:v>3433</c:v>
                </c:pt>
                <c:pt idx="3459">
                  <c:v>3434</c:v>
                </c:pt>
                <c:pt idx="3460">
                  <c:v>3435</c:v>
                </c:pt>
                <c:pt idx="3461">
                  <c:v>3436</c:v>
                </c:pt>
                <c:pt idx="3462">
                  <c:v>3437</c:v>
                </c:pt>
                <c:pt idx="3463">
                  <c:v>3438</c:v>
                </c:pt>
                <c:pt idx="3464">
                  <c:v>3439</c:v>
                </c:pt>
                <c:pt idx="3465">
                  <c:v>3440</c:v>
                </c:pt>
                <c:pt idx="3466">
                  <c:v>3441</c:v>
                </c:pt>
                <c:pt idx="3467">
                  <c:v>3442</c:v>
                </c:pt>
                <c:pt idx="3468">
                  <c:v>3443</c:v>
                </c:pt>
                <c:pt idx="3469">
                  <c:v>3444</c:v>
                </c:pt>
                <c:pt idx="3470">
                  <c:v>3445</c:v>
                </c:pt>
                <c:pt idx="3471">
                  <c:v>3446</c:v>
                </c:pt>
                <c:pt idx="3472">
                  <c:v>3447</c:v>
                </c:pt>
                <c:pt idx="3473">
                  <c:v>3448</c:v>
                </c:pt>
                <c:pt idx="3474">
                  <c:v>3449</c:v>
                </c:pt>
                <c:pt idx="3475">
                  <c:v>3450</c:v>
                </c:pt>
                <c:pt idx="3476">
                  <c:v>3451</c:v>
                </c:pt>
                <c:pt idx="3477">
                  <c:v>3452</c:v>
                </c:pt>
                <c:pt idx="3478">
                  <c:v>3453</c:v>
                </c:pt>
                <c:pt idx="3479">
                  <c:v>3454</c:v>
                </c:pt>
                <c:pt idx="3480">
                  <c:v>3455</c:v>
                </c:pt>
                <c:pt idx="3481">
                  <c:v>3456</c:v>
                </c:pt>
                <c:pt idx="3482">
                  <c:v>3457</c:v>
                </c:pt>
                <c:pt idx="3483">
                  <c:v>3458</c:v>
                </c:pt>
                <c:pt idx="3484">
                  <c:v>3459</c:v>
                </c:pt>
                <c:pt idx="3485">
                  <c:v>3460</c:v>
                </c:pt>
                <c:pt idx="3486">
                  <c:v>3461</c:v>
                </c:pt>
                <c:pt idx="3487">
                  <c:v>3462</c:v>
                </c:pt>
                <c:pt idx="3488">
                  <c:v>3463</c:v>
                </c:pt>
                <c:pt idx="3489">
                  <c:v>3464</c:v>
                </c:pt>
                <c:pt idx="3490">
                  <c:v>3465</c:v>
                </c:pt>
                <c:pt idx="3491">
                  <c:v>3466</c:v>
                </c:pt>
                <c:pt idx="3492">
                  <c:v>3467</c:v>
                </c:pt>
                <c:pt idx="3493">
                  <c:v>3468</c:v>
                </c:pt>
                <c:pt idx="3494">
                  <c:v>3469</c:v>
                </c:pt>
                <c:pt idx="3495">
                  <c:v>3470</c:v>
                </c:pt>
                <c:pt idx="3496">
                  <c:v>3471</c:v>
                </c:pt>
                <c:pt idx="3497">
                  <c:v>3472</c:v>
                </c:pt>
                <c:pt idx="3498">
                  <c:v>3473</c:v>
                </c:pt>
                <c:pt idx="3499">
                  <c:v>3474</c:v>
                </c:pt>
                <c:pt idx="3500">
                  <c:v>3475</c:v>
                </c:pt>
                <c:pt idx="3501">
                  <c:v>3476</c:v>
                </c:pt>
                <c:pt idx="3502">
                  <c:v>3477</c:v>
                </c:pt>
                <c:pt idx="3503">
                  <c:v>3478</c:v>
                </c:pt>
                <c:pt idx="3504">
                  <c:v>3479</c:v>
                </c:pt>
                <c:pt idx="3505">
                  <c:v>3480</c:v>
                </c:pt>
                <c:pt idx="3506">
                  <c:v>3481</c:v>
                </c:pt>
                <c:pt idx="3507">
                  <c:v>3482</c:v>
                </c:pt>
                <c:pt idx="3508">
                  <c:v>3483</c:v>
                </c:pt>
                <c:pt idx="3509">
                  <c:v>3484</c:v>
                </c:pt>
                <c:pt idx="3510">
                  <c:v>3485</c:v>
                </c:pt>
                <c:pt idx="3511">
                  <c:v>3486</c:v>
                </c:pt>
                <c:pt idx="3512">
                  <c:v>3487</c:v>
                </c:pt>
                <c:pt idx="3513">
                  <c:v>3488</c:v>
                </c:pt>
                <c:pt idx="3514">
                  <c:v>3489</c:v>
                </c:pt>
                <c:pt idx="3515">
                  <c:v>3490</c:v>
                </c:pt>
                <c:pt idx="3516">
                  <c:v>3491</c:v>
                </c:pt>
                <c:pt idx="3517">
                  <c:v>3492</c:v>
                </c:pt>
                <c:pt idx="3518">
                  <c:v>3493</c:v>
                </c:pt>
                <c:pt idx="3519">
                  <c:v>3494</c:v>
                </c:pt>
                <c:pt idx="3520">
                  <c:v>3495</c:v>
                </c:pt>
                <c:pt idx="3521">
                  <c:v>3496</c:v>
                </c:pt>
                <c:pt idx="3522">
                  <c:v>3497</c:v>
                </c:pt>
                <c:pt idx="3523">
                  <c:v>3498</c:v>
                </c:pt>
                <c:pt idx="3524">
                  <c:v>3499</c:v>
                </c:pt>
                <c:pt idx="3525">
                  <c:v>3500</c:v>
                </c:pt>
                <c:pt idx="3526">
                  <c:v>3501</c:v>
                </c:pt>
                <c:pt idx="3527">
                  <c:v>3502</c:v>
                </c:pt>
                <c:pt idx="3528">
                  <c:v>3503</c:v>
                </c:pt>
                <c:pt idx="3529">
                  <c:v>3504</c:v>
                </c:pt>
                <c:pt idx="3530">
                  <c:v>3505</c:v>
                </c:pt>
                <c:pt idx="3531">
                  <c:v>3506</c:v>
                </c:pt>
                <c:pt idx="3532">
                  <c:v>3507</c:v>
                </c:pt>
                <c:pt idx="3533">
                  <c:v>3508</c:v>
                </c:pt>
                <c:pt idx="3534">
                  <c:v>3509</c:v>
                </c:pt>
                <c:pt idx="3535">
                  <c:v>3510</c:v>
                </c:pt>
                <c:pt idx="3536">
                  <c:v>3511</c:v>
                </c:pt>
                <c:pt idx="3537">
                  <c:v>3512</c:v>
                </c:pt>
                <c:pt idx="3538">
                  <c:v>3513</c:v>
                </c:pt>
                <c:pt idx="3539">
                  <c:v>3514</c:v>
                </c:pt>
                <c:pt idx="3540">
                  <c:v>3515</c:v>
                </c:pt>
                <c:pt idx="3541">
                  <c:v>3516</c:v>
                </c:pt>
                <c:pt idx="3542">
                  <c:v>3517</c:v>
                </c:pt>
                <c:pt idx="3543">
                  <c:v>3518</c:v>
                </c:pt>
                <c:pt idx="3544">
                  <c:v>3519</c:v>
                </c:pt>
                <c:pt idx="3545">
                  <c:v>3520</c:v>
                </c:pt>
                <c:pt idx="3546">
                  <c:v>3521</c:v>
                </c:pt>
                <c:pt idx="3547">
                  <c:v>3522</c:v>
                </c:pt>
                <c:pt idx="3548">
                  <c:v>3523</c:v>
                </c:pt>
                <c:pt idx="3549">
                  <c:v>3524</c:v>
                </c:pt>
                <c:pt idx="3550">
                  <c:v>3525</c:v>
                </c:pt>
                <c:pt idx="3551">
                  <c:v>3526</c:v>
                </c:pt>
                <c:pt idx="3552">
                  <c:v>3527</c:v>
                </c:pt>
                <c:pt idx="3553">
                  <c:v>3528</c:v>
                </c:pt>
                <c:pt idx="3554">
                  <c:v>3529</c:v>
                </c:pt>
                <c:pt idx="3555">
                  <c:v>3530</c:v>
                </c:pt>
                <c:pt idx="3556">
                  <c:v>3531</c:v>
                </c:pt>
                <c:pt idx="3557">
                  <c:v>3532</c:v>
                </c:pt>
                <c:pt idx="3558">
                  <c:v>3533</c:v>
                </c:pt>
                <c:pt idx="3559">
                  <c:v>3534</c:v>
                </c:pt>
                <c:pt idx="3560">
                  <c:v>3535</c:v>
                </c:pt>
                <c:pt idx="3561">
                  <c:v>3536</c:v>
                </c:pt>
                <c:pt idx="3562">
                  <c:v>3537</c:v>
                </c:pt>
                <c:pt idx="3563">
                  <c:v>3538</c:v>
                </c:pt>
                <c:pt idx="3564">
                  <c:v>3539</c:v>
                </c:pt>
                <c:pt idx="3565">
                  <c:v>3540</c:v>
                </c:pt>
                <c:pt idx="3566">
                  <c:v>3541</c:v>
                </c:pt>
                <c:pt idx="3567">
                  <c:v>3542</c:v>
                </c:pt>
                <c:pt idx="3568">
                  <c:v>3543</c:v>
                </c:pt>
                <c:pt idx="3569">
                  <c:v>3544</c:v>
                </c:pt>
                <c:pt idx="3570">
                  <c:v>3545</c:v>
                </c:pt>
                <c:pt idx="3571">
                  <c:v>3546</c:v>
                </c:pt>
                <c:pt idx="3572">
                  <c:v>3547</c:v>
                </c:pt>
                <c:pt idx="3573">
                  <c:v>3548</c:v>
                </c:pt>
                <c:pt idx="3574">
                  <c:v>3549</c:v>
                </c:pt>
                <c:pt idx="3575">
                  <c:v>3550</c:v>
                </c:pt>
                <c:pt idx="3576">
                  <c:v>3551</c:v>
                </c:pt>
                <c:pt idx="3577">
                  <c:v>3552</c:v>
                </c:pt>
                <c:pt idx="3578">
                  <c:v>3553</c:v>
                </c:pt>
                <c:pt idx="3579">
                  <c:v>3554</c:v>
                </c:pt>
                <c:pt idx="3580">
                  <c:v>3555</c:v>
                </c:pt>
                <c:pt idx="3581">
                  <c:v>3556</c:v>
                </c:pt>
                <c:pt idx="3582">
                  <c:v>3557</c:v>
                </c:pt>
                <c:pt idx="3583">
                  <c:v>3558</c:v>
                </c:pt>
                <c:pt idx="3584">
                  <c:v>3559</c:v>
                </c:pt>
                <c:pt idx="3585">
                  <c:v>3560</c:v>
                </c:pt>
                <c:pt idx="3586">
                  <c:v>3561</c:v>
                </c:pt>
                <c:pt idx="3587">
                  <c:v>3562</c:v>
                </c:pt>
                <c:pt idx="3588">
                  <c:v>3563</c:v>
                </c:pt>
                <c:pt idx="3589">
                  <c:v>3564</c:v>
                </c:pt>
                <c:pt idx="3590">
                  <c:v>3565</c:v>
                </c:pt>
                <c:pt idx="3591">
                  <c:v>3566</c:v>
                </c:pt>
                <c:pt idx="3592">
                  <c:v>3567</c:v>
                </c:pt>
                <c:pt idx="3593">
                  <c:v>3568</c:v>
                </c:pt>
                <c:pt idx="3594">
                  <c:v>3569</c:v>
                </c:pt>
                <c:pt idx="3595">
                  <c:v>3570</c:v>
                </c:pt>
                <c:pt idx="3596">
                  <c:v>3571</c:v>
                </c:pt>
                <c:pt idx="3597">
                  <c:v>3572</c:v>
                </c:pt>
                <c:pt idx="3598">
                  <c:v>3573</c:v>
                </c:pt>
                <c:pt idx="3599">
                  <c:v>3574</c:v>
                </c:pt>
                <c:pt idx="3600">
                  <c:v>3575</c:v>
                </c:pt>
                <c:pt idx="3601">
                  <c:v>3576</c:v>
                </c:pt>
                <c:pt idx="3602">
                  <c:v>3577</c:v>
                </c:pt>
                <c:pt idx="3603">
                  <c:v>3578</c:v>
                </c:pt>
                <c:pt idx="3604">
                  <c:v>3579</c:v>
                </c:pt>
                <c:pt idx="3605">
                  <c:v>3580</c:v>
                </c:pt>
                <c:pt idx="3606">
                  <c:v>3581</c:v>
                </c:pt>
                <c:pt idx="3607">
                  <c:v>3582</c:v>
                </c:pt>
                <c:pt idx="3608">
                  <c:v>3583</c:v>
                </c:pt>
                <c:pt idx="3609">
                  <c:v>3584</c:v>
                </c:pt>
                <c:pt idx="3610">
                  <c:v>3585</c:v>
                </c:pt>
                <c:pt idx="3611">
                  <c:v>3586</c:v>
                </c:pt>
                <c:pt idx="3612">
                  <c:v>3587</c:v>
                </c:pt>
                <c:pt idx="3613">
                  <c:v>3588</c:v>
                </c:pt>
                <c:pt idx="3614">
                  <c:v>3589</c:v>
                </c:pt>
                <c:pt idx="3615">
                  <c:v>3590</c:v>
                </c:pt>
                <c:pt idx="3616">
                  <c:v>3591</c:v>
                </c:pt>
                <c:pt idx="3617">
                  <c:v>3592</c:v>
                </c:pt>
                <c:pt idx="3618">
                  <c:v>3593</c:v>
                </c:pt>
                <c:pt idx="3619">
                  <c:v>3594</c:v>
                </c:pt>
                <c:pt idx="3620">
                  <c:v>3595</c:v>
                </c:pt>
                <c:pt idx="3621">
                  <c:v>3596</c:v>
                </c:pt>
                <c:pt idx="3622">
                  <c:v>3597</c:v>
                </c:pt>
                <c:pt idx="3623">
                  <c:v>3598</c:v>
                </c:pt>
                <c:pt idx="3624">
                  <c:v>3599</c:v>
                </c:pt>
                <c:pt idx="3625">
                  <c:v>3600</c:v>
                </c:pt>
                <c:pt idx="3626">
                  <c:v>3601</c:v>
                </c:pt>
                <c:pt idx="3627">
                  <c:v>3602</c:v>
                </c:pt>
                <c:pt idx="3628">
                  <c:v>3603</c:v>
                </c:pt>
                <c:pt idx="3629">
                  <c:v>3604</c:v>
                </c:pt>
                <c:pt idx="3630">
                  <c:v>3605</c:v>
                </c:pt>
                <c:pt idx="3631">
                  <c:v>3606</c:v>
                </c:pt>
                <c:pt idx="3632">
                  <c:v>3607</c:v>
                </c:pt>
                <c:pt idx="3633">
                  <c:v>3608</c:v>
                </c:pt>
                <c:pt idx="3634">
                  <c:v>3609</c:v>
                </c:pt>
                <c:pt idx="3635">
                  <c:v>3610</c:v>
                </c:pt>
                <c:pt idx="3636">
                  <c:v>3611</c:v>
                </c:pt>
                <c:pt idx="3637">
                  <c:v>3612</c:v>
                </c:pt>
                <c:pt idx="3638">
                  <c:v>3613</c:v>
                </c:pt>
                <c:pt idx="3639">
                  <c:v>3614</c:v>
                </c:pt>
                <c:pt idx="3640">
                  <c:v>3615</c:v>
                </c:pt>
                <c:pt idx="3641">
                  <c:v>3616</c:v>
                </c:pt>
                <c:pt idx="3642">
                  <c:v>3617</c:v>
                </c:pt>
                <c:pt idx="3643">
                  <c:v>3618</c:v>
                </c:pt>
                <c:pt idx="3644">
                  <c:v>3619</c:v>
                </c:pt>
                <c:pt idx="3645">
                  <c:v>3620</c:v>
                </c:pt>
                <c:pt idx="3646">
                  <c:v>3621</c:v>
                </c:pt>
                <c:pt idx="3647">
                  <c:v>3622</c:v>
                </c:pt>
                <c:pt idx="3648">
                  <c:v>3623</c:v>
                </c:pt>
                <c:pt idx="3649">
                  <c:v>3624</c:v>
                </c:pt>
                <c:pt idx="3650">
                  <c:v>3625</c:v>
                </c:pt>
                <c:pt idx="3651">
                  <c:v>3626</c:v>
                </c:pt>
                <c:pt idx="3652">
                  <c:v>3627</c:v>
                </c:pt>
                <c:pt idx="3653">
                  <c:v>3628</c:v>
                </c:pt>
                <c:pt idx="3654">
                  <c:v>3629</c:v>
                </c:pt>
                <c:pt idx="3655">
                  <c:v>3630</c:v>
                </c:pt>
                <c:pt idx="3656">
                  <c:v>3631</c:v>
                </c:pt>
                <c:pt idx="3657">
                  <c:v>3632</c:v>
                </c:pt>
                <c:pt idx="3658">
                  <c:v>3633</c:v>
                </c:pt>
                <c:pt idx="3659">
                  <c:v>3634</c:v>
                </c:pt>
                <c:pt idx="3660">
                  <c:v>3635</c:v>
                </c:pt>
                <c:pt idx="3661">
                  <c:v>3636</c:v>
                </c:pt>
                <c:pt idx="3662">
                  <c:v>3637</c:v>
                </c:pt>
                <c:pt idx="3663">
                  <c:v>3638</c:v>
                </c:pt>
                <c:pt idx="3664">
                  <c:v>3639</c:v>
                </c:pt>
                <c:pt idx="3665">
                  <c:v>3640</c:v>
                </c:pt>
                <c:pt idx="3666">
                  <c:v>3641</c:v>
                </c:pt>
                <c:pt idx="3667">
                  <c:v>3642</c:v>
                </c:pt>
                <c:pt idx="3668">
                  <c:v>3643</c:v>
                </c:pt>
                <c:pt idx="3669">
                  <c:v>3644</c:v>
                </c:pt>
                <c:pt idx="3670">
                  <c:v>3645</c:v>
                </c:pt>
                <c:pt idx="3671">
                  <c:v>3646</c:v>
                </c:pt>
                <c:pt idx="3672">
                  <c:v>3647</c:v>
                </c:pt>
                <c:pt idx="3673">
                  <c:v>3648</c:v>
                </c:pt>
                <c:pt idx="3674">
                  <c:v>3649</c:v>
                </c:pt>
                <c:pt idx="3675">
                  <c:v>3650</c:v>
                </c:pt>
                <c:pt idx="3676">
                  <c:v>3651</c:v>
                </c:pt>
                <c:pt idx="3677">
                  <c:v>3652</c:v>
                </c:pt>
                <c:pt idx="3678">
                  <c:v>3653</c:v>
                </c:pt>
                <c:pt idx="3679">
                  <c:v>3654</c:v>
                </c:pt>
                <c:pt idx="3680">
                  <c:v>3655</c:v>
                </c:pt>
                <c:pt idx="3681">
                  <c:v>3656</c:v>
                </c:pt>
                <c:pt idx="3682">
                  <c:v>3657</c:v>
                </c:pt>
                <c:pt idx="3683">
                  <c:v>3658</c:v>
                </c:pt>
                <c:pt idx="3684">
                  <c:v>3659</c:v>
                </c:pt>
                <c:pt idx="3685">
                  <c:v>3660</c:v>
                </c:pt>
                <c:pt idx="3686">
                  <c:v>3661</c:v>
                </c:pt>
                <c:pt idx="3687">
                  <c:v>3662</c:v>
                </c:pt>
                <c:pt idx="3688">
                  <c:v>3663</c:v>
                </c:pt>
                <c:pt idx="3689">
                  <c:v>3664</c:v>
                </c:pt>
                <c:pt idx="3690">
                  <c:v>3665</c:v>
                </c:pt>
                <c:pt idx="3691">
                  <c:v>3666</c:v>
                </c:pt>
                <c:pt idx="3692">
                  <c:v>3667</c:v>
                </c:pt>
                <c:pt idx="3693">
                  <c:v>3668</c:v>
                </c:pt>
                <c:pt idx="3694">
                  <c:v>3669</c:v>
                </c:pt>
                <c:pt idx="3695">
                  <c:v>3670</c:v>
                </c:pt>
                <c:pt idx="3696">
                  <c:v>3671</c:v>
                </c:pt>
                <c:pt idx="3697">
                  <c:v>3672</c:v>
                </c:pt>
                <c:pt idx="3698">
                  <c:v>3673</c:v>
                </c:pt>
                <c:pt idx="3699">
                  <c:v>3674</c:v>
                </c:pt>
                <c:pt idx="3700">
                  <c:v>3675</c:v>
                </c:pt>
                <c:pt idx="3701">
                  <c:v>3676</c:v>
                </c:pt>
                <c:pt idx="3702">
                  <c:v>3677</c:v>
                </c:pt>
                <c:pt idx="3703">
                  <c:v>3678</c:v>
                </c:pt>
                <c:pt idx="3704">
                  <c:v>3679</c:v>
                </c:pt>
                <c:pt idx="3705">
                  <c:v>3680</c:v>
                </c:pt>
                <c:pt idx="3706">
                  <c:v>3681</c:v>
                </c:pt>
                <c:pt idx="3707">
                  <c:v>3682</c:v>
                </c:pt>
                <c:pt idx="3708">
                  <c:v>3683</c:v>
                </c:pt>
                <c:pt idx="3709">
                  <c:v>3684</c:v>
                </c:pt>
                <c:pt idx="3710">
                  <c:v>3685</c:v>
                </c:pt>
                <c:pt idx="3711">
                  <c:v>3686</c:v>
                </c:pt>
                <c:pt idx="3712">
                  <c:v>3687</c:v>
                </c:pt>
                <c:pt idx="3713">
                  <c:v>3688</c:v>
                </c:pt>
                <c:pt idx="3714">
                  <c:v>3689</c:v>
                </c:pt>
                <c:pt idx="3715">
                  <c:v>3690</c:v>
                </c:pt>
                <c:pt idx="3716">
                  <c:v>3691</c:v>
                </c:pt>
                <c:pt idx="3717">
                  <c:v>3692</c:v>
                </c:pt>
                <c:pt idx="3718">
                  <c:v>3693</c:v>
                </c:pt>
                <c:pt idx="3719">
                  <c:v>3694</c:v>
                </c:pt>
                <c:pt idx="3720">
                  <c:v>3695</c:v>
                </c:pt>
                <c:pt idx="3721">
                  <c:v>3696</c:v>
                </c:pt>
                <c:pt idx="3722">
                  <c:v>3697</c:v>
                </c:pt>
                <c:pt idx="3723">
                  <c:v>3698</c:v>
                </c:pt>
                <c:pt idx="3724">
                  <c:v>3699</c:v>
                </c:pt>
                <c:pt idx="3725">
                  <c:v>3700</c:v>
                </c:pt>
                <c:pt idx="3726">
                  <c:v>3701</c:v>
                </c:pt>
                <c:pt idx="3727">
                  <c:v>3702</c:v>
                </c:pt>
                <c:pt idx="3728">
                  <c:v>3703</c:v>
                </c:pt>
                <c:pt idx="3729">
                  <c:v>3704</c:v>
                </c:pt>
                <c:pt idx="3730">
                  <c:v>3705</c:v>
                </c:pt>
                <c:pt idx="3731">
                  <c:v>3706</c:v>
                </c:pt>
                <c:pt idx="3732">
                  <c:v>3707</c:v>
                </c:pt>
                <c:pt idx="3733">
                  <c:v>3708</c:v>
                </c:pt>
                <c:pt idx="3734">
                  <c:v>3709</c:v>
                </c:pt>
                <c:pt idx="3735">
                  <c:v>3710</c:v>
                </c:pt>
                <c:pt idx="3736">
                  <c:v>3711</c:v>
                </c:pt>
                <c:pt idx="3737">
                  <c:v>3712</c:v>
                </c:pt>
                <c:pt idx="3738">
                  <c:v>3713</c:v>
                </c:pt>
                <c:pt idx="3739">
                  <c:v>3714</c:v>
                </c:pt>
                <c:pt idx="3740">
                  <c:v>3715</c:v>
                </c:pt>
                <c:pt idx="3741">
                  <c:v>3716</c:v>
                </c:pt>
                <c:pt idx="3742">
                  <c:v>3717</c:v>
                </c:pt>
                <c:pt idx="3743">
                  <c:v>3718</c:v>
                </c:pt>
                <c:pt idx="3744">
                  <c:v>3719</c:v>
                </c:pt>
                <c:pt idx="3745">
                  <c:v>3720</c:v>
                </c:pt>
                <c:pt idx="3746">
                  <c:v>3721</c:v>
                </c:pt>
                <c:pt idx="3747">
                  <c:v>3722</c:v>
                </c:pt>
                <c:pt idx="3748">
                  <c:v>3723</c:v>
                </c:pt>
                <c:pt idx="3749">
                  <c:v>3724</c:v>
                </c:pt>
                <c:pt idx="3750">
                  <c:v>3725</c:v>
                </c:pt>
                <c:pt idx="3751">
                  <c:v>3726</c:v>
                </c:pt>
                <c:pt idx="3752">
                  <c:v>3727</c:v>
                </c:pt>
                <c:pt idx="3753">
                  <c:v>3728</c:v>
                </c:pt>
                <c:pt idx="3754">
                  <c:v>3729</c:v>
                </c:pt>
                <c:pt idx="3755">
                  <c:v>3730</c:v>
                </c:pt>
                <c:pt idx="3756">
                  <c:v>3731</c:v>
                </c:pt>
                <c:pt idx="3757">
                  <c:v>3732</c:v>
                </c:pt>
                <c:pt idx="3758">
                  <c:v>3733</c:v>
                </c:pt>
                <c:pt idx="3759">
                  <c:v>3734</c:v>
                </c:pt>
                <c:pt idx="3760">
                  <c:v>3735</c:v>
                </c:pt>
                <c:pt idx="3761">
                  <c:v>3736</c:v>
                </c:pt>
                <c:pt idx="3762">
                  <c:v>3737</c:v>
                </c:pt>
                <c:pt idx="3763">
                  <c:v>3738</c:v>
                </c:pt>
                <c:pt idx="3764">
                  <c:v>3739</c:v>
                </c:pt>
                <c:pt idx="3765">
                  <c:v>3740</c:v>
                </c:pt>
                <c:pt idx="3766">
                  <c:v>3741</c:v>
                </c:pt>
                <c:pt idx="3767">
                  <c:v>3742</c:v>
                </c:pt>
                <c:pt idx="3768">
                  <c:v>3743</c:v>
                </c:pt>
                <c:pt idx="3769">
                  <c:v>3744</c:v>
                </c:pt>
                <c:pt idx="3770">
                  <c:v>3745</c:v>
                </c:pt>
                <c:pt idx="3771">
                  <c:v>3746</c:v>
                </c:pt>
                <c:pt idx="3772">
                  <c:v>3747</c:v>
                </c:pt>
                <c:pt idx="3773">
                  <c:v>3748</c:v>
                </c:pt>
                <c:pt idx="3774">
                  <c:v>3749</c:v>
                </c:pt>
                <c:pt idx="3775">
                  <c:v>3750</c:v>
                </c:pt>
                <c:pt idx="3776">
                  <c:v>3751</c:v>
                </c:pt>
                <c:pt idx="3777">
                  <c:v>3752</c:v>
                </c:pt>
                <c:pt idx="3778">
                  <c:v>3753</c:v>
                </c:pt>
                <c:pt idx="3779">
                  <c:v>3754</c:v>
                </c:pt>
                <c:pt idx="3780">
                  <c:v>3755</c:v>
                </c:pt>
                <c:pt idx="3781">
                  <c:v>3756</c:v>
                </c:pt>
                <c:pt idx="3782">
                  <c:v>3757</c:v>
                </c:pt>
                <c:pt idx="3783">
                  <c:v>3758</c:v>
                </c:pt>
                <c:pt idx="3784">
                  <c:v>3759</c:v>
                </c:pt>
                <c:pt idx="3785">
                  <c:v>3760</c:v>
                </c:pt>
                <c:pt idx="3786">
                  <c:v>3761</c:v>
                </c:pt>
                <c:pt idx="3787">
                  <c:v>3762</c:v>
                </c:pt>
                <c:pt idx="3788">
                  <c:v>3763</c:v>
                </c:pt>
                <c:pt idx="3789">
                  <c:v>3764</c:v>
                </c:pt>
                <c:pt idx="3790">
                  <c:v>3765</c:v>
                </c:pt>
                <c:pt idx="3791">
                  <c:v>3766</c:v>
                </c:pt>
                <c:pt idx="3792">
                  <c:v>3767</c:v>
                </c:pt>
                <c:pt idx="3793">
                  <c:v>3768</c:v>
                </c:pt>
                <c:pt idx="3794">
                  <c:v>3769</c:v>
                </c:pt>
                <c:pt idx="3795">
                  <c:v>3770</c:v>
                </c:pt>
                <c:pt idx="3796">
                  <c:v>3771</c:v>
                </c:pt>
                <c:pt idx="3797">
                  <c:v>3772</c:v>
                </c:pt>
                <c:pt idx="3798">
                  <c:v>3773</c:v>
                </c:pt>
                <c:pt idx="3799">
                  <c:v>3774</c:v>
                </c:pt>
                <c:pt idx="3800">
                  <c:v>3775</c:v>
                </c:pt>
                <c:pt idx="3801">
                  <c:v>3776</c:v>
                </c:pt>
                <c:pt idx="3802">
                  <c:v>3777</c:v>
                </c:pt>
                <c:pt idx="3803">
                  <c:v>3778</c:v>
                </c:pt>
                <c:pt idx="3804">
                  <c:v>3779</c:v>
                </c:pt>
                <c:pt idx="3805">
                  <c:v>3780</c:v>
                </c:pt>
                <c:pt idx="3806">
                  <c:v>3781</c:v>
                </c:pt>
                <c:pt idx="3807">
                  <c:v>3782</c:v>
                </c:pt>
                <c:pt idx="3808">
                  <c:v>3783</c:v>
                </c:pt>
                <c:pt idx="3809">
                  <c:v>3784</c:v>
                </c:pt>
                <c:pt idx="3810">
                  <c:v>3785</c:v>
                </c:pt>
                <c:pt idx="3811">
                  <c:v>3786</c:v>
                </c:pt>
                <c:pt idx="3812">
                  <c:v>3787</c:v>
                </c:pt>
                <c:pt idx="3813">
                  <c:v>3788</c:v>
                </c:pt>
                <c:pt idx="3814">
                  <c:v>3789</c:v>
                </c:pt>
                <c:pt idx="3815">
                  <c:v>3790</c:v>
                </c:pt>
                <c:pt idx="3816">
                  <c:v>3791</c:v>
                </c:pt>
                <c:pt idx="3817">
                  <c:v>3792</c:v>
                </c:pt>
                <c:pt idx="3818">
                  <c:v>3793</c:v>
                </c:pt>
                <c:pt idx="3819">
                  <c:v>3794</c:v>
                </c:pt>
                <c:pt idx="3820">
                  <c:v>3795</c:v>
                </c:pt>
                <c:pt idx="3821">
                  <c:v>3796</c:v>
                </c:pt>
                <c:pt idx="3822">
                  <c:v>3797</c:v>
                </c:pt>
                <c:pt idx="3823">
                  <c:v>3798</c:v>
                </c:pt>
                <c:pt idx="3824">
                  <c:v>3799</c:v>
                </c:pt>
                <c:pt idx="3825">
                  <c:v>3800</c:v>
                </c:pt>
                <c:pt idx="3826">
                  <c:v>3801</c:v>
                </c:pt>
                <c:pt idx="3827">
                  <c:v>3802</c:v>
                </c:pt>
                <c:pt idx="3828">
                  <c:v>3803</c:v>
                </c:pt>
                <c:pt idx="3829">
                  <c:v>3804</c:v>
                </c:pt>
                <c:pt idx="3830">
                  <c:v>3805</c:v>
                </c:pt>
                <c:pt idx="3831">
                  <c:v>3806</c:v>
                </c:pt>
                <c:pt idx="3832">
                  <c:v>3807</c:v>
                </c:pt>
                <c:pt idx="3833">
                  <c:v>3808</c:v>
                </c:pt>
                <c:pt idx="3834">
                  <c:v>3809</c:v>
                </c:pt>
                <c:pt idx="3835">
                  <c:v>3810</c:v>
                </c:pt>
                <c:pt idx="3836">
                  <c:v>3811</c:v>
                </c:pt>
                <c:pt idx="3837">
                  <c:v>3812</c:v>
                </c:pt>
                <c:pt idx="3838">
                  <c:v>3813</c:v>
                </c:pt>
                <c:pt idx="3839">
                  <c:v>3814</c:v>
                </c:pt>
                <c:pt idx="3840">
                  <c:v>3815</c:v>
                </c:pt>
                <c:pt idx="3841">
                  <c:v>3816</c:v>
                </c:pt>
                <c:pt idx="3842">
                  <c:v>3817</c:v>
                </c:pt>
                <c:pt idx="3843">
                  <c:v>3818</c:v>
                </c:pt>
                <c:pt idx="3844">
                  <c:v>3819</c:v>
                </c:pt>
                <c:pt idx="3845">
                  <c:v>3820</c:v>
                </c:pt>
                <c:pt idx="3846">
                  <c:v>3821</c:v>
                </c:pt>
                <c:pt idx="3847">
                  <c:v>3822</c:v>
                </c:pt>
                <c:pt idx="3848">
                  <c:v>3823</c:v>
                </c:pt>
                <c:pt idx="3849">
                  <c:v>3824</c:v>
                </c:pt>
                <c:pt idx="3850">
                  <c:v>3825</c:v>
                </c:pt>
                <c:pt idx="3851">
                  <c:v>3826</c:v>
                </c:pt>
                <c:pt idx="3852">
                  <c:v>3827</c:v>
                </c:pt>
                <c:pt idx="3853">
                  <c:v>3828</c:v>
                </c:pt>
                <c:pt idx="3854">
                  <c:v>3829</c:v>
                </c:pt>
                <c:pt idx="3855">
                  <c:v>3830</c:v>
                </c:pt>
                <c:pt idx="3856">
                  <c:v>3831</c:v>
                </c:pt>
                <c:pt idx="3857">
                  <c:v>3832</c:v>
                </c:pt>
                <c:pt idx="3858">
                  <c:v>3833</c:v>
                </c:pt>
                <c:pt idx="3859">
                  <c:v>3834</c:v>
                </c:pt>
                <c:pt idx="3860">
                  <c:v>3835</c:v>
                </c:pt>
                <c:pt idx="3861">
                  <c:v>3836</c:v>
                </c:pt>
                <c:pt idx="3862">
                  <c:v>3837</c:v>
                </c:pt>
                <c:pt idx="3863">
                  <c:v>3838</c:v>
                </c:pt>
                <c:pt idx="3864">
                  <c:v>3839</c:v>
                </c:pt>
                <c:pt idx="3865">
                  <c:v>3840</c:v>
                </c:pt>
                <c:pt idx="3866">
                  <c:v>3841</c:v>
                </c:pt>
                <c:pt idx="3867">
                  <c:v>3842</c:v>
                </c:pt>
                <c:pt idx="3868">
                  <c:v>3843</c:v>
                </c:pt>
                <c:pt idx="3869">
                  <c:v>3844</c:v>
                </c:pt>
                <c:pt idx="3870">
                  <c:v>3845</c:v>
                </c:pt>
                <c:pt idx="3871">
                  <c:v>3846</c:v>
                </c:pt>
                <c:pt idx="3872">
                  <c:v>3847</c:v>
                </c:pt>
                <c:pt idx="3873">
                  <c:v>3848</c:v>
                </c:pt>
                <c:pt idx="3874">
                  <c:v>3849</c:v>
                </c:pt>
                <c:pt idx="3875">
                  <c:v>3850</c:v>
                </c:pt>
                <c:pt idx="3876">
                  <c:v>3851</c:v>
                </c:pt>
                <c:pt idx="3877">
                  <c:v>3852</c:v>
                </c:pt>
                <c:pt idx="3878">
                  <c:v>3853</c:v>
                </c:pt>
                <c:pt idx="3879">
                  <c:v>3854</c:v>
                </c:pt>
                <c:pt idx="3880">
                  <c:v>3855</c:v>
                </c:pt>
                <c:pt idx="3881">
                  <c:v>3856</c:v>
                </c:pt>
                <c:pt idx="3882">
                  <c:v>3857</c:v>
                </c:pt>
                <c:pt idx="3883">
                  <c:v>3858</c:v>
                </c:pt>
                <c:pt idx="3884">
                  <c:v>3859</c:v>
                </c:pt>
                <c:pt idx="3885">
                  <c:v>3860</c:v>
                </c:pt>
                <c:pt idx="3886">
                  <c:v>3861</c:v>
                </c:pt>
                <c:pt idx="3887">
                  <c:v>3862</c:v>
                </c:pt>
                <c:pt idx="3888">
                  <c:v>3863</c:v>
                </c:pt>
                <c:pt idx="3889">
                  <c:v>3864</c:v>
                </c:pt>
                <c:pt idx="3890">
                  <c:v>3865</c:v>
                </c:pt>
                <c:pt idx="3891">
                  <c:v>3866</c:v>
                </c:pt>
                <c:pt idx="3892">
                  <c:v>3867</c:v>
                </c:pt>
                <c:pt idx="3893">
                  <c:v>3868</c:v>
                </c:pt>
                <c:pt idx="3894">
                  <c:v>3869</c:v>
                </c:pt>
                <c:pt idx="3895">
                  <c:v>3870</c:v>
                </c:pt>
                <c:pt idx="3896">
                  <c:v>3871</c:v>
                </c:pt>
                <c:pt idx="3897">
                  <c:v>3872</c:v>
                </c:pt>
                <c:pt idx="3898">
                  <c:v>3873</c:v>
                </c:pt>
                <c:pt idx="3899">
                  <c:v>3874</c:v>
                </c:pt>
                <c:pt idx="3900">
                  <c:v>3875</c:v>
                </c:pt>
                <c:pt idx="3901">
                  <c:v>3876</c:v>
                </c:pt>
                <c:pt idx="3902">
                  <c:v>3877</c:v>
                </c:pt>
                <c:pt idx="3903">
                  <c:v>3878</c:v>
                </c:pt>
                <c:pt idx="3904">
                  <c:v>3879</c:v>
                </c:pt>
                <c:pt idx="3905">
                  <c:v>3880</c:v>
                </c:pt>
                <c:pt idx="3906">
                  <c:v>3881</c:v>
                </c:pt>
                <c:pt idx="3907">
                  <c:v>3882</c:v>
                </c:pt>
                <c:pt idx="3908">
                  <c:v>3883</c:v>
                </c:pt>
                <c:pt idx="3909">
                  <c:v>3884</c:v>
                </c:pt>
                <c:pt idx="3910">
                  <c:v>3885</c:v>
                </c:pt>
                <c:pt idx="3911">
                  <c:v>3886</c:v>
                </c:pt>
                <c:pt idx="3912">
                  <c:v>3887</c:v>
                </c:pt>
                <c:pt idx="3913">
                  <c:v>3888</c:v>
                </c:pt>
                <c:pt idx="3914">
                  <c:v>3889</c:v>
                </c:pt>
                <c:pt idx="3915">
                  <c:v>3890</c:v>
                </c:pt>
                <c:pt idx="3916">
                  <c:v>3891</c:v>
                </c:pt>
                <c:pt idx="3917">
                  <c:v>3892</c:v>
                </c:pt>
                <c:pt idx="3918">
                  <c:v>3893</c:v>
                </c:pt>
                <c:pt idx="3919">
                  <c:v>3894</c:v>
                </c:pt>
                <c:pt idx="3920">
                  <c:v>3895</c:v>
                </c:pt>
                <c:pt idx="3921">
                  <c:v>3896</c:v>
                </c:pt>
                <c:pt idx="3922">
                  <c:v>3897</c:v>
                </c:pt>
                <c:pt idx="3923">
                  <c:v>3898</c:v>
                </c:pt>
                <c:pt idx="3924">
                  <c:v>3899</c:v>
                </c:pt>
                <c:pt idx="3925">
                  <c:v>3900</c:v>
                </c:pt>
                <c:pt idx="3926">
                  <c:v>3901</c:v>
                </c:pt>
                <c:pt idx="3927">
                  <c:v>3902</c:v>
                </c:pt>
                <c:pt idx="3928">
                  <c:v>3903</c:v>
                </c:pt>
                <c:pt idx="3929">
                  <c:v>3904</c:v>
                </c:pt>
                <c:pt idx="3930">
                  <c:v>3905</c:v>
                </c:pt>
                <c:pt idx="3931">
                  <c:v>3906</c:v>
                </c:pt>
                <c:pt idx="3932">
                  <c:v>3907</c:v>
                </c:pt>
                <c:pt idx="3933">
                  <c:v>3908</c:v>
                </c:pt>
                <c:pt idx="3934">
                  <c:v>3909</c:v>
                </c:pt>
                <c:pt idx="3935">
                  <c:v>3910</c:v>
                </c:pt>
                <c:pt idx="3936">
                  <c:v>3911</c:v>
                </c:pt>
                <c:pt idx="3937">
                  <c:v>3912</c:v>
                </c:pt>
                <c:pt idx="3938">
                  <c:v>3913</c:v>
                </c:pt>
                <c:pt idx="3939">
                  <c:v>3914</c:v>
                </c:pt>
                <c:pt idx="3940">
                  <c:v>3915</c:v>
                </c:pt>
                <c:pt idx="3941">
                  <c:v>3916</c:v>
                </c:pt>
                <c:pt idx="3942">
                  <c:v>3917</c:v>
                </c:pt>
                <c:pt idx="3943">
                  <c:v>3918</c:v>
                </c:pt>
                <c:pt idx="3944">
                  <c:v>3919</c:v>
                </c:pt>
                <c:pt idx="3945">
                  <c:v>3920</c:v>
                </c:pt>
                <c:pt idx="3946">
                  <c:v>3921</c:v>
                </c:pt>
                <c:pt idx="3947">
                  <c:v>3922</c:v>
                </c:pt>
                <c:pt idx="3948">
                  <c:v>3923</c:v>
                </c:pt>
                <c:pt idx="3949">
                  <c:v>3924</c:v>
                </c:pt>
                <c:pt idx="3950">
                  <c:v>3925</c:v>
                </c:pt>
                <c:pt idx="3951">
                  <c:v>3926</c:v>
                </c:pt>
                <c:pt idx="3952">
                  <c:v>3927</c:v>
                </c:pt>
                <c:pt idx="3953">
                  <c:v>3928</c:v>
                </c:pt>
                <c:pt idx="3954">
                  <c:v>3929</c:v>
                </c:pt>
                <c:pt idx="3955">
                  <c:v>3930</c:v>
                </c:pt>
                <c:pt idx="3956">
                  <c:v>3931</c:v>
                </c:pt>
                <c:pt idx="3957">
                  <c:v>3932</c:v>
                </c:pt>
                <c:pt idx="3958">
                  <c:v>3933</c:v>
                </c:pt>
                <c:pt idx="3959">
                  <c:v>3934</c:v>
                </c:pt>
                <c:pt idx="3960">
                  <c:v>3935</c:v>
                </c:pt>
                <c:pt idx="3961">
                  <c:v>3936</c:v>
                </c:pt>
                <c:pt idx="3962">
                  <c:v>3937</c:v>
                </c:pt>
                <c:pt idx="3963">
                  <c:v>3938</c:v>
                </c:pt>
                <c:pt idx="3964">
                  <c:v>3939</c:v>
                </c:pt>
                <c:pt idx="3965">
                  <c:v>3940</c:v>
                </c:pt>
                <c:pt idx="3966">
                  <c:v>3941</c:v>
                </c:pt>
                <c:pt idx="3967">
                  <c:v>3942</c:v>
                </c:pt>
                <c:pt idx="3968">
                  <c:v>3943</c:v>
                </c:pt>
                <c:pt idx="3969">
                  <c:v>3944</c:v>
                </c:pt>
                <c:pt idx="3970">
                  <c:v>3945</c:v>
                </c:pt>
                <c:pt idx="3971">
                  <c:v>3946</c:v>
                </c:pt>
                <c:pt idx="3972">
                  <c:v>3947</c:v>
                </c:pt>
                <c:pt idx="3973">
                  <c:v>3948</c:v>
                </c:pt>
                <c:pt idx="3974">
                  <c:v>3949</c:v>
                </c:pt>
                <c:pt idx="3975">
                  <c:v>3950</c:v>
                </c:pt>
                <c:pt idx="3976">
                  <c:v>3951</c:v>
                </c:pt>
                <c:pt idx="3977">
                  <c:v>3952</c:v>
                </c:pt>
                <c:pt idx="3978">
                  <c:v>3953</c:v>
                </c:pt>
                <c:pt idx="3979">
                  <c:v>3954</c:v>
                </c:pt>
                <c:pt idx="3980">
                  <c:v>3955</c:v>
                </c:pt>
                <c:pt idx="3981">
                  <c:v>3956</c:v>
                </c:pt>
                <c:pt idx="3982">
                  <c:v>3957</c:v>
                </c:pt>
                <c:pt idx="3983">
                  <c:v>3958</c:v>
                </c:pt>
                <c:pt idx="3984">
                  <c:v>3959</c:v>
                </c:pt>
                <c:pt idx="3985">
                  <c:v>3960</c:v>
                </c:pt>
                <c:pt idx="3986">
                  <c:v>3961</c:v>
                </c:pt>
                <c:pt idx="3987">
                  <c:v>3962</c:v>
                </c:pt>
                <c:pt idx="3988">
                  <c:v>3963</c:v>
                </c:pt>
                <c:pt idx="3989">
                  <c:v>3964</c:v>
                </c:pt>
                <c:pt idx="3990">
                  <c:v>3965</c:v>
                </c:pt>
                <c:pt idx="3991">
                  <c:v>3966</c:v>
                </c:pt>
                <c:pt idx="3992">
                  <c:v>3967</c:v>
                </c:pt>
                <c:pt idx="3993">
                  <c:v>3968</c:v>
                </c:pt>
                <c:pt idx="3994">
                  <c:v>3969</c:v>
                </c:pt>
                <c:pt idx="3995">
                  <c:v>3970</c:v>
                </c:pt>
                <c:pt idx="3996">
                  <c:v>3971</c:v>
                </c:pt>
                <c:pt idx="3997">
                  <c:v>3972</c:v>
                </c:pt>
                <c:pt idx="3998">
                  <c:v>3973</c:v>
                </c:pt>
                <c:pt idx="3999">
                  <c:v>3974</c:v>
                </c:pt>
                <c:pt idx="4000">
                  <c:v>3975</c:v>
                </c:pt>
                <c:pt idx="4001">
                  <c:v>3976</c:v>
                </c:pt>
                <c:pt idx="4002">
                  <c:v>3977</c:v>
                </c:pt>
                <c:pt idx="4003">
                  <c:v>3978</c:v>
                </c:pt>
                <c:pt idx="4004">
                  <c:v>3979</c:v>
                </c:pt>
                <c:pt idx="4005">
                  <c:v>3980</c:v>
                </c:pt>
                <c:pt idx="4006">
                  <c:v>3981</c:v>
                </c:pt>
                <c:pt idx="4007">
                  <c:v>3982</c:v>
                </c:pt>
                <c:pt idx="4008">
                  <c:v>3983</c:v>
                </c:pt>
                <c:pt idx="4009">
                  <c:v>3984</c:v>
                </c:pt>
                <c:pt idx="4010">
                  <c:v>3985</c:v>
                </c:pt>
                <c:pt idx="4011">
                  <c:v>3986</c:v>
                </c:pt>
                <c:pt idx="4012">
                  <c:v>3987</c:v>
                </c:pt>
                <c:pt idx="4013">
                  <c:v>3988</c:v>
                </c:pt>
                <c:pt idx="4014">
                  <c:v>3989</c:v>
                </c:pt>
                <c:pt idx="4015">
                  <c:v>3990</c:v>
                </c:pt>
                <c:pt idx="4016">
                  <c:v>3991</c:v>
                </c:pt>
                <c:pt idx="4017">
                  <c:v>3992</c:v>
                </c:pt>
                <c:pt idx="4018">
                  <c:v>3993</c:v>
                </c:pt>
                <c:pt idx="4019">
                  <c:v>3994</c:v>
                </c:pt>
                <c:pt idx="4020">
                  <c:v>3995</c:v>
                </c:pt>
                <c:pt idx="4021">
                  <c:v>3996</c:v>
                </c:pt>
                <c:pt idx="4022">
                  <c:v>3997</c:v>
                </c:pt>
                <c:pt idx="4023">
                  <c:v>3998</c:v>
                </c:pt>
                <c:pt idx="4024">
                  <c:v>3999</c:v>
                </c:pt>
                <c:pt idx="4025">
                  <c:v>4000</c:v>
                </c:pt>
                <c:pt idx="4026">
                  <c:v>4001</c:v>
                </c:pt>
                <c:pt idx="4027">
                  <c:v>4002</c:v>
                </c:pt>
                <c:pt idx="4028">
                  <c:v>4003</c:v>
                </c:pt>
                <c:pt idx="4029">
                  <c:v>4004</c:v>
                </c:pt>
                <c:pt idx="4030">
                  <c:v>4005</c:v>
                </c:pt>
                <c:pt idx="4031">
                  <c:v>4006</c:v>
                </c:pt>
                <c:pt idx="4032">
                  <c:v>4007</c:v>
                </c:pt>
                <c:pt idx="4033">
                  <c:v>4008</c:v>
                </c:pt>
                <c:pt idx="4034">
                  <c:v>4009</c:v>
                </c:pt>
                <c:pt idx="4035">
                  <c:v>4010</c:v>
                </c:pt>
                <c:pt idx="4036">
                  <c:v>4011</c:v>
                </c:pt>
                <c:pt idx="4037">
                  <c:v>4012</c:v>
                </c:pt>
                <c:pt idx="4038">
                  <c:v>4013</c:v>
                </c:pt>
                <c:pt idx="4039">
                  <c:v>4014</c:v>
                </c:pt>
                <c:pt idx="4040">
                  <c:v>4015</c:v>
                </c:pt>
                <c:pt idx="4041">
                  <c:v>4016</c:v>
                </c:pt>
                <c:pt idx="4042">
                  <c:v>4017</c:v>
                </c:pt>
                <c:pt idx="4043">
                  <c:v>4018</c:v>
                </c:pt>
                <c:pt idx="4044">
                  <c:v>4019</c:v>
                </c:pt>
                <c:pt idx="4045">
                  <c:v>4020</c:v>
                </c:pt>
                <c:pt idx="4046">
                  <c:v>4021</c:v>
                </c:pt>
                <c:pt idx="4047">
                  <c:v>4022</c:v>
                </c:pt>
                <c:pt idx="4048">
                  <c:v>4023</c:v>
                </c:pt>
                <c:pt idx="4049">
                  <c:v>4024</c:v>
                </c:pt>
                <c:pt idx="4050">
                  <c:v>4025</c:v>
                </c:pt>
                <c:pt idx="4051">
                  <c:v>4026</c:v>
                </c:pt>
                <c:pt idx="4052">
                  <c:v>4027</c:v>
                </c:pt>
                <c:pt idx="4053">
                  <c:v>4028</c:v>
                </c:pt>
                <c:pt idx="4054">
                  <c:v>4029</c:v>
                </c:pt>
                <c:pt idx="4055">
                  <c:v>4030</c:v>
                </c:pt>
                <c:pt idx="4056">
                  <c:v>4031</c:v>
                </c:pt>
                <c:pt idx="4057">
                  <c:v>4032</c:v>
                </c:pt>
                <c:pt idx="4058">
                  <c:v>4033</c:v>
                </c:pt>
                <c:pt idx="4059">
                  <c:v>4034</c:v>
                </c:pt>
                <c:pt idx="4060">
                  <c:v>4035</c:v>
                </c:pt>
                <c:pt idx="4061">
                  <c:v>4036</c:v>
                </c:pt>
                <c:pt idx="4062">
                  <c:v>4037</c:v>
                </c:pt>
                <c:pt idx="4063">
                  <c:v>4038</c:v>
                </c:pt>
                <c:pt idx="4064">
                  <c:v>4039</c:v>
                </c:pt>
                <c:pt idx="4065">
                  <c:v>4040</c:v>
                </c:pt>
                <c:pt idx="4066">
                  <c:v>4041</c:v>
                </c:pt>
                <c:pt idx="4067">
                  <c:v>4042</c:v>
                </c:pt>
                <c:pt idx="4068">
                  <c:v>4043</c:v>
                </c:pt>
                <c:pt idx="4069">
                  <c:v>4044</c:v>
                </c:pt>
                <c:pt idx="4070">
                  <c:v>4045</c:v>
                </c:pt>
                <c:pt idx="4071">
                  <c:v>4046</c:v>
                </c:pt>
                <c:pt idx="4072">
                  <c:v>4047</c:v>
                </c:pt>
                <c:pt idx="4073">
                  <c:v>4048</c:v>
                </c:pt>
                <c:pt idx="4074">
                  <c:v>4049</c:v>
                </c:pt>
                <c:pt idx="4075">
                  <c:v>4050</c:v>
                </c:pt>
                <c:pt idx="4076">
                  <c:v>4051</c:v>
                </c:pt>
                <c:pt idx="4077">
                  <c:v>4052</c:v>
                </c:pt>
                <c:pt idx="4078">
                  <c:v>4053</c:v>
                </c:pt>
                <c:pt idx="4079">
                  <c:v>4054</c:v>
                </c:pt>
                <c:pt idx="4080">
                  <c:v>4055</c:v>
                </c:pt>
                <c:pt idx="4081">
                  <c:v>4056</c:v>
                </c:pt>
                <c:pt idx="4082">
                  <c:v>4057</c:v>
                </c:pt>
                <c:pt idx="4083">
                  <c:v>4058</c:v>
                </c:pt>
                <c:pt idx="4084">
                  <c:v>4059</c:v>
                </c:pt>
                <c:pt idx="4085">
                  <c:v>4060</c:v>
                </c:pt>
                <c:pt idx="4086">
                  <c:v>4061</c:v>
                </c:pt>
                <c:pt idx="4087">
                  <c:v>4062</c:v>
                </c:pt>
                <c:pt idx="4088">
                  <c:v>4063</c:v>
                </c:pt>
                <c:pt idx="4089">
                  <c:v>4064</c:v>
                </c:pt>
                <c:pt idx="4090">
                  <c:v>4065</c:v>
                </c:pt>
                <c:pt idx="4091">
                  <c:v>4066</c:v>
                </c:pt>
                <c:pt idx="4092">
                  <c:v>4067</c:v>
                </c:pt>
                <c:pt idx="4093">
                  <c:v>4068</c:v>
                </c:pt>
                <c:pt idx="4094">
                  <c:v>4069</c:v>
                </c:pt>
                <c:pt idx="4095">
                  <c:v>4070</c:v>
                </c:pt>
                <c:pt idx="4096">
                  <c:v>4071</c:v>
                </c:pt>
                <c:pt idx="4097">
                  <c:v>4072</c:v>
                </c:pt>
                <c:pt idx="4098">
                  <c:v>4073</c:v>
                </c:pt>
                <c:pt idx="4099">
                  <c:v>4074</c:v>
                </c:pt>
                <c:pt idx="4100">
                  <c:v>4075</c:v>
                </c:pt>
                <c:pt idx="4101">
                  <c:v>4076</c:v>
                </c:pt>
                <c:pt idx="4102">
                  <c:v>4077</c:v>
                </c:pt>
                <c:pt idx="4103">
                  <c:v>4078</c:v>
                </c:pt>
                <c:pt idx="4104">
                  <c:v>4079</c:v>
                </c:pt>
                <c:pt idx="4105">
                  <c:v>4080</c:v>
                </c:pt>
                <c:pt idx="4106">
                  <c:v>4081</c:v>
                </c:pt>
                <c:pt idx="4107">
                  <c:v>4082</c:v>
                </c:pt>
                <c:pt idx="4108">
                  <c:v>4083</c:v>
                </c:pt>
                <c:pt idx="4109">
                  <c:v>4084</c:v>
                </c:pt>
                <c:pt idx="4110">
                  <c:v>4085</c:v>
                </c:pt>
                <c:pt idx="4111">
                  <c:v>4086</c:v>
                </c:pt>
                <c:pt idx="4112">
                  <c:v>4087</c:v>
                </c:pt>
                <c:pt idx="4113">
                  <c:v>4088</c:v>
                </c:pt>
                <c:pt idx="4114">
                  <c:v>4089</c:v>
                </c:pt>
                <c:pt idx="4115">
                  <c:v>4090</c:v>
                </c:pt>
                <c:pt idx="4116">
                  <c:v>4091</c:v>
                </c:pt>
                <c:pt idx="4117">
                  <c:v>4092</c:v>
                </c:pt>
                <c:pt idx="4118">
                  <c:v>4093</c:v>
                </c:pt>
                <c:pt idx="4119">
                  <c:v>4094</c:v>
                </c:pt>
                <c:pt idx="4120">
                  <c:v>4095</c:v>
                </c:pt>
                <c:pt idx="4121">
                  <c:v>4096</c:v>
                </c:pt>
                <c:pt idx="4122">
                  <c:v>4097</c:v>
                </c:pt>
                <c:pt idx="4123">
                  <c:v>4098</c:v>
                </c:pt>
                <c:pt idx="4124">
                  <c:v>4099</c:v>
                </c:pt>
                <c:pt idx="4125">
                  <c:v>4100</c:v>
                </c:pt>
                <c:pt idx="4126">
                  <c:v>4101</c:v>
                </c:pt>
                <c:pt idx="4127">
                  <c:v>4102</c:v>
                </c:pt>
                <c:pt idx="4128">
                  <c:v>4103</c:v>
                </c:pt>
                <c:pt idx="4129">
                  <c:v>4104</c:v>
                </c:pt>
                <c:pt idx="4130">
                  <c:v>4105</c:v>
                </c:pt>
                <c:pt idx="4131">
                  <c:v>4106</c:v>
                </c:pt>
                <c:pt idx="4132">
                  <c:v>4107</c:v>
                </c:pt>
                <c:pt idx="4133">
                  <c:v>4108</c:v>
                </c:pt>
                <c:pt idx="4134">
                  <c:v>4109</c:v>
                </c:pt>
                <c:pt idx="4135">
                  <c:v>4110</c:v>
                </c:pt>
                <c:pt idx="4136">
                  <c:v>4111</c:v>
                </c:pt>
                <c:pt idx="4137">
                  <c:v>4112</c:v>
                </c:pt>
                <c:pt idx="4138">
                  <c:v>4113</c:v>
                </c:pt>
                <c:pt idx="4139">
                  <c:v>4114</c:v>
                </c:pt>
                <c:pt idx="4140">
                  <c:v>4115</c:v>
                </c:pt>
                <c:pt idx="4141">
                  <c:v>4116</c:v>
                </c:pt>
                <c:pt idx="4142">
                  <c:v>4117</c:v>
                </c:pt>
                <c:pt idx="4143">
                  <c:v>4118</c:v>
                </c:pt>
                <c:pt idx="4144">
                  <c:v>4119</c:v>
                </c:pt>
                <c:pt idx="4145">
                  <c:v>4120</c:v>
                </c:pt>
                <c:pt idx="4146">
                  <c:v>4121</c:v>
                </c:pt>
                <c:pt idx="4147">
                  <c:v>4122</c:v>
                </c:pt>
                <c:pt idx="4148">
                  <c:v>4123</c:v>
                </c:pt>
                <c:pt idx="4149">
                  <c:v>4124</c:v>
                </c:pt>
                <c:pt idx="4150">
                  <c:v>4125</c:v>
                </c:pt>
                <c:pt idx="4151">
                  <c:v>4126</c:v>
                </c:pt>
                <c:pt idx="4152">
                  <c:v>4127</c:v>
                </c:pt>
                <c:pt idx="4153">
                  <c:v>4128</c:v>
                </c:pt>
                <c:pt idx="4154">
                  <c:v>4129</c:v>
                </c:pt>
                <c:pt idx="4155">
                  <c:v>4130</c:v>
                </c:pt>
                <c:pt idx="4156">
                  <c:v>4131</c:v>
                </c:pt>
                <c:pt idx="4157">
                  <c:v>4132</c:v>
                </c:pt>
                <c:pt idx="4158">
                  <c:v>4133</c:v>
                </c:pt>
                <c:pt idx="4159">
                  <c:v>4134</c:v>
                </c:pt>
                <c:pt idx="4160">
                  <c:v>4135</c:v>
                </c:pt>
                <c:pt idx="4161">
                  <c:v>4136</c:v>
                </c:pt>
                <c:pt idx="4162">
                  <c:v>4137</c:v>
                </c:pt>
                <c:pt idx="4163">
                  <c:v>4138</c:v>
                </c:pt>
                <c:pt idx="4164">
                  <c:v>4139</c:v>
                </c:pt>
                <c:pt idx="4165">
                  <c:v>4140</c:v>
                </c:pt>
                <c:pt idx="4166">
                  <c:v>4141</c:v>
                </c:pt>
                <c:pt idx="4167">
                  <c:v>4142</c:v>
                </c:pt>
                <c:pt idx="4168">
                  <c:v>4143</c:v>
                </c:pt>
                <c:pt idx="4169">
                  <c:v>4144</c:v>
                </c:pt>
                <c:pt idx="4170">
                  <c:v>4145</c:v>
                </c:pt>
                <c:pt idx="4171">
                  <c:v>4146</c:v>
                </c:pt>
                <c:pt idx="4172">
                  <c:v>4147</c:v>
                </c:pt>
                <c:pt idx="4173">
                  <c:v>4148</c:v>
                </c:pt>
                <c:pt idx="4174">
                  <c:v>4149</c:v>
                </c:pt>
                <c:pt idx="4175">
                  <c:v>4150</c:v>
                </c:pt>
                <c:pt idx="4176">
                  <c:v>4151</c:v>
                </c:pt>
                <c:pt idx="4177">
                  <c:v>4152</c:v>
                </c:pt>
                <c:pt idx="4178">
                  <c:v>4153</c:v>
                </c:pt>
                <c:pt idx="4179">
                  <c:v>4154</c:v>
                </c:pt>
                <c:pt idx="4180">
                  <c:v>4155</c:v>
                </c:pt>
                <c:pt idx="4181">
                  <c:v>4156</c:v>
                </c:pt>
                <c:pt idx="4182">
                  <c:v>4157</c:v>
                </c:pt>
                <c:pt idx="4183">
                  <c:v>4158</c:v>
                </c:pt>
                <c:pt idx="4184">
                  <c:v>4159</c:v>
                </c:pt>
                <c:pt idx="4185">
                  <c:v>4160</c:v>
                </c:pt>
                <c:pt idx="4186">
                  <c:v>4161</c:v>
                </c:pt>
                <c:pt idx="4187">
                  <c:v>4162</c:v>
                </c:pt>
                <c:pt idx="4188">
                  <c:v>4163</c:v>
                </c:pt>
                <c:pt idx="4189">
                  <c:v>4164</c:v>
                </c:pt>
                <c:pt idx="4190">
                  <c:v>4165</c:v>
                </c:pt>
                <c:pt idx="4191">
                  <c:v>4166</c:v>
                </c:pt>
                <c:pt idx="4192">
                  <c:v>4167</c:v>
                </c:pt>
                <c:pt idx="4193">
                  <c:v>4168</c:v>
                </c:pt>
                <c:pt idx="4194">
                  <c:v>4169</c:v>
                </c:pt>
                <c:pt idx="4195">
                  <c:v>4170</c:v>
                </c:pt>
                <c:pt idx="4196">
                  <c:v>4171</c:v>
                </c:pt>
                <c:pt idx="4197">
                  <c:v>4172</c:v>
                </c:pt>
                <c:pt idx="4198">
                  <c:v>4173</c:v>
                </c:pt>
                <c:pt idx="4199">
                  <c:v>4174</c:v>
                </c:pt>
                <c:pt idx="4200">
                  <c:v>4175</c:v>
                </c:pt>
                <c:pt idx="4201">
                  <c:v>4176</c:v>
                </c:pt>
                <c:pt idx="4202">
                  <c:v>4177</c:v>
                </c:pt>
                <c:pt idx="4203">
                  <c:v>4178</c:v>
                </c:pt>
                <c:pt idx="4204">
                  <c:v>4179</c:v>
                </c:pt>
                <c:pt idx="4205">
                  <c:v>4180</c:v>
                </c:pt>
                <c:pt idx="4206">
                  <c:v>4181</c:v>
                </c:pt>
                <c:pt idx="4207">
                  <c:v>4182</c:v>
                </c:pt>
                <c:pt idx="4208">
                  <c:v>4183</c:v>
                </c:pt>
                <c:pt idx="4209">
                  <c:v>4184</c:v>
                </c:pt>
                <c:pt idx="4210">
                  <c:v>4185</c:v>
                </c:pt>
                <c:pt idx="4211">
                  <c:v>4186</c:v>
                </c:pt>
                <c:pt idx="4212">
                  <c:v>4187</c:v>
                </c:pt>
                <c:pt idx="4213">
                  <c:v>4188</c:v>
                </c:pt>
                <c:pt idx="4214">
                  <c:v>4189</c:v>
                </c:pt>
                <c:pt idx="4215">
                  <c:v>4190</c:v>
                </c:pt>
                <c:pt idx="4216">
                  <c:v>4191</c:v>
                </c:pt>
                <c:pt idx="4217">
                  <c:v>4192</c:v>
                </c:pt>
                <c:pt idx="4218">
                  <c:v>4193</c:v>
                </c:pt>
                <c:pt idx="4219">
                  <c:v>4194</c:v>
                </c:pt>
                <c:pt idx="4220">
                  <c:v>4195</c:v>
                </c:pt>
                <c:pt idx="4221">
                  <c:v>4196</c:v>
                </c:pt>
                <c:pt idx="4222">
                  <c:v>4197</c:v>
                </c:pt>
                <c:pt idx="4223">
                  <c:v>4198</c:v>
                </c:pt>
                <c:pt idx="4224">
                  <c:v>4199</c:v>
                </c:pt>
                <c:pt idx="4225">
                  <c:v>4200</c:v>
                </c:pt>
                <c:pt idx="4226">
                  <c:v>4201</c:v>
                </c:pt>
                <c:pt idx="4227">
                  <c:v>4202</c:v>
                </c:pt>
                <c:pt idx="4228">
                  <c:v>4203</c:v>
                </c:pt>
                <c:pt idx="4229">
                  <c:v>4204</c:v>
                </c:pt>
                <c:pt idx="4230">
                  <c:v>4205</c:v>
                </c:pt>
                <c:pt idx="4231">
                  <c:v>4206</c:v>
                </c:pt>
                <c:pt idx="4232">
                  <c:v>4207</c:v>
                </c:pt>
                <c:pt idx="4233">
                  <c:v>4208</c:v>
                </c:pt>
                <c:pt idx="4234">
                  <c:v>4209</c:v>
                </c:pt>
                <c:pt idx="4235">
                  <c:v>4210</c:v>
                </c:pt>
                <c:pt idx="4236">
                  <c:v>4211</c:v>
                </c:pt>
                <c:pt idx="4237">
                  <c:v>4212</c:v>
                </c:pt>
                <c:pt idx="4238">
                  <c:v>4213</c:v>
                </c:pt>
                <c:pt idx="4239">
                  <c:v>4214</c:v>
                </c:pt>
                <c:pt idx="4240">
                  <c:v>4215</c:v>
                </c:pt>
                <c:pt idx="4241">
                  <c:v>4216</c:v>
                </c:pt>
                <c:pt idx="4242">
                  <c:v>4217</c:v>
                </c:pt>
                <c:pt idx="4243">
                  <c:v>4218</c:v>
                </c:pt>
                <c:pt idx="4244">
                  <c:v>4219</c:v>
                </c:pt>
                <c:pt idx="4245">
                  <c:v>4220</c:v>
                </c:pt>
                <c:pt idx="4246">
                  <c:v>4221</c:v>
                </c:pt>
                <c:pt idx="4247">
                  <c:v>4222</c:v>
                </c:pt>
                <c:pt idx="4248">
                  <c:v>4223</c:v>
                </c:pt>
                <c:pt idx="4249">
                  <c:v>4224</c:v>
                </c:pt>
                <c:pt idx="4250">
                  <c:v>4225</c:v>
                </c:pt>
                <c:pt idx="4251">
                  <c:v>4226</c:v>
                </c:pt>
                <c:pt idx="4252">
                  <c:v>4227</c:v>
                </c:pt>
                <c:pt idx="4253">
                  <c:v>4228</c:v>
                </c:pt>
                <c:pt idx="4254">
                  <c:v>4229</c:v>
                </c:pt>
                <c:pt idx="4255">
                  <c:v>4230</c:v>
                </c:pt>
                <c:pt idx="4256">
                  <c:v>4231</c:v>
                </c:pt>
                <c:pt idx="4257">
                  <c:v>4232</c:v>
                </c:pt>
                <c:pt idx="4258">
                  <c:v>4233</c:v>
                </c:pt>
                <c:pt idx="4259">
                  <c:v>4234</c:v>
                </c:pt>
                <c:pt idx="4260">
                  <c:v>4235</c:v>
                </c:pt>
                <c:pt idx="4261">
                  <c:v>4236</c:v>
                </c:pt>
                <c:pt idx="4262">
                  <c:v>4237</c:v>
                </c:pt>
                <c:pt idx="4263">
                  <c:v>4238</c:v>
                </c:pt>
                <c:pt idx="4264">
                  <c:v>4239</c:v>
                </c:pt>
                <c:pt idx="4265">
                  <c:v>4240</c:v>
                </c:pt>
                <c:pt idx="4266">
                  <c:v>4241</c:v>
                </c:pt>
                <c:pt idx="4267">
                  <c:v>4242</c:v>
                </c:pt>
                <c:pt idx="4268">
                  <c:v>4243</c:v>
                </c:pt>
                <c:pt idx="4269">
                  <c:v>4244</c:v>
                </c:pt>
                <c:pt idx="4270">
                  <c:v>4245</c:v>
                </c:pt>
                <c:pt idx="4271">
                  <c:v>4246</c:v>
                </c:pt>
                <c:pt idx="4272">
                  <c:v>4247</c:v>
                </c:pt>
                <c:pt idx="4273">
                  <c:v>4248</c:v>
                </c:pt>
                <c:pt idx="4274">
                  <c:v>4249</c:v>
                </c:pt>
                <c:pt idx="4275">
                  <c:v>4250</c:v>
                </c:pt>
                <c:pt idx="4276">
                  <c:v>4251</c:v>
                </c:pt>
                <c:pt idx="4277">
                  <c:v>4252</c:v>
                </c:pt>
                <c:pt idx="4278">
                  <c:v>4253</c:v>
                </c:pt>
                <c:pt idx="4279">
                  <c:v>4254</c:v>
                </c:pt>
                <c:pt idx="4280">
                  <c:v>4255</c:v>
                </c:pt>
                <c:pt idx="4281">
                  <c:v>4256</c:v>
                </c:pt>
                <c:pt idx="4282">
                  <c:v>4257</c:v>
                </c:pt>
                <c:pt idx="4283">
                  <c:v>4258</c:v>
                </c:pt>
                <c:pt idx="4284">
                  <c:v>4259</c:v>
                </c:pt>
                <c:pt idx="4285">
                  <c:v>4260</c:v>
                </c:pt>
                <c:pt idx="4286">
                  <c:v>4261</c:v>
                </c:pt>
                <c:pt idx="4287">
                  <c:v>4262</c:v>
                </c:pt>
                <c:pt idx="4288">
                  <c:v>4263</c:v>
                </c:pt>
                <c:pt idx="4289">
                  <c:v>4264</c:v>
                </c:pt>
                <c:pt idx="4290">
                  <c:v>4265</c:v>
                </c:pt>
                <c:pt idx="4291">
                  <c:v>4266</c:v>
                </c:pt>
                <c:pt idx="4292">
                  <c:v>4267</c:v>
                </c:pt>
                <c:pt idx="4293">
                  <c:v>4268</c:v>
                </c:pt>
                <c:pt idx="4294">
                  <c:v>4269</c:v>
                </c:pt>
                <c:pt idx="4295">
                  <c:v>4270</c:v>
                </c:pt>
                <c:pt idx="4296">
                  <c:v>4271</c:v>
                </c:pt>
                <c:pt idx="4297">
                  <c:v>4272</c:v>
                </c:pt>
                <c:pt idx="4298">
                  <c:v>4273</c:v>
                </c:pt>
                <c:pt idx="4299">
                  <c:v>4274</c:v>
                </c:pt>
                <c:pt idx="4300">
                  <c:v>4275</c:v>
                </c:pt>
                <c:pt idx="4301">
                  <c:v>4276</c:v>
                </c:pt>
                <c:pt idx="4302">
                  <c:v>4277</c:v>
                </c:pt>
                <c:pt idx="4303">
                  <c:v>4278</c:v>
                </c:pt>
                <c:pt idx="4304">
                  <c:v>4279</c:v>
                </c:pt>
                <c:pt idx="4305">
                  <c:v>4280</c:v>
                </c:pt>
                <c:pt idx="4306">
                  <c:v>4281</c:v>
                </c:pt>
                <c:pt idx="4307">
                  <c:v>4282</c:v>
                </c:pt>
                <c:pt idx="4308">
                  <c:v>4283</c:v>
                </c:pt>
                <c:pt idx="4309">
                  <c:v>4284</c:v>
                </c:pt>
                <c:pt idx="4310">
                  <c:v>4285</c:v>
                </c:pt>
                <c:pt idx="4311">
                  <c:v>4286</c:v>
                </c:pt>
                <c:pt idx="4312">
                  <c:v>4287</c:v>
                </c:pt>
                <c:pt idx="4313">
                  <c:v>4288</c:v>
                </c:pt>
                <c:pt idx="4314">
                  <c:v>4289</c:v>
                </c:pt>
                <c:pt idx="4315">
                  <c:v>4290</c:v>
                </c:pt>
                <c:pt idx="4316">
                  <c:v>4291</c:v>
                </c:pt>
                <c:pt idx="4317">
                  <c:v>4292</c:v>
                </c:pt>
                <c:pt idx="4318">
                  <c:v>4293</c:v>
                </c:pt>
                <c:pt idx="4319">
                  <c:v>4294</c:v>
                </c:pt>
                <c:pt idx="4320">
                  <c:v>4295</c:v>
                </c:pt>
                <c:pt idx="4321">
                  <c:v>4296</c:v>
                </c:pt>
                <c:pt idx="4322">
                  <c:v>4297</c:v>
                </c:pt>
                <c:pt idx="4323">
                  <c:v>4298</c:v>
                </c:pt>
                <c:pt idx="4324">
                  <c:v>4299</c:v>
                </c:pt>
                <c:pt idx="4325">
                  <c:v>4300</c:v>
                </c:pt>
                <c:pt idx="4326">
                  <c:v>4301</c:v>
                </c:pt>
                <c:pt idx="4327">
                  <c:v>4302</c:v>
                </c:pt>
                <c:pt idx="4328">
                  <c:v>4303</c:v>
                </c:pt>
                <c:pt idx="4329">
                  <c:v>4304</c:v>
                </c:pt>
                <c:pt idx="4330">
                  <c:v>4305</c:v>
                </c:pt>
                <c:pt idx="4331">
                  <c:v>4306</c:v>
                </c:pt>
                <c:pt idx="4332">
                  <c:v>4307</c:v>
                </c:pt>
                <c:pt idx="4333">
                  <c:v>4308</c:v>
                </c:pt>
                <c:pt idx="4334">
                  <c:v>4309</c:v>
                </c:pt>
                <c:pt idx="4335">
                  <c:v>4310</c:v>
                </c:pt>
                <c:pt idx="4336">
                  <c:v>4311</c:v>
                </c:pt>
                <c:pt idx="4337">
                  <c:v>4312</c:v>
                </c:pt>
                <c:pt idx="4338">
                  <c:v>4313</c:v>
                </c:pt>
                <c:pt idx="4339">
                  <c:v>4314</c:v>
                </c:pt>
                <c:pt idx="4340">
                  <c:v>4315</c:v>
                </c:pt>
                <c:pt idx="4341">
                  <c:v>4316</c:v>
                </c:pt>
                <c:pt idx="4342">
                  <c:v>4317</c:v>
                </c:pt>
                <c:pt idx="4343">
                  <c:v>4318</c:v>
                </c:pt>
                <c:pt idx="4344">
                  <c:v>4319</c:v>
                </c:pt>
                <c:pt idx="4345">
                  <c:v>4320</c:v>
                </c:pt>
                <c:pt idx="4346">
                  <c:v>4321</c:v>
                </c:pt>
                <c:pt idx="4347">
                  <c:v>4322</c:v>
                </c:pt>
                <c:pt idx="4348">
                  <c:v>4323</c:v>
                </c:pt>
                <c:pt idx="4349">
                  <c:v>4324</c:v>
                </c:pt>
                <c:pt idx="4350">
                  <c:v>4325</c:v>
                </c:pt>
                <c:pt idx="4351">
                  <c:v>4326</c:v>
                </c:pt>
                <c:pt idx="4352">
                  <c:v>4327</c:v>
                </c:pt>
                <c:pt idx="4353">
                  <c:v>4328</c:v>
                </c:pt>
                <c:pt idx="4354">
                  <c:v>4329</c:v>
                </c:pt>
                <c:pt idx="4355">
                  <c:v>4330</c:v>
                </c:pt>
                <c:pt idx="4356">
                  <c:v>4331</c:v>
                </c:pt>
                <c:pt idx="4357">
                  <c:v>4332</c:v>
                </c:pt>
                <c:pt idx="4358">
                  <c:v>4333</c:v>
                </c:pt>
                <c:pt idx="4359">
                  <c:v>4334</c:v>
                </c:pt>
                <c:pt idx="4360">
                  <c:v>4335</c:v>
                </c:pt>
                <c:pt idx="4361">
                  <c:v>4336</c:v>
                </c:pt>
                <c:pt idx="4362">
                  <c:v>4337</c:v>
                </c:pt>
                <c:pt idx="4363">
                  <c:v>4338</c:v>
                </c:pt>
                <c:pt idx="4364">
                  <c:v>4339</c:v>
                </c:pt>
                <c:pt idx="4365">
                  <c:v>4340</c:v>
                </c:pt>
                <c:pt idx="4366">
                  <c:v>4341</c:v>
                </c:pt>
                <c:pt idx="4367">
                  <c:v>4342</c:v>
                </c:pt>
                <c:pt idx="4368">
                  <c:v>4343</c:v>
                </c:pt>
                <c:pt idx="4369">
                  <c:v>4344</c:v>
                </c:pt>
                <c:pt idx="4370">
                  <c:v>4345</c:v>
                </c:pt>
                <c:pt idx="4371">
                  <c:v>4346</c:v>
                </c:pt>
                <c:pt idx="4372">
                  <c:v>4347</c:v>
                </c:pt>
                <c:pt idx="4373">
                  <c:v>4348</c:v>
                </c:pt>
                <c:pt idx="4374">
                  <c:v>4349</c:v>
                </c:pt>
                <c:pt idx="4375">
                  <c:v>4350</c:v>
                </c:pt>
                <c:pt idx="4376">
                  <c:v>4351</c:v>
                </c:pt>
                <c:pt idx="4377">
                  <c:v>4352</c:v>
                </c:pt>
                <c:pt idx="4378">
                  <c:v>4353</c:v>
                </c:pt>
                <c:pt idx="4379">
                  <c:v>4354</c:v>
                </c:pt>
                <c:pt idx="4380">
                  <c:v>4355</c:v>
                </c:pt>
                <c:pt idx="4381">
                  <c:v>4356</c:v>
                </c:pt>
                <c:pt idx="4382">
                  <c:v>4357</c:v>
                </c:pt>
                <c:pt idx="4383">
                  <c:v>4358</c:v>
                </c:pt>
                <c:pt idx="4384">
                  <c:v>4359</c:v>
                </c:pt>
                <c:pt idx="4385">
                  <c:v>4360</c:v>
                </c:pt>
                <c:pt idx="4386">
                  <c:v>4361</c:v>
                </c:pt>
                <c:pt idx="4387">
                  <c:v>4362</c:v>
                </c:pt>
                <c:pt idx="4388">
                  <c:v>4363</c:v>
                </c:pt>
                <c:pt idx="4389">
                  <c:v>4364</c:v>
                </c:pt>
                <c:pt idx="4390">
                  <c:v>4365</c:v>
                </c:pt>
                <c:pt idx="4391">
                  <c:v>4366</c:v>
                </c:pt>
                <c:pt idx="4392">
                  <c:v>4367</c:v>
                </c:pt>
                <c:pt idx="4393">
                  <c:v>4368</c:v>
                </c:pt>
                <c:pt idx="4394">
                  <c:v>4369</c:v>
                </c:pt>
                <c:pt idx="4395">
                  <c:v>4370</c:v>
                </c:pt>
                <c:pt idx="4396">
                  <c:v>4371</c:v>
                </c:pt>
                <c:pt idx="4397">
                  <c:v>4372</c:v>
                </c:pt>
                <c:pt idx="4398">
                  <c:v>4373</c:v>
                </c:pt>
                <c:pt idx="4399">
                  <c:v>4374</c:v>
                </c:pt>
                <c:pt idx="4400">
                  <c:v>4375</c:v>
                </c:pt>
                <c:pt idx="4401">
                  <c:v>4376</c:v>
                </c:pt>
                <c:pt idx="4402">
                  <c:v>4377</c:v>
                </c:pt>
                <c:pt idx="4403">
                  <c:v>4378</c:v>
                </c:pt>
                <c:pt idx="4404">
                  <c:v>4379</c:v>
                </c:pt>
                <c:pt idx="4405">
                  <c:v>4380</c:v>
                </c:pt>
                <c:pt idx="4406">
                  <c:v>4381</c:v>
                </c:pt>
                <c:pt idx="4407">
                  <c:v>4382</c:v>
                </c:pt>
                <c:pt idx="4408">
                  <c:v>4383</c:v>
                </c:pt>
                <c:pt idx="4409">
                  <c:v>4384</c:v>
                </c:pt>
                <c:pt idx="4410">
                  <c:v>4385</c:v>
                </c:pt>
                <c:pt idx="4411">
                  <c:v>4386</c:v>
                </c:pt>
                <c:pt idx="4412">
                  <c:v>4387</c:v>
                </c:pt>
                <c:pt idx="4413">
                  <c:v>4388</c:v>
                </c:pt>
                <c:pt idx="4414">
                  <c:v>4389</c:v>
                </c:pt>
                <c:pt idx="4415">
                  <c:v>4390</c:v>
                </c:pt>
                <c:pt idx="4416">
                  <c:v>4391</c:v>
                </c:pt>
                <c:pt idx="4417">
                  <c:v>4392</c:v>
                </c:pt>
                <c:pt idx="4418">
                  <c:v>4393</c:v>
                </c:pt>
                <c:pt idx="4419">
                  <c:v>4394</c:v>
                </c:pt>
                <c:pt idx="4420">
                  <c:v>4395</c:v>
                </c:pt>
                <c:pt idx="4421">
                  <c:v>4396</c:v>
                </c:pt>
                <c:pt idx="4422">
                  <c:v>4397</c:v>
                </c:pt>
                <c:pt idx="4423">
                  <c:v>4398</c:v>
                </c:pt>
                <c:pt idx="4424">
                  <c:v>4399</c:v>
                </c:pt>
                <c:pt idx="4425">
                  <c:v>4400</c:v>
                </c:pt>
                <c:pt idx="4426">
                  <c:v>4401</c:v>
                </c:pt>
                <c:pt idx="4427">
                  <c:v>4402</c:v>
                </c:pt>
                <c:pt idx="4428">
                  <c:v>4403</c:v>
                </c:pt>
                <c:pt idx="4429">
                  <c:v>4404</c:v>
                </c:pt>
                <c:pt idx="4430">
                  <c:v>4405</c:v>
                </c:pt>
                <c:pt idx="4431">
                  <c:v>4406</c:v>
                </c:pt>
                <c:pt idx="4432">
                  <c:v>4407</c:v>
                </c:pt>
                <c:pt idx="4433">
                  <c:v>4408</c:v>
                </c:pt>
                <c:pt idx="4434">
                  <c:v>4409</c:v>
                </c:pt>
                <c:pt idx="4435">
                  <c:v>4410</c:v>
                </c:pt>
                <c:pt idx="4436">
                  <c:v>4411</c:v>
                </c:pt>
                <c:pt idx="4437">
                  <c:v>4412</c:v>
                </c:pt>
                <c:pt idx="4438">
                  <c:v>4413</c:v>
                </c:pt>
                <c:pt idx="4439">
                  <c:v>4414</c:v>
                </c:pt>
                <c:pt idx="4440">
                  <c:v>4415</c:v>
                </c:pt>
                <c:pt idx="4441">
                  <c:v>4416</c:v>
                </c:pt>
                <c:pt idx="4442">
                  <c:v>4417</c:v>
                </c:pt>
                <c:pt idx="4443">
                  <c:v>4418</c:v>
                </c:pt>
                <c:pt idx="4444">
                  <c:v>4419</c:v>
                </c:pt>
                <c:pt idx="4445">
                  <c:v>4420</c:v>
                </c:pt>
                <c:pt idx="4446">
                  <c:v>4421</c:v>
                </c:pt>
                <c:pt idx="4447">
                  <c:v>4422</c:v>
                </c:pt>
                <c:pt idx="4448">
                  <c:v>4423</c:v>
                </c:pt>
                <c:pt idx="4449">
                  <c:v>4424</c:v>
                </c:pt>
                <c:pt idx="4450">
                  <c:v>4425</c:v>
                </c:pt>
                <c:pt idx="4451">
                  <c:v>4426</c:v>
                </c:pt>
                <c:pt idx="4452">
                  <c:v>4427</c:v>
                </c:pt>
                <c:pt idx="4453">
                  <c:v>4428</c:v>
                </c:pt>
                <c:pt idx="4454">
                  <c:v>4429</c:v>
                </c:pt>
                <c:pt idx="4455">
                  <c:v>4430</c:v>
                </c:pt>
                <c:pt idx="4456">
                  <c:v>4431</c:v>
                </c:pt>
                <c:pt idx="4457">
                  <c:v>4432</c:v>
                </c:pt>
                <c:pt idx="4458">
                  <c:v>4433</c:v>
                </c:pt>
                <c:pt idx="4459">
                  <c:v>4434</c:v>
                </c:pt>
                <c:pt idx="4460">
                  <c:v>4435</c:v>
                </c:pt>
                <c:pt idx="4461">
                  <c:v>4436</c:v>
                </c:pt>
                <c:pt idx="4462">
                  <c:v>4437</c:v>
                </c:pt>
                <c:pt idx="4463">
                  <c:v>4438</c:v>
                </c:pt>
                <c:pt idx="4464">
                  <c:v>4439</c:v>
                </c:pt>
                <c:pt idx="4465">
                  <c:v>4440</c:v>
                </c:pt>
                <c:pt idx="4466">
                  <c:v>4441</c:v>
                </c:pt>
                <c:pt idx="4467">
                  <c:v>4442</c:v>
                </c:pt>
                <c:pt idx="4468">
                  <c:v>4443</c:v>
                </c:pt>
                <c:pt idx="4469">
                  <c:v>4444</c:v>
                </c:pt>
                <c:pt idx="4470">
                  <c:v>4445</c:v>
                </c:pt>
                <c:pt idx="4471">
                  <c:v>4446</c:v>
                </c:pt>
                <c:pt idx="4472">
                  <c:v>4447</c:v>
                </c:pt>
                <c:pt idx="4473">
                  <c:v>4448</c:v>
                </c:pt>
                <c:pt idx="4474">
                  <c:v>4449</c:v>
                </c:pt>
                <c:pt idx="4475">
                  <c:v>4450</c:v>
                </c:pt>
                <c:pt idx="4476">
                  <c:v>4451</c:v>
                </c:pt>
                <c:pt idx="4477">
                  <c:v>4452</c:v>
                </c:pt>
                <c:pt idx="4478">
                  <c:v>4453</c:v>
                </c:pt>
                <c:pt idx="4479">
                  <c:v>4454</c:v>
                </c:pt>
                <c:pt idx="4480">
                  <c:v>4455</c:v>
                </c:pt>
                <c:pt idx="4481">
                  <c:v>4456</c:v>
                </c:pt>
                <c:pt idx="4482">
                  <c:v>4457</c:v>
                </c:pt>
                <c:pt idx="4483">
                  <c:v>4458</c:v>
                </c:pt>
                <c:pt idx="4484">
                  <c:v>4459</c:v>
                </c:pt>
                <c:pt idx="4485">
                  <c:v>4460</c:v>
                </c:pt>
                <c:pt idx="4486">
                  <c:v>4461</c:v>
                </c:pt>
                <c:pt idx="4487">
                  <c:v>4462</c:v>
                </c:pt>
                <c:pt idx="4488">
                  <c:v>4463</c:v>
                </c:pt>
                <c:pt idx="4489">
                  <c:v>4464</c:v>
                </c:pt>
                <c:pt idx="4490">
                  <c:v>4465</c:v>
                </c:pt>
                <c:pt idx="4491">
                  <c:v>4466</c:v>
                </c:pt>
                <c:pt idx="4492">
                  <c:v>4467</c:v>
                </c:pt>
                <c:pt idx="4493">
                  <c:v>4468</c:v>
                </c:pt>
                <c:pt idx="4494">
                  <c:v>4469</c:v>
                </c:pt>
                <c:pt idx="4495">
                  <c:v>4470</c:v>
                </c:pt>
                <c:pt idx="4496">
                  <c:v>4471</c:v>
                </c:pt>
                <c:pt idx="4497">
                  <c:v>4472</c:v>
                </c:pt>
                <c:pt idx="4498">
                  <c:v>4473</c:v>
                </c:pt>
                <c:pt idx="4499">
                  <c:v>4474</c:v>
                </c:pt>
                <c:pt idx="4500">
                  <c:v>4475</c:v>
                </c:pt>
                <c:pt idx="4501">
                  <c:v>4476</c:v>
                </c:pt>
                <c:pt idx="4502">
                  <c:v>4477</c:v>
                </c:pt>
                <c:pt idx="4503">
                  <c:v>4478</c:v>
                </c:pt>
                <c:pt idx="4504">
                  <c:v>4479</c:v>
                </c:pt>
                <c:pt idx="4505">
                  <c:v>4480</c:v>
                </c:pt>
                <c:pt idx="4506">
                  <c:v>4481</c:v>
                </c:pt>
                <c:pt idx="4507">
                  <c:v>4482</c:v>
                </c:pt>
                <c:pt idx="4508">
                  <c:v>4483</c:v>
                </c:pt>
                <c:pt idx="4509">
                  <c:v>4484</c:v>
                </c:pt>
                <c:pt idx="4510">
                  <c:v>4485</c:v>
                </c:pt>
                <c:pt idx="4511">
                  <c:v>4486</c:v>
                </c:pt>
                <c:pt idx="4512">
                  <c:v>4487</c:v>
                </c:pt>
                <c:pt idx="4513">
                  <c:v>4488</c:v>
                </c:pt>
                <c:pt idx="4514">
                  <c:v>4489</c:v>
                </c:pt>
                <c:pt idx="4515">
                  <c:v>4490</c:v>
                </c:pt>
                <c:pt idx="4516">
                  <c:v>4491</c:v>
                </c:pt>
                <c:pt idx="4517">
                  <c:v>4492</c:v>
                </c:pt>
                <c:pt idx="4518">
                  <c:v>4493</c:v>
                </c:pt>
                <c:pt idx="4519">
                  <c:v>4494</c:v>
                </c:pt>
                <c:pt idx="4520">
                  <c:v>4495</c:v>
                </c:pt>
                <c:pt idx="4521">
                  <c:v>4496</c:v>
                </c:pt>
                <c:pt idx="4522">
                  <c:v>4497</c:v>
                </c:pt>
                <c:pt idx="4523">
                  <c:v>4498</c:v>
                </c:pt>
                <c:pt idx="4524">
                  <c:v>4499</c:v>
                </c:pt>
                <c:pt idx="4525">
                  <c:v>4500</c:v>
                </c:pt>
                <c:pt idx="4526">
                  <c:v>4501</c:v>
                </c:pt>
                <c:pt idx="4527">
                  <c:v>4502</c:v>
                </c:pt>
                <c:pt idx="4528">
                  <c:v>4503</c:v>
                </c:pt>
                <c:pt idx="4529">
                  <c:v>4504</c:v>
                </c:pt>
                <c:pt idx="4530">
                  <c:v>4505</c:v>
                </c:pt>
                <c:pt idx="4531">
                  <c:v>4506</c:v>
                </c:pt>
                <c:pt idx="4532">
                  <c:v>4507</c:v>
                </c:pt>
                <c:pt idx="4533">
                  <c:v>4508</c:v>
                </c:pt>
                <c:pt idx="4534">
                  <c:v>4509</c:v>
                </c:pt>
                <c:pt idx="4535">
                  <c:v>4510</c:v>
                </c:pt>
                <c:pt idx="4536">
                  <c:v>4511</c:v>
                </c:pt>
                <c:pt idx="4537">
                  <c:v>4512</c:v>
                </c:pt>
                <c:pt idx="4538">
                  <c:v>4513</c:v>
                </c:pt>
                <c:pt idx="4539">
                  <c:v>4514</c:v>
                </c:pt>
                <c:pt idx="4540">
                  <c:v>4515</c:v>
                </c:pt>
                <c:pt idx="4541">
                  <c:v>4516</c:v>
                </c:pt>
                <c:pt idx="4542">
                  <c:v>4517</c:v>
                </c:pt>
                <c:pt idx="4543">
                  <c:v>4518</c:v>
                </c:pt>
                <c:pt idx="4544">
                  <c:v>4519</c:v>
                </c:pt>
                <c:pt idx="4545">
                  <c:v>4520</c:v>
                </c:pt>
                <c:pt idx="4546">
                  <c:v>4521</c:v>
                </c:pt>
                <c:pt idx="4547">
                  <c:v>4522</c:v>
                </c:pt>
                <c:pt idx="4548">
                  <c:v>4523</c:v>
                </c:pt>
                <c:pt idx="4549">
                  <c:v>4524</c:v>
                </c:pt>
                <c:pt idx="4550">
                  <c:v>4525</c:v>
                </c:pt>
                <c:pt idx="4551">
                  <c:v>4526</c:v>
                </c:pt>
                <c:pt idx="4552">
                  <c:v>4527</c:v>
                </c:pt>
                <c:pt idx="4553">
                  <c:v>4528</c:v>
                </c:pt>
                <c:pt idx="4554">
                  <c:v>4529</c:v>
                </c:pt>
                <c:pt idx="4555">
                  <c:v>4530</c:v>
                </c:pt>
                <c:pt idx="4556">
                  <c:v>4531</c:v>
                </c:pt>
                <c:pt idx="4557">
                  <c:v>4532</c:v>
                </c:pt>
                <c:pt idx="4558">
                  <c:v>4533</c:v>
                </c:pt>
                <c:pt idx="4559">
                  <c:v>4534</c:v>
                </c:pt>
                <c:pt idx="4560">
                  <c:v>4535</c:v>
                </c:pt>
                <c:pt idx="4561">
                  <c:v>4536</c:v>
                </c:pt>
                <c:pt idx="4562">
                  <c:v>4537</c:v>
                </c:pt>
                <c:pt idx="4563">
                  <c:v>4538</c:v>
                </c:pt>
                <c:pt idx="4564">
                  <c:v>4539</c:v>
                </c:pt>
                <c:pt idx="4565">
                  <c:v>4540</c:v>
                </c:pt>
                <c:pt idx="4566">
                  <c:v>4541</c:v>
                </c:pt>
                <c:pt idx="4567">
                  <c:v>4542</c:v>
                </c:pt>
                <c:pt idx="4568">
                  <c:v>4543</c:v>
                </c:pt>
                <c:pt idx="4569">
                  <c:v>4544</c:v>
                </c:pt>
                <c:pt idx="4570">
                  <c:v>4545</c:v>
                </c:pt>
                <c:pt idx="4571">
                  <c:v>4546</c:v>
                </c:pt>
                <c:pt idx="4572">
                  <c:v>4547</c:v>
                </c:pt>
                <c:pt idx="4573">
                  <c:v>4548</c:v>
                </c:pt>
                <c:pt idx="4574">
                  <c:v>4549</c:v>
                </c:pt>
                <c:pt idx="4575">
                  <c:v>4550</c:v>
                </c:pt>
                <c:pt idx="4576">
                  <c:v>4551</c:v>
                </c:pt>
                <c:pt idx="4577">
                  <c:v>4552</c:v>
                </c:pt>
                <c:pt idx="4578">
                  <c:v>4553</c:v>
                </c:pt>
                <c:pt idx="4579">
                  <c:v>4554</c:v>
                </c:pt>
                <c:pt idx="4580">
                  <c:v>4555</c:v>
                </c:pt>
                <c:pt idx="4581">
                  <c:v>4556</c:v>
                </c:pt>
                <c:pt idx="4582">
                  <c:v>4557</c:v>
                </c:pt>
                <c:pt idx="4583">
                  <c:v>4558</c:v>
                </c:pt>
                <c:pt idx="4584">
                  <c:v>4559</c:v>
                </c:pt>
                <c:pt idx="4585">
                  <c:v>4560</c:v>
                </c:pt>
                <c:pt idx="4586">
                  <c:v>4561</c:v>
                </c:pt>
                <c:pt idx="4587">
                  <c:v>4562</c:v>
                </c:pt>
                <c:pt idx="4588">
                  <c:v>4563</c:v>
                </c:pt>
                <c:pt idx="4589">
                  <c:v>4564</c:v>
                </c:pt>
                <c:pt idx="4590">
                  <c:v>4565</c:v>
                </c:pt>
                <c:pt idx="4591">
                  <c:v>4566</c:v>
                </c:pt>
                <c:pt idx="4592">
                  <c:v>4567</c:v>
                </c:pt>
                <c:pt idx="4593">
                  <c:v>4568</c:v>
                </c:pt>
                <c:pt idx="4594">
                  <c:v>4569</c:v>
                </c:pt>
                <c:pt idx="4595">
                  <c:v>4570</c:v>
                </c:pt>
                <c:pt idx="4596">
                  <c:v>4571</c:v>
                </c:pt>
                <c:pt idx="4597">
                  <c:v>4572</c:v>
                </c:pt>
                <c:pt idx="4598">
                  <c:v>4573</c:v>
                </c:pt>
                <c:pt idx="4599">
                  <c:v>4574</c:v>
                </c:pt>
                <c:pt idx="4600">
                  <c:v>4575</c:v>
                </c:pt>
                <c:pt idx="4601">
                  <c:v>4576</c:v>
                </c:pt>
                <c:pt idx="4602">
                  <c:v>4577</c:v>
                </c:pt>
                <c:pt idx="4603">
                  <c:v>4578</c:v>
                </c:pt>
                <c:pt idx="4604">
                  <c:v>4579</c:v>
                </c:pt>
                <c:pt idx="4605">
                  <c:v>4580</c:v>
                </c:pt>
                <c:pt idx="4606">
                  <c:v>4581</c:v>
                </c:pt>
                <c:pt idx="4607">
                  <c:v>4582</c:v>
                </c:pt>
                <c:pt idx="4608">
                  <c:v>4583</c:v>
                </c:pt>
                <c:pt idx="4609">
                  <c:v>4584</c:v>
                </c:pt>
                <c:pt idx="4610">
                  <c:v>4585</c:v>
                </c:pt>
                <c:pt idx="4611">
                  <c:v>4586</c:v>
                </c:pt>
                <c:pt idx="4612">
                  <c:v>4587</c:v>
                </c:pt>
                <c:pt idx="4613">
                  <c:v>4588</c:v>
                </c:pt>
                <c:pt idx="4614">
                  <c:v>4589</c:v>
                </c:pt>
                <c:pt idx="4615">
                  <c:v>4590</c:v>
                </c:pt>
                <c:pt idx="4616">
                  <c:v>4591</c:v>
                </c:pt>
                <c:pt idx="4617">
                  <c:v>4592</c:v>
                </c:pt>
                <c:pt idx="4618">
                  <c:v>4593</c:v>
                </c:pt>
                <c:pt idx="4619">
                  <c:v>4594</c:v>
                </c:pt>
                <c:pt idx="4620">
                  <c:v>4595</c:v>
                </c:pt>
                <c:pt idx="4621">
                  <c:v>4596</c:v>
                </c:pt>
                <c:pt idx="4622">
                  <c:v>4597</c:v>
                </c:pt>
                <c:pt idx="4623">
                  <c:v>4598</c:v>
                </c:pt>
                <c:pt idx="4624">
                  <c:v>4599</c:v>
                </c:pt>
                <c:pt idx="4625">
                  <c:v>4600</c:v>
                </c:pt>
                <c:pt idx="4626">
                  <c:v>4601</c:v>
                </c:pt>
                <c:pt idx="4627">
                  <c:v>4602</c:v>
                </c:pt>
                <c:pt idx="4628">
                  <c:v>4603</c:v>
                </c:pt>
                <c:pt idx="4629">
                  <c:v>4604</c:v>
                </c:pt>
                <c:pt idx="4630">
                  <c:v>4605</c:v>
                </c:pt>
                <c:pt idx="4631">
                  <c:v>4606</c:v>
                </c:pt>
                <c:pt idx="4632">
                  <c:v>4607</c:v>
                </c:pt>
                <c:pt idx="4633">
                  <c:v>4608</c:v>
                </c:pt>
                <c:pt idx="4634">
                  <c:v>4609</c:v>
                </c:pt>
                <c:pt idx="4635">
                  <c:v>4610</c:v>
                </c:pt>
                <c:pt idx="4636">
                  <c:v>4611</c:v>
                </c:pt>
                <c:pt idx="4637">
                  <c:v>4612</c:v>
                </c:pt>
                <c:pt idx="4638">
                  <c:v>4613</c:v>
                </c:pt>
                <c:pt idx="4639">
                  <c:v>4614</c:v>
                </c:pt>
                <c:pt idx="4640">
                  <c:v>4615</c:v>
                </c:pt>
                <c:pt idx="4641">
                  <c:v>4616</c:v>
                </c:pt>
                <c:pt idx="4642">
                  <c:v>4617</c:v>
                </c:pt>
                <c:pt idx="4643">
                  <c:v>4618</c:v>
                </c:pt>
                <c:pt idx="4644">
                  <c:v>4619</c:v>
                </c:pt>
                <c:pt idx="4645">
                  <c:v>4620</c:v>
                </c:pt>
                <c:pt idx="4646">
                  <c:v>4621</c:v>
                </c:pt>
                <c:pt idx="4647">
                  <c:v>4622</c:v>
                </c:pt>
                <c:pt idx="4648">
                  <c:v>4623</c:v>
                </c:pt>
                <c:pt idx="4649">
                  <c:v>4624</c:v>
                </c:pt>
                <c:pt idx="4650">
                  <c:v>4625</c:v>
                </c:pt>
                <c:pt idx="4651">
                  <c:v>4626</c:v>
                </c:pt>
                <c:pt idx="4652">
                  <c:v>4627</c:v>
                </c:pt>
                <c:pt idx="4653">
                  <c:v>4628</c:v>
                </c:pt>
                <c:pt idx="4654">
                  <c:v>4629</c:v>
                </c:pt>
                <c:pt idx="4655">
                  <c:v>4630</c:v>
                </c:pt>
                <c:pt idx="4656">
                  <c:v>4631</c:v>
                </c:pt>
                <c:pt idx="4657">
                  <c:v>4632</c:v>
                </c:pt>
                <c:pt idx="4658">
                  <c:v>4633</c:v>
                </c:pt>
                <c:pt idx="4659">
                  <c:v>4634</c:v>
                </c:pt>
                <c:pt idx="4660">
                  <c:v>4635</c:v>
                </c:pt>
                <c:pt idx="4661">
                  <c:v>4636</c:v>
                </c:pt>
                <c:pt idx="4662">
                  <c:v>4637</c:v>
                </c:pt>
                <c:pt idx="4663">
                  <c:v>4638</c:v>
                </c:pt>
                <c:pt idx="4664">
                  <c:v>4639</c:v>
                </c:pt>
                <c:pt idx="4665">
                  <c:v>4640</c:v>
                </c:pt>
                <c:pt idx="4666">
                  <c:v>4641</c:v>
                </c:pt>
                <c:pt idx="4667">
                  <c:v>4642</c:v>
                </c:pt>
                <c:pt idx="4668">
                  <c:v>4643</c:v>
                </c:pt>
                <c:pt idx="4669">
                  <c:v>4644</c:v>
                </c:pt>
                <c:pt idx="4670">
                  <c:v>4645</c:v>
                </c:pt>
                <c:pt idx="4671">
                  <c:v>4646</c:v>
                </c:pt>
                <c:pt idx="4672">
                  <c:v>4647</c:v>
                </c:pt>
                <c:pt idx="4673">
                  <c:v>4648</c:v>
                </c:pt>
                <c:pt idx="4674">
                  <c:v>4649</c:v>
                </c:pt>
                <c:pt idx="4675">
                  <c:v>4650</c:v>
                </c:pt>
                <c:pt idx="4676">
                  <c:v>4651</c:v>
                </c:pt>
                <c:pt idx="4677">
                  <c:v>4652</c:v>
                </c:pt>
                <c:pt idx="4678">
                  <c:v>4653</c:v>
                </c:pt>
                <c:pt idx="4679">
                  <c:v>4654</c:v>
                </c:pt>
                <c:pt idx="4680">
                  <c:v>4655</c:v>
                </c:pt>
                <c:pt idx="4681">
                  <c:v>4656</c:v>
                </c:pt>
                <c:pt idx="4682">
                  <c:v>4657</c:v>
                </c:pt>
                <c:pt idx="4683">
                  <c:v>4658</c:v>
                </c:pt>
                <c:pt idx="4684">
                  <c:v>4659</c:v>
                </c:pt>
                <c:pt idx="4685">
                  <c:v>4660</c:v>
                </c:pt>
                <c:pt idx="4686">
                  <c:v>4661</c:v>
                </c:pt>
                <c:pt idx="4687">
                  <c:v>4662</c:v>
                </c:pt>
                <c:pt idx="4688">
                  <c:v>4663</c:v>
                </c:pt>
                <c:pt idx="4689">
                  <c:v>4664</c:v>
                </c:pt>
                <c:pt idx="4690">
                  <c:v>4665</c:v>
                </c:pt>
                <c:pt idx="4691">
                  <c:v>4666</c:v>
                </c:pt>
                <c:pt idx="4692">
                  <c:v>4667</c:v>
                </c:pt>
                <c:pt idx="4693">
                  <c:v>4668</c:v>
                </c:pt>
                <c:pt idx="4694">
                  <c:v>4669</c:v>
                </c:pt>
                <c:pt idx="4695">
                  <c:v>4670</c:v>
                </c:pt>
                <c:pt idx="4696">
                  <c:v>4671</c:v>
                </c:pt>
                <c:pt idx="4697">
                  <c:v>4672</c:v>
                </c:pt>
                <c:pt idx="4698">
                  <c:v>4673</c:v>
                </c:pt>
                <c:pt idx="4699">
                  <c:v>4674</c:v>
                </c:pt>
                <c:pt idx="4700">
                  <c:v>4675</c:v>
                </c:pt>
                <c:pt idx="4701">
                  <c:v>4676</c:v>
                </c:pt>
                <c:pt idx="4702">
                  <c:v>4677</c:v>
                </c:pt>
                <c:pt idx="4703">
                  <c:v>4678</c:v>
                </c:pt>
                <c:pt idx="4704">
                  <c:v>4679</c:v>
                </c:pt>
                <c:pt idx="4705">
                  <c:v>4680</c:v>
                </c:pt>
                <c:pt idx="4706">
                  <c:v>4681</c:v>
                </c:pt>
                <c:pt idx="4707">
                  <c:v>4682</c:v>
                </c:pt>
                <c:pt idx="4708">
                  <c:v>4683</c:v>
                </c:pt>
                <c:pt idx="4709">
                  <c:v>4684</c:v>
                </c:pt>
                <c:pt idx="4710">
                  <c:v>4685</c:v>
                </c:pt>
                <c:pt idx="4711">
                  <c:v>4686</c:v>
                </c:pt>
                <c:pt idx="4712">
                  <c:v>4687</c:v>
                </c:pt>
                <c:pt idx="4713">
                  <c:v>4688</c:v>
                </c:pt>
                <c:pt idx="4714">
                  <c:v>4689</c:v>
                </c:pt>
                <c:pt idx="4715">
                  <c:v>4690</c:v>
                </c:pt>
                <c:pt idx="4716">
                  <c:v>4691</c:v>
                </c:pt>
                <c:pt idx="4717">
                  <c:v>4692</c:v>
                </c:pt>
                <c:pt idx="4718">
                  <c:v>4693</c:v>
                </c:pt>
                <c:pt idx="4719">
                  <c:v>4694</c:v>
                </c:pt>
                <c:pt idx="4720">
                  <c:v>4695</c:v>
                </c:pt>
                <c:pt idx="4721">
                  <c:v>4696</c:v>
                </c:pt>
                <c:pt idx="4722">
                  <c:v>4697</c:v>
                </c:pt>
                <c:pt idx="4723">
                  <c:v>4698</c:v>
                </c:pt>
                <c:pt idx="4724">
                  <c:v>4699</c:v>
                </c:pt>
                <c:pt idx="4725">
                  <c:v>4700</c:v>
                </c:pt>
                <c:pt idx="4726">
                  <c:v>4701</c:v>
                </c:pt>
                <c:pt idx="4727">
                  <c:v>4702</c:v>
                </c:pt>
                <c:pt idx="4728">
                  <c:v>4703</c:v>
                </c:pt>
                <c:pt idx="4729">
                  <c:v>4704</c:v>
                </c:pt>
                <c:pt idx="4730">
                  <c:v>4705</c:v>
                </c:pt>
                <c:pt idx="4731">
                  <c:v>4706</c:v>
                </c:pt>
                <c:pt idx="4732">
                  <c:v>4707</c:v>
                </c:pt>
                <c:pt idx="4733">
                  <c:v>4708</c:v>
                </c:pt>
                <c:pt idx="4734">
                  <c:v>4709</c:v>
                </c:pt>
                <c:pt idx="4735">
                  <c:v>4710</c:v>
                </c:pt>
                <c:pt idx="4736">
                  <c:v>4711</c:v>
                </c:pt>
                <c:pt idx="4737">
                  <c:v>4712</c:v>
                </c:pt>
                <c:pt idx="4738">
                  <c:v>4713</c:v>
                </c:pt>
                <c:pt idx="4739">
                  <c:v>4714</c:v>
                </c:pt>
                <c:pt idx="4740">
                  <c:v>4715</c:v>
                </c:pt>
                <c:pt idx="4741">
                  <c:v>4716</c:v>
                </c:pt>
                <c:pt idx="4742">
                  <c:v>4717</c:v>
                </c:pt>
                <c:pt idx="4743">
                  <c:v>4718</c:v>
                </c:pt>
                <c:pt idx="4744">
                  <c:v>4719</c:v>
                </c:pt>
                <c:pt idx="4745">
                  <c:v>4720</c:v>
                </c:pt>
                <c:pt idx="4746">
                  <c:v>4721</c:v>
                </c:pt>
                <c:pt idx="4747">
                  <c:v>4722</c:v>
                </c:pt>
                <c:pt idx="4748">
                  <c:v>4723</c:v>
                </c:pt>
                <c:pt idx="4749">
                  <c:v>4724</c:v>
                </c:pt>
                <c:pt idx="4750">
                  <c:v>4725</c:v>
                </c:pt>
                <c:pt idx="4751">
                  <c:v>4726</c:v>
                </c:pt>
                <c:pt idx="4752">
                  <c:v>4727</c:v>
                </c:pt>
                <c:pt idx="4753">
                  <c:v>4728</c:v>
                </c:pt>
                <c:pt idx="4754">
                  <c:v>4729</c:v>
                </c:pt>
                <c:pt idx="4755">
                  <c:v>4730</c:v>
                </c:pt>
                <c:pt idx="4756">
                  <c:v>4731</c:v>
                </c:pt>
                <c:pt idx="4757">
                  <c:v>4732</c:v>
                </c:pt>
                <c:pt idx="4758">
                  <c:v>4733</c:v>
                </c:pt>
                <c:pt idx="4759">
                  <c:v>4734</c:v>
                </c:pt>
                <c:pt idx="4760">
                  <c:v>4735</c:v>
                </c:pt>
                <c:pt idx="4761">
                  <c:v>4736</c:v>
                </c:pt>
                <c:pt idx="4762">
                  <c:v>4737</c:v>
                </c:pt>
                <c:pt idx="4763">
                  <c:v>4738</c:v>
                </c:pt>
                <c:pt idx="4764">
                  <c:v>4739</c:v>
                </c:pt>
                <c:pt idx="4765">
                  <c:v>4740</c:v>
                </c:pt>
                <c:pt idx="4766">
                  <c:v>4741</c:v>
                </c:pt>
                <c:pt idx="4767">
                  <c:v>4742</c:v>
                </c:pt>
                <c:pt idx="4768">
                  <c:v>4743</c:v>
                </c:pt>
                <c:pt idx="4769">
                  <c:v>4744</c:v>
                </c:pt>
                <c:pt idx="4770">
                  <c:v>4745</c:v>
                </c:pt>
                <c:pt idx="4771">
                  <c:v>4746</c:v>
                </c:pt>
                <c:pt idx="4772">
                  <c:v>4747</c:v>
                </c:pt>
                <c:pt idx="4773">
                  <c:v>4748</c:v>
                </c:pt>
                <c:pt idx="4774">
                  <c:v>4749</c:v>
                </c:pt>
                <c:pt idx="4775">
                  <c:v>4750</c:v>
                </c:pt>
                <c:pt idx="4776">
                  <c:v>4751</c:v>
                </c:pt>
                <c:pt idx="4777">
                  <c:v>4752</c:v>
                </c:pt>
                <c:pt idx="4778">
                  <c:v>4753</c:v>
                </c:pt>
                <c:pt idx="4779">
                  <c:v>4754</c:v>
                </c:pt>
                <c:pt idx="4780">
                  <c:v>4755</c:v>
                </c:pt>
                <c:pt idx="4781">
                  <c:v>4756</c:v>
                </c:pt>
                <c:pt idx="4782">
                  <c:v>4757</c:v>
                </c:pt>
                <c:pt idx="4783">
                  <c:v>4758</c:v>
                </c:pt>
                <c:pt idx="4784">
                  <c:v>4759</c:v>
                </c:pt>
                <c:pt idx="4785">
                  <c:v>4760</c:v>
                </c:pt>
                <c:pt idx="4786">
                  <c:v>4761</c:v>
                </c:pt>
                <c:pt idx="4787">
                  <c:v>4762</c:v>
                </c:pt>
                <c:pt idx="4788">
                  <c:v>4763</c:v>
                </c:pt>
                <c:pt idx="4789">
                  <c:v>4764</c:v>
                </c:pt>
                <c:pt idx="4790">
                  <c:v>4765</c:v>
                </c:pt>
                <c:pt idx="4791">
                  <c:v>4766</c:v>
                </c:pt>
                <c:pt idx="4792">
                  <c:v>4767</c:v>
                </c:pt>
                <c:pt idx="4793">
                  <c:v>4768</c:v>
                </c:pt>
                <c:pt idx="4794">
                  <c:v>4769</c:v>
                </c:pt>
                <c:pt idx="4795">
                  <c:v>4770</c:v>
                </c:pt>
                <c:pt idx="4796">
                  <c:v>4771</c:v>
                </c:pt>
                <c:pt idx="4797">
                  <c:v>4772</c:v>
                </c:pt>
                <c:pt idx="4798">
                  <c:v>4773</c:v>
                </c:pt>
                <c:pt idx="4799">
                  <c:v>4774</c:v>
                </c:pt>
                <c:pt idx="4800">
                  <c:v>4775</c:v>
                </c:pt>
                <c:pt idx="4801">
                  <c:v>4776</c:v>
                </c:pt>
                <c:pt idx="4802">
                  <c:v>4777</c:v>
                </c:pt>
                <c:pt idx="4803">
                  <c:v>4778</c:v>
                </c:pt>
                <c:pt idx="4804">
                  <c:v>4779</c:v>
                </c:pt>
                <c:pt idx="4805">
                  <c:v>4780</c:v>
                </c:pt>
                <c:pt idx="4806">
                  <c:v>4781</c:v>
                </c:pt>
                <c:pt idx="4807">
                  <c:v>4782</c:v>
                </c:pt>
                <c:pt idx="4808">
                  <c:v>4783</c:v>
                </c:pt>
                <c:pt idx="4809">
                  <c:v>4784</c:v>
                </c:pt>
                <c:pt idx="4810">
                  <c:v>4785</c:v>
                </c:pt>
                <c:pt idx="4811">
                  <c:v>4786</c:v>
                </c:pt>
                <c:pt idx="4812">
                  <c:v>4787</c:v>
                </c:pt>
                <c:pt idx="4813">
                  <c:v>4788</c:v>
                </c:pt>
                <c:pt idx="4814">
                  <c:v>4789</c:v>
                </c:pt>
                <c:pt idx="4815">
                  <c:v>4790</c:v>
                </c:pt>
                <c:pt idx="4816">
                  <c:v>4791</c:v>
                </c:pt>
                <c:pt idx="4817">
                  <c:v>4792</c:v>
                </c:pt>
                <c:pt idx="4818">
                  <c:v>4793</c:v>
                </c:pt>
                <c:pt idx="4819">
                  <c:v>4794</c:v>
                </c:pt>
                <c:pt idx="4820">
                  <c:v>4795</c:v>
                </c:pt>
                <c:pt idx="4821">
                  <c:v>4796</c:v>
                </c:pt>
                <c:pt idx="4822">
                  <c:v>4797</c:v>
                </c:pt>
                <c:pt idx="4823">
                  <c:v>4798</c:v>
                </c:pt>
                <c:pt idx="4824">
                  <c:v>4799</c:v>
                </c:pt>
                <c:pt idx="4825">
                  <c:v>4800</c:v>
                </c:pt>
                <c:pt idx="4826">
                  <c:v>4801</c:v>
                </c:pt>
                <c:pt idx="4827">
                  <c:v>4802</c:v>
                </c:pt>
                <c:pt idx="4828">
                  <c:v>4803</c:v>
                </c:pt>
                <c:pt idx="4829">
                  <c:v>4804</c:v>
                </c:pt>
                <c:pt idx="4830">
                  <c:v>4805</c:v>
                </c:pt>
                <c:pt idx="4831">
                  <c:v>4806</c:v>
                </c:pt>
                <c:pt idx="4832">
                  <c:v>4807</c:v>
                </c:pt>
                <c:pt idx="4833">
                  <c:v>4808</c:v>
                </c:pt>
                <c:pt idx="4834">
                  <c:v>4809</c:v>
                </c:pt>
                <c:pt idx="4835">
                  <c:v>4810</c:v>
                </c:pt>
                <c:pt idx="4836">
                  <c:v>4811</c:v>
                </c:pt>
                <c:pt idx="4837">
                  <c:v>4812</c:v>
                </c:pt>
                <c:pt idx="4838">
                  <c:v>4813</c:v>
                </c:pt>
                <c:pt idx="4839">
                  <c:v>4814</c:v>
                </c:pt>
                <c:pt idx="4840">
                  <c:v>4815</c:v>
                </c:pt>
                <c:pt idx="4841">
                  <c:v>4816</c:v>
                </c:pt>
                <c:pt idx="4842">
                  <c:v>4817</c:v>
                </c:pt>
                <c:pt idx="4843">
                  <c:v>4818</c:v>
                </c:pt>
                <c:pt idx="4844">
                  <c:v>4819</c:v>
                </c:pt>
                <c:pt idx="4845">
                  <c:v>4820</c:v>
                </c:pt>
                <c:pt idx="4846">
                  <c:v>4821</c:v>
                </c:pt>
                <c:pt idx="4847">
                  <c:v>4822</c:v>
                </c:pt>
                <c:pt idx="4848">
                  <c:v>4823</c:v>
                </c:pt>
                <c:pt idx="4849">
                  <c:v>4824</c:v>
                </c:pt>
                <c:pt idx="4850">
                  <c:v>4825</c:v>
                </c:pt>
                <c:pt idx="4851">
                  <c:v>4826</c:v>
                </c:pt>
                <c:pt idx="4852">
                  <c:v>4827</c:v>
                </c:pt>
                <c:pt idx="4853">
                  <c:v>4828</c:v>
                </c:pt>
                <c:pt idx="4854">
                  <c:v>4829</c:v>
                </c:pt>
                <c:pt idx="4855">
                  <c:v>4830</c:v>
                </c:pt>
                <c:pt idx="4856">
                  <c:v>4831</c:v>
                </c:pt>
                <c:pt idx="4857">
                  <c:v>4832</c:v>
                </c:pt>
                <c:pt idx="4858">
                  <c:v>4833</c:v>
                </c:pt>
                <c:pt idx="4859">
                  <c:v>4834</c:v>
                </c:pt>
                <c:pt idx="4860">
                  <c:v>4835</c:v>
                </c:pt>
                <c:pt idx="4861">
                  <c:v>4836</c:v>
                </c:pt>
                <c:pt idx="4862">
                  <c:v>4837</c:v>
                </c:pt>
                <c:pt idx="4863">
                  <c:v>4838</c:v>
                </c:pt>
                <c:pt idx="4864">
                  <c:v>4839</c:v>
                </c:pt>
                <c:pt idx="4865">
                  <c:v>4840</c:v>
                </c:pt>
                <c:pt idx="4866">
                  <c:v>4841</c:v>
                </c:pt>
                <c:pt idx="4867">
                  <c:v>4842</c:v>
                </c:pt>
                <c:pt idx="4868">
                  <c:v>4843</c:v>
                </c:pt>
                <c:pt idx="4869">
                  <c:v>4844</c:v>
                </c:pt>
                <c:pt idx="4870">
                  <c:v>4845</c:v>
                </c:pt>
                <c:pt idx="4871">
                  <c:v>4846</c:v>
                </c:pt>
                <c:pt idx="4872">
                  <c:v>4847</c:v>
                </c:pt>
                <c:pt idx="4873">
                  <c:v>4848</c:v>
                </c:pt>
                <c:pt idx="4874">
                  <c:v>4849</c:v>
                </c:pt>
                <c:pt idx="4875">
                  <c:v>4850</c:v>
                </c:pt>
                <c:pt idx="4876">
                  <c:v>4851</c:v>
                </c:pt>
                <c:pt idx="4877">
                  <c:v>4852</c:v>
                </c:pt>
                <c:pt idx="4878">
                  <c:v>4853</c:v>
                </c:pt>
                <c:pt idx="4879">
                  <c:v>4854</c:v>
                </c:pt>
                <c:pt idx="4880">
                  <c:v>4855</c:v>
                </c:pt>
                <c:pt idx="4881">
                  <c:v>4856</c:v>
                </c:pt>
                <c:pt idx="4882">
                  <c:v>4857</c:v>
                </c:pt>
                <c:pt idx="4883">
                  <c:v>4858</c:v>
                </c:pt>
                <c:pt idx="4884">
                  <c:v>4859</c:v>
                </c:pt>
                <c:pt idx="4885">
                  <c:v>4860</c:v>
                </c:pt>
                <c:pt idx="4886">
                  <c:v>4861</c:v>
                </c:pt>
                <c:pt idx="4887">
                  <c:v>4862</c:v>
                </c:pt>
                <c:pt idx="4888">
                  <c:v>4863</c:v>
                </c:pt>
                <c:pt idx="4889">
                  <c:v>4864</c:v>
                </c:pt>
                <c:pt idx="4890">
                  <c:v>4865</c:v>
                </c:pt>
                <c:pt idx="4891">
                  <c:v>4866</c:v>
                </c:pt>
                <c:pt idx="4892">
                  <c:v>4867</c:v>
                </c:pt>
                <c:pt idx="4893">
                  <c:v>4868</c:v>
                </c:pt>
                <c:pt idx="4894">
                  <c:v>4869</c:v>
                </c:pt>
                <c:pt idx="4895">
                  <c:v>4870</c:v>
                </c:pt>
                <c:pt idx="4896">
                  <c:v>4871</c:v>
                </c:pt>
                <c:pt idx="4897">
                  <c:v>4872</c:v>
                </c:pt>
                <c:pt idx="4898">
                  <c:v>4873</c:v>
                </c:pt>
                <c:pt idx="4899">
                  <c:v>4874</c:v>
                </c:pt>
                <c:pt idx="4900">
                  <c:v>4875</c:v>
                </c:pt>
                <c:pt idx="4901">
                  <c:v>4876</c:v>
                </c:pt>
                <c:pt idx="4902">
                  <c:v>4877</c:v>
                </c:pt>
                <c:pt idx="4903">
                  <c:v>4878</c:v>
                </c:pt>
                <c:pt idx="4904">
                  <c:v>4879</c:v>
                </c:pt>
                <c:pt idx="4905">
                  <c:v>4880</c:v>
                </c:pt>
                <c:pt idx="4906">
                  <c:v>4881</c:v>
                </c:pt>
                <c:pt idx="4907">
                  <c:v>4882</c:v>
                </c:pt>
                <c:pt idx="4908">
                  <c:v>4883</c:v>
                </c:pt>
                <c:pt idx="4909">
                  <c:v>4884</c:v>
                </c:pt>
                <c:pt idx="4910">
                  <c:v>4885</c:v>
                </c:pt>
                <c:pt idx="4911">
                  <c:v>4886</c:v>
                </c:pt>
                <c:pt idx="4912">
                  <c:v>4887</c:v>
                </c:pt>
                <c:pt idx="4913">
                  <c:v>4888</c:v>
                </c:pt>
                <c:pt idx="4914">
                  <c:v>4889</c:v>
                </c:pt>
                <c:pt idx="4915">
                  <c:v>4890</c:v>
                </c:pt>
                <c:pt idx="4916">
                  <c:v>4891</c:v>
                </c:pt>
                <c:pt idx="4917">
                  <c:v>4892</c:v>
                </c:pt>
                <c:pt idx="4918">
                  <c:v>4893</c:v>
                </c:pt>
                <c:pt idx="4919">
                  <c:v>4894</c:v>
                </c:pt>
                <c:pt idx="4920">
                  <c:v>4895</c:v>
                </c:pt>
                <c:pt idx="4921">
                  <c:v>4896</c:v>
                </c:pt>
                <c:pt idx="4922">
                  <c:v>4897</c:v>
                </c:pt>
                <c:pt idx="4923">
                  <c:v>4898</c:v>
                </c:pt>
                <c:pt idx="4924">
                  <c:v>4899</c:v>
                </c:pt>
                <c:pt idx="4925">
                  <c:v>4900</c:v>
                </c:pt>
                <c:pt idx="4926">
                  <c:v>4901</c:v>
                </c:pt>
                <c:pt idx="4927">
                  <c:v>4902</c:v>
                </c:pt>
                <c:pt idx="4928">
                  <c:v>4903</c:v>
                </c:pt>
                <c:pt idx="4929">
                  <c:v>4904</c:v>
                </c:pt>
                <c:pt idx="4930">
                  <c:v>4905</c:v>
                </c:pt>
                <c:pt idx="4931">
                  <c:v>4906</c:v>
                </c:pt>
                <c:pt idx="4932">
                  <c:v>4907</c:v>
                </c:pt>
                <c:pt idx="4933">
                  <c:v>4908</c:v>
                </c:pt>
                <c:pt idx="4934">
                  <c:v>4909</c:v>
                </c:pt>
                <c:pt idx="4935">
                  <c:v>4910</c:v>
                </c:pt>
                <c:pt idx="4936">
                  <c:v>4911</c:v>
                </c:pt>
                <c:pt idx="4937">
                  <c:v>4912</c:v>
                </c:pt>
                <c:pt idx="4938">
                  <c:v>4913</c:v>
                </c:pt>
                <c:pt idx="4939">
                  <c:v>4914</c:v>
                </c:pt>
                <c:pt idx="4940">
                  <c:v>4915</c:v>
                </c:pt>
                <c:pt idx="4941">
                  <c:v>4916</c:v>
                </c:pt>
                <c:pt idx="4942">
                  <c:v>4917</c:v>
                </c:pt>
                <c:pt idx="4943">
                  <c:v>4918</c:v>
                </c:pt>
                <c:pt idx="4944">
                  <c:v>4919</c:v>
                </c:pt>
                <c:pt idx="4945">
                  <c:v>4920</c:v>
                </c:pt>
                <c:pt idx="4946">
                  <c:v>4921</c:v>
                </c:pt>
                <c:pt idx="4947">
                  <c:v>4922</c:v>
                </c:pt>
                <c:pt idx="4948">
                  <c:v>4923</c:v>
                </c:pt>
                <c:pt idx="4949">
                  <c:v>4924</c:v>
                </c:pt>
                <c:pt idx="4950">
                  <c:v>4925</c:v>
                </c:pt>
                <c:pt idx="4951">
                  <c:v>4926</c:v>
                </c:pt>
                <c:pt idx="4952">
                  <c:v>4927</c:v>
                </c:pt>
                <c:pt idx="4953">
                  <c:v>4928</c:v>
                </c:pt>
                <c:pt idx="4954">
                  <c:v>4929</c:v>
                </c:pt>
                <c:pt idx="4955">
                  <c:v>4930</c:v>
                </c:pt>
                <c:pt idx="4956">
                  <c:v>4931</c:v>
                </c:pt>
                <c:pt idx="4957">
                  <c:v>4932</c:v>
                </c:pt>
                <c:pt idx="4958">
                  <c:v>4933</c:v>
                </c:pt>
                <c:pt idx="4959">
                  <c:v>4934</c:v>
                </c:pt>
                <c:pt idx="4960">
                  <c:v>4935</c:v>
                </c:pt>
                <c:pt idx="4961">
                  <c:v>4936</c:v>
                </c:pt>
                <c:pt idx="4962">
                  <c:v>4937</c:v>
                </c:pt>
                <c:pt idx="4963">
                  <c:v>4938</c:v>
                </c:pt>
                <c:pt idx="4964">
                  <c:v>4939</c:v>
                </c:pt>
                <c:pt idx="4965">
                  <c:v>4940</c:v>
                </c:pt>
                <c:pt idx="4966">
                  <c:v>4941</c:v>
                </c:pt>
                <c:pt idx="4967">
                  <c:v>4942</c:v>
                </c:pt>
                <c:pt idx="4968">
                  <c:v>4943</c:v>
                </c:pt>
                <c:pt idx="4969">
                  <c:v>4944</c:v>
                </c:pt>
                <c:pt idx="4970">
                  <c:v>4945</c:v>
                </c:pt>
                <c:pt idx="4971">
                  <c:v>4946</c:v>
                </c:pt>
                <c:pt idx="4972">
                  <c:v>4947</c:v>
                </c:pt>
                <c:pt idx="4973">
                  <c:v>4948</c:v>
                </c:pt>
                <c:pt idx="4974">
                  <c:v>4949</c:v>
                </c:pt>
                <c:pt idx="4975">
                  <c:v>4950</c:v>
                </c:pt>
                <c:pt idx="4976">
                  <c:v>4951</c:v>
                </c:pt>
                <c:pt idx="4977">
                  <c:v>4952</c:v>
                </c:pt>
                <c:pt idx="4978">
                  <c:v>4953</c:v>
                </c:pt>
                <c:pt idx="4979">
                  <c:v>4954</c:v>
                </c:pt>
                <c:pt idx="4980">
                  <c:v>4955</c:v>
                </c:pt>
                <c:pt idx="4981">
                  <c:v>4956</c:v>
                </c:pt>
                <c:pt idx="4982">
                  <c:v>4957</c:v>
                </c:pt>
                <c:pt idx="4983">
                  <c:v>4958</c:v>
                </c:pt>
                <c:pt idx="4984">
                  <c:v>4959</c:v>
                </c:pt>
                <c:pt idx="4985">
                  <c:v>4960</c:v>
                </c:pt>
                <c:pt idx="4986">
                  <c:v>4961</c:v>
                </c:pt>
                <c:pt idx="4987">
                  <c:v>4962</c:v>
                </c:pt>
                <c:pt idx="4988">
                  <c:v>4963</c:v>
                </c:pt>
                <c:pt idx="4989">
                  <c:v>4964</c:v>
                </c:pt>
                <c:pt idx="4990">
                  <c:v>4965</c:v>
                </c:pt>
                <c:pt idx="4991">
                  <c:v>4966</c:v>
                </c:pt>
                <c:pt idx="4992">
                  <c:v>4967</c:v>
                </c:pt>
                <c:pt idx="4993">
                  <c:v>4968</c:v>
                </c:pt>
                <c:pt idx="4994">
                  <c:v>4969</c:v>
                </c:pt>
                <c:pt idx="4995">
                  <c:v>4970</c:v>
                </c:pt>
                <c:pt idx="4996">
                  <c:v>4971</c:v>
                </c:pt>
                <c:pt idx="4997">
                  <c:v>4972</c:v>
                </c:pt>
                <c:pt idx="4998">
                  <c:v>4973</c:v>
                </c:pt>
                <c:pt idx="4999">
                  <c:v>4974</c:v>
                </c:pt>
                <c:pt idx="5000">
                  <c:v>4975</c:v>
                </c:pt>
                <c:pt idx="5001">
                  <c:v>4976</c:v>
                </c:pt>
                <c:pt idx="5002">
                  <c:v>4977</c:v>
                </c:pt>
                <c:pt idx="5003">
                  <c:v>4978</c:v>
                </c:pt>
                <c:pt idx="5004">
                  <c:v>4979</c:v>
                </c:pt>
                <c:pt idx="5005">
                  <c:v>4980</c:v>
                </c:pt>
                <c:pt idx="5006">
                  <c:v>4981</c:v>
                </c:pt>
                <c:pt idx="5007">
                  <c:v>4982</c:v>
                </c:pt>
                <c:pt idx="5008">
                  <c:v>4983</c:v>
                </c:pt>
                <c:pt idx="5009">
                  <c:v>4984</c:v>
                </c:pt>
                <c:pt idx="5010">
                  <c:v>4985</c:v>
                </c:pt>
                <c:pt idx="5011">
                  <c:v>4986</c:v>
                </c:pt>
                <c:pt idx="5012">
                  <c:v>4987</c:v>
                </c:pt>
                <c:pt idx="5013">
                  <c:v>4988</c:v>
                </c:pt>
                <c:pt idx="5014">
                  <c:v>4989</c:v>
                </c:pt>
                <c:pt idx="5015">
                  <c:v>4990</c:v>
                </c:pt>
                <c:pt idx="5016">
                  <c:v>4991</c:v>
                </c:pt>
                <c:pt idx="5017">
                  <c:v>4992</c:v>
                </c:pt>
                <c:pt idx="5018">
                  <c:v>4993</c:v>
                </c:pt>
                <c:pt idx="5019">
                  <c:v>4994</c:v>
                </c:pt>
                <c:pt idx="5020">
                  <c:v>4995</c:v>
                </c:pt>
                <c:pt idx="5021">
                  <c:v>4996</c:v>
                </c:pt>
                <c:pt idx="5022">
                  <c:v>4997</c:v>
                </c:pt>
                <c:pt idx="5023">
                  <c:v>4998</c:v>
                </c:pt>
                <c:pt idx="5024">
                  <c:v>4999</c:v>
                </c:pt>
                <c:pt idx="5025">
                  <c:v>5000</c:v>
                </c:pt>
                <c:pt idx="5026">
                  <c:v>5001</c:v>
                </c:pt>
                <c:pt idx="5027">
                  <c:v>5002</c:v>
                </c:pt>
                <c:pt idx="5028">
                  <c:v>5003</c:v>
                </c:pt>
                <c:pt idx="5029">
                  <c:v>5004</c:v>
                </c:pt>
                <c:pt idx="5030">
                  <c:v>5005</c:v>
                </c:pt>
                <c:pt idx="5031">
                  <c:v>5006</c:v>
                </c:pt>
                <c:pt idx="5032">
                  <c:v>5007</c:v>
                </c:pt>
                <c:pt idx="5033">
                  <c:v>5008</c:v>
                </c:pt>
                <c:pt idx="5034">
                  <c:v>5009</c:v>
                </c:pt>
                <c:pt idx="5035">
                  <c:v>5010</c:v>
                </c:pt>
                <c:pt idx="5036">
                  <c:v>5011</c:v>
                </c:pt>
                <c:pt idx="5037">
                  <c:v>5012</c:v>
                </c:pt>
                <c:pt idx="5038">
                  <c:v>5013</c:v>
                </c:pt>
                <c:pt idx="5039">
                  <c:v>5014</c:v>
                </c:pt>
                <c:pt idx="5040">
                  <c:v>5015</c:v>
                </c:pt>
                <c:pt idx="5041">
                  <c:v>5016</c:v>
                </c:pt>
                <c:pt idx="5042">
                  <c:v>5017</c:v>
                </c:pt>
                <c:pt idx="5043">
                  <c:v>5018</c:v>
                </c:pt>
                <c:pt idx="5044">
                  <c:v>5019</c:v>
                </c:pt>
                <c:pt idx="5045">
                  <c:v>5020</c:v>
                </c:pt>
                <c:pt idx="5046">
                  <c:v>5021</c:v>
                </c:pt>
                <c:pt idx="5047">
                  <c:v>5022</c:v>
                </c:pt>
                <c:pt idx="5048">
                  <c:v>5023</c:v>
                </c:pt>
                <c:pt idx="5049">
                  <c:v>5024</c:v>
                </c:pt>
                <c:pt idx="5050">
                  <c:v>5025</c:v>
                </c:pt>
                <c:pt idx="5051">
                  <c:v>5026</c:v>
                </c:pt>
                <c:pt idx="5052">
                  <c:v>5027</c:v>
                </c:pt>
                <c:pt idx="5053">
                  <c:v>5028</c:v>
                </c:pt>
                <c:pt idx="5054">
                  <c:v>5029</c:v>
                </c:pt>
                <c:pt idx="5055">
                  <c:v>5030</c:v>
                </c:pt>
                <c:pt idx="5056">
                  <c:v>5031</c:v>
                </c:pt>
                <c:pt idx="5057">
                  <c:v>5032</c:v>
                </c:pt>
                <c:pt idx="5058">
                  <c:v>5033</c:v>
                </c:pt>
                <c:pt idx="5059">
                  <c:v>5034</c:v>
                </c:pt>
                <c:pt idx="5060">
                  <c:v>5035</c:v>
                </c:pt>
                <c:pt idx="5061">
                  <c:v>5036</c:v>
                </c:pt>
                <c:pt idx="5062">
                  <c:v>5037</c:v>
                </c:pt>
                <c:pt idx="5063">
                  <c:v>5038</c:v>
                </c:pt>
                <c:pt idx="5064">
                  <c:v>5039</c:v>
                </c:pt>
                <c:pt idx="5065">
                  <c:v>5040</c:v>
                </c:pt>
                <c:pt idx="5066">
                  <c:v>5041</c:v>
                </c:pt>
                <c:pt idx="5067">
                  <c:v>5042</c:v>
                </c:pt>
                <c:pt idx="5068">
                  <c:v>5043</c:v>
                </c:pt>
                <c:pt idx="5069">
                  <c:v>5044</c:v>
                </c:pt>
                <c:pt idx="5070">
                  <c:v>5045</c:v>
                </c:pt>
                <c:pt idx="5071">
                  <c:v>5046</c:v>
                </c:pt>
                <c:pt idx="5072">
                  <c:v>5047</c:v>
                </c:pt>
                <c:pt idx="5073">
                  <c:v>5048</c:v>
                </c:pt>
                <c:pt idx="5074">
                  <c:v>5049</c:v>
                </c:pt>
                <c:pt idx="5075">
                  <c:v>5050</c:v>
                </c:pt>
                <c:pt idx="5076">
                  <c:v>5051</c:v>
                </c:pt>
                <c:pt idx="5077">
                  <c:v>5052</c:v>
                </c:pt>
                <c:pt idx="5078">
                  <c:v>5053</c:v>
                </c:pt>
                <c:pt idx="5079">
                  <c:v>5054</c:v>
                </c:pt>
                <c:pt idx="5080">
                  <c:v>5055</c:v>
                </c:pt>
                <c:pt idx="5081">
                  <c:v>5056</c:v>
                </c:pt>
                <c:pt idx="5082">
                  <c:v>5057</c:v>
                </c:pt>
                <c:pt idx="5083">
                  <c:v>5058</c:v>
                </c:pt>
                <c:pt idx="5084">
                  <c:v>5059</c:v>
                </c:pt>
                <c:pt idx="5085">
                  <c:v>5060</c:v>
                </c:pt>
                <c:pt idx="5086">
                  <c:v>5061</c:v>
                </c:pt>
                <c:pt idx="5087">
                  <c:v>5062</c:v>
                </c:pt>
                <c:pt idx="5088">
                  <c:v>5063</c:v>
                </c:pt>
                <c:pt idx="5089">
                  <c:v>5064</c:v>
                </c:pt>
                <c:pt idx="5090">
                  <c:v>5065</c:v>
                </c:pt>
                <c:pt idx="5091">
                  <c:v>5066</c:v>
                </c:pt>
                <c:pt idx="5092">
                  <c:v>5067</c:v>
                </c:pt>
                <c:pt idx="5093">
                  <c:v>5068</c:v>
                </c:pt>
                <c:pt idx="5094">
                  <c:v>5069</c:v>
                </c:pt>
                <c:pt idx="5095">
                  <c:v>5070</c:v>
                </c:pt>
                <c:pt idx="5096">
                  <c:v>5071</c:v>
                </c:pt>
                <c:pt idx="5097">
                  <c:v>5072</c:v>
                </c:pt>
                <c:pt idx="5098">
                  <c:v>5073</c:v>
                </c:pt>
                <c:pt idx="5099">
                  <c:v>5074</c:v>
                </c:pt>
                <c:pt idx="5100">
                  <c:v>5075</c:v>
                </c:pt>
                <c:pt idx="5101">
                  <c:v>5076</c:v>
                </c:pt>
                <c:pt idx="5102">
                  <c:v>5077</c:v>
                </c:pt>
                <c:pt idx="5103">
                  <c:v>5078</c:v>
                </c:pt>
                <c:pt idx="5104">
                  <c:v>5079</c:v>
                </c:pt>
                <c:pt idx="5105">
                  <c:v>5080</c:v>
                </c:pt>
                <c:pt idx="5106">
                  <c:v>5081</c:v>
                </c:pt>
                <c:pt idx="5107">
                  <c:v>5082</c:v>
                </c:pt>
                <c:pt idx="5108">
                  <c:v>5083</c:v>
                </c:pt>
                <c:pt idx="5109">
                  <c:v>5084</c:v>
                </c:pt>
                <c:pt idx="5110">
                  <c:v>5085</c:v>
                </c:pt>
                <c:pt idx="5111">
                  <c:v>5086</c:v>
                </c:pt>
                <c:pt idx="5112">
                  <c:v>5087</c:v>
                </c:pt>
                <c:pt idx="5113">
                  <c:v>5088</c:v>
                </c:pt>
                <c:pt idx="5114">
                  <c:v>5089</c:v>
                </c:pt>
                <c:pt idx="5115">
                  <c:v>5090</c:v>
                </c:pt>
                <c:pt idx="5116">
                  <c:v>5091</c:v>
                </c:pt>
                <c:pt idx="5117">
                  <c:v>5092</c:v>
                </c:pt>
                <c:pt idx="5118">
                  <c:v>5093</c:v>
                </c:pt>
                <c:pt idx="5119">
                  <c:v>5094</c:v>
                </c:pt>
                <c:pt idx="5120">
                  <c:v>5095</c:v>
                </c:pt>
                <c:pt idx="5121">
                  <c:v>5096</c:v>
                </c:pt>
                <c:pt idx="5122">
                  <c:v>5097</c:v>
                </c:pt>
                <c:pt idx="5123">
                  <c:v>5098</c:v>
                </c:pt>
                <c:pt idx="5124">
                  <c:v>5099</c:v>
                </c:pt>
                <c:pt idx="5125">
                  <c:v>5100</c:v>
                </c:pt>
                <c:pt idx="5126">
                  <c:v>5101</c:v>
                </c:pt>
                <c:pt idx="5127">
                  <c:v>5102</c:v>
                </c:pt>
                <c:pt idx="5128">
                  <c:v>5103</c:v>
                </c:pt>
                <c:pt idx="5129">
                  <c:v>5104</c:v>
                </c:pt>
                <c:pt idx="5130">
                  <c:v>5105</c:v>
                </c:pt>
                <c:pt idx="5131">
                  <c:v>5106</c:v>
                </c:pt>
                <c:pt idx="5132">
                  <c:v>5107</c:v>
                </c:pt>
                <c:pt idx="5133">
                  <c:v>5108</c:v>
                </c:pt>
                <c:pt idx="5134">
                  <c:v>5109</c:v>
                </c:pt>
                <c:pt idx="5135">
                  <c:v>5110</c:v>
                </c:pt>
                <c:pt idx="5136">
                  <c:v>5111</c:v>
                </c:pt>
                <c:pt idx="5137">
                  <c:v>5112</c:v>
                </c:pt>
                <c:pt idx="5138">
                  <c:v>5113</c:v>
                </c:pt>
                <c:pt idx="5139">
                  <c:v>5114</c:v>
                </c:pt>
                <c:pt idx="5140">
                  <c:v>5115</c:v>
                </c:pt>
                <c:pt idx="5141">
                  <c:v>5116</c:v>
                </c:pt>
                <c:pt idx="5142">
                  <c:v>5117</c:v>
                </c:pt>
                <c:pt idx="5143">
                  <c:v>5118</c:v>
                </c:pt>
                <c:pt idx="5144">
                  <c:v>5119</c:v>
                </c:pt>
                <c:pt idx="5145">
                  <c:v>5120</c:v>
                </c:pt>
                <c:pt idx="5146">
                  <c:v>5121</c:v>
                </c:pt>
                <c:pt idx="5147">
                  <c:v>5122</c:v>
                </c:pt>
                <c:pt idx="5148">
                  <c:v>5123</c:v>
                </c:pt>
                <c:pt idx="5149">
                  <c:v>5124</c:v>
                </c:pt>
                <c:pt idx="5150">
                  <c:v>5125</c:v>
                </c:pt>
                <c:pt idx="5151">
                  <c:v>5126</c:v>
                </c:pt>
                <c:pt idx="5152">
                  <c:v>5127</c:v>
                </c:pt>
                <c:pt idx="5153">
                  <c:v>5128</c:v>
                </c:pt>
                <c:pt idx="5154">
                  <c:v>5129</c:v>
                </c:pt>
                <c:pt idx="5155">
                  <c:v>5130</c:v>
                </c:pt>
                <c:pt idx="5156">
                  <c:v>5131</c:v>
                </c:pt>
                <c:pt idx="5157">
                  <c:v>5132</c:v>
                </c:pt>
                <c:pt idx="5158">
                  <c:v>5133</c:v>
                </c:pt>
                <c:pt idx="5159">
                  <c:v>5134</c:v>
                </c:pt>
                <c:pt idx="5160">
                  <c:v>5135</c:v>
                </c:pt>
                <c:pt idx="5161">
                  <c:v>5136</c:v>
                </c:pt>
                <c:pt idx="5162">
                  <c:v>5137</c:v>
                </c:pt>
                <c:pt idx="5163">
                  <c:v>5138</c:v>
                </c:pt>
                <c:pt idx="5164">
                  <c:v>5139</c:v>
                </c:pt>
                <c:pt idx="5165">
                  <c:v>5140</c:v>
                </c:pt>
                <c:pt idx="5166">
                  <c:v>5141</c:v>
                </c:pt>
                <c:pt idx="5167">
                  <c:v>5142</c:v>
                </c:pt>
                <c:pt idx="5168">
                  <c:v>5143</c:v>
                </c:pt>
                <c:pt idx="5169">
                  <c:v>5144</c:v>
                </c:pt>
                <c:pt idx="5170">
                  <c:v>5145</c:v>
                </c:pt>
                <c:pt idx="5171">
                  <c:v>5146</c:v>
                </c:pt>
                <c:pt idx="5172">
                  <c:v>5147</c:v>
                </c:pt>
                <c:pt idx="5173">
                  <c:v>5148</c:v>
                </c:pt>
                <c:pt idx="5174">
                  <c:v>5149</c:v>
                </c:pt>
                <c:pt idx="5175">
                  <c:v>5150</c:v>
                </c:pt>
                <c:pt idx="5176">
                  <c:v>5151</c:v>
                </c:pt>
                <c:pt idx="5177">
                  <c:v>5152</c:v>
                </c:pt>
                <c:pt idx="5178">
                  <c:v>5153</c:v>
                </c:pt>
                <c:pt idx="5179">
                  <c:v>5154</c:v>
                </c:pt>
                <c:pt idx="5180">
                  <c:v>5155</c:v>
                </c:pt>
                <c:pt idx="5181">
                  <c:v>5156</c:v>
                </c:pt>
                <c:pt idx="5182">
                  <c:v>5157</c:v>
                </c:pt>
                <c:pt idx="5183">
                  <c:v>5158</c:v>
                </c:pt>
                <c:pt idx="5184">
                  <c:v>5159</c:v>
                </c:pt>
                <c:pt idx="5185">
                  <c:v>5160</c:v>
                </c:pt>
                <c:pt idx="5186">
                  <c:v>5161</c:v>
                </c:pt>
                <c:pt idx="5187">
                  <c:v>5162</c:v>
                </c:pt>
                <c:pt idx="5188">
                  <c:v>5163</c:v>
                </c:pt>
                <c:pt idx="5189">
                  <c:v>5164</c:v>
                </c:pt>
                <c:pt idx="5190">
                  <c:v>5165</c:v>
                </c:pt>
                <c:pt idx="5191">
                  <c:v>5166</c:v>
                </c:pt>
                <c:pt idx="5192">
                  <c:v>5167</c:v>
                </c:pt>
                <c:pt idx="5193">
                  <c:v>5168</c:v>
                </c:pt>
                <c:pt idx="5194">
                  <c:v>5169</c:v>
                </c:pt>
                <c:pt idx="5195">
                  <c:v>5170</c:v>
                </c:pt>
                <c:pt idx="5196">
                  <c:v>5171</c:v>
                </c:pt>
                <c:pt idx="5197">
                  <c:v>5172</c:v>
                </c:pt>
                <c:pt idx="5198">
                  <c:v>5173</c:v>
                </c:pt>
                <c:pt idx="5199">
                  <c:v>5174</c:v>
                </c:pt>
                <c:pt idx="5200">
                  <c:v>5175</c:v>
                </c:pt>
                <c:pt idx="5201">
                  <c:v>5176</c:v>
                </c:pt>
                <c:pt idx="5202">
                  <c:v>5177</c:v>
                </c:pt>
                <c:pt idx="5203">
                  <c:v>5178</c:v>
                </c:pt>
                <c:pt idx="5204">
                  <c:v>5179</c:v>
                </c:pt>
                <c:pt idx="5205">
                  <c:v>5180</c:v>
                </c:pt>
                <c:pt idx="5206">
                  <c:v>5181</c:v>
                </c:pt>
                <c:pt idx="5207">
                  <c:v>5182</c:v>
                </c:pt>
                <c:pt idx="5208">
                  <c:v>5183</c:v>
                </c:pt>
                <c:pt idx="5209">
                  <c:v>5184</c:v>
                </c:pt>
                <c:pt idx="5210">
                  <c:v>5185</c:v>
                </c:pt>
                <c:pt idx="5211">
                  <c:v>5186</c:v>
                </c:pt>
                <c:pt idx="5212">
                  <c:v>5187</c:v>
                </c:pt>
                <c:pt idx="5213">
                  <c:v>5188</c:v>
                </c:pt>
                <c:pt idx="5214">
                  <c:v>5189</c:v>
                </c:pt>
                <c:pt idx="5215">
                  <c:v>5190</c:v>
                </c:pt>
                <c:pt idx="5216">
                  <c:v>5191</c:v>
                </c:pt>
                <c:pt idx="5217">
                  <c:v>5192</c:v>
                </c:pt>
                <c:pt idx="5218">
                  <c:v>5193</c:v>
                </c:pt>
                <c:pt idx="5219">
                  <c:v>5194</c:v>
                </c:pt>
                <c:pt idx="5220">
                  <c:v>5195</c:v>
                </c:pt>
                <c:pt idx="5221">
                  <c:v>5196</c:v>
                </c:pt>
                <c:pt idx="5222">
                  <c:v>5197</c:v>
                </c:pt>
                <c:pt idx="5223">
                  <c:v>5198</c:v>
                </c:pt>
                <c:pt idx="5224">
                  <c:v>5199</c:v>
                </c:pt>
                <c:pt idx="5225">
                  <c:v>5200</c:v>
                </c:pt>
                <c:pt idx="5226">
                  <c:v>5201</c:v>
                </c:pt>
                <c:pt idx="5227">
                  <c:v>5202</c:v>
                </c:pt>
                <c:pt idx="5228">
                  <c:v>5203</c:v>
                </c:pt>
                <c:pt idx="5229">
                  <c:v>5204</c:v>
                </c:pt>
                <c:pt idx="5230">
                  <c:v>5205</c:v>
                </c:pt>
                <c:pt idx="5231">
                  <c:v>5206</c:v>
                </c:pt>
                <c:pt idx="5232">
                  <c:v>5207</c:v>
                </c:pt>
                <c:pt idx="5233">
                  <c:v>5208</c:v>
                </c:pt>
                <c:pt idx="5234">
                  <c:v>5209</c:v>
                </c:pt>
                <c:pt idx="5235">
                  <c:v>5210</c:v>
                </c:pt>
                <c:pt idx="5236">
                  <c:v>5211</c:v>
                </c:pt>
                <c:pt idx="5237">
                  <c:v>5212</c:v>
                </c:pt>
                <c:pt idx="5238">
                  <c:v>5213</c:v>
                </c:pt>
                <c:pt idx="5239">
                  <c:v>5214</c:v>
                </c:pt>
                <c:pt idx="5240">
                  <c:v>5215</c:v>
                </c:pt>
                <c:pt idx="5241">
                  <c:v>5216</c:v>
                </c:pt>
                <c:pt idx="5242">
                  <c:v>5217</c:v>
                </c:pt>
                <c:pt idx="5243">
                  <c:v>5218</c:v>
                </c:pt>
                <c:pt idx="5244">
                  <c:v>5219</c:v>
                </c:pt>
                <c:pt idx="5245">
                  <c:v>5220</c:v>
                </c:pt>
                <c:pt idx="5246">
                  <c:v>5221</c:v>
                </c:pt>
                <c:pt idx="5247">
                  <c:v>5222</c:v>
                </c:pt>
                <c:pt idx="5248">
                  <c:v>5223</c:v>
                </c:pt>
                <c:pt idx="5249">
                  <c:v>5224</c:v>
                </c:pt>
                <c:pt idx="5250">
                  <c:v>5225</c:v>
                </c:pt>
                <c:pt idx="5251">
                  <c:v>5226</c:v>
                </c:pt>
                <c:pt idx="5252">
                  <c:v>5227</c:v>
                </c:pt>
                <c:pt idx="5253">
                  <c:v>5228</c:v>
                </c:pt>
                <c:pt idx="5254">
                  <c:v>5229</c:v>
                </c:pt>
                <c:pt idx="5255">
                  <c:v>5230</c:v>
                </c:pt>
                <c:pt idx="5256">
                  <c:v>5231</c:v>
                </c:pt>
                <c:pt idx="5257">
                  <c:v>5232</c:v>
                </c:pt>
                <c:pt idx="5258">
                  <c:v>5233</c:v>
                </c:pt>
                <c:pt idx="5259">
                  <c:v>5234</c:v>
                </c:pt>
                <c:pt idx="5260">
                  <c:v>5235</c:v>
                </c:pt>
                <c:pt idx="5261">
                  <c:v>5236</c:v>
                </c:pt>
                <c:pt idx="5262">
                  <c:v>5237</c:v>
                </c:pt>
                <c:pt idx="5263">
                  <c:v>5238</c:v>
                </c:pt>
                <c:pt idx="5264">
                  <c:v>5239</c:v>
                </c:pt>
                <c:pt idx="5265">
                  <c:v>5240</c:v>
                </c:pt>
                <c:pt idx="5266">
                  <c:v>5241</c:v>
                </c:pt>
                <c:pt idx="5267">
                  <c:v>5242</c:v>
                </c:pt>
                <c:pt idx="5268">
                  <c:v>5243</c:v>
                </c:pt>
                <c:pt idx="5269">
                  <c:v>5244</c:v>
                </c:pt>
                <c:pt idx="5270">
                  <c:v>5245</c:v>
                </c:pt>
                <c:pt idx="5271">
                  <c:v>5246</c:v>
                </c:pt>
                <c:pt idx="5272">
                  <c:v>5247</c:v>
                </c:pt>
                <c:pt idx="5273">
                  <c:v>5248</c:v>
                </c:pt>
                <c:pt idx="5274">
                  <c:v>5249</c:v>
                </c:pt>
                <c:pt idx="5275">
                  <c:v>5250</c:v>
                </c:pt>
                <c:pt idx="5276">
                  <c:v>5251</c:v>
                </c:pt>
                <c:pt idx="5277">
                  <c:v>5252</c:v>
                </c:pt>
                <c:pt idx="5278">
                  <c:v>5253</c:v>
                </c:pt>
                <c:pt idx="5279">
                  <c:v>5254</c:v>
                </c:pt>
                <c:pt idx="5280">
                  <c:v>5255</c:v>
                </c:pt>
                <c:pt idx="5281">
                  <c:v>5256</c:v>
                </c:pt>
                <c:pt idx="5282">
                  <c:v>5257</c:v>
                </c:pt>
                <c:pt idx="5283">
                  <c:v>5258</c:v>
                </c:pt>
                <c:pt idx="5284">
                  <c:v>5259</c:v>
                </c:pt>
                <c:pt idx="5285">
                  <c:v>5260</c:v>
                </c:pt>
                <c:pt idx="5286">
                  <c:v>5261</c:v>
                </c:pt>
                <c:pt idx="5287">
                  <c:v>5262</c:v>
                </c:pt>
                <c:pt idx="5288">
                  <c:v>5263</c:v>
                </c:pt>
                <c:pt idx="5289">
                  <c:v>5264</c:v>
                </c:pt>
                <c:pt idx="5290">
                  <c:v>5265</c:v>
                </c:pt>
                <c:pt idx="5291">
                  <c:v>5266</c:v>
                </c:pt>
                <c:pt idx="5292">
                  <c:v>5267</c:v>
                </c:pt>
                <c:pt idx="5293">
                  <c:v>5268</c:v>
                </c:pt>
                <c:pt idx="5294">
                  <c:v>5269</c:v>
                </c:pt>
                <c:pt idx="5295">
                  <c:v>5270</c:v>
                </c:pt>
                <c:pt idx="5296">
                  <c:v>5271</c:v>
                </c:pt>
                <c:pt idx="5297">
                  <c:v>5272</c:v>
                </c:pt>
                <c:pt idx="5298">
                  <c:v>5273</c:v>
                </c:pt>
                <c:pt idx="5299">
                  <c:v>5274</c:v>
                </c:pt>
                <c:pt idx="5300">
                  <c:v>5275</c:v>
                </c:pt>
                <c:pt idx="5301">
                  <c:v>5276</c:v>
                </c:pt>
                <c:pt idx="5302">
                  <c:v>5277</c:v>
                </c:pt>
                <c:pt idx="5303">
                  <c:v>5278</c:v>
                </c:pt>
                <c:pt idx="5304">
                  <c:v>5279</c:v>
                </c:pt>
                <c:pt idx="5305">
                  <c:v>5280</c:v>
                </c:pt>
                <c:pt idx="5306">
                  <c:v>5281</c:v>
                </c:pt>
                <c:pt idx="5307">
                  <c:v>5282</c:v>
                </c:pt>
                <c:pt idx="5308">
                  <c:v>5283</c:v>
                </c:pt>
                <c:pt idx="5309">
                  <c:v>5284</c:v>
                </c:pt>
                <c:pt idx="5310">
                  <c:v>5285</c:v>
                </c:pt>
                <c:pt idx="5311">
                  <c:v>5286</c:v>
                </c:pt>
                <c:pt idx="5312">
                  <c:v>5287</c:v>
                </c:pt>
                <c:pt idx="5313">
                  <c:v>5288</c:v>
                </c:pt>
                <c:pt idx="5314">
                  <c:v>5289</c:v>
                </c:pt>
                <c:pt idx="5315">
                  <c:v>5290</c:v>
                </c:pt>
                <c:pt idx="5316">
                  <c:v>5291</c:v>
                </c:pt>
                <c:pt idx="5317">
                  <c:v>5292</c:v>
                </c:pt>
                <c:pt idx="5318">
                  <c:v>5293</c:v>
                </c:pt>
                <c:pt idx="5319">
                  <c:v>5294</c:v>
                </c:pt>
                <c:pt idx="5320">
                  <c:v>5295</c:v>
                </c:pt>
                <c:pt idx="5321">
                  <c:v>5296</c:v>
                </c:pt>
                <c:pt idx="5322">
                  <c:v>5297</c:v>
                </c:pt>
                <c:pt idx="5323">
                  <c:v>5298</c:v>
                </c:pt>
                <c:pt idx="5324">
                  <c:v>5299</c:v>
                </c:pt>
                <c:pt idx="5325">
                  <c:v>5300</c:v>
                </c:pt>
                <c:pt idx="5326">
                  <c:v>5301</c:v>
                </c:pt>
                <c:pt idx="5327">
                  <c:v>5302</c:v>
                </c:pt>
                <c:pt idx="5328">
                  <c:v>5303</c:v>
                </c:pt>
                <c:pt idx="5329">
                  <c:v>5304</c:v>
                </c:pt>
                <c:pt idx="5330">
                  <c:v>5305</c:v>
                </c:pt>
                <c:pt idx="5331">
                  <c:v>5306</c:v>
                </c:pt>
                <c:pt idx="5332">
                  <c:v>5307</c:v>
                </c:pt>
                <c:pt idx="5333">
                  <c:v>5308</c:v>
                </c:pt>
                <c:pt idx="5334">
                  <c:v>5309</c:v>
                </c:pt>
                <c:pt idx="5335">
                  <c:v>5310</c:v>
                </c:pt>
                <c:pt idx="5336">
                  <c:v>5311</c:v>
                </c:pt>
                <c:pt idx="5337">
                  <c:v>5312</c:v>
                </c:pt>
                <c:pt idx="5338">
                  <c:v>5313</c:v>
                </c:pt>
                <c:pt idx="5339">
                  <c:v>5314</c:v>
                </c:pt>
                <c:pt idx="5340">
                  <c:v>5315</c:v>
                </c:pt>
                <c:pt idx="5341">
                  <c:v>5316</c:v>
                </c:pt>
                <c:pt idx="5342">
                  <c:v>5317</c:v>
                </c:pt>
                <c:pt idx="5343">
                  <c:v>5318</c:v>
                </c:pt>
                <c:pt idx="5344">
                  <c:v>5319</c:v>
                </c:pt>
                <c:pt idx="5345">
                  <c:v>5320</c:v>
                </c:pt>
                <c:pt idx="5346">
                  <c:v>5321</c:v>
                </c:pt>
                <c:pt idx="5347">
                  <c:v>5322</c:v>
                </c:pt>
                <c:pt idx="5348">
                  <c:v>5323</c:v>
                </c:pt>
                <c:pt idx="5349">
                  <c:v>5324</c:v>
                </c:pt>
                <c:pt idx="5350">
                  <c:v>5325</c:v>
                </c:pt>
                <c:pt idx="5351">
                  <c:v>5326</c:v>
                </c:pt>
                <c:pt idx="5352">
                  <c:v>5327</c:v>
                </c:pt>
                <c:pt idx="5353">
                  <c:v>5328</c:v>
                </c:pt>
                <c:pt idx="5354">
                  <c:v>5329</c:v>
                </c:pt>
                <c:pt idx="5355">
                  <c:v>5330</c:v>
                </c:pt>
                <c:pt idx="5356">
                  <c:v>5331</c:v>
                </c:pt>
                <c:pt idx="5357">
                  <c:v>5332</c:v>
                </c:pt>
                <c:pt idx="5358">
                  <c:v>5333</c:v>
                </c:pt>
                <c:pt idx="5359">
                  <c:v>5334</c:v>
                </c:pt>
                <c:pt idx="5360">
                  <c:v>5335</c:v>
                </c:pt>
                <c:pt idx="5361">
                  <c:v>5336</c:v>
                </c:pt>
                <c:pt idx="5362">
                  <c:v>5337</c:v>
                </c:pt>
                <c:pt idx="5363">
                  <c:v>5338</c:v>
                </c:pt>
                <c:pt idx="5364">
                  <c:v>5339</c:v>
                </c:pt>
                <c:pt idx="5365">
                  <c:v>5340</c:v>
                </c:pt>
                <c:pt idx="5366">
                  <c:v>5341</c:v>
                </c:pt>
                <c:pt idx="5367">
                  <c:v>5342</c:v>
                </c:pt>
                <c:pt idx="5368">
                  <c:v>5343</c:v>
                </c:pt>
                <c:pt idx="5369">
                  <c:v>5344</c:v>
                </c:pt>
                <c:pt idx="5370">
                  <c:v>5345</c:v>
                </c:pt>
                <c:pt idx="5371">
                  <c:v>5346</c:v>
                </c:pt>
                <c:pt idx="5372">
                  <c:v>5347</c:v>
                </c:pt>
                <c:pt idx="5373">
                  <c:v>5348</c:v>
                </c:pt>
                <c:pt idx="5374">
                  <c:v>5349</c:v>
                </c:pt>
                <c:pt idx="5375">
                  <c:v>5350</c:v>
                </c:pt>
                <c:pt idx="5376">
                  <c:v>5351</c:v>
                </c:pt>
                <c:pt idx="5377">
                  <c:v>5352</c:v>
                </c:pt>
                <c:pt idx="5378">
                  <c:v>5353</c:v>
                </c:pt>
                <c:pt idx="5379">
                  <c:v>5354</c:v>
                </c:pt>
                <c:pt idx="5380">
                  <c:v>5355</c:v>
                </c:pt>
                <c:pt idx="5381">
                  <c:v>5356</c:v>
                </c:pt>
                <c:pt idx="5382">
                  <c:v>5357</c:v>
                </c:pt>
                <c:pt idx="5383">
                  <c:v>5358</c:v>
                </c:pt>
                <c:pt idx="5384">
                  <c:v>5359</c:v>
                </c:pt>
                <c:pt idx="5385">
                  <c:v>5360</c:v>
                </c:pt>
                <c:pt idx="5386">
                  <c:v>5361</c:v>
                </c:pt>
                <c:pt idx="5387">
                  <c:v>5362</c:v>
                </c:pt>
                <c:pt idx="5388">
                  <c:v>5363</c:v>
                </c:pt>
                <c:pt idx="5389">
                  <c:v>5364</c:v>
                </c:pt>
                <c:pt idx="5390">
                  <c:v>5365</c:v>
                </c:pt>
                <c:pt idx="5391">
                  <c:v>5366</c:v>
                </c:pt>
                <c:pt idx="5392">
                  <c:v>5367</c:v>
                </c:pt>
                <c:pt idx="5393">
                  <c:v>5368</c:v>
                </c:pt>
                <c:pt idx="5394">
                  <c:v>5369</c:v>
                </c:pt>
                <c:pt idx="5395">
                  <c:v>5370</c:v>
                </c:pt>
                <c:pt idx="5396">
                  <c:v>5371</c:v>
                </c:pt>
                <c:pt idx="5397">
                  <c:v>5372</c:v>
                </c:pt>
                <c:pt idx="5398">
                  <c:v>5373</c:v>
                </c:pt>
                <c:pt idx="5399">
                  <c:v>5374</c:v>
                </c:pt>
                <c:pt idx="5400">
                  <c:v>5375</c:v>
                </c:pt>
                <c:pt idx="5401">
                  <c:v>5376</c:v>
                </c:pt>
                <c:pt idx="5402">
                  <c:v>5377</c:v>
                </c:pt>
                <c:pt idx="5403">
                  <c:v>5378</c:v>
                </c:pt>
                <c:pt idx="5404">
                  <c:v>5379</c:v>
                </c:pt>
                <c:pt idx="5405">
                  <c:v>5380</c:v>
                </c:pt>
                <c:pt idx="5406">
                  <c:v>5381</c:v>
                </c:pt>
                <c:pt idx="5407">
                  <c:v>5382</c:v>
                </c:pt>
                <c:pt idx="5408">
                  <c:v>5383</c:v>
                </c:pt>
                <c:pt idx="5409">
                  <c:v>5384</c:v>
                </c:pt>
                <c:pt idx="5410">
                  <c:v>5385</c:v>
                </c:pt>
                <c:pt idx="5411">
                  <c:v>5386</c:v>
                </c:pt>
                <c:pt idx="5412">
                  <c:v>5387</c:v>
                </c:pt>
                <c:pt idx="5413">
                  <c:v>5388</c:v>
                </c:pt>
                <c:pt idx="5414">
                  <c:v>5389</c:v>
                </c:pt>
                <c:pt idx="5415">
                  <c:v>5390</c:v>
                </c:pt>
                <c:pt idx="5416">
                  <c:v>5391</c:v>
                </c:pt>
                <c:pt idx="5417">
                  <c:v>5392</c:v>
                </c:pt>
                <c:pt idx="5418">
                  <c:v>5393</c:v>
                </c:pt>
                <c:pt idx="5419">
                  <c:v>5394</c:v>
                </c:pt>
                <c:pt idx="5420">
                  <c:v>5395</c:v>
                </c:pt>
                <c:pt idx="5421">
                  <c:v>5396</c:v>
                </c:pt>
                <c:pt idx="5422">
                  <c:v>5397</c:v>
                </c:pt>
                <c:pt idx="5423">
                  <c:v>5398</c:v>
                </c:pt>
                <c:pt idx="5424">
                  <c:v>5399</c:v>
                </c:pt>
                <c:pt idx="5425">
                  <c:v>5400</c:v>
                </c:pt>
                <c:pt idx="5426">
                  <c:v>5401</c:v>
                </c:pt>
                <c:pt idx="5427">
                  <c:v>5402</c:v>
                </c:pt>
                <c:pt idx="5428">
                  <c:v>5403</c:v>
                </c:pt>
                <c:pt idx="5429">
                  <c:v>5404</c:v>
                </c:pt>
                <c:pt idx="5430">
                  <c:v>5405</c:v>
                </c:pt>
                <c:pt idx="5431">
                  <c:v>5406</c:v>
                </c:pt>
                <c:pt idx="5432">
                  <c:v>5407</c:v>
                </c:pt>
                <c:pt idx="5433">
                  <c:v>5408</c:v>
                </c:pt>
                <c:pt idx="5434">
                  <c:v>5409</c:v>
                </c:pt>
                <c:pt idx="5435">
                  <c:v>5410</c:v>
                </c:pt>
                <c:pt idx="5436">
                  <c:v>5411</c:v>
                </c:pt>
                <c:pt idx="5437">
                  <c:v>5412</c:v>
                </c:pt>
                <c:pt idx="5438">
                  <c:v>5413</c:v>
                </c:pt>
                <c:pt idx="5439">
                  <c:v>5414</c:v>
                </c:pt>
                <c:pt idx="5440">
                  <c:v>5415</c:v>
                </c:pt>
                <c:pt idx="5441">
                  <c:v>5416</c:v>
                </c:pt>
                <c:pt idx="5442">
                  <c:v>5417</c:v>
                </c:pt>
                <c:pt idx="5443">
                  <c:v>5418</c:v>
                </c:pt>
                <c:pt idx="5444">
                  <c:v>5419</c:v>
                </c:pt>
                <c:pt idx="5445">
                  <c:v>5420</c:v>
                </c:pt>
                <c:pt idx="5446">
                  <c:v>5421</c:v>
                </c:pt>
                <c:pt idx="5447">
                  <c:v>5422</c:v>
                </c:pt>
                <c:pt idx="5448">
                  <c:v>5423</c:v>
                </c:pt>
                <c:pt idx="5449">
                  <c:v>5424</c:v>
                </c:pt>
                <c:pt idx="5450">
                  <c:v>5425</c:v>
                </c:pt>
                <c:pt idx="5451">
                  <c:v>5426</c:v>
                </c:pt>
                <c:pt idx="5452">
                  <c:v>5427</c:v>
                </c:pt>
                <c:pt idx="5453">
                  <c:v>5428</c:v>
                </c:pt>
                <c:pt idx="5454">
                  <c:v>5429</c:v>
                </c:pt>
                <c:pt idx="5455">
                  <c:v>5430</c:v>
                </c:pt>
                <c:pt idx="5456">
                  <c:v>5431</c:v>
                </c:pt>
                <c:pt idx="5457">
                  <c:v>5432</c:v>
                </c:pt>
                <c:pt idx="5458">
                  <c:v>5433</c:v>
                </c:pt>
                <c:pt idx="5459">
                  <c:v>5434</c:v>
                </c:pt>
                <c:pt idx="5460">
                  <c:v>5435</c:v>
                </c:pt>
                <c:pt idx="5461">
                  <c:v>5436</c:v>
                </c:pt>
                <c:pt idx="5462">
                  <c:v>5437</c:v>
                </c:pt>
                <c:pt idx="5463">
                  <c:v>5438</c:v>
                </c:pt>
                <c:pt idx="5464">
                  <c:v>5439</c:v>
                </c:pt>
                <c:pt idx="5465">
                  <c:v>5440</c:v>
                </c:pt>
                <c:pt idx="5466">
                  <c:v>5441</c:v>
                </c:pt>
                <c:pt idx="5467">
                  <c:v>5442</c:v>
                </c:pt>
                <c:pt idx="5468">
                  <c:v>5443</c:v>
                </c:pt>
                <c:pt idx="5469">
                  <c:v>5444</c:v>
                </c:pt>
                <c:pt idx="5470">
                  <c:v>5445</c:v>
                </c:pt>
                <c:pt idx="5471">
                  <c:v>5446</c:v>
                </c:pt>
                <c:pt idx="5472">
                  <c:v>5447</c:v>
                </c:pt>
                <c:pt idx="5473">
                  <c:v>5448</c:v>
                </c:pt>
                <c:pt idx="5474">
                  <c:v>5449</c:v>
                </c:pt>
                <c:pt idx="5475">
                  <c:v>5450</c:v>
                </c:pt>
                <c:pt idx="5476">
                  <c:v>5451</c:v>
                </c:pt>
                <c:pt idx="5477">
                  <c:v>5452</c:v>
                </c:pt>
                <c:pt idx="5478">
                  <c:v>5453</c:v>
                </c:pt>
                <c:pt idx="5479">
                  <c:v>5454</c:v>
                </c:pt>
                <c:pt idx="5480">
                  <c:v>5455</c:v>
                </c:pt>
                <c:pt idx="5481">
                  <c:v>5456</c:v>
                </c:pt>
                <c:pt idx="5482">
                  <c:v>5457</c:v>
                </c:pt>
                <c:pt idx="5483">
                  <c:v>5458</c:v>
                </c:pt>
                <c:pt idx="5484">
                  <c:v>5459</c:v>
                </c:pt>
                <c:pt idx="5485">
                  <c:v>5460</c:v>
                </c:pt>
                <c:pt idx="5486">
                  <c:v>5461</c:v>
                </c:pt>
                <c:pt idx="5487">
                  <c:v>5462</c:v>
                </c:pt>
                <c:pt idx="5488">
                  <c:v>5463</c:v>
                </c:pt>
                <c:pt idx="5489">
                  <c:v>5464</c:v>
                </c:pt>
                <c:pt idx="5490">
                  <c:v>5465</c:v>
                </c:pt>
                <c:pt idx="5491">
                  <c:v>5466</c:v>
                </c:pt>
                <c:pt idx="5492">
                  <c:v>5467</c:v>
                </c:pt>
                <c:pt idx="5493">
                  <c:v>5468</c:v>
                </c:pt>
                <c:pt idx="5494">
                  <c:v>5469</c:v>
                </c:pt>
                <c:pt idx="5495">
                  <c:v>5470</c:v>
                </c:pt>
                <c:pt idx="5496">
                  <c:v>5471</c:v>
                </c:pt>
                <c:pt idx="5497">
                  <c:v>5472</c:v>
                </c:pt>
                <c:pt idx="5498">
                  <c:v>5473</c:v>
                </c:pt>
                <c:pt idx="5499">
                  <c:v>5474</c:v>
                </c:pt>
                <c:pt idx="5500">
                  <c:v>5475</c:v>
                </c:pt>
                <c:pt idx="5501">
                  <c:v>5476</c:v>
                </c:pt>
                <c:pt idx="5502">
                  <c:v>5477</c:v>
                </c:pt>
                <c:pt idx="5503">
                  <c:v>5478</c:v>
                </c:pt>
                <c:pt idx="5504">
                  <c:v>5479</c:v>
                </c:pt>
                <c:pt idx="5505">
                  <c:v>5480</c:v>
                </c:pt>
                <c:pt idx="5506">
                  <c:v>5481</c:v>
                </c:pt>
                <c:pt idx="5507">
                  <c:v>5482</c:v>
                </c:pt>
                <c:pt idx="5508">
                  <c:v>5483</c:v>
                </c:pt>
                <c:pt idx="5509">
                  <c:v>5484</c:v>
                </c:pt>
                <c:pt idx="5510">
                  <c:v>5485</c:v>
                </c:pt>
                <c:pt idx="5511">
                  <c:v>5486</c:v>
                </c:pt>
                <c:pt idx="5512">
                  <c:v>5487</c:v>
                </c:pt>
                <c:pt idx="5513">
                  <c:v>5488</c:v>
                </c:pt>
                <c:pt idx="5514">
                  <c:v>5489</c:v>
                </c:pt>
                <c:pt idx="5515">
                  <c:v>5490</c:v>
                </c:pt>
                <c:pt idx="5516">
                  <c:v>5491</c:v>
                </c:pt>
                <c:pt idx="5517">
                  <c:v>5492</c:v>
                </c:pt>
                <c:pt idx="5518">
                  <c:v>5493</c:v>
                </c:pt>
                <c:pt idx="5519">
                  <c:v>5494</c:v>
                </c:pt>
                <c:pt idx="5520">
                  <c:v>5495</c:v>
                </c:pt>
                <c:pt idx="5521">
                  <c:v>5496</c:v>
                </c:pt>
                <c:pt idx="5522">
                  <c:v>5497</c:v>
                </c:pt>
                <c:pt idx="5523">
                  <c:v>5498</c:v>
                </c:pt>
                <c:pt idx="5524">
                  <c:v>5499</c:v>
                </c:pt>
                <c:pt idx="5525">
                  <c:v>5500</c:v>
                </c:pt>
                <c:pt idx="5526">
                  <c:v>5501</c:v>
                </c:pt>
                <c:pt idx="5527">
                  <c:v>5502</c:v>
                </c:pt>
                <c:pt idx="5528">
                  <c:v>5503</c:v>
                </c:pt>
                <c:pt idx="5529">
                  <c:v>5504</c:v>
                </c:pt>
                <c:pt idx="5530">
                  <c:v>5505</c:v>
                </c:pt>
                <c:pt idx="5531">
                  <c:v>5506</c:v>
                </c:pt>
                <c:pt idx="5532">
                  <c:v>5507</c:v>
                </c:pt>
                <c:pt idx="5533">
                  <c:v>5508</c:v>
                </c:pt>
                <c:pt idx="5534">
                  <c:v>5509</c:v>
                </c:pt>
                <c:pt idx="5535">
                  <c:v>5510</c:v>
                </c:pt>
                <c:pt idx="5536">
                  <c:v>5511</c:v>
                </c:pt>
                <c:pt idx="5537">
                  <c:v>5512</c:v>
                </c:pt>
                <c:pt idx="5538">
                  <c:v>5513</c:v>
                </c:pt>
                <c:pt idx="5539">
                  <c:v>5514</c:v>
                </c:pt>
                <c:pt idx="5540">
                  <c:v>5515</c:v>
                </c:pt>
                <c:pt idx="5541">
                  <c:v>5516</c:v>
                </c:pt>
                <c:pt idx="5542">
                  <c:v>5517</c:v>
                </c:pt>
                <c:pt idx="5543">
                  <c:v>5518</c:v>
                </c:pt>
                <c:pt idx="5544">
                  <c:v>5519</c:v>
                </c:pt>
                <c:pt idx="5545">
                  <c:v>5520</c:v>
                </c:pt>
                <c:pt idx="5546">
                  <c:v>5521</c:v>
                </c:pt>
                <c:pt idx="5547">
                  <c:v>5522</c:v>
                </c:pt>
                <c:pt idx="5548">
                  <c:v>5523</c:v>
                </c:pt>
                <c:pt idx="5549">
                  <c:v>5524</c:v>
                </c:pt>
                <c:pt idx="5550">
                  <c:v>5525</c:v>
                </c:pt>
                <c:pt idx="5551">
                  <c:v>5526</c:v>
                </c:pt>
                <c:pt idx="5552">
                  <c:v>5527</c:v>
                </c:pt>
                <c:pt idx="5553">
                  <c:v>5528</c:v>
                </c:pt>
                <c:pt idx="5554">
                  <c:v>5529</c:v>
                </c:pt>
                <c:pt idx="5555">
                  <c:v>5530</c:v>
                </c:pt>
                <c:pt idx="5556">
                  <c:v>5531</c:v>
                </c:pt>
                <c:pt idx="5557">
                  <c:v>5532</c:v>
                </c:pt>
                <c:pt idx="5558">
                  <c:v>5533</c:v>
                </c:pt>
                <c:pt idx="5559">
                  <c:v>5534</c:v>
                </c:pt>
                <c:pt idx="5560">
                  <c:v>5535</c:v>
                </c:pt>
                <c:pt idx="5561">
                  <c:v>5536</c:v>
                </c:pt>
                <c:pt idx="5562">
                  <c:v>5537</c:v>
                </c:pt>
                <c:pt idx="5563">
                  <c:v>5538</c:v>
                </c:pt>
                <c:pt idx="5564">
                  <c:v>5539</c:v>
                </c:pt>
                <c:pt idx="5565">
                  <c:v>5540</c:v>
                </c:pt>
                <c:pt idx="5566">
                  <c:v>5541</c:v>
                </c:pt>
                <c:pt idx="5567">
                  <c:v>5542</c:v>
                </c:pt>
                <c:pt idx="5568">
                  <c:v>5543</c:v>
                </c:pt>
                <c:pt idx="5569">
                  <c:v>5544</c:v>
                </c:pt>
                <c:pt idx="5570">
                  <c:v>5545</c:v>
                </c:pt>
                <c:pt idx="5571">
                  <c:v>5546</c:v>
                </c:pt>
                <c:pt idx="5572">
                  <c:v>5547</c:v>
                </c:pt>
                <c:pt idx="5573">
                  <c:v>5548</c:v>
                </c:pt>
                <c:pt idx="5574">
                  <c:v>5549</c:v>
                </c:pt>
                <c:pt idx="5575">
                  <c:v>5550</c:v>
                </c:pt>
                <c:pt idx="5576">
                  <c:v>5551</c:v>
                </c:pt>
                <c:pt idx="5577">
                  <c:v>5552</c:v>
                </c:pt>
                <c:pt idx="5578">
                  <c:v>5553</c:v>
                </c:pt>
                <c:pt idx="5579">
                  <c:v>5554</c:v>
                </c:pt>
                <c:pt idx="5580">
                  <c:v>5555</c:v>
                </c:pt>
                <c:pt idx="5581">
                  <c:v>5556</c:v>
                </c:pt>
                <c:pt idx="5582">
                  <c:v>5557</c:v>
                </c:pt>
                <c:pt idx="5583">
                  <c:v>5558</c:v>
                </c:pt>
                <c:pt idx="5584">
                  <c:v>5559</c:v>
                </c:pt>
                <c:pt idx="5585">
                  <c:v>5560</c:v>
                </c:pt>
                <c:pt idx="5586">
                  <c:v>5561</c:v>
                </c:pt>
                <c:pt idx="5587">
                  <c:v>5562</c:v>
                </c:pt>
                <c:pt idx="5588">
                  <c:v>5563</c:v>
                </c:pt>
                <c:pt idx="5589">
                  <c:v>5564</c:v>
                </c:pt>
                <c:pt idx="5590">
                  <c:v>5565</c:v>
                </c:pt>
                <c:pt idx="5591">
                  <c:v>5566</c:v>
                </c:pt>
                <c:pt idx="5592">
                  <c:v>5567</c:v>
                </c:pt>
                <c:pt idx="5593">
                  <c:v>5568</c:v>
                </c:pt>
                <c:pt idx="5594">
                  <c:v>5569</c:v>
                </c:pt>
                <c:pt idx="5595">
                  <c:v>5570</c:v>
                </c:pt>
                <c:pt idx="5596">
                  <c:v>5571</c:v>
                </c:pt>
                <c:pt idx="5597">
                  <c:v>5572</c:v>
                </c:pt>
                <c:pt idx="5598">
                  <c:v>5573</c:v>
                </c:pt>
                <c:pt idx="5599">
                  <c:v>5574</c:v>
                </c:pt>
                <c:pt idx="5600">
                  <c:v>5575</c:v>
                </c:pt>
                <c:pt idx="5601">
                  <c:v>5576</c:v>
                </c:pt>
                <c:pt idx="5602">
                  <c:v>5577</c:v>
                </c:pt>
                <c:pt idx="5603">
                  <c:v>5578</c:v>
                </c:pt>
                <c:pt idx="5604">
                  <c:v>5579</c:v>
                </c:pt>
                <c:pt idx="5605">
                  <c:v>5580</c:v>
                </c:pt>
                <c:pt idx="5606">
                  <c:v>5581</c:v>
                </c:pt>
                <c:pt idx="5607">
                  <c:v>5582</c:v>
                </c:pt>
                <c:pt idx="5608">
                  <c:v>5583</c:v>
                </c:pt>
                <c:pt idx="5609">
                  <c:v>5584</c:v>
                </c:pt>
                <c:pt idx="5610">
                  <c:v>5585</c:v>
                </c:pt>
                <c:pt idx="5611">
                  <c:v>5586</c:v>
                </c:pt>
                <c:pt idx="5612">
                  <c:v>5587</c:v>
                </c:pt>
                <c:pt idx="5613">
                  <c:v>5588</c:v>
                </c:pt>
                <c:pt idx="5614">
                  <c:v>5589</c:v>
                </c:pt>
                <c:pt idx="5615">
                  <c:v>5590</c:v>
                </c:pt>
                <c:pt idx="5616">
                  <c:v>5591</c:v>
                </c:pt>
                <c:pt idx="5617">
                  <c:v>5592</c:v>
                </c:pt>
                <c:pt idx="5618">
                  <c:v>5593</c:v>
                </c:pt>
                <c:pt idx="5619">
                  <c:v>5594</c:v>
                </c:pt>
                <c:pt idx="5620">
                  <c:v>5595</c:v>
                </c:pt>
                <c:pt idx="5621">
                  <c:v>5596</c:v>
                </c:pt>
                <c:pt idx="5622">
                  <c:v>5597</c:v>
                </c:pt>
                <c:pt idx="5623">
                  <c:v>5598</c:v>
                </c:pt>
                <c:pt idx="5624">
                  <c:v>5599</c:v>
                </c:pt>
                <c:pt idx="5625">
                  <c:v>5600</c:v>
                </c:pt>
                <c:pt idx="5626">
                  <c:v>5601</c:v>
                </c:pt>
                <c:pt idx="5627">
                  <c:v>5602</c:v>
                </c:pt>
                <c:pt idx="5628">
                  <c:v>5603</c:v>
                </c:pt>
                <c:pt idx="5629">
                  <c:v>5604</c:v>
                </c:pt>
                <c:pt idx="5630">
                  <c:v>5605</c:v>
                </c:pt>
                <c:pt idx="5631">
                  <c:v>5606</c:v>
                </c:pt>
                <c:pt idx="5632">
                  <c:v>5607</c:v>
                </c:pt>
                <c:pt idx="5633">
                  <c:v>5608</c:v>
                </c:pt>
                <c:pt idx="5634">
                  <c:v>5609</c:v>
                </c:pt>
                <c:pt idx="5635">
                  <c:v>5610</c:v>
                </c:pt>
                <c:pt idx="5636">
                  <c:v>5611</c:v>
                </c:pt>
                <c:pt idx="5637">
                  <c:v>5612</c:v>
                </c:pt>
                <c:pt idx="5638">
                  <c:v>5613</c:v>
                </c:pt>
                <c:pt idx="5639">
                  <c:v>5614</c:v>
                </c:pt>
                <c:pt idx="5640">
                  <c:v>5615</c:v>
                </c:pt>
                <c:pt idx="5641">
                  <c:v>5616</c:v>
                </c:pt>
                <c:pt idx="5642">
                  <c:v>5617</c:v>
                </c:pt>
                <c:pt idx="5643">
                  <c:v>5618</c:v>
                </c:pt>
                <c:pt idx="5644">
                  <c:v>5619</c:v>
                </c:pt>
                <c:pt idx="5645">
                  <c:v>5620</c:v>
                </c:pt>
                <c:pt idx="5646">
                  <c:v>5621</c:v>
                </c:pt>
                <c:pt idx="5647">
                  <c:v>5622</c:v>
                </c:pt>
                <c:pt idx="5648">
                  <c:v>5623</c:v>
                </c:pt>
                <c:pt idx="5649">
                  <c:v>5624</c:v>
                </c:pt>
                <c:pt idx="5650">
                  <c:v>5625</c:v>
                </c:pt>
                <c:pt idx="5651">
                  <c:v>5626</c:v>
                </c:pt>
                <c:pt idx="5652">
                  <c:v>5627</c:v>
                </c:pt>
                <c:pt idx="5653">
                  <c:v>5628</c:v>
                </c:pt>
                <c:pt idx="5654">
                  <c:v>5629</c:v>
                </c:pt>
                <c:pt idx="5655">
                  <c:v>5630</c:v>
                </c:pt>
                <c:pt idx="5656">
                  <c:v>5631</c:v>
                </c:pt>
                <c:pt idx="5657">
                  <c:v>5632</c:v>
                </c:pt>
                <c:pt idx="5658">
                  <c:v>5633</c:v>
                </c:pt>
                <c:pt idx="5659">
                  <c:v>5634</c:v>
                </c:pt>
                <c:pt idx="5660">
                  <c:v>5635</c:v>
                </c:pt>
                <c:pt idx="5661">
                  <c:v>5636</c:v>
                </c:pt>
                <c:pt idx="5662">
                  <c:v>5637</c:v>
                </c:pt>
                <c:pt idx="5663">
                  <c:v>5638</c:v>
                </c:pt>
                <c:pt idx="5664">
                  <c:v>5639</c:v>
                </c:pt>
                <c:pt idx="5665">
                  <c:v>5640</c:v>
                </c:pt>
                <c:pt idx="5666">
                  <c:v>5641</c:v>
                </c:pt>
                <c:pt idx="5667">
                  <c:v>5642</c:v>
                </c:pt>
                <c:pt idx="5668">
                  <c:v>5643</c:v>
                </c:pt>
                <c:pt idx="5669">
                  <c:v>5644</c:v>
                </c:pt>
                <c:pt idx="5670">
                  <c:v>5645</c:v>
                </c:pt>
                <c:pt idx="5671">
                  <c:v>5646</c:v>
                </c:pt>
                <c:pt idx="5672">
                  <c:v>5647</c:v>
                </c:pt>
                <c:pt idx="5673">
                  <c:v>5648</c:v>
                </c:pt>
                <c:pt idx="5674">
                  <c:v>5649</c:v>
                </c:pt>
                <c:pt idx="5675">
                  <c:v>5650</c:v>
                </c:pt>
                <c:pt idx="5676">
                  <c:v>5651</c:v>
                </c:pt>
                <c:pt idx="5677">
                  <c:v>5652</c:v>
                </c:pt>
                <c:pt idx="5678">
                  <c:v>5653</c:v>
                </c:pt>
                <c:pt idx="5679">
                  <c:v>5654</c:v>
                </c:pt>
                <c:pt idx="5680">
                  <c:v>5655</c:v>
                </c:pt>
                <c:pt idx="5681">
                  <c:v>5656</c:v>
                </c:pt>
                <c:pt idx="5682">
                  <c:v>5657</c:v>
                </c:pt>
                <c:pt idx="5683">
                  <c:v>5658</c:v>
                </c:pt>
                <c:pt idx="5684">
                  <c:v>5659</c:v>
                </c:pt>
                <c:pt idx="5685">
                  <c:v>5660</c:v>
                </c:pt>
                <c:pt idx="5686">
                  <c:v>5661</c:v>
                </c:pt>
                <c:pt idx="5687">
                  <c:v>5662</c:v>
                </c:pt>
                <c:pt idx="5688">
                  <c:v>5663</c:v>
                </c:pt>
                <c:pt idx="5689">
                  <c:v>5664</c:v>
                </c:pt>
                <c:pt idx="5690">
                  <c:v>5665</c:v>
                </c:pt>
                <c:pt idx="5691">
                  <c:v>5666</c:v>
                </c:pt>
                <c:pt idx="5692">
                  <c:v>5667</c:v>
                </c:pt>
                <c:pt idx="5693">
                  <c:v>5668</c:v>
                </c:pt>
                <c:pt idx="5694">
                  <c:v>5669</c:v>
                </c:pt>
                <c:pt idx="5695">
                  <c:v>5670</c:v>
                </c:pt>
                <c:pt idx="5696">
                  <c:v>5671</c:v>
                </c:pt>
                <c:pt idx="5697">
                  <c:v>5672</c:v>
                </c:pt>
                <c:pt idx="5698">
                  <c:v>5673</c:v>
                </c:pt>
                <c:pt idx="5699">
                  <c:v>5674</c:v>
                </c:pt>
                <c:pt idx="5700">
                  <c:v>5675</c:v>
                </c:pt>
                <c:pt idx="5701">
                  <c:v>5676</c:v>
                </c:pt>
                <c:pt idx="5702">
                  <c:v>5677</c:v>
                </c:pt>
                <c:pt idx="5703">
                  <c:v>5678</c:v>
                </c:pt>
                <c:pt idx="5704">
                  <c:v>5679</c:v>
                </c:pt>
                <c:pt idx="5705">
                  <c:v>5680</c:v>
                </c:pt>
                <c:pt idx="5706">
                  <c:v>5681</c:v>
                </c:pt>
                <c:pt idx="5707">
                  <c:v>5682</c:v>
                </c:pt>
                <c:pt idx="5708">
                  <c:v>5683</c:v>
                </c:pt>
                <c:pt idx="5709">
                  <c:v>5684</c:v>
                </c:pt>
                <c:pt idx="5710">
                  <c:v>5685</c:v>
                </c:pt>
                <c:pt idx="5711">
                  <c:v>5686</c:v>
                </c:pt>
                <c:pt idx="5712">
                  <c:v>5687</c:v>
                </c:pt>
                <c:pt idx="5713">
                  <c:v>5688</c:v>
                </c:pt>
                <c:pt idx="5714">
                  <c:v>5689</c:v>
                </c:pt>
                <c:pt idx="5715">
                  <c:v>5690</c:v>
                </c:pt>
                <c:pt idx="5716">
                  <c:v>5691</c:v>
                </c:pt>
                <c:pt idx="5717">
                  <c:v>5692</c:v>
                </c:pt>
                <c:pt idx="5718">
                  <c:v>5693</c:v>
                </c:pt>
                <c:pt idx="5719">
                  <c:v>5694</c:v>
                </c:pt>
                <c:pt idx="5720">
                  <c:v>5695</c:v>
                </c:pt>
                <c:pt idx="5721">
                  <c:v>5696</c:v>
                </c:pt>
                <c:pt idx="5722">
                  <c:v>5697</c:v>
                </c:pt>
                <c:pt idx="5723">
                  <c:v>5698</c:v>
                </c:pt>
                <c:pt idx="5724">
                  <c:v>5699</c:v>
                </c:pt>
                <c:pt idx="5725">
                  <c:v>5700</c:v>
                </c:pt>
                <c:pt idx="5726">
                  <c:v>5701</c:v>
                </c:pt>
                <c:pt idx="5727">
                  <c:v>5702</c:v>
                </c:pt>
                <c:pt idx="5728">
                  <c:v>5703</c:v>
                </c:pt>
                <c:pt idx="5729">
                  <c:v>5704</c:v>
                </c:pt>
                <c:pt idx="5730">
                  <c:v>5705</c:v>
                </c:pt>
                <c:pt idx="5731">
                  <c:v>5706</c:v>
                </c:pt>
                <c:pt idx="5732">
                  <c:v>5707</c:v>
                </c:pt>
                <c:pt idx="5733">
                  <c:v>5708</c:v>
                </c:pt>
                <c:pt idx="5734">
                  <c:v>5709</c:v>
                </c:pt>
                <c:pt idx="5735">
                  <c:v>5710</c:v>
                </c:pt>
                <c:pt idx="5736">
                  <c:v>5711</c:v>
                </c:pt>
                <c:pt idx="5737">
                  <c:v>5712</c:v>
                </c:pt>
                <c:pt idx="5738">
                  <c:v>5713</c:v>
                </c:pt>
                <c:pt idx="5739">
                  <c:v>5714</c:v>
                </c:pt>
                <c:pt idx="5740">
                  <c:v>5715</c:v>
                </c:pt>
                <c:pt idx="5741">
                  <c:v>5716</c:v>
                </c:pt>
                <c:pt idx="5742">
                  <c:v>5717</c:v>
                </c:pt>
                <c:pt idx="5743">
                  <c:v>5718</c:v>
                </c:pt>
                <c:pt idx="5744">
                  <c:v>5719</c:v>
                </c:pt>
                <c:pt idx="5745">
                  <c:v>5720</c:v>
                </c:pt>
                <c:pt idx="5746">
                  <c:v>5721</c:v>
                </c:pt>
                <c:pt idx="5747">
                  <c:v>5722</c:v>
                </c:pt>
                <c:pt idx="5748">
                  <c:v>5723</c:v>
                </c:pt>
                <c:pt idx="5749">
                  <c:v>5724</c:v>
                </c:pt>
                <c:pt idx="5750">
                  <c:v>5725</c:v>
                </c:pt>
                <c:pt idx="5751">
                  <c:v>5726</c:v>
                </c:pt>
                <c:pt idx="5752">
                  <c:v>5727</c:v>
                </c:pt>
                <c:pt idx="5753">
                  <c:v>5728</c:v>
                </c:pt>
                <c:pt idx="5754">
                  <c:v>5729</c:v>
                </c:pt>
                <c:pt idx="5755">
                  <c:v>5730</c:v>
                </c:pt>
                <c:pt idx="5756">
                  <c:v>5731</c:v>
                </c:pt>
                <c:pt idx="5757">
                  <c:v>5732</c:v>
                </c:pt>
                <c:pt idx="5758">
                  <c:v>5733</c:v>
                </c:pt>
                <c:pt idx="5759">
                  <c:v>5734</c:v>
                </c:pt>
                <c:pt idx="5760">
                  <c:v>5735</c:v>
                </c:pt>
                <c:pt idx="5761">
                  <c:v>5736</c:v>
                </c:pt>
                <c:pt idx="5762">
                  <c:v>5737</c:v>
                </c:pt>
                <c:pt idx="5763">
                  <c:v>5738</c:v>
                </c:pt>
                <c:pt idx="5764">
                  <c:v>5739</c:v>
                </c:pt>
                <c:pt idx="5765">
                  <c:v>5740</c:v>
                </c:pt>
                <c:pt idx="5766">
                  <c:v>5741</c:v>
                </c:pt>
                <c:pt idx="5767">
                  <c:v>5742</c:v>
                </c:pt>
                <c:pt idx="5768">
                  <c:v>5743</c:v>
                </c:pt>
                <c:pt idx="5769">
                  <c:v>5744</c:v>
                </c:pt>
                <c:pt idx="5770">
                  <c:v>5745</c:v>
                </c:pt>
                <c:pt idx="5771">
                  <c:v>5746</c:v>
                </c:pt>
                <c:pt idx="5772">
                  <c:v>5747</c:v>
                </c:pt>
                <c:pt idx="5773">
                  <c:v>5748</c:v>
                </c:pt>
                <c:pt idx="5774">
                  <c:v>5749</c:v>
                </c:pt>
                <c:pt idx="5775">
                  <c:v>5750</c:v>
                </c:pt>
                <c:pt idx="5776">
                  <c:v>5751</c:v>
                </c:pt>
                <c:pt idx="5777">
                  <c:v>5752</c:v>
                </c:pt>
                <c:pt idx="5778">
                  <c:v>5753</c:v>
                </c:pt>
                <c:pt idx="5779">
                  <c:v>5754</c:v>
                </c:pt>
                <c:pt idx="5780">
                  <c:v>5755</c:v>
                </c:pt>
                <c:pt idx="5781">
                  <c:v>5756</c:v>
                </c:pt>
                <c:pt idx="5782">
                  <c:v>5757</c:v>
                </c:pt>
                <c:pt idx="5783">
                  <c:v>5758</c:v>
                </c:pt>
                <c:pt idx="5784">
                  <c:v>5759</c:v>
                </c:pt>
                <c:pt idx="5785">
                  <c:v>5760</c:v>
                </c:pt>
                <c:pt idx="5786">
                  <c:v>5761</c:v>
                </c:pt>
                <c:pt idx="5787">
                  <c:v>5762</c:v>
                </c:pt>
                <c:pt idx="5788">
                  <c:v>5763</c:v>
                </c:pt>
                <c:pt idx="5789">
                  <c:v>5764</c:v>
                </c:pt>
                <c:pt idx="5790">
                  <c:v>5765</c:v>
                </c:pt>
                <c:pt idx="5791">
                  <c:v>5766</c:v>
                </c:pt>
                <c:pt idx="5792">
                  <c:v>5767</c:v>
                </c:pt>
                <c:pt idx="5793">
                  <c:v>5768</c:v>
                </c:pt>
                <c:pt idx="5794">
                  <c:v>5769</c:v>
                </c:pt>
                <c:pt idx="5795">
                  <c:v>5770</c:v>
                </c:pt>
                <c:pt idx="5796">
                  <c:v>5771</c:v>
                </c:pt>
                <c:pt idx="5797">
                  <c:v>5772</c:v>
                </c:pt>
                <c:pt idx="5798">
                  <c:v>5773</c:v>
                </c:pt>
                <c:pt idx="5799">
                  <c:v>5774</c:v>
                </c:pt>
                <c:pt idx="5800">
                  <c:v>5775</c:v>
                </c:pt>
                <c:pt idx="5801">
                  <c:v>5776</c:v>
                </c:pt>
                <c:pt idx="5802">
                  <c:v>5777</c:v>
                </c:pt>
                <c:pt idx="5803">
                  <c:v>5778</c:v>
                </c:pt>
                <c:pt idx="5804">
                  <c:v>5779</c:v>
                </c:pt>
                <c:pt idx="5805">
                  <c:v>5780</c:v>
                </c:pt>
                <c:pt idx="5806">
                  <c:v>5781</c:v>
                </c:pt>
                <c:pt idx="5807">
                  <c:v>5782</c:v>
                </c:pt>
                <c:pt idx="5808">
                  <c:v>5783</c:v>
                </c:pt>
                <c:pt idx="5809">
                  <c:v>5784</c:v>
                </c:pt>
                <c:pt idx="5810">
                  <c:v>5785</c:v>
                </c:pt>
                <c:pt idx="5811">
                  <c:v>5786</c:v>
                </c:pt>
                <c:pt idx="5812">
                  <c:v>5787</c:v>
                </c:pt>
                <c:pt idx="5813">
                  <c:v>5788</c:v>
                </c:pt>
                <c:pt idx="5814">
                  <c:v>5789</c:v>
                </c:pt>
                <c:pt idx="5815">
                  <c:v>5790</c:v>
                </c:pt>
                <c:pt idx="5816">
                  <c:v>5791</c:v>
                </c:pt>
                <c:pt idx="5817">
                  <c:v>5792</c:v>
                </c:pt>
                <c:pt idx="5818">
                  <c:v>5793</c:v>
                </c:pt>
                <c:pt idx="5819">
                  <c:v>5794</c:v>
                </c:pt>
                <c:pt idx="5820">
                  <c:v>5795</c:v>
                </c:pt>
                <c:pt idx="5821">
                  <c:v>5796</c:v>
                </c:pt>
                <c:pt idx="5822">
                  <c:v>5797</c:v>
                </c:pt>
                <c:pt idx="5823">
                  <c:v>5798</c:v>
                </c:pt>
                <c:pt idx="5824">
                  <c:v>5799</c:v>
                </c:pt>
                <c:pt idx="5825">
                  <c:v>5800</c:v>
                </c:pt>
                <c:pt idx="5826">
                  <c:v>5801</c:v>
                </c:pt>
                <c:pt idx="5827">
                  <c:v>5802</c:v>
                </c:pt>
                <c:pt idx="5828">
                  <c:v>5803</c:v>
                </c:pt>
                <c:pt idx="5829">
                  <c:v>5804</c:v>
                </c:pt>
                <c:pt idx="5830">
                  <c:v>5805</c:v>
                </c:pt>
                <c:pt idx="5831">
                  <c:v>5806</c:v>
                </c:pt>
                <c:pt idx="5832">
                  <c:v>5807</c:v>
                </c:pt>
                <c:pt idx="5833">
                  <c:v>5808</c:v>
                </c:pt>
                <c:pt idx="5834">
                  <c:v>5809</c:v>
                </c:pt>
                <c:pt idx="5835">
                  <c:v>5810</c:v>
                </c:pt>
                <c:pt idx="5836">
                  <c:v>5811</c:v>
                </c:pt>
                <c:pt idx="5837">
                  <c:v>5812</c:v>
                </c:pt>
                <c:pt idx="5838">
                  <c:v>5813</c:v>
                </c:pt>
                <c:pt idx="5839">
                  <c:v>5814</c:v>
                </c:pt>
                <c:pt idx="5840">
                  <c:v>5815</c:v>
                </c:pt>
                <c:pt idx="5841">
                  <c:v>5816</c:v>
                </c:pt>
                <c:pt idx="5842">
                  <c:v>5817</c:v>
                </c:pt>
                <c:pt idx="5843">
                  <c:v>5818</c:v>
                </c:pt>
                <c:pt idx="5844">
                  <c:v>5819</c:v>
                </c:pt>
                <c:pt idx="5845">
                  <c:v>5820</c:v>
                </c:pt>
                <c:pt idx="5846">
                  <c:v>5821</c:v>
                </c:pt>
                <c:pt idx="5847">
                  <c:v>5822</c:v>
                </c:pt>
                <c:pt idx="5848">
                  <c:v>5823</c:v>
                </c:pt>
                <c:pt idx="5849">
                  <c:v>5824</c:v>
                </c:pt>
                <c:pt idx="5850">
                  <c:v>5825</c:v>
                </c:pt>
                <c:pt idx="5851">
                  <c:v>5826</c:v>
                </c:pt>
                <c:pt idx="5852">
                  <c:v>5827</c:v>
                </c:pt>
                <c:pt idx="5853">
                  <c:v>5828</c:v>
                </c:pt>
                <c:pt idx="5854">
                  <c:v>5829</c:v>
                </c:pt>
                <c:pt idx="5855">
                  <c:v>5830</c:v>
                </c:pt>
                <c:pt idx="5856">
                  <c:v>5831</c:v>
                </c:pt>
                <c:pt idx="5857">
                  <c:v>5832</c:v>
                </c:pt>
                <c:pt idx="5858">
                  <c:v>5833</c:v>
                </c:pt>
                <c:pt idx="5859">
                  <c:v>5834</c:v>
                </c:pt>
                <c:pt idx="5860">
                  <c:v>5835</c:v>
                </c:pt>
                <c:pt idx="5861">
                  <c:v>5836</c:v>
                </c:pt>
                <c:pt idx="5862">
                  <c:v>5837</c:v>
                </c:pt>
                <c:pt idx="5863">
                  <c:v>5838</c:v>
                </c:pt>
                <c:pt idx="5864">
                  <c:v>5839</c:v>
                </c:pt>
                <c:pt idx="5865">
                  <c:v>5840</c:v>
                </c:pt>
                <c:pt idx="5866">
                  <c:v>5841</c:v>
                </c:pt>
                <c:pt idx="5867">
                  <c:v>5842</c:v>
                </c:pt>
                <c:pt idx="5868">
                  <c:v>5843</c:v>
                </c:pt>
                <c:pt idx="5869">
                  <c:v>5844</c:v>
                </c:pt>
                <c:pt idx="5870">
                  <c:v>5845</c:v>
                </c:pt>
                <c:pt idx="5871">
                  <c:v>5846</c:v>
                </c:pt>
                <c:pt idx="5872">
                  <c:v>5847</c:v>
                </c:pt>
                <c:pt idx="5873">
                  <c:v>5848</c:v>
                </c:pt>
                <c:pt idx="5874">
                  <c:v>5849</c:v>
                </c:pt>
                <c:pt idx="5875">
                  <c:v>5850</c:v>
                </c:pt>
                <c:pt idx="5876">
                  <c:v>5851</c:v>
                </c:pt>
                <c:pt idx="5877">
                  <c:v>5852</c:v>
                </c:pt>
                <c:pt idx="5878">
                  <c:v>5853</c:v>
                </c:pt>
                <c:pt idx="5879">
                  <c:v>5854</c:v>
                </c:pt>
                <c:pt idx="5880">
                  <c:v>5855</c:v>
                </c:pt>
                <c:pt idx="5881">
                  <c:v>5856</c:v>
                </c:pt>
                <c:pt idx="5882">
                  <c:v>5857</c:v>
                </c:pt>
                <c:pt idx="5883">
                  <c:v>5858</c:v>
                </c:pt>
                <c:pt idx="5884">
                  <c:v>5859</c:v>
                </c:pt>
                <c:pt idx="5885">
                  <c:v>5860</c:v>
                </c:pt>
                <c:pt idx="5886">
                  <c:v>5861</c:v>
                </c:pt>
                <c:pt idx="5887">
                  <c:v>5862</c:v>
                </c:pt>
                <c:pt idx="5888">
                  <c:v>5863</c:v>
                </c:pt>
                <c:pt idx="5889">
                  <c:v>5864</c:v>
                </c:pt>
                <c:pt idx="5890">
                  <c:v>5865</c:v>
                </c:pt>
                <c:pt idx="5891">
                  <c:v>5866</c:v>
                </c:pt>
                <c:pt idx="5892">
                  <c:v>5867</c:v>
                </c:pt>
                <c:pt idx="5893">
                  <c:v>5868</c:v>
                </c:pt>
                <c:pt idx="5894">
                  <c:v>5869</c:v>
                </c:pt>
                <c:pt idx="5895">
                  <c:v>5870</c:v>
                </c:pt>
                <c:pt idx="5896">
                  <c:v>5871</c:v>
                </c:pt>
                <c:pt idx="5897">
                  <c:v>5872</c:v>
                </c:pt>
                <c:pt idx="5898">
                  <c:v>5873</c:v>
                </c:pt>
                <c:pt idx="5899">
                  <c:v>5874</c:v>
                </c:pt>
                <c:pt idx="5900">
                  <c:v>5875</c:v>
                </c:pt>
                <c:pt idx="5901">
                  <c:v>5876</c:v>
                </c:pt>
                <c:pt idx="5902">
                  <c:v>5877</c:v>
                </c:pt>
                <c:pt idx="5903">
                  <c:v>5878</c:v>
                </c:pt>
                <c:pt idx="5904">
                  <c:v>5879</c:v>
                </c:pt>
                <c:pt idx="5905">
                  <c:v>5880</c:v>
                </c:pt>
                <c:pt idx="5906">
                  <c:v>5881</c:v>
                </c:pt>
                <c:pt idx="5907">
                  <c:v>5882</c:v>
                </c:pt>
                <c:pt idx="5908">
                  <c:v>5883</c:v>
                </c:pt>
                <c:pt idx="5909">
                  <c:v>5884</c:v>
                </c:pt>
                <c:pt idx="5910">
                  <c:v>5885</c:v>
                </c:pt>
                <c:pt idx="5911">
                  <c:v>5886</c:v>
                </c:pt>
                <c:pt idx="5912">
                  <c:v>5887</c:v>
                </c:pt>
                <c:pt idx="5913">
                  <c:v>5888</c:v>
                </c:pt>
                <c:pt idx="5914">
                  <c:v>5889</c:v>
                </c:pt>
                <c:pt idx="5915">
                  <c:v>5890</c:v>
                </c:pt>
                <c:pt idx="5916">
                  <c:v>5891</c:v>
                </c:pt>
                <c:pt idx="5917">
                  <c:v>5892</c:v>
                </c:pt>
                <c:pt idx="5918">
                  <c:v>5893</c:v>
                </c:pt>
                <c:pt idx="5919">
                  <c:v>5894</c:v>
                </c:pt>
                <c:pt idx="5920">
                  <c:v>5895</c:v>
                </c:pt>
                <c:pt idx="5921">
                  <c:v>5896</c:v>
                </c:pt>
                <c:pt idx="5922">
                  <c:v>5897</c:v>
                </c:pt>
                <c:pt idx="5923">
                  <c:v>5898</c:v>
                </c:pt>
                <c:pt idx="5924">
                  <c:v>5899</c:v>
                </c:pt>
                <c:pt idx="5925">
                  <c:v>5900</c:v>
                </c:pt>
                <c:pt idx="5926">
                  <c:v>5901</c:v>
                </c:pt>
                <c:pt idx="5927">
                  <c:v>5902</c:v>
                </c:pt>
                <c:pt idx="5928">
                  <c:v>5903</c:v>
                </c:pt>
                <c:pt idx="5929">
                  <c:v>5904</c:v>
                </c:pt>
                <c:pt idx="5930">
                  <c:v>5905</c:v>
                </c:pt>
                <c:pt idx="5931">
                  <c:v>5906</c:v>
                </c:pt>
                <c:pt idx="5932">
                  <c:v>5907</c:v>
                </c:pt>
                <c:pt idx="5933">
                  <c:v>5908</c:v>
                </c:pt>
                <c:pt idx="5934">
                  <c:v>5909</c:v>
                </c:pt>
                <c:pt idx="5935">
                  <c:v>5910</c:v>
                </c:pt>
                <c:pt idx="5936">
                  <c:v>5911</c:v>
                </c:pt>
                <c:pt idx="5937">
                  <c:v>5912</c:v>
                </c:pt>
                <c:pt idx="5938">
                  <c:v>5913</c:v>
                </c:pt>
                <c:pt idx="5939">
                  <c:v>5914</c:v>
                </c:pt>
                <c:pt idx="5940">
                  <c:v>5915</c:v>
                </c:pt>
                <c:pt idx="5941">
                  <c:v>5916</c:v>
                </c:pt>
                <c:pt idx="5942">
                  <c:v>5917</c:v>
                </c:pt>
                <c:pt idx="5943">
                  <c:v>5918</c:v>
                </c:pt>
                <c:pt idx="5944">
                  <c:v>5919</c:v>
                </c:pt>
                <c:pt idx="5945">
                  <c:v>5920</c:v>
                </c:pt>
                <c:pt idx="5946">
                  <c:v>5921</c:v>
                </c:pt>
                <c:pt idx="5947">
                  <c:v>5922</c:v>
                </c:pt>
                <c:pt idx="5948">
                  <c:v>5923</c:v>
                </c:pt>
                <c:pt idx="5949">
                  <c:v>5924</c:v>
                </c:pt>
                <c:pt idx="5950">
                  <c:v>5925</c:v>
                </c:pt>
                <c:pt idx="5951">
                  <c:v>5926</c:v>
                </c:pt>
                <c:pt idx="5952">
                  <c:v>5927</c:v>
                </c:pt>
                <c:pt idx="5953">
                  <c:v>5928</c:v>
                </c:pt>
                <c:pt idx="5954">
                  <c:v>5929</c:v>
                </c:pt>
                <c:pt idx="5955">
                  <c:v>5930</c:v>
                </c:pt>
                <c:pt idx="5956">
                  <c:v>5931</c:v>
                </c:pt>
                <c:pt idx="5957">
                  <c:v>5932</c:v>
                </c:pt>
                <c:pt idx="5958">
                  <c:v>5933</c:v>
                </c:pt>
                <c:pt idx="5959">
                  <c:v>5934</c:v>
                </c:pt>
                <c:pt idx="5960">
                  <c:v>5935</c:v>
                </c:pt>
                <c:pt idx="5961">
                  <c:v>5936</c:v>
                </c:pt>
                <c:pt idx="5962">
                  <c:v>5937</c:v>
                </c:pt>
                <c:pt idx="5963">
                  <c:v>5938</c:v>
                </c:pt>
                <c:pt idx="5964">
                  <c:v>5939</c:v>
                </c:pt>
                <c:pt idx="5965">
                  <c:v>5940</c:v>
                </c:pt>
                <c:pt idx="5966">
                  <c:v>5941</c:v>
                </c:pt>
                <c:pt idx="5967">
                  <c:v>5942</c:v>
                </c:pt>
                <c:pt idx="5968">
                  <c:v>5943</c:v>
                </c:pt>
                <c:pt idx="5969">
                  <c:v>5944</c:v>
                </c:pt>
                <c:pt idx="5970">
                  <c:v>5945</c:v>
                </c:pt>
                <c:pt idx="5971">
                  <c:v>5946</c:v>
                </c:pt>
                <c:pt idx="5972">
                  <c:v>5947</c:v>
                </c:pt>
                <c:pt idx="5973">
                  <c:v>5948</c:v>
                </c:pt>
                <c:pt idx="5974">
                  <c:v>5949</c:v>
                </c:pt>
                <c:pt idx="5975">
                  <c:v>5950</c:v>
                </c:pt>
                <c:pt idx="5976">
                  <c:v>5951</c:v>
                </c:pt>
                <c:pt idx="5977">
                  <c:v>5952</c:v>
                </c:pt>
                <c:pt idx="5978">
                  <c:v>5953</c:v>
                </c:pt>
                <c:pt idx="5979">
                  <c:v>5954</c:v>
                </c:pt>
                <c:pt idx="5980">
                  <c:v>5955</c:v>
                </c:pt>
                <c:pt idx="5981">
                  <c:v>5956</c:v>
                </c:pt>
                <c:pt idx="5982">
                  <c:v>5957</c:v>
                </c:pt>
                <c:pt idx="5983">
                  <c:v>5958</c:v>
                </c:pt>
                <c:pt idx="5984">
                  <c:v>5959</c:v>
                </c:pt>
                <c:pt idx="5985">
                  <c:v>5960</c:v>
                </c:pt>
                <c:pt idx="5986">
                  <c:v>5961</c:v>
                </c:pt>
                <c:pt idx="5987">
                  <c:v>5962</c:v>
                </c:pt>
                <c:pt idx="5988">
                  <c:v>5963</c:v>
                </c:pt>
                <c:pt idx="5989">
                  <c:v>5964</c:v>
                </c:pt>
                <c:pt idx="5990">
                  <c:v>5965</c:v>
                </c:pt>
                <c:pt idx="5991">
                  <c:v>5966</c:v>
                </c:pt>
                <c:pt idx="5992">
                  <c:v>5967</c:v>
                </c:pt>
                <c:pt idx="5993">
                  <c:v>5968</c:v>
                </c:pt>
                <c:pt idx="5994">
                  <c:v>5969</c:v>
                </c:pt>
                <c:pt idx="5995">
                  <c:v>5970</c:v>
                </c:pt>
                <c:pt idx="5996">
                  <c:v>5971</c:v>
                </c:pt>
                <c:pt idx="5997">
                  <c:v>5972</c:v>
                </c:pt>
                <c:pt idx="5998">
                  <c:v>5973</c:v>
                </c:pt>
                <c:pt idx="5999">
                  <c:v>5974</c:v>
                </c:pt>
                <c:pt idx="6000">
                  <c:v>5975</c:v>
                </c:pt>
                <c:pt idx="6001">
                  <c:v>5976</c:v>
                </c:pt>
                <c:pt idx="6002">
                  <c:v>5977</c:v>
                </c:pt>
                <c:pt idx="6003">
                  <c:v>5978</c:v>
                </c:pt>
                <c:pt idx="6004">
                  <c:v>5979</c:v>
                </c:pt>
                <c:pt idx="6005">
                  <c:v>5980</c:v>
                </c:pt>
                <c:pt idx="6006">
                  <c:v>5981</c:v>
                </c:pt>
                <c:pt idx="6007">
                  <c:v>5982</c:v>
                </c:pt>
                <c:pt idx="6008">
                  <c:v>5983</c:v>
                </c:pt>
                <c:pt idx="6009">
                  <c:v>5984</c:v>
                </c:pt>
                <c:pt idx="6010">
                  <c:v>5985</c:v>
                </c:pt>
                <c:pt idx="6011">
                  <c:v>5986</c:v>
                </c:pt>
                <c:pt idx="6012">
                  <c:v>5987</c:v>
                </c:pt>
                <c:pt idx="6013">
                  <c:v>5988</c:v>
                </c:pt>
                <c:pt idx="6014">
                  <c:v>5989</c:v>
                </c:pt>
                <c:pt idx="6015">
                  <c:v>5990</c:v>
                </c:pt>
                <c:pt idx="6016">
                  <c:v>5991</c:v>
                </c:pt>
                <c:pt idx="6017">
                  <c:v>5992</c:v>
                </c:pt>
                <c:pt idx="6018">
                  <c:v>5993</c:v>
                </c:pt>
                <c:pt idx="6019">
                  <c:v>5994</c:v>
                </c:pt>
                <c:pt idx="6020">
                  <c:v>5995</c:v>
                </c:pt>
                <c:pt idx="6021">
                  <c:v>5996</c:v>
                </c:pt>
                <c:pt idx="6022">
                  <c:v>5997</c:v>
                </c:pt>
                <c:pt idx="6023">
                  <c:v>5998</c:v>
                </c:pt>
                <c:pt idx="6024">
                  <c:v>5999</c:v>
                </c:pt>
                <c:pt idx="6025">
                  <c:v>6000</c:v>
                </c:pt>
                <c:pt idx="6026">
                  <c:v>6001</c:v>
                </c:pt>
                <c:pt idx="6027">
                  <c:v>6002</c:v>
                </c:pt>
                <c:pt idx="6028">
                  <c:v>6003</c:v>
                </c:pt>
                <c:pt idx="6029">
                  <c:v>6004</c:v>
                </c:pt>
                <c:pt idx="6030">
                  <c:v>6005</c:v>
                </c:pt>
                <c:pt idx="6031">
                  <c:v>6006</c:v>
                </c:pt>
                <c:pt idx="6032">
                  <c:v>6007</c:v>
                </c:pt>
                <c:pt idx="6033">
                  <c:v>6008</c:v>
                </c:pt>
                <c:pt idx="6034">
                  <c:v>6009</c:v>
                </c:pt>
                <c:pt idx="6035">
                  <c:v>6010</c:v>
                </c:pt>
                <c:pt idx="6036">
                  <c:v>6011</c:v>
                </c:pt>
                <c:pt idx="6037">
                  <c:v>6012</c:v>
                </c:pt>
                <c:pt idx="6038">
                  <c:v>6013</c:v>
                </c:pt>
                <c:pt idx="6039">
                  <c:v>6014</c:v>
                </c:pt>
                <c:pt idx="6040">
                  <c:v>6015</c:v>
                </c:pt>
                <c:pt idx="6041">
                  <c:v>6016</c:v>
                </c:pt>
                <c:pt idx="6042">
                  <c:v>6017</c:v>
                </c:pt>
                <c:pt idx="6043">
                  <c:v>6018</c:v>
                </c:pt>
                <c:pt idx="6044">
                  <c:v>6019</c:v>
                </c:pt>
                <c:pt idx="6045">
                  <c:v>6020</c:v>
                </c:pt>
                <c:pt idx="6046">
                  <c:v>6021</c:v>
                </c:pt>
                <c:pt idx="6047">
                  <c:v>6022</c:v>
                </c:pt>
                <c:pt idx="6048">
                  <c:v>6023</c:v>
                </c:pt>
                <c:pt idx="6049">
                  <c:v>6024</c:v>
                </c:pt>
                <c:pt idx="6050">
                  <c:v>6025</c:v>
                </c:pt>
                <c:pt idx="6051">
                  <c:v>6026</c:v>
                </c:pt>
                <c:pt idx="6052">
                  <c:v>6027</c:v>
                </c:pt>
                <c:pt idx="6053">
                  <c:v>6028</c:v>
                </c:pt>
                <c:pt idx="6054">
                  <c:v>6029</c:v>
                </c:pt>
                <c:pt idx="6055">
                  <c:v>6030</c:v>
                </c:pt>
                <c:pt idx="6056">
                  <c:v>6031</c:v>
                </c:pt>
                <c:pt idx="6057">
                  <c:v>6032</c:v>
                </c:pt>
                <c:pt idx="6058">
                  <c:v>6033</c:v>
                </c:pt>
                <c:pt idx="6059">
                  <c:v>6034</c:v>
                </c:pt>
                <c:pt idx="6060">
                  <c:v>6035</c:v>
                </c:pt>
                <c:pt idx="6061">
                  <c:v>6036</c:v>
                </c:pt>
                <c:pt idx="6062">
                  <c:v>6037</c:v>
                </c:pt>
                <c:pt idx="6063">
                  <c:v>6038</c:v>
                </c:pt>
                <c:pt idx="6064">
                  <c:v>6039</c:v>
                </c:pt>
                <c:pt idx="6065">
                  <c:v>6040</c:v>
                </c:pt>
                <c:pt idx="6066">
                  <c:v>6041</c:v>
                </c:pt>
                <c:pt idx="6067">
                  <c:v>6042</c:v>
                </c:pt>
                <c:pt idx="6068">
                  <c:v>6043</c:v>
                </c:pt>
                <c:pt idx="6069">
                  <c:v>6044</c:v>
                </c:pt>
                <c:pt idx="6070">
                  <c:v>6045</c:v>
                </c:pt>
                <c:pt idx="6071">
                  <c:v>6046</c:v>
                </c:pt>
                <c:pt idx="6072">
                  <c:v>6047</c:v>
                </c:pt>
                <c:pt idx="6073">
                  <c:v>6048</c:v>
                </c:pt>
                <c:pt idx="6074">
                  <c:v>6049</c:v>
                </c:pt>
                <c:pt idx="6075">
                  <c:v>6050</c:v>
                </c:pt>
                <c:pt idx="6076">
                  <c:v>6051</c:v>
                </c:pt>
                <c:pt idx="6077">
                  <c:v>6052</c:v>
                </c:pt>
                <c:pt idx="6078">
                  <c:v>6053</c:v>
                </c:pt>
                <c:pt idx="6079">
                  <c:v>6054</c:v>
                </c:pt>
                <c:pt idx="6080">
                  <c:v>6055</c:v>
                </c:pt>
                <c:pt idx="6081">
                  <c:v>6056</c:v>
                </c:pt>
                <c:pt idx="6082">
                  <c:v>6057</c:v>
                </c:pt>
                <c:pt idx="6083">
                  <c:v>6058</c:v>
                </c:pt>
                <c:pt idx="6084">
                  <c:v>6059</c:v>
                </c:pt>
                <c:pt idx="6085">
                  <c:v>6060</c:v>
                </c:pt>
                <c:pt idx="6086">
                  <c:v>6061</c:v>
                </c:pt>
                <c:pt idx="6087">
                  <c:v>6062</c:v>
                </c:pt>
                <c:pt idx="6088">
                  <c:v>6063</c:v>
                </c:pt>
                <c:pt idx="6089">
                  <c:v>6064</c:v>
                </c:pt>
                <c:pt idx="6090">
                  <c:v>6065</c:v>
                </c:pt>
                <c:pt idx="6091">
                  <c:v>6066</c:v>
                </c:pt>
                <c:pt idx="6092">
                  <c:v>6067</c:v>
                </c:pt>
                <c:pt idx="6093">
                  <c:v>6068</c:v>
                </c:pt>
                <c:pt idx="6094">
                  <c:v>6069</c:v>
                </c:pt>
                <c:pt idx="6095">
                  <c:v>6070</c:v>
                </c:pt>
                <c:pt idx="6096">
                  <c:v>6071</c:v>
                </c:pt>
                <c:pt idx="6097">
                  <c:v>6072</c:v>
                </c:pt>
                <c:pt idx="6098">
                  <c:v>6073</c:v>
                </c:pt>
                <c:pt idx="6099">
                  <c:v>6074</c:v>
                </c:pt>
                <c:pt idx="6100">
                  <c:v>6075</c:v>
                </c:pt>
                <c:pt idx="6101">
                  <c:v>6076</c:v>
                </c:pt>
                <c:pt idx="6102">
                  <c:v>6077</c:v>
                </c:pt>
                <c:pt idx="6103">
                  <c:v>6078</c:v>
                </c:pt>
                <c:pt idx="6104">
                  <c:v>6079</c:v>
                </c:pt>
                <c:pt idx="6105">
                  <c:v>6080</c:v>
                </c:pt>
                <c:pt idx="6106">
                  <c:v>6081</c:v>
                </c:pt>
                <c:pt idx="6107">
                  <c:v>6082</c:v>
                </c:pt>
                <c:pt idx="6108">
                  <c:v>6083</c:v>
                </c:pt>
                <c:pt idx="6109">
                  <c:v>6084</c:v>
                </c:pt>
                <c:pt idx="6110">
                  <c:v>6085</c:v>
                </c:pt>
                <c:pt idx="6111">
                  <c:v>6086</c:v>
                </c:pt>
                <c:pt idx="6112">
                  <c:v>6087</c:v>
                </c:pt>
                <c:pt idx="6113">
                  <c:v>6088</c:v>
                </c:pt>
                <c:pt idx="6114">
                  <c:v>6089</c:v>
                </c:pt>
                <c:pt idx="6115">
                  <c:v>6090</c:v>
                </c:pt>
                <c:pt idx="6116">
                  <c:v>6091</c:v>
                </c:pt>
                <c:pt idx="6117">
                  <c:v>6092</c:v>
                </c:pt>
                <c:pt idx="6118">
                  <c:v>6093</c:v>
                </c:pt>
                <c:pt idx="6119">
                  <c:v>6094</c:v>
                </c:pt>
                <c:pt idx="6120">
                  <c:v>6095</c:v>
                </c:pt>
                <c:pt idx="6121">
                  <c:v>6096</c:v>
                </c:pt>
                <c:pt idx="6122">
                  <c:v>6097</c:v>
                </c:pt>
                <c:pt idx="6123">
                  <c:v>6098</c:v>
                </c:pt>
                <c:pt idx="6124">
                  <c:v>6099</c:v>
                </c:pt>
                <c:pt idx="6125">
                  <c:v>6100</c:v>
                </c:pt>
                <c:pt idx="6126">
                  <c:v>6101</c:v>
                </c:pt>
                <c:pt idx="6127">
                  <c:v>6102</c:v>
                </c:pt>
                <c:pt idx="6128">
                  <c:v>6103</c:v>
                </c:pt>
                <c:pt idx="6129">
                  <c:v>6104</c:v>
                </c:pt>
                <c:pt idx="6130">
                  <c:v>6105</c:v>
                </c:pt>
                <c:pt idx="6131">
                  <c:v>6106</c:v>
                </c:pt>
                <c:pt idx="6132">
                  <c:v>6107</c:v>
                </c:pt>
                <c:pt idx="6133">
                  <c:v>6108</c:v>
                </c:pt>
                <c:pt idx="6134">
                  <c:v>6109</c:v>
                </c:pt>
                <c:pt idx="6135">
                  <c:v>6110</c:v>
                </c:pt>
                <c:pt idx="6136">
                  <c:v>6111</c:v>
                </c:pt>
                <c:pt idx="6137">
                  <c:v>6112</c:v>
                </c:pt>
                <c:pt idx="6138">
                  <c:v>6113</c:v>
                </c:pt>
                <c:pt idx="6139">
                  <c:v>6114</c:v>
                </c:pt>
                <c:pt idx="6140">
                  <c:v>6115</c:v>
                </c:pt>
                <c:pt idx="6141">
                  <c:v>6116</c:v>
                </c:pt>
                <c:pt idx="6142">
                  <c:v>6117</c:v>
                </c:pt>
                <c:pt idx="6143">
                  <c:v>6118</c:v>
                </c:pt>
                <c:pt idx="6144">
                  <c:v>6119</c:v>
                </c:pt>
                <c:pt idx="6145">
                  <c:v>6120</c:v>
                </c:pt>
                <c:pt idx="6146">
                  <c:v>6121</c:v>
                </c:pt>
                <c:pt idx="6147">
                  <c:v>6122</c:v>
                </c:pt>
                <c:pt idx="6148">
                  <c:v>6123</c:v>
                </c:pt>
                <c:pt idx="6149">
                  <c:v>6124</c:v>
                </c:pt>
                <c:pt idx="6150">
                  <c:v>6125</c:v>
                </c:pt>
                <c:pt idx="6151">
                  <c:v>6126</c:v>
                </c:pt>
                <c:pt idx="6152">
                  <c:v>6127</c:v>
                </c:pt>
                <c:pt idx="6153">
                  <c:v>6128</c:v>
                </c:pt>
                <c:pt idx="6154">
                  <c:v>6129</c:v>
                </c:pt>
                <c:pt idx="6155">
                  <c:v>6130</c:v>
                </c:pt>
                <c:pt idx="6156">
                  <c:v>6131</c:v>
                </c:pt>
                <c:pt idx="6157">
                  <c:v>6132</c:v>
                </c:pt>
                <c:pt idx="6158">
                  <c:v>6133</c:v>
                </c:pt>
                <c:pt idx="6159">
                  <c:v>6134</c:v>
                </c:pt>
                <c:pt idx="6160">
                  <c:v>6135</c:v>
                </c:pt>
                <c:pt idx="6161">
                  <c:v>6136</c:v>
                </c:pt>
                <c:pt idx="6162">
                  <c:v>6137</c:v>
                </c:pt>
                <c:pt idx="6163">
                  <c:v>6138</c:v>
                </c:pt>
                <c:pt idx="6164">
                  <c:v>6139</c:v>
                </c:pt>
                <c:pt idx="6165">
                  <c:v>6140</c:v>
                </c:pt>
                <c:pt idx="6166">
                  <c:v>6141</c:v>
                </c:pt>
                <c:pt idx="6167">
                  <c:v>6142</c:v>
                </c:pt>
                <c:pt idx="6168">
                  <c:v>6143</c:v>
                </c:pt>
                <c:pt idx="6169">
                  <c:v>6144</c:v>
                </c:pt>
                <c:pt idx="6170">
                  <c:v>6145</c:v>
                </c:pt>
                <c:pt idx="6171">
                  <c:v>6146</c:v>
                </c:pt>
                <c:pt idx="6172">
                  <c:v>6147</c:v>
                </c:pt>
                <c:pt idx="6173">
                  <c:v>6148</c:v>
                </c:pt>
                <c:pt idx="6174">
                  <c:v>6149</c:v>
                </c:pt>
                <c:pt idx="6175">
                  <c:v>6150</c:v>
                </c:pt>
                <c:pt idx="6176">
                  <c:v>6151</c:v>
                </c:pt>
                <c:pt idx="6177">
                  <c:v>6152</c:v>
                </c:pt>
                <c:pt idx="6178">
                  <c:v>6153</c:v>
                </c:pt>
                <c:pt idx="6179">
                  <c:v>6154</c:v>
                </c:pt>
                <c:pt idx="6180">
                  <c:v>6155</c:v>
                </c:pt>
                <c:pt idx="6181">
                  <c:v>6156</c:v>
                </c:pt>
                <c:pt idx="6182">
                  <c:v>6157</c:v>
                </c:pt>
                <c:pt idx="6183">
                  <c:v>6158</c:v>
                </c:pt>
                <c:pt idx="6184">
                  <c:v>6159</c:v>
                </c:pt>
                <c:pt idx="6185">
                  <c:v>6160</c:v>
                </c:pt>
                <c:pt idx="6186">
                  <c:v>6161</c:v>
                </c:pt>
                <c:pt idx="6187">
                  <c:v>6162</c:v>
                </c:pt>
                <c:pt idx="6188">
                  <c:v>6163</c:v>
                </c:pt>
                <c:pt idx="6189">
                  <c:v>6164</c:v>
                </c:pt>
                <c:pt idx="6190">
                  <c:v>6165</c:v>
                </c:pt>
                <c:pt idx="6191">
                  <c:v>6166</c:v>
                </c:pt>
                <c:pt idx="6192">
                  <c:v>6167</c:v>
                </c:pt>
                <c:pt idx="6193">
                  <c:v>6168</c:v>
                </c:pt>
                <c:pt idx="6194">
                  <c:v>6169</c:v>
                </c:pt>
                <c:pt idx="6195">
                  <c:v>6170</c:v>
                </c:pt>
                <c:pt idx="6196">
                  <c:v>6171</c:v>
                </c:pt>
                <c:pt idx="6197">
                  <c:v>6172</c:v>
                </c:pt>
                <c:pt idx="6198">
                  <c:v>6173</c:v>
                </c:pt>
                <c:pt idx="6199">
                  <c:v>6174</c:v>
                </c:pt>
                <c:pt idx="6200">
                  <c:v>6175</c:v>
                </c:pt>
                <c:pt idx="6201">
                  <c:v>6176</c:v>
                </c:pt>
                <c:pt idx="6202">
                  <c:v>6177</c:v>
                </c:pt>
                <c:pt idx="6203">
                  <c:v>6178</c:v>
                </c:pt>
                <c:pt idx="6204">
                  <c:v>6179</c:v>
                </c:pt>
                <c:pt idx="6205">
                  <c:v>6180</c:v>
                </c:pt>
                <c:pt idx="6206">
                  <c:v>6181</c:v>
                </c:pt>
                <c:pt idx="6207">
                  <c:v>6182</c:v>
                </c:pt>
                <c:pt idx="6208">
                  <c:v>6183</c:v>
                </c:pt>
                <c:pt idx="6209">
                  <c:v>6184</c:v>
                </c:pt>
                <c:pt idx="6210">
                  <c:v>6185</c:v>
                </c:pt>
                <c:pt idx="6211">
                  <c:v>6186</c:v>
                </c:pt>
                <c:pt idx="6212">
                  <c:v>6187</c:v>
                </c:pt>
                <c:pt idx="6213">
                  <c:v>6188</c:v>
                </c:pt>
                <c:pt idx="6214">
                  <c:v>6189</c:v>
                </c:pt>
                <c:pt idx="6215">
                  <c:v>6190</c:v>
                </c:pt>
                <c:pt idx="6216">
                  <c:v>6191</c:v>
                </c:pt>
                <c:pt idx="6217">
                  <c:v>6192</c:v>
                </c:pt>
                <c:pt idx="6218">
                  <c:v>6193</c:v>
                </c:pt>
                <c:pt idx="6219">
                  <c:v>6194</c:v>
                </c:pt>
                <c:pt idx="6220">
                  <c:v>6195</c:v>
                </c:pt>
                <c:pt idx="6221">
                  <c:v>6196</c:v>
                </c:pt>
                <c:pt idx="6222">
                  <c:v>6197</c:v>
                </c:pt>
                <c:pt idx="6223">
                  <c:v>6198</c:v>
                </c:pt>
                <c:pt idx="6224">
                  <c:v>6199</c:v>
                </c:pt>
                <c:pt idx="6225">
                  <c:v>6200</c:v>
                </c:pt>
                <c:pt idx="6226">
                  <c:v>6201</c:v>
                </c:pt>
                <c:pt idx="6227">
                  <c:v>6202</c:v>
                </c:pt>
                <c:pt idx="6228">
                  <c:v>6203</c:v>
                </c:pt>
                <c:pt idx="6229">
                  <c:v>6204</c:v>
                </c:pt>
                <c:pt idx="6230">
                  <c:v>6205</c:v>
                </c:pt>
                <c:pt idx="6231">
                  <c:v>6206</c:v>
                </c:pt>
                <c:pt idx="6232">
                  <c:v>6207</c:v>
                </c:pt>
                <c:pt idx="6233">
                  <c:v>6208</c:v>
                </c:pt>
                <c:pt idx="6234">
                  <c:v>6209</c:v>
                </c:pt>
                <c:pt idx="6235">
                  <c:v>6210</c:v>
                </c:pt>
                <c:pt idx="6236">
                  <c:v>6211</c:v>
                </c:pt>
                <c:pt idx="6237">
                  <c:v>6212</c:v>
                </c:pt>
                <c:pt idx="6238">
                  <c:v>6213</c:v>
                </c:pt>
                <c:pt idx="6239">
                  <c:v>6214</c:v>
                </c:pt>
                <c:pt idx="6240">
                  <c:v>6215</c:v>
                </c:pt>
                <c:pt idx="6241">
                  <c:v>6216</c:v>
                </c:pt>
                <c:pt idx="6242">
                  <c:v>6217</c:v>
                </c:pt>
                <c:pt idx="6243">
                  <c:v>6218</c:v>
                </c:pt>
                <c:pt idx="6244">
                  <c:v>6219</c:v>
                </c:pt>
                <c:pt idx="6245">
                  <c:v>6220</c:v>
                </c:pt>
                <c:pt idx="6246">
                  <c:v>6221</c:v>
                </c:pt>
                <c:pt idx="6247">
                  <c:v>6222</c:v>
                </c:pt>
                <c:pt idx="6248">
                  <c:v>6223</c:v>
                </c:pt>
                <c:pt idx="6249">
                  <c:v>6224</c:v>
                </c:pt>
                <c:pt idx="6250">
                  <c:v>6225</c:v>
                </c:pt>
                <c:pt idx="6251">
                  <c:v>6226</c:v>
                </c:pt>
                <c:pt idx="6252">
                  <c:v>6227</c:v>
                </c:pt>
                <c:pt idx="6253">
                  <c:v>6228</c:v>
                </c:pt>
                <c:pt idx="6254">
                  <c:v>6229</c:v>
                </c:pt>
                <c:pt idx="6255">
                  <c:v>6230</c:v>
                </c:pt>
                <c:pt idx="6256">
                  <c:v>6231</c:v>
                </c:pt>
                <c:pt idx="6257">
                  <c:v>6232</c:v>
                </c:pt>
                <c:pt idx="6258">
                  <c:v>6233</c:v>
                </c:pt>
                <c:pt idx="6259">
                  <c:v>6234</c:v>
                </c:pt>
                <c:pt idx="6260">
                  <c:v>6235</c:v>
                </c:pt>
                <c:pt idx="6261">
                  <c:v>6236</c:v>
                </c:pt>
                <c:pt idx="6262">
                  <c:v>6237</c:v>
                </c:pt>
                <c:pt idx="6263">
                  <c:v>6238</c:v>
                </c:pt>
                <c:pt idx="6264">
                  <c:v>6239</c:v>
                </c:pt>
                <c:pt idx="6265">
                  <c:v>6240</c:v>
                </c:pt>
                <c:pt idx="6266">
                  <c:v>6241</c:v>
                </c:pt>
                <c:pt idx="6267">
                  <c:v>6242</c:v>
                </c:pt>
                <c:pt idx="6268">
                  <c:v>6243</c:v>
                </c:pt>
                <c:pt idx="6269">
                  <c:v>6244</c:v>
                </c:pt>
                <c:pt idx="6270">
                  <c:v>6245</c:v>
                </c:pt>
                <c:pt idx="6271">
                  <c:v>6246</c:v>
                </c:pt>
                <c:pt idx="6272">
                  <c:v>6247</c:v>
                </c:pt>
                <c:pt idx="6273">
                  <c:v>6248</c:v>
                </c:pt>
                <c:pt idx="6274">
                  <c:v>6249</c:v>
                </c:pt>
                <c:pt idx="6275">
                  <c:v>6250</c:v>
                </c:pt>
                <c:pt idx="6276">
                  <c:v>6251</c:v>
                </c:pt>
                <c:pt idx="6277">
                  <c:v>6252</c:v>
                </c:pt>
                <c:pt idx="6278">
                  <c:v>6253</c:v>
                </c:pt>
                <c:pt idx="6279">
                  <c:v>6254</c:v>
                </c:pt>
                <c:pt idx="6280">
                  <c:v>6255</c:v>
                </c:pt>
                <c:pt idx="6281">
                  <c:v>6256</c:v>
                </c:pt>
                <c:pt idx="6282">
                  <c:v>6257</c:v>
                </c:pt>
                <c:pt idx="6283">
                  <c:v>6258</c:v>
                </c:pt>
                <c:pt idx="6284">
                  <c:v>6259</c:v>
                </c:pt>
                <c:pt idx="6285">
                  <c:v>6260</c:v>
                </c:pt>
                <c:pt idx="6286">
                  <c:v>6261</c:v>
                </c:pt>
                <c:pt idx="6287">
                  <c:v>6262</c:v>
                </c:pt>
                <c:pt idx="6288">
                  <c:v>6263</c:v>
                </c:pt>
                <c:pt idx="6289">
                  <c:v>6264</c:v>
                </c:pt>
                <c:pt idx="6290">
                  <c:v>6265</c:v>
                </c:pt>
                <c:pt idx="6291">
                  <c:v>6266</c:v>
                </c:pt>
                <c:pt idx="6292">
                  <c:v>6267</c:v>
                </c:pt>
                <c:pt idx="6293">
                  <c:v>6268</c:v>
                </c:pt>
                <c:pt idx="6294">
                  <c:v>6269</c:v>
                </c:pt>
                <c:pt idx="6295">
                  <c:v>6270</c:v>
                </c:pt>
                <c:pt idx="6296">
                  <c:v>6271</c:v>
                </c:pt>
                <c:pt idx="6297">
                  <c:v>6272</c:v>
                </c:pt>
                <c:pt idx="6298">
                  <c:v>6273</c:v>
                </c:pt>
                <c:pt idx="6299">
                  <c:v>6274</c:v>
                </c:pt>
                <c:pt idx="6300">
                  <c:v>6275</c:v>
                </c:pt>
                <c:pt idx="6301">
                  <c:v>6276</c:v>
                </c:pt>
                <c:pt idx="6302">
                  <c:v>6277</c:v>
                </c:pt>
                <c:pt idx="6303">
                  <c:v>6278</c:v>
                </c:pt>
                <c:pt idx="6304">
                  <c:v>6279</c:v>
                </c:pt>
                <c:pt idx="6305">
                  <c:v>6280</c:v>
                </c:pt>
                <c:pt idx="6306">
                  <c:v>6281</c:v>
                </c:pt>
                <c:pt idx="6307">
                  <c:v>6282</c:v>
                </c:pt>
                <c:pt idx="6308">
                  <c:v>6283</c:v>
                </c:pt>
                <c:pt idx="6309">
                  <c:v>6284</c:v>
                </c:pt>
                <c:pt idx="6310">
                  <c:v>6285</c:v>
                </c:pt>
                <c:pt idx="6311">
                  <c:v>6286</c:v>
                </c:pt>
                <c:pt idx="6312">
                  <c:v>6287</c:v>
                </c:pt>
                <c:pt idx="6313">
                  <c:v>6288</c:v>
                </c:pt>
                <c:pt idx="6314">
                  <c:v>6289</c:v>
                </c:pt>
                <c:pt idx="6315">
                  <c:v>6290</c:v>
                </c:pt>
                <c:pt idx="6316">
                  <c:v>6291</c:v>
                </c:pt>
                <c:pt idx="6317">
                  <c:v>6292</c:v>
                </c:pt>
                <c:pt idx="6318">
                  <c:v>6293</c:v>
                </c:pt>
                <c:pt idx="6319">
                  <c:v>6294</c:v>
                </c:pt>
                <c:pt idx="6320">
                  <c:v>6295</c:v>
                </c:pt>
                <c:pt idx="6321">
                  <c:v>6296</c:v>
                </c:pt>
                <c:pt idx="6322">
                  <c:v>6297</c:v>
                </c:pt>
                <c:pt idx="6323">
                  <c:v>6298</c:v>
                </c:pt>
                <c:pt idx="6324">
                  <c:v>6299</c:v>
                </c:pt>
                <c:pt idx="6325">
                  <c:v>6300</c:v>
                </c:pt>
                <c:pt idx="6326">
                  <c:v>6301</c:v>
                </c:pt>
                <c:pt idx="6327">
                  <c:v>6302</c:v>
                </c:pt>
                <c:pt idx="6328">
                  <c:v>6303</c:v>
                </c:pt>
                <c:pt idx="6329">
                  <c:v>6304</c:v>
                </c:pt>
                <c:pt idx="6330">
                  <c:v>6305</c:v>
                </c:pt>
                <c:pt idx="6331">
                  <c:v>6306</c:v>
                </c:pt>
                <c:pt idx="6332">
                  <c:v>6307</c:v>
                </c:pt>
                <c:pt idx="6333">
                  <c:v>6308</c:v>
                </c:pt>
                <c:pt idx="6334">
                  <c:v>6309</c:v>
                </c:pt>
                <c:pt idx="6335">
                  <c:v>6310</c:v>
                </c:pt>
                <c:pt idx="6336">
                  <c:v>6311</c:v>
                </c:pt>
                <c:pt idx="6337">
                  <c:v>6312</c:v>
                </c:pt>
                <c:pt idx="6338">
                  <c:v>6313</c:v>
                </c:pt>
                <c:pt idx="6339">
                  <c:v>6314</c:v>
                </c:pt>
                <c:pt idx="6340">
                  <c:v>6315</c:v>
                </c:pt>
                <c:pt idx="6341">
                  <c:v>6316</c:v>
                </c:pt>
                <c:pt idx="6342">
                  <c:v>6317</c:v>
                </c:pt>
                <c:pt idx="6343">
                  <c:v>6318</c:v>
                </c:pt>
                <c:pt idx="6344">
                  <c:v>6319</c:v>
                </c:pt>
                <c:pt idx="6345">
                  <c:v>6320</c:v>
                </c:pt>
                <c:pt idx="6346">
                  <c:v>6321</c:v>
                </c:pt>
                <c:pt idx="6347">
                  <c:v>6322</c:v>
                </c:pt>
                <c:pt idx="6348">
                  <c:v>6323</c:v>
                </c:pt>
                <c:pt idx="6349">
                  <c:v>6324</c:v>
                </c:pt>
                <c:pt idx="6350">
                  <c:v>6325</c:v>
                </c:pt>
                <c:pt idx="6351">
                  <c:v>6326</c:v>
                </c:pt>
                <c:pt idx="6352">
                  <c:v>6327</c:v>
                </c:pt>
                <c:pt idx="6353">
                  <c:v>6328</c:v>
                </c:pt>
                <c:pt idx="6354">
                  <c:v>6329</c:v>
                </c:pt>
                <c:pt idx="6355">
                  <c:v>6330</c:v>
                </c:pt>
                <c:pt idx="6356">
                  <c:v>6331</c:v>
                </c:pt>
                <c:pt idx="6357">
                  <c:v>6332</c:v>
                </c:pt>
                <c:pt idx="6358">
                  <c:v>6333</c:v>
                </c:pt>
                <c:pt idx="6359">
                  <c:v>6334</c:v>
                </c:pt>
                <c:pt idx="6360">
                  <c:v>6335</c:v>
                </c:pt>
                <c:pt idx="6361">
                  <c:v>6336</c:v>
                </c:pt>
                <c:pt idx="6362">
                  <c:v>6337</c:v>
                </c:pt>
                <c:pt idx="6363">
                  <c:v>6338</c:v>
                </c:pt>
                <c:pt idx="6364">
                  <c:v>6339</c:v>
                </c:pt>
                <c:pt idx="6365">
                  <c:v>6340</c:v>
                </c:pt>
                <c:pt idx="6366">
                  <c:v>6341</c:v>
                </c:pt>
                <c:pt idx="6367">
                  <c:v>6342</c:v>
                </c:pt>
                <c:pt idx="6368">
                  <c:v>6343</c:v>
                </c:pt>
                <c:pt idx="6369">
                  <c:v>6344</c:v>
                </c:pt>
                <c:pt idx="6370">
                  <c:v>6345</c:v>
                </c:pt>
                <c:pt idx="6371">
                  <c:v>6346</c:v>
                </c:pt>
                <c:pt idx="6372">
                  <c:v>6347</c:v>
                </c:pt>
                <c:pt idx="6373">
                  <c:v>6348</c:v>
                </c:pt>
                <c:pt idx="6374">
                  <c:v>6349</c:v>
                </c:pt>
                <c:pt idx="6375">
                  <c:v>6350</c:v>
                </c:pt>
                <c:pt idx="6376">
                  <c:v>6351</c:v>
                </c:pt>
                <c:pt idx="6377">
                  <c:v>6352</c:v>
                </c:pt>
                <c:pt idx="6378">
                  <c:v>6353</c:v>
                </c:pt>
                <c:pt idx="6379">
                  <c:v>6354</c:v>
                </c:pt>
                <c:pt idx="6380">
                  <c:v>6355</c:v>
                </c:pt>
                <c:pt idx="6381">
                  <c:v>6356</c:v>
                </c:pt>
                <c:pt idx="6382">
                  <c:v>6357</c:v>
                </c:pt>
                <c:pt idx="6383">
                  <c:v>6358</c:v>
                </c:pt>
                <c:pt idx="6384">
                  <c:v>6359</c:v>
                </c:pt>
                <c:pt idx="6385">
                  <c:v>6360</c:v>
                </c:pt>
                <c:pt idx="6386">
                  <c:v>6361</c:v>
                </c:pt>
                <c:pt idx="6387">
                  <c:v>6362</c:v>
                </c:pt>
                <c:pt idx="6388">
                  <c:v>6363</c:v>
                </c:pt>
                <c:pt idx="6389">
                  <c:v>6364</c:v>
                </c:pt>
                <c:pt idx="6390">
                  <c:v>6365</c:v>
                </c:pt>
                <c:pt idx="6391">
                  <c:v>6366</c:v>
                </c:pt>
                <c:pt idx="6392">
                  <c:v>6367</c:v>
                </c:pt>
                <c:pt idx="6393">
                  <c:v>6368</c:v>
                </c:pt>
                <c:pt idx="6394">
                  <c:v>6369</c:v>
                </c:pt>
                <c:pt idx="6395">
                  <c:v>6370</c:v>
                </c:pt>
                <c:pt idx="6396">
                  <c:v>6371</c:v>
                </c:pt>
                <c:pt idx="6397">
                  <c:v>6372</c:v>
                </c:pt>
                <c:pt idx="6398">
                  <c:v>6373</c:v>
                </c:pt>
                <c:pt idx="6399">
                  <c:v>6374</c:v>
                </c:pt>
                <c:pt idx="6400">
                  <c:v>6375</c:v>
                </c:pt>
                <c:pt idx="6401">
                  <c:v>6376</c:v>
                </c:pt>
                <c:pt idx="6402">
                  <c:v>6377</c:v>
                </c:pt>
                <c:pt idx="6403">
                  <c:v>6378</c:v>
                </c:pt>
                <c:pt idx="6404">
                  <c:v>6379</c:v>
                </c:pt>
                <c:pt idx="6405">
                  <c:v>6380</c:v>
                </c:pt>
                <c:pt idx="6406">
                  <c:v>6381</c:v>
                </c:pt>
                <c:pt idx="6407">
                  <c:v>6382</c:v>
                </c:pt>
                <c:pt idx="6408">
                  <c:v>6383</c:v>
                </c:pt>
                <c:pt idx="6409">
                  <c:v>6384</c:v>
                </c:pt>
                <c:pt idx="6410">
                  <c:v>6385</c:v>
                </c:pt>
                <c:pt idx="6411">
                  <c:v>6386</c:v>
                </c:pt>
                <c:pt idx="6412">
                  <c:v>6387</c:v>
                </c:pt>
                <c:pt idx="6413">
                  <c:v>6388</c:v>
                </c:pt>
                <c:pt idx="6414">
                  <c:v>6389</c:v>
                </c:pt>
                <c:pt idx="6415">
                  <c:v>6390</c:v>
                </c:pt>
                <c:pt idx="6416">
                  <c:v>6391</c:v>
                </c:pt>
                <c:pt idx="6417">
                  <c:v>6392</c:v>
                </c:pt>
                <c:pt idx="6418">
                  <c:v>6393</c:v>
                </c:pt>
                <c:pt idx="6419">
                  <c:v>6394</c:v>
                </c:pt>
                <c:pt idx="6420">
                  <c:v>6395</c:v>
                </c:pt>
                <c:pt idx="6421">
                  <c:v>6396</c:v>
                </c:pt>
                <c:pt idx="6422">
                  <c:v>6397</c:v>
                </c:pt>
                <c:pt idx="6423">
                  <c:v>6398</c:v>
                </c:pt>
                <c:pt idx="6424">
                  <c:v>6399</c:v>
                </c:pt>
                <c:pt idx="6425">
                  <c:v>6400</c:v>
                </c:pt>
                <c:pt idx="6426">
                  <c:v>6401</c:v>
                </c:pt>
                <c:pt idx="6427">
                  <c:v>6402</c:v>
                </c:pt>
                <c:pt idx="6428">
                  <c:v>6403</c:v>
                </c:pt>
                <c:pt idx="6429">
                  <c:v>6404</c:v>
                </c:pt>
                <c:pt idx="6430">
                  <c:v>6405</c:v>
                </c:pt>
                <c:pt idx="6431">
                  <c:v>6406</c:v>
                </c:pt>
                <c:pt idx="6432">
                  <c:v>6407</c:v>
                </c:pt>
                <c:pt idx="6433">
                  <c:v>6408</c:v>
                </c:pt>
                <c:pt idx="6434">
                  <c:v>6409</c:v>
                </c:pt>
                <c:pt idx="6435">
                  <c:v>6410</c:v>
                </c:pt>
                <c:pt idx="6436">
                  <c:v>6411</c:v>
                </c:pt>
                <c:pt idx="6437">
                  <c:v>6412</c:v>
                </c:pt>
                <c:pt idx="6438">
                  <c:v>6413</c:v>
                </c:pt>
                <c:pt idx="6439">
                  <c:v>6414</c:v>
                </c:pt>
                <c:pt idx="6440">
                  <c:v>6415</c:v>
                </c:pt>
                <c:pt idx="6441">
                  <c:v>6416</c:v>
                </c:pt>
                <c:pt idx="6442">
                  <c:v>6417</c:v>
                </c:pt>
                <c:pt idx="6443">
                  <c:v>6418</c:v>
                </c:pt>
                <c:pt idx="6444">
                  <c:v>6419</c:v>
                </c:pt>
                <c:pt idx="6445">
                  <c:v>6420</c:v>
                </c:pt>
                <c:pt idx="6446">
                  <c:v>6421</c:v>
                </c:pt>
                <c:pt idx="6447">
                  <c:v>6422</c:v>
                </c:pt>
                <c:pt idx="6448">
                  <c:v>6423</c:v>
                </c:pt>
                <c:pt idx="6449">
                  <c:v>6424</c:v>
                </c:pt>
                <c:pt idx="6450">
                  <c:v>6425</c:v>
                </c:pt>
                <c:pt idx="6451">
                  <c:v>6426</c:v>
                </c:pt>
                <c:pt idx="6452">
                  <c:v>6427</c:v>
                </c:pt>
                <c:pt idx="6453">
                  <c:v>6428</c:v>
                </c:pt>
                <c:pt idx="6454">
                  <c:v>6429</c:v>
                </c:pt>
                <c:pt idx="6455">
                  <c:v>6430</c:v>
                </c:pt>
                <c:pt idx="6456">
                  <c:v>6431</c:v>
                </c:pt>
                <c:pt idx="6457">
                  <c:v>6432</c:v>
                </c:pt>
                <c:pt idx="6458">
                  <c:v>6433</c:v>
                </c:pt>
                <c:pt idx="6459">
                  <c:v>6434</c:v>
                </c:pt>
                <c:pt idx="6460">
                  <c:v>6435</c:v>
                </c:pt>
                <c:pt idx="6461">
                  <c:v>6436</c:v>
                </c:pt>
                <c:pt idx="6462">
                  <c:v>6437</c:v>
                </c:pt>
                <c:pt idx="6463">
                  <c:v>6438</c:v>
                </c:pt>
                <c:pt idx="6464">
                  <c:v>6439</c:v>
                </c:pt>
                <c:pt idx="6465">
                  <c:v>6440</c:v>
                </c:pt>
                <c:pt idx="6466">
                  <c:v>6441</c:v>
                </c:pt>
                <c:pt idx="6467">
                  <c:v>6442</c:v>
                </c:pt>
                <c:pt idx="6468">
                  <c:v>6443</c:v>
                </c:pt>
                <c:pt idx="6469">
                  <c:v>6444</c:v>
                </c:pt>
                <c:pt idx="6470">
                  <c:v>6445</c:v>
                </c:pt>
                <c:pt idx="6471">
                  <c:v>6446</c:v>
                </c:pt>
                <c:pt idx="6472">
                  <c:v>6447</c:v>
                </c:pt>
                <c:pt idx="6473">
                  <c:v>6448</c:v>
                </c:pt>
                <c:pt idx="6474">
                  <c:v>6449</c:v>
                </c:pt>
                <c:pt idx="6475">
                  <c:v>6450</c:v>
                </c:pt>
                <c:pt idx="6476">
                  <c:v>6451</c:v>
                </c:pt>
                <c:pt idx="6477">
                  <c:v>6452</c:v>
                </c:pt>
                <c:pt idx="6478">
                  <c:v>6453</c:v>
                </c:pt>
                <c:pt idx="6479">
                  <c:v>6454</c:v>
                </c:pt>
                <c:pt idx="6480">
                  <c:v>6455</c:v>
                </c:pt>
                <c:pt idx="6481">
                  <c:v>6456</c:v>
                </c:pt>
                <c:pt idx="6482">
                  <c:v>6457</c:v>
                </c:pt>
                <c:pt idx="6483">
                  <c:v>6458</c:v>
                </c:pt>
                <c:pt idx="6484">
                  <c:v>6459</c:v>
                </c:pt>
                <c:pt idx="6485">
                  <c:v>6460</c:v>
                </c:pt>
                <c:pt idx="6486">
                  <c:v>6461</c:v>
                </c:pt>
                <c:pt idx="6487">
                  <c:v>6462</c:v>
                </c:pt>
                <c:pt idx="6488">
                  <c:v>6463</c:v>
                </c:pt>
                <c:pt idx="6489">
                  <c:v>6464</c:v>
                </c:pt>
                <c:pt idx="6490">
                  <c:v>6465</c:v>
                </c:pt>
                <c:pt idx="6491">
                  <c:v>6466</c:v>
                </c:pt>
                <c:pt idx="6492">
                  <c:v>6467</c:v>
                </c:pt>
                <c:pt idx="6493">
                  <c:v>6468</c:v>
                </c:pt>
                <c:pt idx="6494">
                  <c:v>6469</c:v>
                </c:pt>
                <c:pt idx="6495">
                  <c:v>6470</c:v>
                </c:pt>
                <c:pt idx="6496">
                  <c:v>6471</c:v>
                </c:pt>
                <c:pt idx="6497">
                  <c:v>6472</c:v>
                </c:pt>
                <c:pt idx="6498">
                  <c:v>6473</c:v>
                </c:pt>
                <c:pt idx="6499">
                  <c:v>6474</c:v>
                </c:pt>
                <c:pt idx="6500">
                  <c:v>6475</c:v>
                </c:pt>
                <c:pt idx="6501">
                  <c:v>6476</c:v>
                </c:pt>
                <c:pt idx="6502">
                  <c:v>6477</c:v>
                </c:pt>
                <c:pt idx="6503">
                  <c:v>6478</c:v>
                </c:pt>
                <c:pt idx="6504">
                  <c:v>6479</c:v>
                </c:pt>
                <c:pt idx="6505">
                  <c:v>6480</c:v>
                </c:pt>
                <c:pt idx="6506">
                  <c:v>6481</c:v>
                </c:pt>
                <c:pt idx="6507">
                  <c:v>6482</c:v>
                </c:pt>
                <c:pt idx="6508">
                  <c:v>6483</c:v>
                </c:pt>
                <c:pt idx="6509">
                  <c:v>6484</c:v>
                </c:pt>
                <c:pt idx="6510">
                  <c:v>6485</c:v>
                </c:pt>
                <c:pt idx="6511">
                  <c:v>6486</c:v>
                </c:pt>
                <c:pt idx="6512">
                  <c:v>6487</c:v>
                </c:pt>
                <c:pt idx="6513">
                  <c:v>6488</c:v>
                </c:pt>
                <c:pt idx="6514">
                  <c:v>6489</c:v>
                </c:pt>
                <c:pt idx="6515">
                  <c:v>6490</c:v>
                </c:pt>
                <c:pt idx="6516">
                  <c:v>6491</c:v>
                </c:pt>
                <c:pt idx="6517">
                  <c:v>6492</c:v>
                </c:pt>
                <c:pt idx="6518">
                  <c:v>6493</c:v>
                </c:pt>
                <c:pt idx="6519">
                  <c:v>6494</c:v>
                </c:pt>
                <c:pt idx="6520">
                  <c:v>6495</c:v>
                </c:pt>
                <c:pt idx="6521">
                  <c:v>6496</c:v>
                </c:pt>
                <c:pt idx="6522">
                  <c:v>6497</c:v>
                </c:pt>
                <c:pt idx="6523">
                  <c:v>6498</c:v>
                </c:pt>
                <c:pt idx="6524">
                  <c:v>6499</c:v>
                </c:pt>
                <c:pt idx="6525">
                  <c:v>6500</c:v>
                </c:pt>
                <c:pt idx="6526">
                  <c:v>6501</c:v>
                </c:pt>
                <c:pt idx="6527">
                  <c:v>6502</c:v>
                </c:pt>
                <c:pt idx="6528">
                  <c:v>6503</c:v>
                </c:pt>
                <c:pt idx="6529">
                  <c:v>6504</c:v>
                </c:pt>
                <c:pt idx="6530">
                  <c:v>6505</c:v>
                </c:pt>
                <c:pt idx="6531">
                  <c:v>6506</c:v>
                </c:pt>
                <c:pt idx="6532">
                  <c:v>6507</c:v>
                </c:pt>
                <c:pt idx="6533">
                  <c:v>6508</c:v>
                </c:pt>
                <c:pt idx="6534">
                  <c:v>6509</c:v>
                </c:pt>
                <c:pt idx="6535">
                  <c:v>6510</c:v>
                </c:pt>
                <c:pt idx="6536">
                  <c:v>6511</c:v>
                </c:pt>
                <c:pt idx="6537">
                  <c:v>6512</c:v>
                </c:pt>
                <c:pt idx="6538">
                  <c:v>6513</c:v>
                </c:pt>
                <c:pt idx="6539">
                  <c:v>6514</c:v>
                </c:pt>
                <c:pt idx="6540">
                  <c:v>6515</c:v>
                </c:pt>
                <c:pt idx="6541">
                  <c:v>6516</c:v>
                </c:pt>
                <c:pt idx="6542">
                  <c:v>6517</c:v>
                </c:pt>
                <c:pt idx="6543">
                  <c:v>6518</c:v>
                </c:pt>
                <c:pt idx="6544">
                  <c:v>6519</c:v>
                </c:pt>
                <c:pt idx="6545">
                  <c:v>6520</c:v>
                </c:pt>
                <c:pt idx="6546">
                  <c:v>6521</c:v>
                </c:pt>
                <c:pt idx="6547">
                  <c:v>6522</c:v>
                </c:pt>
                <c:pt idx="6548">
                  <c:v>6523</c:v>
                </c:pt>
                <c:pt idx="6549">
                  <c:v>6524</c:v>
                </c:pt>
                <c:pt idx="6550">
                  <c:v>6525</c:v>
                </c:pt>
                <c:pt idx="6551">
                  <c:v>6526</c:v>
                </c:pt>
                <c:pt idx="6552">
                  <c:v>6527</c:v>
                </c:pt>
                <c:pt idx="6553">
                  <c:v>6528</c:v>
                </c:pt>
                <c:pt idx="6554">
                  <c:v>6529</c:v>
                </c:pt>
                <c:pt idx="6555">
                  <c:v>6530</c:v>
                </c:pt>
                <c:pt idx="6556">
                  <c:v>6531</c:v>
                </c:pt>
                <c:pt idx="6557">
                  <c:v>6532</c:v>
                </c:pt>
                <c:pt idx="6558">
                  <c:v>6533</c:v>
                </c:pt>
                <c:pt idx="6559">
                  <c:v>6534</c:v>
                </c:pt>
                <c:pt idx="6560">
                  <c:v>6535</c:v>
                </c:pt>
                <c:pt idx="6561">
                  <c:v>6536</c:v>
                </c:pt>
                <c:pt idx="6562">
                  <c:v>6537</c:v>
                </c:pt>
                <c:pt idx="6563">
                  <c:v>6538</c:v>
                </c:pt>
                <c:pt idx="6564">
                  <c:v>6539</c:v>
                </c:pt>
                <c:pt idx="6565">
                  <c:v>6540</c:v>
                </c:pt>
                <c:pt idx="6566">
                  <c:v>6541</c:v>
                </c:pt>
                <c:pt idx="6567">
                  <c:v>6542</c:v>
                </c:pt>
                <c:pt idx="6568">
                  <c:v>6543</c:v>
                </c:pt>
                <c:pt idx="6569">
                  <c:v>6544</c:v>
                </c:pt>
                <c:pt idx="6570">
                  <c:v>6545</c:v>
                </c:pt>
                <c:pt idx="6571">
                  <c:v>6546</c:v>
                </c:pt>
                <c:pt idx="6572">
                  <c:v>6547</c:v>
                </c:pt>
                <c:pt idx="6573">
                  <c:v>6548</c:v>
                </c:pt>
                <c:pt idx="6574">
                  <c:v>6549</c:v>
                </c:pt>
                <c:pt idx="6575">
                  <c:v>6550</c:v>
                </c:pt>
                <c:pt idx="6576">
                  <c:v>6551</c:v>
                </c:pt>
                <c:pt idx="6577">
                  <c:v>6552</c:v>
                </c:pt>
                <c:pt idx="6578">
                  <c:v>6553</c:v>
                </c:pt>
                <c:pt idx="6579">
                  <c:v>6554</c:v>
                </c:pt>
                <c:pt idx="6580">
                  <c:v>6555</c:v>
                </c:pt>
                <c:pt idx="6581">
                  <c:v>6556</c:v>
                </c:pt>
                <c:pt idx="6582">
                  <c:v>6557</c:v>
                </c:pt>
                <c:pt idx="6583">
                  <c:v>6558</c:v>
                </c:pt>
                <c:pt idx="6584">
                  <c:v>6559</c:v>
                </c:pt>
                <c:pt idx="6585">
                  <c:v>6560</c:v>
                </c:pt>
                <c:pt idx="6586">
                  <c:v>6561</c:v>
                </c:pt>
                <c:pt idx="6587">
                  <c:v>6562</c:v>
                </c:pt>
                <c:pt idx="6588">
                  <c:v>6563</c:v>
                </c:pt>
                <c:pt idx="6589">
                  <c:v>6564</c:v>
                </c:pt>
                <c:pt idx="6590">
                  <c:v>6565</c:v>
                </c:pt>
                <c:pt idx="6591">
                  <c:v>6566</c:v>
                </c:pt>
                <c:pt idx="6592">
                  <c:v>6567</c:v>
                </c:pt>
                <c:pt idx="6593">
                  <c:v>6568</c:v>
                </c:pt>
                <c:pt idx="6594">
                  <c:v>6569</c:v>
                </c:pt>
                <c:pt idx="6595">
                  <c:v>6570</c:v>
                </c:pt>
                <c:pt idx="6596">
                  <c:v>6571</c:v>
                </c:pt>
                <c:pt idx="6597">
                  <c:v>6572</c:v>
                </c:pt>
                <c:pt idx="6598">
                  <c:v>6573</c:v>
                </c:pt>
                <c:pt idx="6599">
                  <c:v>6574</c:v>
                </c:pt>
                <c:pt idx="6600">
                  <c:v>6575</c:v>
                </c:pt>
                <c:pt idx="6601">
                  <c:v>6576</c:v>
                </c:pt>
                <c:pt idx="6602">
                  <c:v>6577</c:v>
                </c:pt>
                <c:pt idx="6603">
                  <c:v>6578</c:v>
                </c:pt>
                <c:pt idx="6604">
                  <c:v>6579</c:v>
                </c:pt>
                <c:pt idx="6605">
                  <c:v>6580</c:v>
                </c:pt>
                <c:pt idx="6606">
                  <c:v>6581</c:v>
                </c:pt>
                <c:pt idx="6607">
                  <c:v>6582</c:v>
                </c:pt>
                <c:pt idx="6608">
                  <c:v>6583</c:v>
                </c:pt>
                <c:pt idx="6609">
                  <c:v>6584</c:v>
                </c:pt>
                <c:pt idx="6610">
                  <c:v>6585</c:v>
                </c:pt>
                <c:pt idx="6611">
                  <c:v>6586</c:v>
                </c:pt>
                <c:pt idx="6612">
                  <c:v>6587</c:v>
                </c:pt>
                <c:pt idx="6613">
                  <c:v>6588</c:v>
                </c:pt>
                <c:pt idx="6614">
                  <c:v>6589</c:v>
                </c:pt>
                <c:pt idx="6615">
                  <c:v>6590</c:v>
                </c:pt>
                <c:pt idx="6616">
                  <c:v>6591</c:v>
                </c:pt>
                <c:pt idx="6617">
                  <c:v>6592</c:v>
                </c:pt>
                <c:pt idx="6618">
                  <c:v>6593</c:v>
                </c:pt>
                <c:pt idx="6619">
                  <c:v>6594</c:v>
                </c:pt>
                <c:pt idx="6620">
                  <c:v>6595</c:v>
                </c:pt>
                <c:pt idx="6621">
                  <c:v>6596</c:v>
                </c:pt>
                <c:pt idx="6622">
                  <c:v>6597</c:v>
                </c:pt>
                <c:pt idx="6623">
                  <c:v>6598</c:v>
                </c:pt>
                <c:pt idx="6624">
                  <c:v>6599</c:v>
                </c:pt>
                <c:pt idx="6625">
                  <c:v>6600</c:v>
                </c:pt>
                <c:pt idx="6626">
                  <c:v>6601</c:v>
                </c:pt>
                <c:pt idx="6627">
                  <c:v>6602</c:v>
                </c:pt>
                <c:pt idx="6628">
                  <c:v>6603</c:v>
                </c:pt>
                <c:pt idx="6629">
                  <c:v>6604</c:v>
                </c:pt>
                <c:pt idx="6630">
                  <c:v>6605</c:v>
                </c:pt>
                <c:pt idx="6631">
                  <c:v>6606</c:v>
                </c:pt>
                <c:pt idx="6632">
                  <c:v>6607</c:v>
                </c:pt>
                <c:pt idx="6633">
                  <c:v>6608</c:v>
                </c:pt>
                <c:pt idx="6634">
                  <c:v>6609</c:v>
                </c:pt>
                <c:pt idx="6635">
                  <c:v>6610</c:v>
                </c:pt>
                <c:pt idx="6636">
                  <c:v>6611</c:v>
                </c:pt>
                <c:pt idx="6637">
                  <c:v>6612</c:v>
                </c:pt>
                <c:pt idx="6638">
                  <c:v>6613</c:v>
                </c:pt>
                <c:pt idx="6639">
                  <c:v>6614</c:v>
                </c:pt>
                <c:pt idx="6640">
                  <c:v>6615</c:v>
                </c:pt>
                <c:pt idx="6641">
                  <c:v>6616</c:v>
                </c:pt>
                <c:pt idx="6642">
                  <c:v>6617</c:v>
                </c:pt>
                <c:pt idx="6643">
                  <c:v>6618</c:v>
                </c:pt>
                <c:pt idx="6644">
                  <c:v>6619</c:v>
                </c:pt>
                <c:pt idx="6645">
                  <c:v>6620</c:v>
                </c:pt>
                <c:pt idx="6646">
                  <c:v>6621</c:v>
                </c:pt>
                <c:pt idx="6647">
                  <c:v>6622</c:v>
                </c:pt>
                <c:pt idx="6648">
                  <c:v>6623</c:v>
                </c:pt>
                <c:pt idx="6649">
                  <c:v>6624</c:v>
                </c:pt>
                <c:pt idx="6650">
                  <c:v>6625</c:v>
                </c:pt>
                <c:pt idx="6651">
                  <c:v>6626</c:v>
                </c:pt>
                <c:pt idx="6652">
                  <c:v>6627</c:v>
                </c:pt>
                <c:pt idx="6653">
                  <c:v>6628</c:v>
                </c:pt>
                <c:pt idx="6654">
                  <c:v>6629</c:v>
                </c:pt>
                <c:pt idx="6655">
                  <c:v>6630</c:v>
                </c:pt>
                <c:pt idx="6656">
                  <c:v>6631</c:v>
                </c:pt>
                <c:pt idx="6657">
                  <c:v>6632</c:v>
                </c:pt>
                <c:pt idx="6658">
                  <c:v>6633</c:v>
                </c:pt>
                <c:pt idx="6659">
                  <c:v>6634</c:v>
                </c:pt>
                <c:pt idx="6660">
                  <c:v>6635</c:v>
                </c:pt>
                <c:pt idx="6661">
                  <c:v>6636</c:v>
                </c:pt>
                <c:pt idx="6662">
                  <c:v>6637</c:v>
                </c:pt>
                <c:pt idx="6663">
                  <c:v>6638</c:v>
                </c:pt>
                <c:pt idx="6664">
                  <c:v>6639</c:v>
                </c:pt>
                <c:pt idx="6665">
                  <c:v>6640</c:v>
                </c:pt>
                <c:pt idx="6666">
                  <c:v>6641</c:v>
                </c:pt>
                <c:pt idx="6667">
                  <c:v>6642</c:v>
                </c:pt>
                <c:pt idx="6668">
                  <c:v>6643</c:v>
                </c:pt>
                <c:pt idx="6669">
                  <c:v>6644</c:v>
                </c:pt>
                <c:pt idx="6670">
                  <c:v>6645</c:v>
                </c:pt>
                <c:pt idx="6671">
                  <c:v>6646</c:v>
                </c:pt>
                <c:pt idx="6672">
                  <c:v>6647</c:v>
                </c:pt>
                <c:pt idx="6673">
                  <c:v>6648</c:v>
                </c:pt>
                <c:pt idx="6674">
                  <c:v>6649</c:v>
                </c:pt>
                <c:pt idx="6675">
                  <c:v>6650</c:v>
                </c:pt>
                <c:pt idx="6676">
                  <c:v>6651</c:v>
                </c:pt>
                <c:pt idx="6677">
                  <c:v>6652</c:v>
                </c:pt>
                <c:pt idx="6678">
                  <c:v>6653</c:v>
                </c:pt>
                <c:pt idx="6679">
                  <c:v>6654</c:v>
                </c:pt>
                <c:pt idx="6680">
                  <c:v>6655</c:v>
                </c:pt>
                <c:pt idx="6681">
                  <c:v>6656</c:v>
                </c:pt>
                <c:pt idx="6682">
                  <c:v>6657</c:v>
                </c:pt>
                <c:pt idx="6683">
                  <c:v>6658</c:v>
                </c:pt>
                <c:pt idx="6684">
                  <c:v>6659</c:v>
                </c:pt>
                <c:pt idx="6685">
                  <c:v>6660</c:v>
                </c:pt>
                <c:pt idx="6686">
                  <c:v>6661</c:v>
                </c:pt>
                <c:pt idx="6687">
                  <c:v>6662</c:v>
                </c:pt>
                <c:pt idx="6688">
                  <c:v>6663</c:v>
                </c:pt>
                <c:pt idx="6689">
                  <c:v>6664</c:v>
                </c:pt>
                <c:pt idx="6690">
                  <c:v>6665</c:v>
                </c:pt>
                <c:pt idx="6691">
                  <c:v>6666</c:v>
                </c:pt>
                <c:pt idx="6692">
                  <c:v>6667</c:v>
                </c:pt>
                <c:pt idx="6693">
                  <c:v>6668</c:v>
                </c:pt>
                <c:pt idx="6694">
                  <c:v>6669</c:v>
                </c:pt>
                <c:pt idx="6695">
                  <c:v>6670</c:v>
                </c:pt>
                <c:pt idx="6696">
                  <c:v>6671</c:v>
                </c:pt>
                <c:pt idx="6697">
                  <c:v>6672</c:v>
                </c:pt>
                <c:pt idx="6698">
                  <c:v>6673</c:v>
                </c:pt>
                <c:pt idx="6699">
                  <c:v>6674</c:v>
                </c:pt>
                <c:pt idx="6700">
                  <c:v>6675</c:v>
                </c:pt>
                <c:pt idx="6701">
                  <c:v>6676</c:v>
                </c:pt>
                <c:pt idx="6702">
                  <c:v>6677</c:v>
                </c:pt>
                <c:pt idx="6703">
                  <c:v>6678</c:v>
                </c:pt>
                <c:pt idx="6704">
                  <c:v>6679</c:v>
                </c:pt>
                <c:pt idx="6705">
                  <c:v>6680</c:v>
                </c:pt>
                <c:pt idx="6706">
                  <c:v>6681</c:v>
                </c:pt>
                <c:pt idx="6707">
                  <c:v>6682</c:v>
                </c:pt>
                <c:pt idx="6708">
                  <c:v>6683</c:v>
                </c:pt>
                <c:pt idx="6709">
                  <c:v>6684</c:v>
                </c:pt>
                <c:pt idx="6710">
                  <c:v>6685</c:v>
                </c:pt>
                <c:pt idx="6711">
                  <c:v>6686</c:v>
                </c:pt>
                <c:pt idx="6712">
                  <c:v>6687</c:v>
                </c:pt>
                <c:pt idx="6713">
                  <c:v>6688</c:v>
                </c:pt>
                <c:pt idx="6714">
                  <c:v>6689</c:v>
                </c:pt>
                <c:pt idx="6715">
                  <c:v>6690</c:v>
                </c:pt>
                <c:pt idx="6716">
                  <c:v>6691</c:v>
                </c:pt>
                <c:pt idx="6717">
                  <c:v>6692</c:v>
                </c:pt>
                <c:pt idx="6718">
                  <c:v>6693</c:v>
                </c:pt>
                <c:pt idx="6719">
                  <c:v>6694</c:v>
                </c:pt>
                <c:pt idx="6720">
                  <c:v>6695</c:v>
                </c:pt>
                <c:pt idx="6721">
                  <c:v>6696</c:v>
                </c:pt>
                <c:pt idx="6722">
                  <c:v>6697</c:v>
                </c:pt>
                <c:pt idx="6723">
                  <c:v>6698</c:v>
                </c:pt>
                <c:pt idx="6724">
                  <c:v>6699</c:v>
                </c:pt>
                <c:pt idx="6725">
                  <c:v>6700</c:v>
                </c:pt>
                <c:pt idx="6726">
                  <c:v>6701</c:v>
                </c:pt>
                <c:pt idx="6727">
                  <c:v>6702</c:v>
                </c:pt>
                <c:pt idx="6728">
                  <c:v>6703</c:v>
                </c:pt>
                <c:pt idx="6729">
                  <c:v>6704</c:v>
                </c:pt>
                <c:pt idx="6730">
                  <c:v>6705</c:v>
                </c:pt>
                <c:pt idx="6731">
                  <c:v>6706</c:v>
                </c:pt>
                <c:pt idx="6732">
                  <c:v>6707</c:v>
                </c:pt>
                <c:pt idx="6733">
                  <c:v>6708</c:v>
                </c:pt>
                <c:pt idx="6734">
                  <c:v>6709</c:v>
                </c:pt>
                <c:pt idx="6735">
                  <c:v>6710</c:v>
                </c:pt>
                <c:pt idx="6736">
                  <c:v>6711</c:v>
                </c:pt>
                <c:pt idx="6737">
                  <c:v>6712</c:v>
                </c:pt>
                <c:pt idx="6738">
                  <c:v>6713</c:v>
                </c:pt>
                <c:pt idx="6739">
                  <c:v>6714</c:v>
                </c:pt>
                <c:pt idx="6740">
                  <c:v>6715</c:v>
                </c:pt>
                <c:pt idx="6741">
                  <c:v>6716</c:v>
                </c:pt>
                <c:pt idx="6742">
                  <c:v>6717</c:v>
                </c:pt>
                <c:pt idx="6743">
                  <c:v>6718</c:v>
                </c:pt>
                <c:pt idx="6744">
                  <c:v>6719</c:v>
                </c:pt>
                <c:pt idx="6745">
                  <c:v>6720</c:v>
                </c:pt>
                <c:pt idx="6746">
                  <c:v>6721</c:v>
                </c:pt>
                <c:pt idx="6747">
                  <c:v>6722</c:v>
                </c:pt>
                <c:pt idx="6748">
                  <c:v>6723</c:v>
                </c:pt>
                <c:pt idx="6749">
                  <c:v>6724</c:v>
                </c:pt>
                <c:pt idx="6750">
                  <c:v>6725</c:v>
                </c:pt>
                <c:pt idx="6751">
                  <c:v>6726</c:v>
                </c:pt>
                <c:pt idx="6752">
                  <c:v>6727</c:v>
                </c:pt>
                <c:pt idx="6753">
                  <c:v>6728</c:v>
                </c:pt>
                <c:pt idx="6754">
                  <c:v>6729</c:v>
                </c:pt>
                <c:pt idx="6755">
                  <c:v>6730</c:v>
                </c:pt>
                <c:pt idx="6756">
                  <c:v>6731</c:v>
                </c:pt>
                <c:pt idx="6757">
                  <c:v>6732</c:v>
                </c:pt>
                <c:pt idx="6758">
                  <c:v>6733</c:v>
                </c:pt>
                <c:pt idx="6759">
                  <c:v>6734</c:v>
                </c:pt>
                <c:pt idx="6760">
                  <c:v>6735</c:v>
                </c:pt>
                <c:pt idx="6761">
                  <c:v>6736</c:v>
                </c:pt>
                <c:pt idx="6762">
                  <c:v>6737</c:v>
                </c:pt>
                <c:pt idx="6763">
                  <c:v>6738</c:v>
                </c:pt>
                <c:pt idx="6764">
                  <c:v>6739</c:v>
                </c:pt>
                <c:pt idx="6765">
                  <c:v>6740</c:v>
                </c:pt>
                <c:pt idx="6766">
                  <c:v>6741</c:v>
                </c:pt>
                <c:pt idx="6767">
                  <c:v>6742</c:v>
                </c:pt>
                <c:pt idx="6768">
                  <c:v>6743</c:v>
                </c:pt>
                <c:pt idx="6769">
                  <c:v>6744</c:v>
                </c:pt>
                <c:pt idx="6770">
                  <c:v>6745</c:v>
                </c:pt>
                <c:pt idx="6771">
                  <c:v>6746</c:v>
                </c:pt>
                <c:pt idx="6772">
                  <c:v>6747</c:v>
                </c:pt>
                <c:pt idx="6773">
                  <c:v>6748</c:v>
                </c:pt>
                <c:pt idx="6774">
                  <c:v>6749</c:v>
                </c:pt>
                <c:pt idx="6775">
                  <c:v>6750</c:v>
                </c:pt>
                <c:pt idx="6776">
                  <c:v>6751</c:v>
                </c:pt>
                <c:pt idx="6777">
                  <c:v>6752</c:v>
                </c:pt>
                <c:pt idx="6778">
                  <c:v>6753</c:v>
                </c:pt>
                <c:pt idx="6779">
                  <c:v>6754</c:v>
                </c:pt>
                <c:pt idx="6780">
                  <c:v>6755</c:v>
                </c:pt>
                <c:pt idx="6781">
                  <c:v>6756</c:v>
                </c:pt>
                <c:pt idx="6782">
                  <c:v>6757</c:v>
                </c:pt>
                <c:pt idx="6783">
                  <c:v>6758</c:v>
                </c:pt>
                <c:pt idx="6784">
                  <c:v>6759</c:v>
                </c:pt>
                <c:pt idx="6785">
                  <c:v>6760</c:v>
                </c:pt>
                <c:pt idx="6786">
                  <c:v>6761</c:v>
                </c:pt>
                <c:pt idx="6787">
                  <c:v>6762</c:v>
                </c:pt>
                <c:pt idx="6788">
                  <c:v>6763</c:v>
                </c:pt>
                <c:pt idx="6789">
                  <c:v>6764</c:v>
                </c:pt>
                <c:pt idx="6790">
                  <c:v>6765</c:v>
                </c:pt>
                <c:pt idx="6791">
                  <c:v>6766</c:v>
                </c:pt>
                <c:pt idx="6792">
                  <c:v>6767</c:v>
                </c:pt>
                <c:pt idx="6793">
                  <c:v>6768</c:v>
                </c:pt>
                <c:pt idx="6794">
                  <c:v>6769</c:v>
                </c:pt>
                <c:pt idx="6795">
                  <c:v>6770</c:v>
                </c:pt>
                <c:pt idx="6796">
                  <c:v>6771</c:v>
                </c:pt>
                <c:pt idx="6797">
                  <c:v>6772</c:v>
                </c:pt>
                <c:pt idx="6798">
                  <c:v>6773</c:v>
                </c:pt>
                <c:pt idx="6799">
                  <c:v>6774</c:v>
                </c:pt>
                <c:pt idx="6800">
                  <c:v>6775</c:v>
                </c:pt>
                <c:pt idx="6801">
                  <c:v>6776</c:v>
                </c:pt>
                <c:pt idx="6802">
                  <c:v>6777</c:v>
                </c:pt>
                <c:pt idx="6803">
                  <c:v>6778</c:v>
                </c:pt>
                <c:pt idx="6804">
                  <c:v>6779</c:v>
                </c:pt>
                <c:pt idx="6805">
                  <c:v>6780</c:v>
                </c:pt>
                <c:pt idx="6806">
                  <c:v>6781</c:v>
                </c:pt>
                <c:pt idx="6807">
                  <c:v>6782</c:v>
                </c:pt>
                <c:pt idx="6808">
                  <c:v>6783</c:v>
                </c:pt>
                <c:pt idx="6809">
                  <c:v>6784</c:v>
                </c:pt>
                <c:pt idx="6810">
                  <c:v>6785</c:v>
                </c:pt>
                <c:pt idx="6811">
                  <c:v>6786</c:v>
                </c:pt>
                <c:pt idx="6812">
                  <c:v>6787</c:v>
                </c:pt>
                <c:pt idx="6813">
                  <c:v>6788</c:v>
                </c:pt>
                <c:pt idx="6814">
                  <c:v>6789</c:v>
                </c:pt>
                <c:pt idx="6815">
                  <c:v>6790</c:v>
                </c:pt>
                <c:pt idx="6816">
                  <c:v>6791</c:v>
                </c:pt>
                <c:pt idx="6817">
                  <c:v>6792</c:v>
                </c:pt>
                <c:pt idx="6818">
                  <c:v>6793</c:v>
                </c:pt>
                <c:pt idx="6819">
                  <c:v>6794</c:v>
                </c:pt>
                <c:pt idx="6820">
                  <c:v>6795</c:v>
                </c:pt>
                <c:pt idx="6821">
                  <c:v>6796</c:v>
                </c:pt>
                <c:pt idx="6822">
                  <c:v>6797</c:v>
                </c:pt>
                <c:pt idx="6823">
                  <c:v>6798</c:v>
                </c:pt>
                <c:pt idx="6824">
                  <c:v>6799</c:v>
                </c:pt>
                <c:pt idx="6825">
                  <c:v>6800</c:v>
                </c:pt>
                <c:pt idx="6826">
                  <c:v>6801</c:v>
                </c:pt>
                <c:pt idx="6827">
                  <c:v>6802</c:v>
                </c:pt>
                <c:pt idx="6828">
                  <c:v>6803</c:v>
                </c:pt>
                <c:pt idx="6829">
                  <c:v>6804</c:v>
                </c:pt>
                <c:pt idx="6830">
                  <c:v>6805</c:v>
                </c:pt>
                <c:pt idx="6831">
                  <c:v>6806</c:v>
                </c:pt>
                <c:pt idx="6832">
                  <c:v>6807</c:v>
                </c:pt>
                <c:pt idx="6833">
                  <c:v>6808</c:v>
                </c:pt>
                <c:pt idx="6834">
                  <c:v>6809</c:v>
                </c:pt>
                <c:pt idx="6835">
                  <c:v>6810</c:v>
                </c:pt>
                <c:pt idx="6836">
                  <c:v>6811</c:v>
                </c:pt>
                <c:pt idx="6837">
                  <c:v>6812</c:v>
                </c:pt>
                <c:pt idx="6838">
                  <c:v>6813</c:v>
                </c:pt>
                <c:pt idx="6839">
                  <c:v>6814</c:v>
                </c:pt>
                <c:pt idx="6840">
                  <c:v>6815</c:v>
                </c:pt>
                <c:pt idx="6841">
                  <c:v>6816</c:v>
                </c:pt>
                <c:pt idx="6842">
                  <c:v>6817</c:v>
                </c:pt>
                <c:pt idx="6843">
                  <c:v>6818</c:v>
                </c:pt>
                <c:pt idx="6844">
                  <c:v>6819</c:v>
                </c:pt>
                <c:pt idx="6845">
                  <c:v>6820</c:v>
                </c:pt>
                <c:pt idx="6846">
                  <c:v>6821</c:v>
                </c:pt>
                <c:pt idx="6847">
                  <c:v>6822</c:v>
                </c:pt>
                <c:pt idx="6848">
                  <c:v>6823</c:v>
                </c:pt>
                <c:pt idx="6849">
                  <c:v>6824</c:v>
                </c:pt>
                <c:pt idx="6850">
                  <c:v>6825</c:v>
                </c:pt>
                <c:pt idx="6851">
                  <c:v>6826</c:v>
                </c:pt>
                <c:pt idx="6852">
                  <c:v>6827</c:v>
                </c:pt>
                <c:pt idx="6853">
                  <c:v>6828</c:v>
                </c:pt>
                <c:pt idx="6854">
                  <c:v>6829</c:v>
                </c:pt>
                <c:pt idx="6855">
                  <c:v>6830</c:v>
                </c:pt>
                <c:pt idx="6856">
                  <c:v>6831</c:v>
                </c:pt>
                <c:pt idx="6857">
                  <c:v>6832</c:v>
                </c:pt>
                <c:pt idx="6858">
                  <c:v>6833</c:v>
                </c:pt>
                <c:pt idx="6859">
                  <c:v>6834</c:v>
                </c:pt>
                <c:pt idx="6860">
                  <c:v>6835</c:v>
                </c:pt>
                <c:pt idx="6861">
                  <c:v>6836</c:v>
                </c:pt>
                <c:pt idx="6862">
                  <c:v>6837</c:v>
                </c:pt>
                <c:pt idx="6863">
                  <c:v>6838</c:v>
                </c:pt>
                <c:pt idx="6864">
                  <c:v>6839</c:v>
                </c:pt>
                <c:pt idx="6865">
                  <c:v>6840</c:v>
                </c:pt>
                <c:pt idx="6866">
                  <c:v>6841</c:v>
                </c:pt>
                <c:pt idx="6867">
                  <c:v>6842</c:v>
                </c:pt>
                <c:pt idx="6868">
                  <c:v>6843</c:v>
                </c:pt>
                <c:pt idx="6869">
                  <c:v>6844</c:v>
                </c:pt>
                <c:pt idx="6870">
                  <c:v>6845</c:v>
                </c:pt>
                <c:pt idx="6871">
                  <c:v>6846</c:v>
                </c:pt>
                <c:pt idx="6872">
                  <c:v>6847</c:v>
                </c:pt>
                <c:pt idx="6873">
                  <c:v>6848</c:v>
                </c:pt>
                <c:pt idx="6874">
                  <c:v>6849</c:v>
                </c:pt>
                <c:pt idx="6875">
                  <c:v>6850</c:v>
                </c:pt>
                <c:pt idx="6876">
                  <c:v>6851</c:v>
                </c:pt>
                <c:pt idx="6877">
                  <c:v>6852</c:v>
                </c:pt>
                <c:pt idx="6878">
                  <c:v>6853</c:v>
                </c:pt>
                <c:pt idx="6879">
                  <c:v>6854</c:v>
                </c:pt>
                <c:pt idx="6880">
                  <c:v>6855</c:v>
                </c:pt>
                <c:pt idx="6881">
                  <c:v>6856</c:v>
                </c:pt>
                <c:pt idx="6882">
                  <c:v>6857</c:v>
                </c:pt>
                <c:pt idx="6883">
                  <c:v>6858</c:v>
                </c:pt>
                <c:pt idx="6884">
                  <c:v>6859</c:v>
                </c:pt>
                <c:pt idx="6885">
                  <c:v>6860</c:v>
                </c:pt>
                <c:pt idx="6886">
                  <c:v>6861</c:v>
                </c:pt>
                <c:pt idx="6887">
                  <c:v>6862</c:v>
                </c:pt>
                <c:pt idx="6888">
                  <c:v>6863</c:v>
                </c:pt>
                <c:pt idx="6889">
                  <c:v>6864</c:v>
                </c:pt>
                <c:pt idx="6890">
                  <c:v>6865</c:v>
                </c:pt>
                <c:pt idx="6891">
                  <c:v>6866</c:v>
                </c:pt>
                <c:pt idx="6892">
                  <c:v>6867</c:v>
                </c:pt>
                <c:pt idx="6893">
                  <c:v>6868</c:v>
                </c:pt>
                <c:pt idx="6894">
                  <c:v>6869</c:v>
                </c:pt>
                <c:pt idx="6895">
                  <c:v>6870</c:v>
                </c:pt>
                <c:pt idx="6896">
                  <c:v>6871</c:v>
                </c:pt>
                <c:pt idx="6897">
                  <c:v>6872</c:v>
                </c:pt>
                <c:pt idx="6898">
                  <c:v>6873</c:v>
                </c:pt>
                <c:pt idx="6899">
                  <c:v>6874</c:v>
                </c:pt>
                <c:pt idx="6900">
                  <c:v>6875</c:v>
                </c:pt>
                <c:pt idx="6901">
                  <c:v>6876</c:v>
                </c:pt>
                <c:pt idx="6902">
                  <c:v>6877</c:v>
                </c:pt>
                <c:pt idx="6903">
                  <c:v>6878</c:v>
                </c:pt>
                <c:pt idx="6904">
                  <c:v>6879</c:v>
                </c:pt>
                <c:pt idx="6905">
                  <c:v>6880</c:v>
                </c:pt>
                <c:pt idx="6906">
                  <c:v>6881</c:v>
                </c:pt>
                <c:pt idx="6907">
                  <c:v>6882</c:v>
                </c:pt>
                <c:pt idx="6908">
                  <c:v>6883</c:v>
                </c:pt>
                <c:pt idx="6909">
                  <c:v>6884</c:v>
                </c:pt>
                <c:pt idx="6910">
                  <c:v>6885</c:v>
                </c:pt>
                <c:pt idx="6911">
                  <c:v>6886</c:v>
                </c:pt>
                <c:pt idx="6912">
                  <c:v>6887</c:v>
                </c:pt>
                <c:pt idx="6913">
                  <c:v>6888</c:v>
                </c:pt>
                <c:pt idx="6914">
                  <c:v>6889</c:v>
                </c:pt>
                <c:pt idx="6915">
                  <c:v>6890</c:v>
                </c:pt>
                <c:pt idx="6916">
                  <c:v>6891</c:v>
                </c:pt>
                <c:pt idx="6917">
                  <c:v>6892</c:v>
                </c:pt>
                <c:pt idx="6918">
                  <c:v>6893</c:v>
                </c:pt>
                <c:pt idx="6919">
                  <c:v>6894</c:v>
                </c:pt>
                <c:pt idx="6920">
                  <c:v>6895</c:v>
                </c:pt>
                <c:pt idx="6921">
                  <c:v>6896</c:v>
                </c:pt>
                <c:pt idx="6922">
                  <c:v>6897</c:v>
                </c:pt>
                <c:pt idx="6923">
                  <c:v>6898</c:v>
                </c:pt>
                <c:pt idx="6924">
                  <c:v>6899</c:v>
                </c:pt>
                <c:pt idx="6925">
                  <c:v>6900</c:v>
                </c:pt>
                <c:pt idx="6926">
                  <c:v>6901</c:v>
                </c:pt>
                <c:pt idx="6927">
                  <c:v>6902</c:v>
                </c:pt>
                <c:pt idx="6928">
                  <c:v>6903</c:v>
                </c:pt>
                <c:pt idx="6929">
                  <c:v>6904</c:v>
                </c:pt>
                <c:pt idx="6930">
                  <c:v>6905</c:v>
                </c:pt>
                <c:pt idx="6931">
                  <c:v>6906</c:v>
                </c:pt>
                <c:pt idx="6932">
                  <c:v>6907</c:v>
                </c:pt>
                <c:pt idx="6933">
                  <c:v>6908</c:v>
                </c:pt>
                <c:pt idx="6934">
                  <c:v>6909</c:v>
                </c:pt>
                <c:pt idx="6935">
                  <c:v>6910</c:v>
                </c:pt>
                <c:pt idx="6936">
                  <c:v>6911</c:v>
                </c:pt>
                <c:pt idx="6937">
                  <c:v>6912</c:v>
                </c:pt>
                <c:pt idx="6938">
                  <c:v>6913</c:v>
                </c:pt>
                <c:pt idx="6939">
                  <c:v>6914</c:v>
                </c:pt>
                <c:pt idx="6940">
                  <c:v>6915</c:v>
                </c:pt>
                <c:pt idx="6941">
                  <c:v>6916</c:v>
                </c:pt>
                <c:pt idx="6942">
                  <c:v>6917</c:v>
                </c:pt>
                <c:pt idx="6943">
                  <c:v>6918</c:v>
                </c:pt>
                <c:pt idx="6944">
                  <c:v>6919</c:v>
                </c:pt>
                <c:pt idx="6945">
                  <c:v>6920</c:v>
                </c:pt>
                <c:pt idx="6946">
                  <c:v>6921</c:v>
                </c:pt>
                <c:pt idx="6947">
                  <c:v>6922</c:v>
                </c:pt>
                <c:pt idx="6948">
                  <c:v>6923</c:v>
                </c:pt>
                <c:pt idx="6949">
                  <c:v>6924</c:v>
                </c:pt>
                <c:pt idx="6950">
                  <c:v>6925</c:v>
                </c:pt>
                <c:pt idx="6951">
                  <c:v>6926</c:v>
                </c:pt>
                <c:pt idx="6952">
                  <c:v>6927</c:v>
                </c:pt>
                <c:pt idx="6953">
                  <c:v>6928</c:v>
                </c:pt>
                <c:pt idx="6954">
                  <c:v>6929</c:v>
                </c:pt>
                <c:pt idx="6955">
                  <c:v>6930</c:v>
                </c:pt>
                <c:pt idx="6956">
                  <c:v>6931</c:v>
                </c:pt>
                <c:pt idx="6957">
                  <c:v>6932</c:v>
                </c:pt>
                <c:pt idx="6958">
                  <c:v>6933</c:v>
                </c:pt>
                <c:pt idx="6959">
                  <c:v>6934</c:v>
                </c:pt>
                <c:pt idx="6960">
                  <c:v>6935</c:v>
                </c:pt>
                <c:pt idx="6961">
                  <c:v>6936</c:v>
                </c:pt>
                <c:pt idx="6962">
                  <c:v>6937</c:v>
                </c:pt>
                <c:pt idx="6963">
                  <c:v>6938</c:v>
                </c:pt>
                <c:pt idx="6964">
                  <c:v>6939</c:v>
                </c:pt>
                <c:pt idx="6965">
                  <c:v>6940</c:v>
                </c:pt>
                <c:pt idx="6966">
                  <c:v>6941</c:v>
                </c:pt>
                <c:pt idx="6967">
                  <c:v>6942</c:v>
                </c:pt>
                <c:pt idx="6968">
                  <c:v>6943</c:v>
                </c:pt>
                <c:pt idx="6969">
                  <c:v>6944</c:v>
                </c:pt>
                <c:pt idx="6970">
                  <c:v>6945</c:v>
                </c:pt>
                <c:pt idx="6971">
                  <c:v>6946</c:v>
                </c:pt>
                <c:pt idx="6972">
                  <c:v>6947</c:v>
                </c:pt>
                <c:pt idx="6973">
                  <c:v>6948</c:v>
                </c:pt>
                <c:pt idx="6974">
                  <c:v>6949</c:v>
                </c:pt>
                <c:pt idx="6975">
                  <c:v>6950</c:v>
                </c:pt>
                <c:pt idx="6976">
                  <c:v>6951</c:v>
                </c:pt>
                <c:pt idx="6977">
                  <c:v>6952</c:v>
                </c:pt>
                <c:pt idx="6978">
                  <c:v>6953</c:v>
                </c:pt>
                <c:pt idx="6979">
                  <c:v>6954</c:v>
                </c:pt>
                <c:pt idx="6980">
                  <c:v>6955</c:v>
                </c:pt>
                <c:pt idx="6981">
                  <c:v>6956</c:v>
                </c:pt>
                <c:pt idx="6982">
                  <c:v>6957</c:v>
                </c:pt>
                <c:pt idx="6983">
                  <c:v>6958</c:v>
                </c:pt>
                <c:pt idx="6984">
                  <c:v>6959</c:v>
                </c:pt>
                <c:pt idx="6985">
                  <c:v>6960</c:v>
                </c:pt>
                <c:pt idx="6986">
                  <c:v>6961</c:v>
                </c:pt>
                <c:pt idx="6987">
                  <c:v>6962</c:v>
                </c:pt>
                <c:pt idx="6988">
                  <c:v>6963</c:v>
                </c:pt>
                <c:pt idx="6989">
                  <c:v>6964</c:v>
                </c:pt>
                <c:pt idx="6990">
                  <c:v>6965</c:v>
                </c:pt>
                <c:pt idx="6991">
                  <c:v>6966</c:v>
                </c:pt>
                <c:pt idx="6992">
                  <c:v>6967</c:v>
                </c:pt>
                <c:pt idx="6993">
                  <c:v>6968</c:v>
                </c:pt>
                <c:pt idx="6994">
                  <c:v>6969</c:v>
                </c:pt>
                <c:pt idx="6995">
                  <c:v>6970</c:v>
                </c:pt>
                <c:pt idx="6996">
                  <c:v>6971</c:v>
                </c:pt>
                <c:pt idx="6997">
                  <c:v>6972</c:v>
                </c:pt>
                <c:pt idx="6998">
                  <c:v>6973</c:v>
                </c:pt>
                <c:pt idx="6999">
                  <c:v>6974</c:v>
                </c:pt>
                <c:pt idx="7000">
                  <c:v>6975</c:v>
                </c:pt>
                <c:pt idx="7001">
                  <c:v>6976</c:v>
                </c:pt>
                <c:pt idx="7002">
                  <c:v>6977</c:v>
                </c:pt>
                <c:pt idx="7003">
                  <c:v>6978</c:v>
                </c:pt>
                <c:pt idx="7004">
                  <c:v>6979</c:v>
                </c:pt>
                <c:pt idx="7005">
                  <c:v>6980</c:v>
                </c:pt>
                <c:pt idx="7006">
                  <c:v>6981</c:v>
                </c:pt>
                <c:pt idx="7007">
                  <c:v>6982</c:v>
                </c:pt>
                <c:pt idx="7008">
                  <c:v>6983</c:v>
                </c:pt>
                <c:pt idx="7009">
                  <c:v>6984</c:v>
                </c:pt>
                <c:pt idx="7010">
                  <c:v>6985</c:v>
                </c:pt>
                <c:pt idx="7011">
                  <c:v>6986</c:v>
                </c:pt>
                <c:pt idx="7012">
                  <c:v>6987</c:v>
                </c:pt>
                <c:pt idx="7013">
                  <c:v>6988</c:v>
                </c:pt>
                <c:pt idx="7014">
                  <c:v>6989</c:v>
                </c:pt>
                <c:pt idx="7015">
                  <c:v>6990</c:v>
                </c:pt>
                <c:pt idx="7016">
                  <c:v>6991</c:v>
                </c:pt>
                <c:pt idx="7017">
                  <c:v>6992</c:v>
                </c:pt>
                <c:pt idx="7018">
                  <c:v>6993</c:v>
                </c:pt>
                <c:pt idx="7019">
                  <c:v>6994</c:v>
                </c:pt>
                <c:pt idx="7020">
                  <c:v>6995</c:v>
                </c:pt>
                <c:pt idx="7021">
                  <c:v>6996</c:v>
                </c:pt>
                <c:pt idx="7022">
                  <c:v>6997</c:v>
                </c:pt>
                <c:pt idx="7023">
                  <c:v>6998</c:v>
                </c:pt>
                <c:pt idx="7024">
                  <c:v>6999</c:v>
                </c:pt>
                <c:pt idx="7025">
                  <c:v>7000</c:v>
                </c:pt>
                <c:pt idx="7026">
                  <c:v>7001</c:v>
                </c:pt>
                <c:pt idx="7027">
                  <c:v>7002</c:v>
                </c:pt>
                <c:pt idx="7028">
                  <c:v>7003</c:v>
                </c:pt>
                <c:pt idx="7029">
                  <c:v>7004</c:v>
                </c:pt>
                <c:pt idx="7030">
                  <c:v>7005</c:v>
                </c:pt>
                <c:pt idx="7031">
                  <c:v>7006</c:v>
                </c:pt>
                <c:pt idx="7032">
                  <c:v>7007</c:v>
                </c:pt>
                <c:pt idx="7033">
                  <c:v>7008</c:v>
                </c:pt>
                <c:pt idx="7034">
                  <c:v>7009</c:v>
                </c:pt>
                <c:pt idx="7035">
                  <c:v>7010</c:v>
                </c:pt>
                <c:pt idx="7036">
                  <c:v>7011</c:v>
                </c:pt>
                <c:pt idx="7037">
                  <c:v>7012</c:v>
                </c:pt>
                <c:pt idx="7038">
                  <c:v>7013</c:v>
                </c:pt>
                <c:pt idx="7039">
                  <c:v>7014</c:v>
                </c:pt>
                <c:pt idx="7040">
                  <c:v>7015</c:v>
                </c:pt>
                <c:pt idx="7041">
                  <c:v>7016</c:v>
                </c:pt>
                <c:pt idx="7042">
                  <c:v>7017</c:v>
                </c:pt>
                <c:pt idx="7043">
                  <c:v>7018</c:v>
                </c:pt>
                <c:pt idx="7044">
                  <c:v>7019</c:v>
                </c:pt>
                <c:pt idx="7045">
                  <c:v>7020</c:v>
                </c:pt>
                <c:pt idx="7046">
                  <c:v>7021</c:v>
                </c:pt>
                <c:pt idx="7047">
                  <c:v>7022</c:v>
                </c:pt>
                <c:pt idx="7048">
                  <c:v>7023</c:v>
                </c:pt>
                <c:pt idx="7049">
                  <c:v>7024</c:v>
                </c:pt>
                <c:pt idx="7050">
                  <c:v>7025</c:v>
                </c:pt>
                <c:pt idx="7051">
                  <c:v>7026</c:v>
                </c:pt>
                <c:pt idx="7052">
                  <c:v>7027</c:v>
                </c:pt>
                <c:pt idx="7053">
                  <c:v>7028</c:v>
                </c:pt>
                <c:pt idx="7054">
                  <c:v>7029</c:v>
                </c:pt>
                <c:pt idx="7055">
                  <c:v>7030</c:v>
                </c:pt>
                <c:pt idx="7056">
                  <c:v>7031</c:v>
                </c:pt>
                <c:pt idx="7057">
                  <c:v>7032</c:v>
                </c:pt>
                <c:pt idx="7058">
                  <c:v>7033</c:v>
                </c:pt>
                <c:pt idx="7059">
                  <c:v>7034</c:v>
                </c:pt>
                <c:pt idx="7060">
                  <c:v>7035</c:v>
                </c:pt>
                <c:pt idx="7061">
                  <c:v>7036</c:v>
                </c:pt>
                <c:pt idx="7062">
                  <c:v>7037</c:v>
                </c:pt>
                <c:pt idx="7063">
                  <c:v>7038</c:v>
                </c:pt>
                <c:pt idx="7064">
                  <c:v>7039</c:v>
                </c:pt>
                <c:pt idx="7065">
                  <c:v>7040</c:v>
                </c:pt>
                <c:pt idx="7066">
                  <c:v>7041</c:v>
                </c:pt>
                <c:pt idx="7067">
                  <c:v>7042</c:v>
                </c:pt>
                <c:pt idx="7068">
                  <c:v>7043</c:v>
                </c:pt>
                <c:pt idx="7069">
                  <c:v>7044</c:v>
                </c:pt>
                <c:pt idx="7070">
                  <c:v>7045</c:v>
                </c:pt>
                <c:pt idx="7071">
                  <c:v>7046</c:v>
                </c:pt>
                <c:pt idx="7072">
                  <c:v>7047</c:v>
                </c:pt>
                <c:pt idx="7073">
                  <c:v>7048</c:v>
                </c:pt>
                <c:pt idx="7074">
                  <c:v>7049</c:v>
                </c:pt>
                <c:pt idx="7075">
                  <c:v>7050</c:v>
                </c:pt>
                <c:pt idx="7076">
                  <c:v>7051</c:v>
                </c:pt>
                <c:pt idx="7077">
                  <c:v>7052</c:v>
                </c:pt>
                <c:pt idx="7078">
                  <c:v>7053</c:v>
                </c:pt>
                <c:pt idx="7079">
                  <c:v>7054</c:v>
                </c:pt>
                <c:pt idx="7080">
                  <c:v>7055</c:v>
                </c:pt>
                <c:pt idx="7081">
                  <c:v>7056</c:v>
                </c:pt>
                <c:pt idx="7082">
                  <c:v>7057</c:v>
                </c:pt>
                <c:pt idx="7083">
                  <c:v>7058</c:v>
                </c:pt>
                <c:pt idx="7084">
                  <c:v>7059</c:v>
                </c:pt>
                <c:pt idx="7085">
                  <c:v>7060</c:v>
                </c:pt>
                <c:pt idx="7086">
                  <c:v>7061</c:v>
                </c:pt>
                <c:pt idx="7087">
                  <c:v>7062</c:v>
                </c:pt>
                <c:pt idx="7088">
                  <c:v>7063</c:v>
                </c:pt>
                <c:pt idx="7089">
                  <c:v>7064</c:v>
                </c:pt>
                <c:pt idx="7090">
                  <c:v>7065</c:v>
                </c:pt>
                <c:pt idx="7091">
                  <c:v>7066</c:v>
                </c:pt>
                <c:pt idx="7092">
                  <c:v>7067</c:v>
                </c:pt>
                <c:pt idx="7093">
                  <c:v>7068</c:v>
                </c:pt>
                <c:pt idx="7094">
                  <c:v>7069</c:v>
                </c:pt>
                <c:pt idx="7095">
                  <c:v>7070</c:v>
                </c:pt>
                <c:pt idx="7096">
                  <c:v>7071</c:v>
                </c:pt>
                <c:pt idx="7097">
                  <c:v>7072</c:v>
                </c:pt>
                <c:pt idx="7098">
                  <c:v>7073</c:v>
                </c:pt>
                <c:pt idx="7099">
                  <c:v>7074</c:v>
                </c:pt>
                <c:pt idx="7100">
                  <c:v>7075</c:v>
                </c:pt>
                <c:pt idx="7101">
                  <c:v>7076</c:v>
                </c:pt>
                <c:pt idx="7102">
                  <c:v>7077</c:v>
                </c:pt>
                <c:pt idx="7103">
                  <c:v>7078</c:v>
                </c:pt>
                <c:pt idx="7104">
                  <c:v>7079</c:v>
                </c:pt>
                <c:pt idx="7105">
                  <c:v>7080</c:v>
                </c:pt>
                <c:pt idx="7106">
                  <c:v>7081</c:v>
                </c:pt>
                <c:pt idx="7107">
                  <c:v>7082</c:v>
                </c:pt>
                <c:pt idx="7108">
                  <c:v>7083</c:v>
                </c:pt>
                <c:pt idx="7109">
                  <c:v>7084</c:v>
                </c:pt>
                <c:pt idx="7110">
                  <c:v>7085</c:v>
                </c:pt>
                <c:pt idx="7111">
                  <c:v>7086</c:v>
                </c:pt>
                <c:pt idx="7112">
                  <c:v>7087</c:v>
                </c:pt>
                <c:pt idx="7113">
                  <c:v>7088</c:v>
                </c:pt>
                <c:pt idx="7114">
                  <c:v>7089</c:v>
                </c:pt>
                <c:pt idx="7115">
                  <c:v>7090</c:v>
                </c:pt>
                <c:pt idx="7116">
                  <c:v>7091</c:v>
                </c:pt>
                <c:pt idx="7117">
                  <c:v>7092</c:v>
                </c:pt>
                <c:pt idx="7118">
                  <c:v>7093</c:v>
                </c:pt>
                <c:pt idx="7119">
                  <c:v>7094</c:v>
                </c:pt>
                <c:pt idx="7120">
                  <c:v>7095</c:v>
                </c:pt>
                <c:pt idx="7121">
                  <c:v>7096</c:v>
                </c:pt>
                <c:pt idx="7122">
                  <c:v>7097</c:v>
                </c:pt>
                <c:pt idx="7123">
                  <c:v>7098</c:v>
                </c:pt>
                <c:pt idx="7124">
                  <c:v>7099</c:v>
                </c:pt>
                <c:pt idx="7125">
                  <c:v>7100</c:v>
                </c:pt>
                <c:pt idx="7126">
                  <c:v>7101</c:v>
                </c:pt>
                <c:pt idx="7127">
                  <c:v>7102</c:v>
                </c:pt>
                <c:pt idx="7128">
                  <c:v>7103</c:v>
                </c:pt>
                <c:pt idx="7129">
                  <c:v>7104</c:v>
                </c:pt>
                <c:pt idx="7130">
                  <c:v>7105</c:v>
                </c:pt>
                <c:pt idx="7131">
                  <c:v>7106</c:v>
                </c:pt>
                <c:pt idx="7132">
                  <c:v>7107</c:v>
                </c:pt>
                <c:pt idx="7133">
                  <c:v>7108</c:v>
                </c:pt>
                <c:pt idx="7134">
                  <c:v>7109</c:v>
                </c:pt>
                <c:pt idx="7135">
                  <c:v>7110</c:v>
                </c:pt>
                <c:pt idx="7136">
                  <c:v>7111</c:v>
                </c:pt>
                <c:pt idx="7137">
                  <c:v>7112</c:v>
                </c:pt>
                <c:pt idx="7138">
                  <c:v>7113</c:v>
                </c:pt>
                <c:pt idx="7139">
                  <c:v>7114</c:v>
                </c:pt>
                <c:pt idx="7140">
                  <c:v>7115</c:v>
                </c:pt>
                <c:pt idx="7141">
                  <c:v>7116</c:v>
                </c:pt>
                <c:pt idx="7142">
                  <c:v>7117</c:v>
                </c:pt>
                <c:pt idx="7143">
                  <c:v>7118</c:v>
                </c:pt>
                <c:pt idx="7144">
                  <c:v>7119</c:v>
                </c:pt>
                <c:pt idx="7145">
                  <c:v>7120</c:v>
                </c:pt>
                <c:pt idx="7146">
                  <c:v>7121</c:v>
                </c:pt>
                <c:pt idx="7147">
                  <c:v>7122</c:v>
                </c:pt>
                <c:pt idx="7148">
                  <c:v>7123</c:v>
                </c:pt>
                <c:pt idx="7149">
                  <c:v>7124</c:v>
                </c:pt>
                <c:pt idx="7150">
                  <c:v>7125</c:v>
                </c:pt>
                <c:pt idx="7151">
                  <c:v>7126</c:v>
                </c:pt>
                <c:pt idx="7152">
                  <c:v>7127</c:v>
                </c:pt>
                <c:pt idx="7153">
                  <c:v>7128</c:v>
                </c:pt>
                <c:pt idx="7154">
                  <c:v>7129</c:v>
                </c:pt>
                <c:pt idx="7155">
                  <c:v>7130</c:v>
                </c:pt>
                <c:pt idx="7156">
                  <c:v>7131</c:v>
                </c:pt>
                <c:pt idx="7157">
                  <c:v>7132</c:v>
                </c:pt>
                <c:pt idx="7158">
                  <c:v>7133</c:v>
                </c:pt>
                <c:pt idx="7159">
                  <c:v>7134</c:v>
                </c:pt>
                <c:pt idx="7160">
                  <c:v>7135</c:v>
                </c:pt>
                <c:pt idx="7161">
                  <c:v>7136</c:v>
                </c:pt>
                <c:pt idx="7162">
                  <c:v>7137</c:v>
                </c:pt>
                <c:pt idx="7163">
                  <c:v>7138</c:v>
                </c:pt>
                <c:pt idx="7164">
                  <c:v>7139</c:v>
                </c:pt>
                <c:pt idx="7165">
                  <c:v>7140</c:v>
                </c:pt>
                <c:pt idx="7166">
                  <c:v>7141</c:v>
                </c:pt>
                <c:pt idx="7167">
                  <c:v>7142</c:v>
                </c:pt>
                <c:pt idx="7168">
                  <c:v>7143</c:v>
                </c:pt>
                <c:pt idx="7169">
                  <c:v>7144</c:v>
                </c:pt>
                <c:pt idx="7170">
                  <c:v>7145</c:v>
                </c:pt>
                <c:pt idx="7171">
                  <c:v>7146</c:v>
                </c:pt>
                <c:pt idx="7172">
                  <c:v>7147</c:v>
                </c:pt>
                <c:pt idx="7173">
                  <c:v>7148</c:v>
                </c:pt>
                <c:pt idx="7174">
                  <c:v>7149</c:v>
                </c:pt>
                <c:pt idx="7175">
                  <c:v>7150</c:v>
                </c:pt>
                <c:pt idx="7176">
                  <c:v>7151</c:v>
                </c:pt>
                <c:pt idx="7177">
                  <c:v>7152</c:v>
                </c:pt>
                <c:pt idx="7178">
                  <c:v>7153</c:v>
                </c:pt>
                <c:pt idx="7179">
                  <c:v>7154</c:v>
                </c:pt>
                <c:pt idx="7180">
                  <c:v>7155</c:v>
                </c:pt>
                <c:pt idx="7181">
                  <c:v>7156</c:v>
                </c:pt>
                <c:pt idx="7182">
                  <c:v>7157</c:v>
                </c:pt>
                <c:pt idx="7183">
                  <c:v>7158</c:v>
                </c:pt>
                <c:pt idx="7184">
                  <c:v>7159</c:v>
                </c:pt>
                <c:pt idx="7185">
                  <c:v>7160</c:v>
                </c:pt>
                <c:pt idx="7186">
                  <c:v>7161</c:v>
                </c:pt>
                <c:pt idx="7187">
                  <c:v>7162</c:v>
                </c:pt>
                <c:pt idx="7188">
                  <c:v>7163</c:v>
                </c:pt>
                <c:pt idx="7189">
                  <c:v>7164</c:v>
                </c:pt>
                <c:pt idx="7190">
                  <c:v>7165</c:v>
                </c:pt>
                <c:pt idx="7191">
                  <c:v>7166</c:v>
                </c:pt>
                <c:pt idx="7192">
                  <c:v>7167</c:v>
                </c:pt>
                <c:pt idx="7193">
                  <c:v>7168</c:v>
                </c:pt>
                <c:pt idx="7194">
                  <c:v>7169</c:v>
                </c:pt>
                <c:pt idx="7195">
                  <c:v>7170</c:v>
                </c:pt>
                <c:pt idx="7196">
                  <c:v>7171</c:v>
                </c:pt>
                <c:pt idx="7197">
                  <c:v>7172</c:v>
                </c:pt>
                <c:pt idx="7198">
                  <c:v>7173</c:v>
                </c:pt>
                <c:pt idx="7199">
                  <c:v>7174</c:v>
                </c:pt>
                <c:pt idx="7200">
                  <c:v>7175</c:v>
                </c:pt>
                <c:pt idx="7201">
                  <c:v>7176</c:v>
                </c:pt>
                <c:pt idx="7202">
                  <c:v>7177</c:v>
                </c:pt>
                <c:pt idx="7203">
                  <c:v>7178</c:v>
                </c:pt>
                <c:pt idx="7204">
                  <c:v>7179</c:v>
                </c:pt>
                <c:pt idx="7205">
                  <c:v>7180</c:v>
                </c:pt>
                <c:pt idx="7206">
                  <c:v>7181</c:v>
                </c:pt>
                <c:pt idx="7207">
                  <c:v>7182</c:v>
                </c:pt>
                <c:pt idx="7208">
                  <c:v>7183</c:v>
                </c:pt>
                <c:pt idx="7209">
                  <c:v>7184</c:v>
                </c:pt>
                <c:pt idx="7210">
                  <c:v>7185</c:v>
                </c:pt>
                <c:pt idx="7211">
                  <c:v>7186</c:v>
                </c:pt>
                <c:pt idx="7212">
                  <c:v>7187</c:v>
                </c:pt>
                <c:pt idx="7213">
                  <c:v>7188</c:v>
                </c:pt>
                <c:pt idx="7214">
                  <c:v>7189</c:v>
                </c:pt>
                <c:pt idx="7215">
                  <c:v>7190</c:v>
                </c:pt>
                <c:pt idx="7216">
                  <c:v>7191</c:v>
                </c:pt>
                <c:pt idx="7217">
                  <c:v>7192</c:v>
                </c:pt>
                <c:pt idx="7218">
                  <c:v>7193</c:v>
                </c:pt>
                <c:pt idx="7219">
                  <c:v>7194</c:v>
                </c:pt>
                <c:pt idx="7220">
                  <c:v>7195</c:v>
                </c:pt>
                <c:pt idx="7221">
                  <c:v>7196</c:v>
                </c:pt>
                <c:pt idx="7222">
                  <c:v>7197</c:v>
                </c:pt>
                <c:pt idx="7223">
                  <c:v>7198</c:v>
                </c:pt>
                <c:pt idx="7224">
                  <c:v>7199</c:v>
                </c:pt>
                <c:pt idx="7225">
                  <c:v>7200</c:v>
                </c:pt>
                <c:pt idx="7226">
                  <c:v>7201</c:v>
                </c:pt>
                <c:pt idx="7227">
                  <c:v>7202</c:v>
                </c:pt>
                <c:pt idx="7228">
                  <c:v>7203</c:v>
                </c:pt>
                <c:pt idx="7229">
                  <c:v>7204</c:v>
                </c:pt>
                <c:pt idx="7230">
                  <c:v>7205</c:v>
                </c:pt>
                <c:pt idx="7231">
                  <c:v>7206</c:v>
                </c:pt>
                <c:pt idx="7232">
                  <c:v>7207</c:v>
                </c:pt>
                <c:pt idx="7233">
                  <c:v>7208</c:v>
                </c:pt>
                <c:pt idx="7234">
                  <c:v>7209</c:v>
                </c:pt>
                <c:pt idx="7235">
                  <c:v>7210</c:v>
                </c:pt>
                <c:pt idx="7236">
                  <c:v>7211</c:v>
                </c:pt>
                <c:pt idx="7237">
                  <c:v>7212</c:v>
                </c:pt>
                <c:pt idx="7238">
                  <c:v>7213</c:v>
                </c:pt>
                <c:pt idx="7239">
                  <c:v>7214</c:v>
                </c:pt>
                <c:pt idx="7240">
                  <c:v>7215</c:v>
                </c:pt>
                <c:pt idx="7241">
                  <c:v>7216</c:v>
                </c:pt>
                <c:pt idx="7242">
                  <c:v>7217</c:v>
                </c:pt>
                <c:pt idx="7243">
                  <c:v>7218</c:v>
                </c:pt>
                <c:pt idx="7244">
                  <c:v>7219</c:v>
                </c:pt>
                <c:pt idx="7245">
                  <c:v>7220</c:v>
                </c:pt>
                <c:pt idx="7246">
                  <c:v>7221</c:v>
                </c:pt>
                <c:pt idx="7247">
                  <c:v>7222</c:v>
                </c:pt>
                <c:pt idx="7248">
                  <c:v>7223</c:v>
                </c:pt>
                <c:pt idx="7249">
                  <c:v>7224</c:v>
                </c:pt>
                <c:pt idx="7250">
                  <c:v>7225</c:v>
                </c:pt>
                <c:pt idx="7251">
                  <c:v>7226</c:v>
                </c:pt>
                <c:pt idx="7252">
                  <c:v>7227</c:v>
                </c:pt>
                <c:pt idx="7253">
                  <c:v>7228</c:v>
                </c:pt>
                <c:pt idx="7254">
                  <c:v>7229</c:v>
                </c:pt>
                <c:pt idx="7255">
                  <c:v>7230</c:v>
                </c:pt>
                <c:pt idx="7256">
                  <c:v>7231</c:v>
                </c:pt>
                <c:pt idx="7257">
                  <c:v>7232</c:v>
                </c:pt>
                <c:pt idx="7258">
                  <c:v>7233</c:v>
                </c:pt>
                <c:pt idx="7259">
                  <c:v>7234</c:v>
                </c:pt>
                <c:pt idx="7260">
                  <c:v>7235</c:v>
                </c:pt>
                <c:pt idx="7261">
                  <c:v>7236</c:v>
                </c:pt>
                <c:pt idx="7262">
                  <c:v>7237</c:v>
                </c:pt>
                <c:pt idx="7263">
                  <c:v>7238</c:v>
                </c:pt>
                <c:pt idx="7264">
                  <c:v>7239</c:v>
                </c:pt>
                <c:pt idx="7265">
                  <c:v>7240</c:v>
                </c:pt>
                <c:pt idx="7266">
                  <c:v>7241</c:v>
                </c:pt>
                <c:pt idx="7267">
                  <c:v>7242</c:v>
                </c:pt>
                <c:pt idx="7268">
                  <c:v>7243</c:v>
                </c:pt>
                <c:pt idx="7269">
                  <c:v>7244</c:v>
                </c:pt>
                <c:pt idx="7270">
                  <c:v>7245</c:v>
                </c:pt>
                <c:pt idx="7271">
                  <c:v>7246</c:v>
                </c:pt>
                <c:pt idx="7272">
                  <c:v>7247</c:v>
                </c:pt>
                <c:pt idx="7273">
                  <c:v>7248</c:v>
                </c:pt>
                <c:pt idx="7274">
                  <c:v>7249</c:v>
                </c:pt>
                <c:pt idx="7275">
                  <c:v>7250</c:v>
                </c:pt>
                <c:pt idx="7276">
                  <c:v>7251</c:v>
                </c:pt>
                <c:pt idx="7277">
                  <c:v>7252</c:v>
                </c:pt>
                <c:pt idx="7278">
                  <c:v>7253</c:v>
                </c:pt>
                <c:pt idx="7279">
                  <c:v>7254</c:v>
                </c:pt>
                <c:pt idx="7280">
                  <c:v>7255</c:v>
                </c:pt>
                <c:pt idx="7281">
                  <c:v>7256</c:v>
                </c:pt>
                <c:pt idx="7282">
                  <c:v>7257</c:v>
                </c:pt>
                <c:pt idx="7283">
                  <c:v>7258</c:v>
                </c:pt>
                <c:pt idx="7284">
                  <c:v>7259</c:v>
                </c:pt>
                <c:pt idx="7285">
                  <c:v>7260</c:v>
                </c:pt>
                <c:pt idx="7286">
                  <c:v>7261</c:v>
                </c:pt>
                <c:pt idx="7287">
                  <c:v>7262</c:v>
                </c:pt>
                <c:pt idx="7288">
                  <c:v>7263</c:v>
                </c:pt>
                <c:pt idx="7289">
                  <c:v>7264</c:v>
                </c:pt>
                <c:pt idx="7290">
                  <c:v>7265</c:v>
                </c:pt>
                <c:pt idx="7291">
                  <c:v>7266</c:v>
                </c:pt>
                <c:pt idx="7292">
                  <c:v>7267</c:v>
                </c:pt>
                <c:pt idx="7293">
                  <c:v>7268</c:v>
                </c:pt>
                <c:pt idx="7294">
                  <c:v>7269</c:v>
                </c:pt>
                <c:pt idx="7295">
                  <c:v>7270</c:v>
                </c:pt>
                <c:pt idx="7296">
                  <c:v>7271</c:v>
                </c:pt>
                <c:pt idx="7297">
                  <c:v>7272</c:v>
                </c:pt>
                <c:pt idx="7298">
                  <c:v>7273</c:v>
                </c:pt>
                <c:pt idx="7299">
                  <c:v>7274</c:v>
                </c:pt>
                <c:pt idx="7300">
                  <c:v>7275</c:v>
                </c:pt>
                <c:pt idx="7301">
                  <c:v>7276</c:v>
                </c:pt>
                <c:pt idx="7302">
                  <c:v>7277</c:v>
                </c:pt>
                <c:pt idx="7303">
                  <c:v>7278</c:v>
                </c:pt>
                <c:pt idx="7304">
                  <c:v>7279</c:v>
                </c:pt>
                <c:pt idx="7305">
                  <c:v>7280</c:v>
                </c:pt>
                <c:pt idx="7306">
                  <c:v>7281</c:v>
                </c:pt>
                <c:pt idx="7307">
                  <c:v>7282</c:v>
                </c:pt>
                <c:pt idx="7308">
                  <c:v>7283</c:v>
                </c:pt>
                <c:pt idx="7309">
                  <c:v>7284</c:v>
                </c:pt>
                <c:pt idx="7310">
                  <c:v>7285</c:v>
                </c:pt>
                <c:pt idx="7311">
                  <c:v>7286</c:v>
                </c:pt>
                <c:pt idx="7312">
                  <c:v>7287</c:v>
                </c:pt>
                <c:pt idx="7313">
                  <c:v>7288</c:v>
                </c:pt>
                <c:pt idx="7314">
                  <c:v>7289</c:v>
                </c:pt>
                <c:pt idx="7315">
                  <c:v>7290</c:v>
                </c:pt>
                <c:pt idx="7316">
                  <c:v>7291</c:v>
                </c:pt>
                <c:pt idx="7317">
                  <c:v>7292</c:v>
                </c:pt>
                <c:pt idx="7318">
                  <c:v>7293</c:v>
                </c:pt>
                <c:pt idx="7319">
                  <c:v>7294</c:v>
                </c:pt>
                <c:pt idx="7320">
                  <c:v>7295</c:v>
                </c:pt>
                <c:pt idx="7321">
                  <c:v>7296</c:v>
                </c:pt>
                <c:pt idx="7322">
                  <c:v>7297</c:v>
                </c:pt>
                <c:pt idx="7323">
                  <c:v>7298</c:v>
                </c:pt>
                <c:pt idx="7324">
                  <c:v>7299</c:v>
                </c:pt>
                <c:pt idx="7325">
                  <c:v>7300</c:v>
                </c:pt>
                <c:pt idx="7326">
                  <c:v>7301</c:v>
                </c:pt>
                <c:pt idx="7327">
                  <c:v>7302</c:v>
                </c:pt>
                <c:pt idx="7328">
                  <c:v>7303</c:v>
                </c:pt>
                <c:pt idx="7329">
                  <c:v>7304</c:v>
                </c:pt>
                <c:pt idx="7330">
                  <c:v>7305</c:v>
                </c:pt>
                <c:pt idx="7331">
                  <c:v>7306</c:v>
                </c:pt>
                <c:pt idx="7332">
                  <c:v>7307</c:v>
                </c:pt>
                <c:pt idx="7333">
                  <c:v>7308</c:v>
                </c:pt>
                <c:pt idx="7334">
                  <c:v>7309</c:v>
                </c:pt>
                <c:pt idx="7335">
                  <c:v>7310</c:v>
                </c:pt>
                <c:pt idx="7336">
                  <c:v>7311</c:v>
                </c:pt>
                <c:pt idx="7337">
                  <c:v>7312</c:v>
                </c:pt>
                <c:pt idx="7338">
                  <c:v>7313</c:v>
                </c:pt>
                <c:pt idx="7339">
                  <c:v>7314</c:v>
                </c:pt>
                <c:pt idx="7340">
                  <c:v>7315</c:v>
                </c:pt>
                <c:pt idx="7341">
                  <c:v>7316</c:v>
                </c:pt>
                <c:pt idx="7342">
                  <c:v>7317</c:v>
                </c:pt>
                <c:pt idx="7343">
                  <c:v>7318</c:v>
                </c:pt>
                <c:pt idx="7344">
                  <c:v>7319</c:v>
                </c:pt>
                <c:pt idx="7345">
                  <c:v>7320</c:v>
                </c:pt>
                <c:pt idx="7346">
                  <c:v>7321</c:v>
                </c:pt>
                <c:pt idx="7347">
                  <c:v>7322</c:v>
                </c:pt>
                <c:pt idx="7348">
                  <c:v>7323</c:v>
                </c:pt>
                <c:pt idx="7349">
                  <c:v>7324</c:v>
                </c:pt>
                <c:pt idx="7350">
                  <c:v>7325</c:v>
                </c:pt>
                <c:pt idx="7351">
                  <c:v>7326</c:v>
                </c:pt>
                <c:pt idx="7352">
                  <c:v>7327</c:v>
                </c:pt>
                <c:pt idx="7353">
                  <c:v>7328</c:v>
                </c:pt>
                <c:pt idx="7354">
                  <c:v>7329</c:v>
                </c:pt>
                <c:pt idx="7355">
                  <c:v>7330</c:v>
                </c:pt>
                <c:pt idx="7356">
                  <c:v>7331</c:v>
                </c:pt>
                <c:pt idx="7357">
                  <c:v>7332</c:v>
                </c:pt>
                <c:pt idx="7358">
                  <c:v>7333</c:v>
                </c:pt>
                <c:pt idx="7359">
                  <c:v>7334</c:v>
                </c:pt>
                <c:pt idx="7360">
                  <c:v>7335</c:v>
                </c:pt>
                <c:pt idx="7361">
                  <c:v>7336</c:v>
                </c:pt>
                <c:pt idx="7362">
                  <c:v>7337</c:v>
                </c:pt>
                <c:pt idx="7363">
                  <c:v>7338</c:v>
                </c:pt>
                <c:pt idx="7364">
                  <c:v>7339</c:v>
                </c:pt>
                <c:pt idx="7365">
                  <c:v>7340</c:v>
                </c:pt>
                <c:pt idx="7366">
                  <c:v>7341</c:v>
                </c:pt>
                <c:pt idx="7367">
                  <c:v>7342</c:v>
                </c:pt>
                <c:pt idx="7368">
                  <c:v>7343</c:v>
                </c:pt>
                <c:pt idx="7369">
                  <c:v>7344</c:v>
                </c:pt>
                <c:pt idx="7370">
                  <c:v>7345</c:v>
                </c:pt>
                <c:pt idx="7371">
                  <c:v>7346</c:v>
                </c:pt>
                <c:pt idx="7372">
                  <c:v>7347</c:v>
                </c:pt>
                <c:pt idx="7373">
                  <c:v>7348</c:v>
                </c:pt>
                <c:pt idx="7374">
                  <c:v>7349</c:v>
                </c:pt>
                <c:pt idx="7375">
                  <c:v>7350</c:v>
                </c:pt>
                <c:pt idx="7376">
                  <c:v>7351</c:v>
                </c:pt>
                <c:pt idx="7377">
                  <c:v>7352</c:v>
                </c:pt>
                <c:pt idx="7378">
                  <c:v>7353</c:v>
                </c:pt>
                <c:pt idx="7379">
                  <c:v>7354</c:v>
                </c:pt>
                <c:pt idx="7380">
                  <c:v>7355</c:v>
                </c:pt>
                <c:pt idx="7381">
                  <c:v>7356</c:v>
                </c:pt>
                <c:pt idx="7382">
                  <c:v>7357</c:v>
                </c:pt>
                <c:pt idx="7383">
                  <c:v>7358</c:v>
                </c:pt>
                <c:pt idx="7384">
                  <c:v>7359</c:v>
                </c:pt>
                <c:pt idx="7385">
                  <c:v>7360</c:v>
                </c:pt>
                <c:pt idx="7386">
                  <c:v>7361</c:v>
                </c:pt>
                <c:pt idx="7387">
                  <c:v>7362</c:v>
                </c:pt>
                <c:pt idx="7388">
                  <c:v>7363</c:v>
                </c:pt>
                <c:pt idx="7389">
                  <c:v>7364</c:v>
                </c:pt>
                <c:pt idx="7390">
                  <c:v>7365</c:v>
                </c:pt>
                <c:pt idx="7391">
                  <c:v>7366</c:v>
                </c:pt>
                <c:pt idx="7392">
                  <c:v>7367</c:v>
                </c:pt>
                <c:pt idx="7393">
                  <c:v>7368</c:v>
                </c:pt>
                <c:pt idx="7394">
                  <c:v>7369</c:v>
                </c:pt>
                <c:pt idx="7395">
                  <c:v>7370</c:v>
                </c:pt>
                <c:pt idx="7396">
                  <c:v>7371</c:v>
                </c:pt>
                <c:pt idx="7397">
                  <c:v>7372</c:v>
                </c:pt>
                <c:pt idx="7398">
                  <c:v>7373</c:v>
                </c:pt>
                <c:pt idx="7399">
                  <c:v>7374</c:v>
                </c:pt>
                <c:pt idx="7400">
                  <c:v>7375</c:v>
                </c:pt>
                <c:pt idx="7401">
                  <c:v>7376</c:v>
                </c:pt>
                <c:pt idx="7402">
                  <c:v>7377</c:v>
                </c:pt>
                <c:pt idx="7403">
                  <c:v>7378</c:v>
                </c:pt>
                <c:pt idx="7404">
                  <c:v>7379</c:v>
                </c:pt>
                <c:pt idx="7405">
                  <c:v>7380</c:v>
                </c:pt>
                <c:pt idx="7406">
                  <c:v>7381</c:v>
                </c:pt>
                <c:pt idx="7407">
                  <c:v>7382</c:v>
                </c:pt>
                <c:pt idx="7408">
                  <c:v>7383</c:v>
                </c:pt>
                <c:pt idx="7409">
                  <c:v>7384</c:v>
                </c:pt>
                <c:pt idx="7410">
                  <c:v>7385</c:v>
                </c:pt>
                <c:pt idx="7411">
                  <c:v>7386</c:v>
                </c:pt>
                <c:pt idx="7412">
                  <c:v>7387</c:v>
                </c:pt>
                <c:pt idx="7413">
                  <c:v>7388</c:v>
                </c:pt>
                <c:pt idx="7414">
                  <c:v>7389</c:v>
                </c:pt>
                <c:pt idx="7415">
                  <c:v>7390</c:v>
                </c:pt>
                <c:pt idx="7416">
                  <c:v>7391</c:v>
                </c:pt>
                <c:pt idx="7417">
                  <c:v>7392</c:v>
                </c:pt>
                <c:pt idx="7418">
                  <c:v>7393</c:v>
                </c:pt>
                <c:pt idx="7419">
                  <c:v>7394</c:v>
                </c:pt>
                <c:pt idx="7420">
                  <c:v>7395</c:v>
                </c:pt>
                <c:pt idx="7421">
                  <c:v>7396</c:v>
                </c:pt>
                <c:pt idx="7422">
                  <c:v>7397</c:v>
                </c:pt>
                <c:pt idx="7423">
                  <c:v>7398</c:v>
                </c:pt>
                <c:pt idx="7424">
                  <c:v>7399</c:v>
                </c:pt>
                <c:pt idx="7425">
                  <c:v>7400</c:v>
                </c:pt>
                <c:pt idx="7426">
                  <c:v>7401</c:v>
                </c:pt>
                <c:pt idx="7427">
                  <c:v>7402</c:v>
                </c:pt>
                <c:pt idx="7428">
                  <c:v>7403</c:v>
                </c:pt>
                <c:pt idx="7429">
                  <c:v>7404</c:v>
                </c:pt>
                <c:pt idx="7430">
                  <c:v>7405</c:v>
                </c:pt>
                <c:pt idx="7431">
                  <c:v>7406</c:v>
                </c:pt>
                <c:pt idx="7432">
                  <c:v>7407</c:v>
                </c:pt>
                <c:pt idx="7433">
                  <c:v>7408</c:v>
                </c:pt>
                <c:pt idx="7434">
                  <c:v>7409</c:v>
                </c:pt>
                <c:pt idx="7435">
                  <c:v>7410</c:v>
                </c:pt>
                <c:pt idx="7436">
                  <c:v>7411</c:v>
                </c:pt>
                <c:pt idx="7437">
                  <c:v>7412</c:v>
                </c:pt>
                <c:pt idx="7438">
                  <c:v>7413</c:v>
                </c:pt>
                <c:pt idx="7439">
                  <c:v>7414</c:v>
                </c:pt>
                <c:pt idx="7440">
                  <c:v>7415</c:v>
                </c:pt>
                <c:pt idx="7441">
                  <c:v>7416</c:v>
                </c:pt>
                <c:pt idx="7442">
                  <c:v>7417</c:v>
                </c:pt>
                <c:pt idx="7443">
                  <c:v>7418</c:v>
                </c:pt>
                <c:pt idx="7444">
                  <c:v>7419</c:v>
                </c:pt>
                <c:pt idx="7445">
                  <c:v>7420</c:v>
                </c:pt>
                <c:pt idx="7446">
                  <c:v>7421</c:v>
                </c:pt>
                <c:pt idx="7447">
                  <c:v>7422</c:v>
                </c:pt>
                <c:pt idx="7448">
                  <c:v>7423</c:v>
                </c:pt>
                <c:pt idx="7449">
                  <c:v>7424</c:v>
                </c:pt>
                <c:pt idx="7450">
                  <c:v>7425</c:v>
                </c:pt>
                <c:pt idx="7451">
                  <c:v>7426</c:v>
                </c:pt>
                <c:pt idx="7452">
                  <c:v>7427</c:v>
                </c:pt>
                <c:pt idx="7453">
                  <c:v>7428</c:v>
                </c:pt>
                <c:pt idx="7454">
                  <c:v>7429</c:v>
                </c:pt>
                <c:pt idx="7455">
                  <c:v>7430</c:v>
                </c:pt>
                <c:pt idx="7456">
                  <c:v>7431</c:v>
                </c:pt>
                <c:pt idx="7457">
                  <c:v>7432</c:v>
                </c:pt>
                <c:pt idx="7458">
                  <c:v>7433</c:v>
                </c:pt>
                <c:pt idx="7459">
                  <c:v>7434</c:v>
                </c:pt>
                <c:pt idx="7460">
                  <c:v>7435</c:v>
                </c:pt>
                <c:pt idx="7461">
                  <c:v>7436</c:v>
                </c:pt>
                <c:pt idx="7462">
                  <c:v>7437</c:v>
                </c:pt>
                <c:pt idx="7463">
                  <c:v>7438</c:v>
                </c:pt>
                <c:pt idx="7464">
                  <c:v>7439</c:v>
                </c:pt>
                <c:pt idx="7465">
                  <c:v>7440</c:v>
                </c:pt>
                <c:pt idx="7466">
                  <c:v>7441</c:v>
                </c:pt>
                <c:pt idx="7467">
                  <c:v>7442</c:v>
                </c:pt>
                <c:pt idx="7468">
                  <c:v>7443</c:v>
                </c:pt>
                <c:pt idx="7469">
                  <c:v>7444</c:v>
                </c:pt>
                <c:pt idx="7470">
                  <c:v>7445</c:v>
                </c:pt>
                <c:pt idx="7471">
                  <c:v>7446</c:v>
                </c:pt>
                <c:pt idx="7472">
                  <c:v>7447</c:v>
                </c:pt>
                <c:pt idx="7473">
                  <c:v>7448</c:v>
                </c:pt>
                <c:pt idx="7474">
                  <c:v>7449</c:v>
                </c:pt>
                <c:pt idx="7475">
                  <c:v>7450</c:v>
                </c:pt>
                <c:pt idx="7476">
                  <c:v>7451</c:v>
                </c:pt>
                <c:pt idx="7477">
                  <c:v>7452</c:v>
                </c:pt>
                <c:pt idx="7478">
                  <c:v>7453</c:v>
                </c:pt>
                <c:pt idx="7479">
                  <c:v>7454</c:v>
                </c:pt>
                <c:pt idx="7480">
                  <c:v>7455</c:v>
                </c:pt>
                <c:pt idx="7481">
                  <c:v>7456</c:v>
                </c:pt>
                <c:pt idx="7482">
                  <c:v>7457</c:v>
                </c:pt>
                <c:pt idx="7483">
                  <c:v>7458</c:v>
                </c:pt>
                <c:pt idx="7484">
                  <c:v>7459</c:v>
                </c:pt>
                <c:pt idx="7485">
                  <c:v>7460</c:v>
                </c:pt>
                <c:pt idx="7486">
                  <c:v>7461</c:v>
                </c:pt>
                <c:pt idx="7487">
                  <c:v>7462</c:v>
                </c:pt>
                <c:pt idx="7488">
                  <c:v>7463</c:v>
                </c:pt>
                <c:pt idx="7489">
                  <c:v>7464</c:v>
                </c:pt>
                <c:pt idx="7490">
                  <c:v>7465</c:v>
                </c:pt>
                <c:pt idx="7491">
                  <c:v>7466</c:v>
                </c:pt>
                <c:pt idx="7492">
                  <c:v>7467</c:v>
                </c:pt>
                <c:pt idx="7493">
                  <c:v>7468</c:v>
                </c:pt>
                <c:pt idx="7494">
                  <c:v>7469</c:v>
                </c:pt>
                <c:pt idx="7495">
                  <c:v>7470</c:v>
                </c:pt>
                <c:pt idx="7496">
                  <c:v>7471</c:v>
                </c:pt>
                <c:pt idx="7497">
                  <c:v>7472</c:v>
                </c:pt>
                <c:pt idx="7498">
                  <c:v>7473</c:v>
                </c:pt>
                <c:pt idx="7499">
                  <c:v>7474</c:v>
                </c:pt>
                <c:pt idx="7500">
                  <c:v>7475</c:v>
                </c:pt>
                <c:pt idx="7501">
                  <c:v>7476</c:v>
                </c:pt>
                <c:pt idx="7502">
                  <c:v>7477</c:v>
                </c:pt>
                <c:pt idx="7503">
                  <c:v>7478</c:v>
                </c:pt>
                <c:pt idx="7504">
                  <c:v>7479</c:v>
                </c:pt>
                <c:pt idx="7505">
                  <c:v>7480</c:v>
                </c:pt>
                <c:pt idx="7506">
                  <c:v>7481</c:v>
                </c:pt>
                <c:pt idx="7507">
                  <c:v>7482</c:v>
                </c:pt>
                <c:pt idx="7508">
                  <c:v>7483</c:v>
                </c:pt>
                <c:pt idx="7509">
                  <c:v>7484</c:v>
                </c:pt>
                <c:pt idx="7510">
                  <c:v>7485</c:v>
                </c:pt>
                <c:pt idx="7511">
                  <c:v>7486</c:v>
                </c:pt>
                <c:pt idx="7512">
                  <c:v>7487</c:v>
                </c:pt>
                <c:pt idx="7513">
                  <c:v>7488</c:v>
                </c:pt>
                <c:pt idx="7514">
                  <c:v>7489</c:v>
                </c:pt>
                <c:pt idx="7515">
                  <c:v>7490</c:v>
                </c:pt>
                <c:pt idx="7516">
                  <c:v>7491</c:v>
                </c:pt>
                <c:pt idx="7517">
                  <c:v>7492</c:v>
                </c:pt>
                <c:pt idx="7518">
                  <c:v>7493</c:v>
                </c:pt>
                <c:pt idx="7519">
                  <c:v>7494</c:v>
                </c:pt>
                <c:pt idx="7520">
                  <c:v>7495</c:v>
                </c:pt>
                <c:pt idx="7521">
                  <c:v>7496</c:v>
                </c:pt>
                <c:pt idx="7522">
                  <c:v>7497</c:v>
                </c:pt>
                <c:pt idx="7523">
                  <c:v>7498</c:v>
                </c:pt>
                <c:pt idx="7524">
                  <c:v>7499</c:v>
                </c:pt>
                <c:pt idx="7525">
                  <c:v>7500</c:v>
                </c:pt>
                <c:pt idx="7526">
                  <c:v>7501</c:v>
                </c:pt>
                <c:pt idx="7527">
                  <c:v>7502</c:v>
                </c:pt>
                <c:pt idx="7528">
                  <c:v>7503</c:v>
                </c:pt>
                <c:pt idx="7529">
                  <c:v>7504</c:v>
                </c:pt>
                <c:pt idx="7530">
                  <c:v>7505</c:v>
                </c:pt>
                <c:pt idx="7531">
                  <c:v>7506</c:v>
                </c:pt>
                <c:pt idx="7532">
                  <c:v>7507</c:v>
                </c:pt>
                <c:pt idx="7533">
                  <c:v>7508</c:v>
                </c:pt>
                <c:pt idx="7534">
                  <c:v>7509</c:v>
                </c:pt>
                <c:pt idx="7535">
                  <c:v>7510</c:v>
                </c:pt>
                <c:pt idx="7536">
                  <c:v>7511</c:v>
                </c:pt>
                <c:pt idx="7537">
                  <c:v>7512</c:v>
                </c:pt>
                <c:pt idx="7538">
                  <c:v>7513</c:v>
                </c:pt>
                <c:pt idx="7539">
                  <c:v>7514</c:v>
                </c:pt>
                <c:pt idx="7540">
                  <c:v>7515</c:v>
                </c:pt>
                <c:pt idx="7541">
                  <c:v>7516</c:v>
                </c:pt>
                <c:pt idx="7542">
                  <c:v>7517</c:v>
                </c:pt>
                <c:pt idx="7543">
                  <c:v>7518</c:v>
                </c:pt>
                <c:pt idx="7544">
                  <c:v>7519</c:v>
                </c:pt>
                <c:pt idx="7545">
                  <c:v>7520</c:v>
                </c:pt>
                <c:pt idx="7546">
                  <c:v>7521</c:v>
                </c:pt>
                <c:pt idx="7547">
                  <c:v>7522</c:v>
                </c:pt>
                <c:pt idx="7548">
                  <c:v>7523</c:v>
                </c:pt>
                <c:pt idx="7549">
                  <c:v>7524</c:v>
                </c:pt>
                <c:pt idx="7550">
                  <c:v>7525</c:v>
                </c:pt>
                <c:pt idx="7551">
                  <c:v>7526</c:v>
                </c:pt>
                <c:pt idx="7552">
                  <c:v>7527</c:v>
                </c:pt>
                <c:pt idx="7553">
                  <c:v>7528</c:v>
                </c:pt>
                <c:pt idx="7554">
                  <c:v>7529</c:v>
                </c:pt>
                <c:pt idx="7555">
                  <c:v>7530</c:v>
                </c:pt>
                <c:pt idx="7556">
                  <c:v>7531</c:v>
                </c:pt>
                <c:pt idx="7557">
                  <c:v>7532</c:v>
                </c:pt>
                <c:pt idx="7558">
                  <c:v>7533</c:v>
                </c:pt>
                <c:pt idx="7559">
                  <c:v>7534</c:v>
                </c:pt>
                <c:pt idx="7560">
                  <c:v>7535</c:v>
                </c:pt>
                <c:pt idx="7561">
                  <c:v>7536</c:v>
                </c:pt>
                <c:pt idx="7562">
                  <c:v>7537</c:v>
                </c:pt>
                <c:pt idx="7563">
                  <c:v>7538</c:v>
                </c:pt>
                <c:pt idx="7564">
                  <c:v>7539</c:v>
                </c:pt>
                <c:pt idx="7565">
                  <c:v>7540</c:v>
                </c:pt>
                <c:pt idx="7566">
                  <c:v>7541</c:v>
                </c:pt>
                <c:pt idx="7567">
                  <c:v>7542</c:v>
                </c:pt>
                <c:pt idx="7568">
                  <c:v>7543</c:v>
                </c:pt>
                <c:pt idx="7569">
                  <c:v>7544</c:v>
                </c:pt>
                <c:pt idx="7570">
                  <c:v>7545</c:v>
                </c:pt>
                <c:pt idx="7571">
                  <c:v>7546</c:v>
                </c:pt>
                <c:pt idx="7572">
                  <c:v>7547</c:v>
                </c:pt>
                <c:pt idx="7573">
                  <c:v>7548</c:v>
                </c:pt>
                <c:pt idx="7574">
                  <c:v>7549</c:v>
                </c:pt>
                <c:pt idx="7575">
                  <c:v>7550</c:v>
                </c:pt>
                <c:pt idx="7576">
                  <c:v>7551</c:v>
                </c:pt>
                <c:pt idx="7577">
                  <c:v>7552</c:v>
                </c:pt>
                <c:pt idx="7578">
                  <c:v>7553</c:v>
                </c:pt>
                <c:pt idx="7579">
                  <c:v>7554</c:v>
                </c:pt>
                <c:pt idx="7580">
                  <c:v>7555</c:v>
                </c:pt>
                <c:pt idx="7581">
                  <c:v>7556</c:v>
                </c:pt>
                <c:pt idx="7582">
                  <c:v>7557</c:v>
                </c:pt>
                <c:pt idx="7583">
                  <c:v>7558</c:v>
                </c:pt>
                <c:pt idx="7584">
                  <c:v>7559</c:v>
                </c:pt>
                <c:pt idx="7585">
                  <c:v>7560</c:v>
                </c:pt>
                <c:pt idx="7586">
                  <c:v>7561</c:v>
                </c:pt>
                <c:pt idx="7587">
                  <c:v>7562</c:v>
                </c:pt>
                <c:pt idx="7588">
                  <c:v>7563</c:v>
                </c:pt>
                <c:pt idx="7589">
                  <c:v>7564</c:v>
                </c:pt>
                <c:pt idx="7590">
                  <c:v>7565</c:v>
                </c:pt>
                <c:pt idx="7591">
                  <c:v>7566</c:v>
                </c:pt>
                <c:pt idx="7592">
                  <c:v>7567</c:v>
                </c:pt>
                <c:pt idx="7593">
                  <c:v>7568</c:v>
                </c:pt>
                <c:pt idx="7594">
                  <c:v>7569</c:v>
                </c:pt>
                <c:pt idx="7595">
                  <c:v>7570</c:v>
                </c:pt>
                <c:pt idx="7596">
                  <c:v>7571</c:v>
                </c:pt>
                <c:pt idx="7597">
                  <c:v>7572</c:v>
                </c:pt>
                <c:pt idx="7598">
                  <c:v>7573</c:v>
                </c:pt>
                <c:pt idx="7599">
                  <c:v>7574</c:v>
                </c:pt>
                <c:pt idx="7600">
                  <c:v>7575</c:v>
                </c:pt>
                <c:pt idx="7601">
                  <c:v>7576</c:v>
                </c:pt>
                <c:pt idx="7602">
                  <c:v>7577</c:v>
                </c:pt>
                <c:pt idx="7603">
                  <c:v>7578</c:v>
                </c:pt>
                <c:pt idx="7604">
                  <c:v>7579</c:v>
                </c:pt>
                <c:pt idx="7605">
                  <c:v>7580</c:v>
                </c:pt>
                <c:pt idx="7606">
                  <c:v>7581</c:v>
                </c:pt>
                <c:pt idx="7607">
                  <c:v>7582</c:v>
                </c:pt>
                <c:pt idx="7608">
                  <c:v>7583</c:v>
                </c:pt>
                <c:pt idx="7609">
                  <c:v>7584</c:v>
                </c:pt>
                <c:pt idx="7610">
                  <c:v>7585</c:v>
                </c:pt>
                <c:pt idx="7611">
                  <c:v>7586</c:v>
                </c:pt>
                <c:pt idx="7612">
                  <c:v>7587</c:v>
                </c:pt>
                <c:pt idx="7613">
                  <c:v>7588</c:v>
                </c:pt>
                <c:pt idx="7614">
                  <c:v>7589</c:v>
                </c:pt>
                <c:pt idx="7615">
                  <c:v>7590</c:v>
                </c:pt>
                <c:pt idx="7616">
                  <c:v>7591</c:v>
                </c:pt>
                <c:pt idx="7617">
                  <c:v>7592</c:v>
                </c:pt>
                <c:pt idx="7618">
                  <c:v>7593</c:v>
                </c:pt>
                <c:pt idx="7619">
                  <c:v>7594</c:v>
                </c:pt>
                <c:pt idx="7620">
                  <c:v>7595</c:v>
                </c:pt>
                <c:pt idx="7621">
                  <c:v>7596</c:v>
                </c:pt>
                <c:pt idx="7622">
                  <c:v>7597</c:v>
                </c:pt>
                <c:pt idx="7623">
                  <c:v>7598</c:v>
                </c:pt>
                <c:pt idx="7624">
                  <c:v>7599</c:v>
                </c:pt>
                <c:pt idx="7625">
                  <c:v>7600</c:v>
                </c:pt>
                <c:pt idx="7626">
                  <c:v>7601</c:v>
                </c:pt>
                <c:pt idx="7627">
                  <c:v>7602</c:v>
                </c:pt>
                <c:pt idx="7628">
                  <c:v>7603</c:v>
                </c:pt>
                <c:pt idx="7629">
                  <c:v>7604</c:v>
                </c:pt>
                <c:pt idx="7630">
                  <c:v>7605</c:v>
                </c:pt>
                <c:pt idx="7631">
                  <c:v>7606</c:v>
                </c:pt>
                <c:pt idx="7632">
                  <c:v>7607</c:v>
                </c:pt>
                <c:pt idx="7633">
                  <c:v>7608</c:v>
                </c:pt>
                <c:pt idx="7634">
                  <c:v>7609</c:v>
                </c:pt>
                <c:pt idx="7635">
                  <c:v>7610</c:v>
                </c:pt>
                <c:pt idx="7636">
                  <c:v>7611</c:v>
                </c:pt>
                <c:pt idx="7637">
                  <c:v>7612</c:v>
                </c:pt>
                <c:pt idx="7638">
                  <c:v>7613</c:v>
                </c:pt>
                <c:pt idx="7639">
                  <c:v>7614</c:v>
                </c:pt>
                <c:pt idx="7640">
                  <c:v>7615</c:v>
                </c:pt>
                <c:pt idx="7641">
                  <c:v>7616</c:v>
                </c:pt>
                <c:pt idx="7642">
                  <c:v>7617</c:v>
                </c:pt>
                <c:pt idx="7643">
                  <c:v>7618</c:v>
                </c:pt>
                <c:pt idx="7644">
                  <c:v>7619</c:v>
                </c:pt>
                <c:pt idx="7645">
                  <c:v>7620</c:v>
                </c:pt>
                <c:pt idx="7646">
                  <c:v>7621</c:v>
                </c:pt>
                <c:pt idx="7647">
                  <c:v>7622</c:v>
                </c:pt>
                <c:pt idx="7648">
                  <c:v>7623</c:v>
                </c:pt>
                <c:pt idx="7649">
                  <c:v>7624</c:v>
                </c:pt>
                <c:pt idx="7650">
                  <c:v>7625</c:v>
                </c:pt>
                <c:pt idx="7651">
                  <c:v>7626</c:v>
                </c:pt>
                <c:pt idx="7652">
                  <c:v>7627</c:v>
                </c:pt>
                <c:pt idx="7653">
                  <c:v>7628</c:v>
                </c:pt>
                <c:pt idx="7654">
                  <c:v>7629</c:v>
                </c:pt>
                <c:pt idx="7655">
                  <c:v>7630</c:v>
                </c:pt>
                <c:pt idx="7656">
                  <c:v>7631</c:v>
                </c:pt>
                <c:pt idx="7657">
                  <c:v>7632</c:v>
                </c:pt>
                <c:pt idx="7658">
                  <c:v>7633</c:v>
                </c:pt>
                <c:pt idx="7659">
                  <c:v>7634</c:v>
                </c:pt>
                <c:pt idx="7660">
                  <c:v>7635</c:v>
                </c:pt>
                <c:pt idx="7661">
                  <c:v>7636</c:v>
                </c:pt>
                <c:pt idx="7662">
                  <c:v>7637</c:v>
                </c:pt>
                <c:pt idx="7663">
                  <c:v>7638</c:v>
                </c:pt>
                <c:pt idx="7664">
                  <c:v>7639</c:v>
                </c:pt>
                <c:pt idx="7665">
                  <c:v>7640</c:v>
                </c:pt>
                <c:pt idx="7666">
                  <c:v>7641</c:v>
                </c:pt>
                <c:pt idx="7667">
                  <c:v>7642</c:v>
                </c:pt>
                <c:pt idx="7668">
                  <c:v>7643</c:v>
                </c:pt>
                <c:pt idx="7669">
                  <c:v>7644</c:v>
                </c:pt>
                <c:pt idx="7670">
                  <c:v>7645</c:v>
                </c:pt>
                <c:pt idx="7671">
                  <c:v>7646</c:v>
                </c:pt>
                <c:pt idx="7672">
                  <c:v>7647</c:v>
                </c:pt>
                <c:pt idx="7673">
                  <c:v>7648</c:v>
                </c:pt>
                <c:pt idx="7674">
                  <c:v>7649</c:v>
                </c:pt>
                <c:pt idx="7675">
                  <c:v>7650</c:v>
                </c:pt>
                <c:pt idx="7676">
                  <c:v>7651</c:v>
                </c:pt>
                <c:pt idx="7677">
                  <c:v>7652</c:v>
                </c:pt>
                <c:pt idx="7678">
                  <c:v>7653</c:v>
                </c:pt>
                <c:pt idx="7679">
                  <c:v>7654</c:v>
                </c:pt>
                <c:pt idx="7680">
                  <c:v>7655</c:v>
                </c:pt>
                <c:pt idx="7681">
                  <c:v>7656</c:v>
                </c:pt>
                <c:pt idx="7682">
                  <c:v>7657</c:v>
                </c:pt>
                <c:pt idx="7683">
                  <c:v>7658</c:v>
                </c:pt>
                <c:pt idx="7684">
                  <c:v>7659</c:v>
                </c:pt>
                <c:pt idx="7685">
                  <c:v>7660</c:v>
                </c:pt>
                <c:pt idx="7686">
                  <c:v>7661</c:v>
                </c:pt>
                <c:pt idx="7687">
                  <c:v>7662</c:v>
                </c:pt>
                <c:pt idx="7688">
                  <c:v>7663</c:v>
                </c:pt>
                <c:pt idx="7689">
                  <c:v>7664</c:v>
                </c:pt>
                <c:pt idx="7690">
                  <c:v>7665</c:v>
                </c:pt>
                <c:pt idx="7691">
                  <c:v>7666</c:v>
                </c:pt>
                <c:pt idx="7692">
                  <c:v>7667</c:v>
                </c:pt>
                <c:pt idx="7693">
                  <c:v>7668</c:v>
                </c:pt>
                <c:pt idx="7694">
                  <c:v>7669</c:v>
                </c:pt>
                <c:pt idx="7695">
                  <c:v>7670</c:v>
                </c:pt>
                <c:pt idx="7696">
                  <c:v>7671</c:v>
                </c:pt>
                <c:pt idx="7697">
                  <c:v>7672</c:v>
                </c:pt>
                <c:pt idx="7698">
                  <c:v>7673</c:v>
                </c:pt>
                <c:pt idx="7699">
                  <c:v>7674</c:v>
                </c:pt>
                <c:pt idx="7700">
                  <c:v>7675</c:v>
                </c:pt>
                <c:pt idx="7701">
                  <c:v>7676</c:v>
                </c:pt>
                <c:pt idx="7702">
                  <c:v>7677</c:v>
                </c:pt>
                <c:pt idx="7703">
                  <c:v>7678</c:v>
                </c:pt>
                <c:pt idx="7704">
                  <c:v>7679</c:v>
                </c:pt>
                <c:pt idx="7705">
                  <c:v>7680</c:v>
                </c:pt>
                <c:pt idx="7706">
                  <c:v>7681</c:v>
                </c:pt>
                <c:pt idx="7707">
                  <c:v>7682</c:v>
                </c:pt>
                <c:pt idx="7708">
                  <c:v>7683</c:v>
                </c:pt>
                <c:pt idx="7709">
                  <c:v>7684</c:v>
                </c:pt>
                <c:pt idx="7710">
                  <c:v>7685</c:v>
                </c:pt>
                <c:pt idx="7711">
                  <c:v>7686</c:v>
                </c:pt>
                <c:pt idx="7712">
                  <c:v>7687</c:v>
                </c:pt>
                <c:pt idx="7713">
                  <c:v>7688</c:v>
                </c:pt>
                <c:pt idx="7714">
                  <c:v>7689</c:v>
                </c:pt>
                <c:pt idx="7715">
                  <c:v>7690</c:v>
                </c:pt>
                <c:pt idx="7716">
                  <c:v>7691</c:v>
                </c:pt>
                <c:pt idx="7717">
                  <c:v>7692</c:v>
                </c:pt>
                <c:pt idx="7718">
                  <c:v>7693</c:v>
                </c:pt>
                <c:pt idx="7719">
                  <c:v>7694</c:v>
                </c:pt>
                <c:pt idx="7720">
                  <c:v>7695</c:v>
                </c:pt>
                <c:pt idx="7721">
                  <c:v>7696</c:v>
                </c:pt>
                <c:pt idx="7722">
                  <c:v>7697</c:v>
                </c:pt>
                <c:pt idx="7723">
                  <c:v>7698</c:v>
                </c:pt>
                <c:pt idx="7724">
                  <c:v>7699</c:v>
                </c:pt>
                <c:pt idx="7725">
                  <c:v>7700</c:v>
                </c:pt>
                <c:pt idx="7726">
                  <c:v>7701</c:v>
                </c:pt>
                <c:pt idx="7727">
                  <c:v>7702</c:v>
                </c:pt>
                <c:pt idx="7728">
                  <c:v>7703</c:v>
                </c:pt>
                <c:pt idx="7729">
                  <c:v>7704</c:v>
                </c:pt>
                <c:pt idx="7730">
                  <c:v>7705</c:v>
                </c:pt>
                <c:pt idx="7731">
                  <c:v>7706</c:v>
                </c:pt>
                <c:pt idx="7732">
                  <c:v>7707</c:v>
                </c:pt>
                <c:pt idx="7733">
                  <c:v>7708</c:v>
                </c:pt>
                <c:pt idx="7734">
                  <c:v>7709</c:v>
                </c:pt>
                <c:pt idx="7735">
                  <c:v>7710</c:v>
                </c:pt>
                <c:pt idx="7736">
                  <c:v>7711</c:v>
                </c:pt>
                <c:pt idx="7737">
                  <c:v>7712</c:v>
                </c:pt>
                <c:pt idx="7738">
                  <c:v>7713</c:v>
                </c:pt>
                <c:pt idx="7739">
                  <c:v>7714</c:v>
                </c:pt>
                <c:pt idx="7740">
                  <c:v>7715</c:v>
                </c:pt>
                <c:pt idx="7741">
                  <c:v>7716</c:v>
                </c:pt>
                <c:pt idx="7742">
                  <c:v>7717</c:v>
                </c:pt>
                <c:pt idx="7743">
                  <c:v>7718</c:v>
                </c:pt>
                <c:pt idx="7744">
                  <c:v>7719</c:v>
                </c:pt>
                <c:pt idx="7745">
                  <c:v>7720</c:v>
                </c:pt>
                <c:pt idx="7746">
                  <c:v>7721</c:v>
                </c:pt>
                <c:pt idx="7747">
                  <c:v>7722</c:v>
                </c:pt>
                <c:pt idx="7748">
                  <c:v>7723</c:v>
                </c:pt>
                <c:pt idx="7749">
                  <c:v>7724</c:v>
                </c:pt>
                <c:pt idx="7750">
                  <c:v>7725</c:v>
                </c:pt>
                <c:pt idx="7751">
                  <c:v>7726</c:v>
                </c:pt>
                <c:pt idx="7752">
                  <c:v>7727</c:v>
                </c:pt>
                <c:pt idx="7753">
                  <c:v>7728</c:v>
                </c:pt>
                <c:pt idx="7754">
                  <c:v>7729</c:v>
                </c:pt>
                <c:pt idx="7755">
                  <c:v>7730</c:v>
                </c:pt>
                <c:pt idx="7756">
                  <c:v>7731</c:v>
                </c:pt>
                <c:pt idx="7757">
                  <c:v>7732</c:v>
                </c:pt>
                <c:pt idx="7758">
                  <c:v>7733</c:v>
                </c:pt>
                <c:pt idx="7759">
                  <c:v>7734</c:v>
                </c:pt>
                <c:pt idx="7760">
                  <c:v>7735</c:v>
                </c:pt>
                <c:pt idx="7761">
                  <c:v>7736</c:v>
                </c:pt>
                <c:pt idx="7762">
                  <c:v>7737</c:v>
                </c:pt>
                <c:pt idx="7763">
                  <c:v>7738</c:v>
                </c:pt>
                <c:pt idx="7764">
                  <c:v>7739</c:v>
                </c:pt>
                <c:pt idx="7765">
                  <c:v>7740</c:v>
                </c:pt>
                <c:pt idx="7766">
                  <c:v>7741</c:v>
                </c:pt>
                <c:pt idx="7767">
                  <c:v>7742</c:v>
                </c:pt>
                <c:pt idx="7768">
                  <c:v>7743</c:v>
                </c:pt>
                <c:pt idx="7769">
                  <c:v>7744</c:v>
                </c:pt>
                <c:pt idx="7770">
                  <c:v>7745</c:v>
                </c:pt>
                <c:pt idx="7771">
                  <c:v>7746</c:v>
                </c:pt>
                <c:pt idx="7772">
                  <c:v>7747</c:v>
                </c:pt>
                <c:pt idx="7773">
                  <c:v>7748</c:v>
                </c:pt>
                <c:pt idx="7774">
                  <c:v>7749</c:v>
                </c:pt>
                <c:pt idx="7775">
                  <c:v>7750</c:v>
                </c:pt>
                <c:pt idx="7776">
                  <c:v>7751</c:v>
                </c:pt>
                <c:pt idx="7777">
                  <c:v>7752</c:v>
                </c:pt>
                <c:pt idx="7778">
                  <c:v>7753</c:v>
                </c:pt>
                <c:pt idx="7779">
                  <c:v>7754</c:v>
                </c:pt>
                <c:pt idx="7780">
                  <c:v>7755</c:v>
                </c:pt>
                <c:pt idx="7781">
                  <c:v>7756</c:v>
                </c:pt>
                <c:pt idx="7782">
                  <c:v>7757</c:v>
                </c:pt>
                <c:pt idx="7783">
                  <c:v>7758</c:v>
                </c:pt>
                <c:pt idx="7784">
                  <c:v>7759</c:v>
                </c:pt>
                <c:pt idx="7785">
                  <c:v>7760</c:v>
                </c:pt>
                <c:pt idx="7786">
                  <c:v>7761</c:v>
                </c:pt>
                <c:pt idx="7787">
                  <c:v>7762</c:v>
                </c:pt>
                <c:pt idx="7788">
                  <c:v>7763</c:v>
                </c:pt>
                <c:pt idx="7789">
                  <c:v>7764</c:v>
                </c:pt>
                <c:pt idx="7790">
                  <c:v>7765</c:v>
                </c:pt>
                <c:pt idx="7791">
                  <c:v>7766</c:v>
                </c:pt>
                <c:pt idx="7792">
                  <c:v>7767</c:v>
                </c:pt>
                <c:pt idx="7793">
                  <c:v>7768</c:v>
                </c:pt>
                <c:pt idx="7794">
                  <c:v>7769</c:v>
                </c:pt>
                <c:pt idx="7795">
                  <c:v>7770</c:v>
                </c:pt>
                <c:pt idx="7796">
                  <c:v>7771</c:v>
                </c:pt>
                <c:pt idx="7797">
                  <c:v>7772</c:v>
                </c:pt>
                <c:pt idx="7798">
                  <c:v>7773</c:v>
                </c:pt>
                <c:pt idx="7799">
                  <c:v>7774</c:v>
                </c:pt>
                <c:pt idx="7800">
                  <c:v>7775</c:v>
                </c:pt>
                <c:pt idx="7801">
                  <c:v>7776</c:v>
                </c:pt>
                <c:pt idx="7802">
                  <c:v>7777</c:v>
                </c:pt>
                <c:pt idx="7803">
                  <c:v>7778</c:v>
                </c:pt>
                <c:pt idx="7804">
                  <c:v>7779</c:v>
                </c:pt>
                <c:pt idx="7805">
                  <c:v>7780</c:v>
                </c:pt>
                <c:pt idx="7806">
                  <c:v>7781</c:v>
                </c:pt>
                <c:pt idx="7807">
                  <c:v>7782</c:v>
                </c:pt>
                <c:pt idx="7808">
                  <c:v>7783</c:v>
                </c:pt>
                <c:pt idx="7809">
                  <c:v>7784</c:v>
                </c:pt>
                <c:pt idx="7810">
                  <c:v>7785</c:v>
                </c:pt>
                <c:pt idx="7811">
                  <c:v>7786</c:v>
                </c:pt>
                <c:pt idx="7812">
                  <c:v>7787</c:v>
                </c:pt>
                <c:pt idx="7813">
                  <c:v>7788</c:v>
                </c:pt>
                <c:pt idx="7814">
                  <c:v>7789</c:v>
                </c:pt>
                <c:pt idx="7815">
                  <c:v>7790</c:v>
                </c:pt>
                <c:pt idx="7816">
                  <c:v>7791</c:v>
                </c:pt>
                <c:pt idx="7817">
                  <c:v>7792</c:v>
                </c:pt>
                <c:pt idx="7818">
                  <c:v>7793</c:v>
                </c:pt>
                <c:pt idx="7819">
                  <c:v>7794</c:v>
                </c:pt>
                <c:pt idx="7820">
                  <c:v>7795</c:v>
                </c:pt>
                <c:pt idx="7821">
                  <c:v>7796</c:v>
                </c:pt>
                <c:pt idx="7822">
                  <c:v>7797</c:v>
                </c:pt>
                <c:pt idx="7823">
                  <c:v>7798</c:v>
                </c:pt>
                <c:pt idx="7824">
                  <c:v>7799</c:v>
                </c:pt>
                <c:pt idx="7825">
                  <c:v>7800</c:v>
                </c:pt>
                <c:pt idx="7826">
                  <c:v>7801</c:v>
                </c:pt>
                <c:pt idx="7827">
                  <c:v>7802</c:v>
                </c:pt>
                <c:pt idx="7828">
                  <c:v>7803</c:v>
                </c:pt>
                <c:pt idx="7829">
                  <c:v>7804</c:v>
                </c:pt>
                <c:pt idx="7830">
                  <c:v>7805</c:v>
                </c:pt>
                <c:pt idx="7831">
                  <c:v>7806</c:v>
                </c:pt>
                <c:pt idx="7832">
                  <c:v>7807</c:v>
                </c:pt>
                <c:pt idx="7833">
                  <c:v>7808</c:v>
                </c:pt>
                <c:pt idx="7834">
                  <c:v>7809</c:v>
                </c:pt>
                <c:pt idx="7835">
                  <c:v>7810</c:v>
                </c:pt>
                <c:pt idx="7836">
                  <c:v>7811</c:v>
                </c:pt>
                <c:pt idx="7837">
                  <c:v>7812</c:v>
                </c:pt>
                <c:pt idx="7838">
                  <c:v>7813</c:v>
                </c:pt>
                <c:pt idx="7839">
                  <c:v>7814</c:v>
                </c:pt>
                <c:pt idx="7840">
                  <c:v>7815</c:v>
                </c:pt>
                <c:pt idx="7841">
                  <c:v>7816</c:v>
                </c:pt>
                <c:pt idx="7842">
                  <c:v>7817</c:v>
                </c:pt>
                <c:pt idx="7843">
                  <c:v>7818</c:v>
                </c:pt>
                <c:pt idx="7844">
                  <c:v>7819</c:v>
                </c:pt>
                <c:pt idx="7845">
                  <c:v>7820</c:v>
                </c:pt>
                <c:pt idx="7846">
                  <c:v>7821</c:v>
                </c:pt>
                <c:pt idx="7847">
                  <c:v>7822</c:v>
                </c:pt>
                <c:pt idx="7848">
                  <c:v>7823</c:v>
                </c:pt>
                <c:pt idx="7849">
                  <c:v>7824</c:v>
                </c:pt>
                <c:pt idx="7850">
                  <c:v>7825</c:v>
                </c:pt>
                <c:pt idx="7851">
                  <c:v>7826</c:v>
                </c:pt>
                <c:pt idx="7852">
                  <c:v>7827</c:v>
                </c:pt>
                <c:pt idx="7853">
                  <c:v>7828</c:v>
                </c:pt>
                <c:pt idx="7854">
                  <c:v>7829</c:v>
                </c:pt>
                <c:pt idx="7855">
                  <c:v>7830</c:v>
                </c:pt>
                <c:pt idx="7856">
                  <c:v>7831</c:v>
                </c:pt>
                <c:pt idx="7857">
                  <c:v>7832</c:v>
                </c:pt>
                <c:pt idx="7858">
                  <c:v>7833</c:v>
                </c:pt>
                <c:pt idx="7859">
                  <c:v>7834</c:v>
                </c:pt>
                <c:pt idx="7860">
                  <c:v>7835</c:v>
                </c:pt>
                <c:pt idx="7861">
                  <c:v>7836</c:v>
                </c:pt>
                <c:pt idx="7862">
                  <c:v>7837</c:v>
                </c:pt>
                <c:pt idx="7863">
                  <c:v>7838</c:v>
                </c:pt>
                <c:pt idx="7864">
                  <c:v>7839</c:v>
                </c:pt>
                <c:pt idx="7865">
                  <c:v>7840</c:v>
                </c:pt>
                <c:pt idx="7866">
                  <c:v>7841</c:v>
                </c:pt>
                <c:pt idx="7867">
                  <c:v>7842</c:v>
                </c:pt>
                <c:pt idx="7868">
                  <c:v>7843</c:v>
                </c:pt>
                <c:pt idx="7869">
                  <c:v>7844</c:v>
                </c:pt>
                <c:pt idx="7870">
                  <c:v>7845</c:v>
                </c:pt>
                <c:pt idx="7871">
                  <c:v>7846</c:v>
                </c:pt>
                <c:pt idx="7872">
                  <c:v>7847</c:v>
                </c:pt>
                <c:pt idx="7873">
                  <c:v>7848</c:v>
                </c:pt>
                <c:pt idx="7874">
                  <c:v>7849</c:v>
                </c:pt>
                <c:pt idx="7875">
                  <c:v>7850</c:v>
                </c:pt>
                <c:pt idx="7876">
                  <c:v>7851</c:v>
                </c:pt>
                <c:pt idx="7877">
                  <c:v>7852</c:v>
                </c:pt>
                <c:pt idx="7878">
                  <c:v>7853</c:v>
                </c:pt>
                <c:pt idx="7879">
                  <c:v>7854</c:v>
                </c:pt>
                <c:pt idx="7880">
                  <c:v>7855</c:v>
                </c:pt>
                <c:pt idx="7881">
                  <c:v>7856</c:v>
                </c:pt>
                <c:pt idx="7882">
                  <c:v>7857</c:v>
                </c:pt>
                <c:pt idx="7883">
                  <c:v>7858</c:v>
                </c:pt>
                <c:pt idx="7884">
                  <c:v>7859</c:v>
                </c:pt>
                <c:pt idx="7885">
                  <c:v>7860</c:v>
                </c:pt>
                <c:pt idx="7886">
                  <c:v>7861</c:v>
                </c:pt>
                <c:pt idx="7887">
                  <c:v>7862</c:v>
                </c:pt>
                <c:pt idx="7888">
                  <c:v>7863</c:v>
                </c:pt>
                <c:pt idx="7889">
                  <c:v>7864</c:v>
                </c:pt>
                <c:pt idx="7890">
                  <c:v>7865</c:v>
                </c:pt>
                <c:pt idx="7891">
                  <c:v>7866</c:v>
                </c:pt>
                <c:pt idx="7892">
                  <c:v>7867</c:v>
                </c:pt>
                <c:pt idx="7893">
                  <c:v>7868</c:v>
                </c:pt>
                <c:pt idx="7894">
                  <c:v>7869</c:v>
                </c:pt>
                <c:pt idx="7895">
                  <c:v>7870</c:v>
                </c:pt>
                <c:pt idx="7896">
                  <c:v>7871</c:v>
                </c:pt>
                <c:pt idx="7897">
                  <c:v>7872</c:v>
                </c:pt>
                <c:pt idx="7898">
                  <c:v>7873</c:v>
                </c:pt>
                <c:pt idx="7899">
                  <c:v>7874</c:v>
                </c:pt>
                <c:pt idx="7900">
                  <c:v>7875</c:v>
                </c:pt>
                <c:pt idx="7901">
                  <c:v>7876</c:v>
                </c:pt>
                <c:pt idx="7902">
                  <c:v>7877</c:v>
                </c:pt>
                <c:pt idx="7903">
                  <c:v>7878</c:v>
                </c:pt>
                <c:pt idx="7904">
                  <c:v>7879</c:v>
                </c:pt>
                <c:pt idx="7905">
                  <c:v>7880</c:v>
                </c:pt>
                <c:pt idx="7906">
                  <c:v>7881</c:v>
                </c:pt>
                <c:pt idx="7907">
                  <c:v>7882</c:v>
                </c:pt>
                <c:pt idx="7908">
                  <c:v>7883</c:v>
                </c:pt>
                <c:pt idx="7909">
                  <c:v>7884</c:v>
                </c:pt>
                <c:pt idx="7910">
                  <c:v>7885</c:v>
                </c:pt>
                <c:pt idx="7911">
                  <c:v>7886</c:v>
                </c:pt>
                <c:pt idx="7912">
                  <c:v>7887</c:v>
                </c:pt>
                <c:pt idx="7913">
                  <c:v>7888</c:v>
                </c:pt>
                <c:pt idx="7914">
                  <c:v>7889</c:v>
                </c:pt>
                <c:pt idx="7915">
                  <c:v>7890</c:v>
                </c:pt>
                <c:pt idx="7916">
                  <c:v>7891</c:v>
                </c:pt>
                <c:pt idx="7917">
                  <c:v>7892</c:v>
                </c:pt>
                <c:pt idx="7918">
                  <c:v>7893</c:v>
                </c:pt>
                <c:pt idx="7919">
                  <c:v>7894</c:v>
                </c:pt>
                <c:pt idx="7920">
                  <c:v>7895</c:v>
                </c:pt>
                <c:pt idx="7921">
                  <c:v>7896</c:v>
                </c:pt>
                <c:pt idx="7922">
                  <c:v>7897</c:v>
                </c:pt>
                <c:pt idx="7923">
                  <c:v>7898</c:v>
                </c:pt>
                <c:pt idx="7924">
                  <c:v>7899</c:v>
                </c:pt>
                <c:pt idx="7925">
                  <c:v>7900</c:v>
                </c:pt>
                <c:pt idx="7926">
                  <c:v>7901</c:v>
                </c:pt>
                <c:pt idx="7927">
                  <c:v>7902</c:v>
                </c:pt>
                <c:pt idx="7928">
                  <c:v>7903</c:v>
                </c:pt>
                <c:pt idx="7929">
                  <c:v>7904</c:v>
                </c:pt>
                <c:pt idx="7930">
                  <c:v>7905</c:v>
                </c:pt>
                <c:pt idx="7931">
                  <c:v>7906</c:v>
                </c:pt>
                <c:pt idx="7932">
                  <c:v>7907</c:v>
                </c:pt>
                <c:pt idx="7933">
                  <c:v>7908</c:v>
                </c:pt>
                <c:pt idx="7934">
                  <c:v>7909</c:v>
                </c:pt>
                <c:pt idx="7935">
                  <c:v>7910</c:v>
                </c:pt>
                <c:pt idx="7936">
                  <c:v>7911</c:v>
                </c:pt>
                <c:pt idx="7937">
                  <c:v>7912</c:v>
                </c:pt>
                <c:pt idx="7938">
                  <c:v>7913</c:v>
                </c:pt>
                <c:pt idx="7939">
                  <c:v>7914</c:v>
                </c:pt>
                <c:pt idx="7940">
                  <c:v>7915</c:v>
                </c:pt>
                <c:pt idx="7941">
                  <c:v>7916</c:v>
                </c:pt>
                <c:pt idx="7942">
                  <c:v>7917</c:v>
                </c:pt>
                <c:pt idx="7943">
                  <c:v>7918</c:v>
                </c:pt>
                <c:pt idx="7944">
                  <c:v>7919</c:v>
                </c:pt>
                <c:pt idx="7945">
                  <c:v>7920</c:v>
                </c:pt>
                <c:pt idx="7946">
                  <c:v>7921</c:v>
                </c:pt>
                <c:pt idx="7947">
                  <c:v>7922</c:v>
                </c:pt>
                <c:pt idx="7948">
                  <c:v>7923</c:v>
                </c:pt>
                <c:pt idx="7949">
                  <c:v>7924</c:v>
                </c:pt>
                <c:pt idx="7950">
                  <c:v>7925</c:v>
                </c:pt>
                <c:pt idx="7951">
                  <c:v>7926</c:v>
                </c:pt>
                <c:pt idx="7952">
                  <c:v>7927</c:v>
                </c:pt>
                <c:pt idx="7953">
                  <c:v>7928</c:v>
                </c:pt>
                <c:pt idx="7954">
                  <c:v>7929</c:v>
                </c:pt>
                <c:pt idx="7955">
                  <c:v>7930</c:v>
                </c:pt>
                <c:pt idx="7956">
                  <c:v>7931</c:v>
                </c:pt>
                <c:pt idx="7957">
                  <c:v>7932</c:v>
                </c:pt>
                <c:pt idx="7958">
                  <c:v>7933</c:v>
                </c:pt>
                <c:pt idx="7959">
                  <c:v>7934</c:v>
                </c:pt>
                <c:pt idx="7960">
                  <c:v>7935</c:v>
                </c:pt>
                <c:pt idx="7961">
                  <c:v>7936</c:v>
                </c:pt>
                <c:pt idx="7962">
                  <c:v>7937</c:v>
                </c:pt>
                <c:pt idx="7963">
                  <c:v>7938</c:v>
                </c:pt>
                <c:pt idx="7964">
                  <c:v>7939</c:v>
                </c:pt>
                <c:pt idx="7965">
                  <c:v>7940</c:v>
                </c:pt>
                <c:pt idx="7966">
                  <c:v>7941</c:v>
                </c:pt>
                <c:pt idx="7967">
                  <c:v>7942</c:v>
                </c:pt>
                <c:pt idx="7968">
                  <c:v>7943</c:v>
                </c:pt>
                <c:pt idx="7969">
                  <c:v>7944</c:v>
                </c:pt>
                <c:pt idx="7970">
                  <c:v>7945</c:v>
                </c:pt>
                <c:pt idx="7971">
                  <c:v>7946</c:v>
                </c:pt>
                <c:pt idx="7972">
                  <c:v>7947</c:v>
                </c:pt>
                <c:pt idx="7973">
                  <c:v>7948</c:v>
                </c:pt>
                <c:pt idx="7974">
                  <c:v>7949</c:v>
                </c:pt>
                <c:pt idx="7975">
                  <c:v>7950</c:v>
                </c:pt>
                <c:pt idx="7976">
                  <c:v>7951</c:v>
                </c:pt>
                <c:pt idx="7977">
                  <c:v>7952</c:v>
                </c:pt>
                <c:pt idx="7978">
                  <c:v>7953</c:v>
                </c:pt>
                <c:pt idx="7979">
                  <c:v>7954</c:v>
                </c:pt>
                <c:pt idx="7980">
                  <c:v>7955</c:v>
                </c:pt>
                <c:pt idx="7981">
                  <c:v>7956</c:v>
                </c:pt>
                <c:pt idx="7982">
                  <c:v>7957</c:v>
                </c:pt>
                <c:pt idx="7983">
                  <c:v>7958</c:v>
                </c:pt>
                <c:pt idx="7984">
                  <c:v>7959</c:v>
                </c:pt>
                <c:pt idx="7985">
                  <c:v>7960</c:v>
                </c:pt>
                <c:pt idx="7986">
                  <c:v>7961</c:v>
                </c:pt>
                <c:pt idx="7987">
                  <c:v>7962</c:v>
                </c:pt>
                <c:pt idx="7988">
                  <c:v>7963</c:v>
                </c:pt>
                <c:pt idx="7989">
                  <c:v>7964</c:v>
                </c:pt>
                <c:pt idx="7990">
                  <c:v>7965</c:v>
                </c:pt>
                <c:pt idx="7991">
                  <c:v>7966</c:v>
                </c:pt>
                <c:pt idx="7992">
                  <c:v>7967</c:v>
                </c:pt>
                <c:pt idx="7993">
                  <c:v>7968</c:v>
                </c:pt>
                <c:pt idx="7994">
                  <c:v>7969</c:v>
                </c:pt>
                <c:pt idx="7995">
                  <c:v>7970</c:v>
                </c:pt>
                <c:pt idx="7996">
                  <c:v>7971</c:v>
                </c:pt>
                <c:pt idx="7997">
                  <c:v>7972</c:v>
                </c:pt>
                <c:pt idx="7998">
                  <c:v>7973</c:v>
                </c:pt>
                <c:pt idx="7999">
                  <c:v>7974</c:v>
                </c:pt>
                <c:pt idx="8000">
                  <c:v>7975</c:v>
                </c:pt>
                <c:pt idx="8001">
                  <c:v>7976</c:v>
                </c:pt>
                <c:pt idx="8002">
                  <c:v>7977</c:v>
                </c:pt>
                <c:pt idx="8003">
                  <c:v>7978</c:v>
                </c:pt>
                <c:pt idx="8004">
                  <c:v>7979</c:v>
                </c:pt>
                <c:pt idx="8005">
                  <c:v>7980</c:v>
                </c:pt>
                <c:pt idx="8006">
                  <c:v>7981</c:v>
                </c:pt>
                <c:pt idx="8007">
                  <c:v>7982</c:v>
                </c:pt>
                <c:pt idx="8008">
                  <c:v>7983</c:v>
                </c:pt>
                <c:pt idx="8009">
                  <c:v>7984</c:v>
                </c:pt>
                <c:pt idx="8010">
                  <c:v>7985</c:v>
                </c:pt>
                <c:pt idx="8011">
                  <c:v>7986</c:v>
                </c:pt>
                <c:pt idx="8012">
                  <c:v>7987</c:v>
                </c:pt>
                <c:pt idx="8013">
                  <c:v>7988</c:v>
                </c:pt>
                <c:pt idx="8014">
                  <c:v>7989</c:v>
                </c:pt>
                <c:pt idx="8015">
                  <c:v>7990</c:v>
                </c:pt>
                <c:pt idx="8016">
                  <c:v>7991</c:v>
                </c:pt>
                <c:pt idx="8017">
                  <c:v>7992</c:v>
                </c:pt>
                <c:pt idx="8018">
                  <c:v>7993</c:v>
                </c:pt>
                <c:pt idx="8019">
                  <c:v>7994</c:v>
                </c:pt>
                <c:pt idx="8020">
                  <c:v>7995</c:v>
                </c:pt>
                <c:pt idx="8021">
                  <c:v>7996</c:v>
                </c:pt>
                <c:pt idx="8022">
                  <c:v>7997</c:v>
                </c:pt>
                <c:pt idx="8023">
                  <c:v>7998</c:v>
                </c:pt>
                <c:pt idx="8024">
                  <c:v>7999</c:v>
                </c:pt>
                <c:pt idx="8025">
                  <c:v>8000</c:v>
                </c:pt>
                <c:pt idx="8026">
                  <c:v>8001</c:v>
                </c:pt>
                <c:pt idx="8027">
                  <c:v>8002</c:v>
                </c:pt>
                <c:pt idx="8028">
                  <c:v>8003</c:v>
                </c:pt>
                <c:pt idx="8029">
                  <c:v>8004</c:v>
                </c:pt>
                <c:pt idx="8030">
                  <c:v>8005</c:v>
                </c:pt>
                <c:pt idx="8031">
                  <c:v>8006</c:v>
                </c:pt>
                <c:pt idx="8032">
                  <c:v>8007</c:v>
                </c:pt>
                <c:pt idx="8033">
                  <c:v>8008</c:v>
                </c:pt>
                <c:pt idx="8034">
                  <c:v>8009</c:v>
                </c:pt>
                <c:pt idx="8035">
                  <c:v>8010</c:v>
                </c:pt>
                <c:pt idx="8036">
                  <c:v>8011</c:v>
                </c:pt>
                <c:pt idx="8037">
                  <c:v>8012</c:v>
                </c:pt>
                <c:pt idx="8038">
                  <c:v>8013</c:v>
                </c:pt>
                <c:pt idx="8039">
                  <c:v>8014</c:v>
                </c:pt>
                <c:pt idx="8040">
                  <c:v>8015</c:v>
                </c:pt>
                <c:pt idx="8041">
                  <c:v>8016</c:v>
                </c:pt>
                <c:pt idx="8042">
                  <c:v>8017</c:v>
                </c:pt>
                <c:pt idx="8043">
                  <c:v>8018</c:v>
                </c:pt>
                <c:pt idx="8044">
                  <c:v>8019</c:v>
                </c:pt>
                <c:pt idx="8045">
                  <c:v>8020</c:v>
                </c:pt>
                <c:pt idx="8046">
                  <c:v>8021</c:v>
                </c:pt>
                <c:pt idx="8047">
                  <c:v>8022</c:v>
                </c:pt>
                <c:pt idx="8048">
                  <c:v>8023</c:v>
                </c:pt>
                <c:pt idx="8049">
                  <c:v>8024</c:v>
                </c:pt>
                <c:pt idx="8050">
                  <c:v>8025</c:v>
                </c:pt>
                <c:pt idx="8051">
                  <c:v>8026</c:v>
                </c:pt>
                <c:pt idx="8052">
                  <c:v>8027</c:v>
                </c:pt>
                <c:pt idx="8053">
                  <c:v>8028</c:v>
                </c:pt>
                <c:pt idx="8054">
                  <c:v>8029</c:v>
                </c:pt>
                <c:pt idx="8055">
                  <c:v>8030</c:v>
                </c:pt>
                <c:pt idx="8056">
                  <c:v>8031</c:v>
                </c:pt>
                <c:pt idx="8057">
                  <c:v>8032</c:v>
                </c:pt>
                <c:pt idx="8058">
                  <c:v>8033</c:v>
                </c:pt>
                <c:pt idx="8059">
                  <c:v>8034</c:v>
                </c:pt>
                <c:pt idx="8060">
                  <c:v>8035</c:v>
                </c:pt>
                <c:pt idx="8061">
                  <c:v>8036</c:v>
                </c:pt>
                <c:pt idx="8062">
                  <c:v>8037</c:v>
                </c:pt>
                <c:pt idx="8063">
                  <c:v>8038</c:v>
                </c:pt>
                <c:pt idx="8064">
                  <c:v>8039</c:v>
                </c:pt>
                <c:pt idx="8065">
                  <c:v>8040</c:v>
                </c:pt>
                <c:pt idx="8066">
                  <c:v>8041</c:v>
                </c:pt>
                <c:pt idx="8067">
                  <c:v>8042</c:v>
                </c:pt>
                <c:pt idx="8068">
                  <c:v>8043</c:v>
                </c:pt>
                <c:pt idx="8069">
                  <c:v>8044</c:v>
                </c:pt>
                <c:pt idx="8070">
                  <c:v>8045</c:v>
                </c:pt>
                <c:pt idx="8071">
                  <c:v>8046</c:v>
                </c:pt>
                <c:pt idx="8072">
                  <c:v>8047</c:v>
                </c:pt>
                <c:pt idx="8073">
                  <c:v>8048</c:v>
                </c:pt>
                <c:pt idx="8074">
                  <c:v>8049</c:v>
                </c:pt>
                <c:pt idx="8075">
                  <c:v>8050</c:v>
                </c:pt>
                <c:pt idx="8076">
                  <c:v>8051</c:v>
                </c:pt>
                <c:pt idx="8077">
                  <c:v>8052</c:v>
                </c:pt>
                <c:pt idx="8078">
                  <c:v>8053</c:v>
                </c:pt>
                <c:pt idx="8079">
                  <c:v>8054</c:v>
                </c:pt>
                <c:pt idx="8080">
                  <c:v>8055</c:v>
                </c:pt>
                <c:pt idx="8081">
                  <c:v>8056</c:v>
                </c:pt>
                <c:pt idx="8082">
                  <c:v>8057</c:v>
                </c:pt>
                <c:pt idx="8083">
                  <c:v>8058</c:v>
                </c:pt>
                <c:pt idx="8084">
                  <c:v>8059</c:v>
                </c:pt>
                <c:pt idx="8085">
                  <c:v>8060</c:v>
                </c:pt>
                <c:pt idx="8086">
                  <c:v>8061</c:v>
                </c:pt>
                <c:pt idx="8087">
                  <c:v>8062</c:v>
                </c:pt>
                <c:pt idx="8088">
                  <c:v>8063</c:v>
                </c:pt>
                <c:pt idx="8089">
                  <c:v>8064</c:v>
                </c:pt>
                <c:pt idx="8090">
                  <c:v>8065</c:v>
                </c:pt>
                <c:pt idx="8091">
                  <c:v>8066</c:v>
                </c:pt>
                <c:pt idx="8092">
                  <c:v>8067</c:v>
                </c:pt>
                <c:pt idx="8093">
                  <c:v>8068</c:v>
                </c:pt>
                <c:pt idx="8094">
                  <c:v>8069</c:v>
                </c:pt>
                <c:pt idx="8095">
                  <c:v>8070</c:v>
                </c:pt>
                <c:pt idx="8096">
                  <c:v>8071</c:v>
                </c:pt>
                <c:pt idx="8097">
                  <c:v>8072</c:v>
                </c:pt>
                <c:pt idx="8098">
                  <c:v>8073</c:v>
                </c:pt>
                <c:pt idx="8099">
                  <c:v>8074</c:v>
                </c:pt>
                <c:pt idx="8100">
                  <c:v>8075</c:v>
                </c:pt>
                <c:pt idx="8101">
                  <c:v>8076</c:v>
                </c:pt>
                <c:pt idx="8102">
                  <c:v>8077</c:v>
                </c:pt>
                <c:pt idx="8103">
                  <c:v>8078</c:v>
                </c:pt>
                <c:pt idx="8104">
                  <c:v>8079</c:v>
                </c:pt>
                <c:pt idx="8105">
                  <c:v>8080</c:v>
                </c:pt>
                <c:pt idx="8106">
                  <c:v>8081</c:v>
                </c:pt>
                <c:pt idx="8107">
                  <c:v>8082</c:v>
                </c:pt>
                <c:pt idx="8108">
                  <c:v>8083</c:v>
                </c:pt>
                <c:pt idx="8109">
                  <c:v>8084</c:v>
                </c:pt>
                <c:pt idx="8110">
                  <c:v>8085</c:v>
                </c:pt>
                <c:pt idx="8111">
                  <c:v>8086</c:v>
                </c:pt>
                <c:pt idx="8112">
                  <c:v>8087</c:v>
                </c:pt>
                <c:pt idx="8113">
                  <c:v>8088</c:v>
                </c:pt>
                <c:pt idx="8114">
                  <c:v>8089</c:v>
                </c:pt>
                <c:pt idx="8115">
                  <c:v>8090</c:v>
                </c:pt>
                <c:pt idx="8116">
                  <c:v>8091</c:v>
                </c:pt>
                <c:pt idx="8117">
                  <c:v>8092</c:v>
                </c:pt>
                <c:pt idx="8118">
                  <c:v>8093</c:v>
                </c:pt>
                <c:pt idx="8119">
                  <c:v>8094</c:v>
                </c:pt>
                <c:pt idx="8120">
                  <c:v>8095</c:v>
                </c:pt>
                <c:pt idx="8121">
                  <c:v>8096</c:v>
                </c:pt>
                <c:pt idx="8122">
                  <c:v>8097</c:v>
                </c:pt>
                <c:pt idx="8123">
                  <c:v>8098</c:v>
                </c:pt>
                <c:pt idx="8124">
                  <c:v>8099</c:v>
                </c:pt>
                <c:pt idx="8125">
                  <c:v>8100</c:v>
                </c:pt>
                <c:pt idx="8126">
                  <c:v>8101</c:v>
                </c:pt>
                <c:pt idx="8127">
                  <c:v>8102</c:v>
                </c:pt>
                <c:pt idx="8128">
                  <c:v>8103</c:v>
                </c:pt>
                <c:pt idx="8129">
                  <c:v>8104</c:v>
                </c:pt>
                <c:pt idx="8130">
                  <c:v>8105</c:v>
                </c:pt>
                <c:pt idx="8131">
                  <c:v>8106</c:v>
                </c:pt>
                <c:pt idx="8132">
                  <c:v>8107</c:v>
                </c:pt>
                <c:pt idx="8133">
                  <c:v>8108</c:v>
                </c:pt>
                <c:pt idx="8134">
                  <c:v>8109</c:v>
                </c:pt>
                <c:pt idx="8135">
                  <c:v>8110</c:v>
                </c:pt>
                <c:pt idx="8136">
                  <c:v>8111</c:v>
                </c:pt>
                <c:pt idx="8137">
                  <c:v>8112</c:v>
                </c:pt>
                <c:pt idx="8138">
                  <c:v>8113</c:v>
                </c:pt>
                <c:pt idx="8139">
                  <c:v>8114</c:v>
                </c:pt>
                <c:pt idx="8140">
                  <c:v>8115</c:v>
                </c:pt>
                <c:pt idx="8141">
                  <c:v>8116</c:v>
                </c:pt>
                <c:pt idx="8142">
                  <c:v>8117</c:v>
                </c:pt>
                <c:pt idx="8143">
                  <c:v>8118</c:v>
                </c:pt>
                <c:pt idx="8144">
                  <c:v>8119</c:v>
                </c:pt>
                <c:pt idx="8145">
                  <c:v>8120</c:v>
                </c:pt>
                <c:pt idx="8146">
                  <c:v>8121</c:v>
                </c:pt>
                <c:pt idx="8147">
                  <c:v>8122</c:v>
                </c:pt>
                <c:pt idx="8148">
                  <c:v>8123</c:v>
                </c:pt>
                <c:pt idx="8149">
                  <c:v>8124</c:v>
                </c:pt>
                <c:pt idx="8150">
                  <c:v>8125</c:v>
                </c:pt>
                <c:pt idx="8151">
                  <c:v>8126</c:v>
                </c:pt>
                <c:pt idx="8152">
                  <c:v>8127</c:v>
                </c:pt>
                <c:pt idx="8153">
                  <c:v>8128</c:v>
                </c:pt>
                <c:pt idx="8154">
                  <c:v>8129</c:v>
                </c:pt>
                <c:pt idx="8155">
                  <c:v>8130</c:v>
                </c:pt>
                <c:pt idx="8156">
                  <c:v>8131</c:v>
                </c:pt>
                <c:pt idx="8157">
                  <c:v>8132</c:v>
                </c:pt>
                <c:pt idx="8158">
                  <c:v>8133</c:v>
                </c:pt>
                <c:pt idx="8159">
                  <c:v>8134</c:v>
                </c:pt>
                <c:pt idx="8160">
                  <c:v>8135</c:v>
                </c:pt>
                <c:pt idx="8161">
                  <c:v>8136</c:v>
                </c:pt>
                <c:pt idx="8162">
                  <c:v>8137</c:v>
                </c:pt>
                <c:pt idx="8163">
                  <c:v>8138</c:v>
                </c:pt>
                <c:pt idx="8164">
                  <c:v>8139</c:v>
                </c:pt>
                <c:pt idx="8165">
                  <c:v>8140</c:v>
                </c:pt>
                <c:pt idx="8166">
                  <c:v>8141</c:v>
                </c:pt>
                <c:pt idx="8167">
                  <c:v>8142</c:v>
                </c:pt>
                <c:pt idx="8168">
                  <c:v>8143</c:v>
                </c:pt>
                <c:pt idx="8169">
                  <c:v>8144</c:v>
                </c:pt>
                <c:pt idx="8170">
                  <c:v>8145</c:v>
                </c:pt>
                <c:pt idx="8171">
                  <c:v>8146</c:v>
                </c:pt>
                <c:pt idx="8172">
                  <c:v>8147</c:v>
                </c:pt>
                <c:pt idx="8173">
                  <c:v>8148</c:v>
                </c:pt>
                <c:pt idx="8174">
                  <c:v>8149</c:v>
                </c:pt>
                <c:pt idx="8175">
                  <c:v>8150</c:v>
                </c:pt>
                <c:pt idx="8176">
                  <c:v>8151</c:v>
                </c:pt>
                <c:pt idx="8177">
                  <c:v>8152</c:v>
                </c:pt>
                <c:pt idx="8178">
                  <c:v>8153</c:v>
                </c:pt>
                <c:pt idx="8179">
                  <c:v>8154</c:v>
                </c:pt>
                <c:pt idx="8180">
                  <c:v>8155</c:v>
                </c:pt>
                <c:pt idx="8181">
                  <c:v>8156</c:v>
                </c:pt>
                <c:pt idx="8182">
                  <c:v>8157</c:v>
                </c:pt>
                <c:pt idx="8183">
                  <c:v>8158</c:v>
                </c:pt>
                <c:pt idx="8184">
                  <c:v>8159</c:v>
                </c:pt>
                <c:pt idx="8185">
                  <c:v>8160</c:v>
                </c:pt>
                <c:pt idx="8186">
                  <c:v>8161</c:v>
                </c:pt>
                <c:pt idx="8187">
                  <c:v>8162</c:v>
                </c:pt>
                <c:pt idx="8188">
                  <c:v>8163</c:v>
                </c:pt>
                <c:pt idx="8189">
                  <c:v>8164</c:v>
                </c:pt>
                <c:pt idx="8190">
                  <c:v>8165</c:v>
                </c:pt>
                <c:pt idx="8191">
                  <c:v>8166</c:v>
                </c:pt>
                <c:pt idx="8192">
                  <c:v>8167</c:v>
                </c:pt>
                <c:pt idx="8193">
                  <c:v>8168</c:v>
                </c:pt>
                <c:pt idx="8194">
                  <c:v>8169</c:v>
                </c:pt>
                <c:pt idx="8195">
                  <c:v>8170</c:v>
                </c:pt>
                <c:pt idx="8196">
                  <c:v>8171</c:v>
                </c:pt>
                <c:pt idx="8197">
                  <c:v>8172</c:v>
                </c:pt>
                <c:pt idx="8198">
                  <c:v>8173</c:v>
                </c:pt>
                <c:pt idx="8199">
                  <c:v>8174</c:v>
                </c:pt>
                <c:pt idx="8200">
                  <c:v>8175</c:v>
                </c:pt>
                <c:pt idx="8201">
                  <c:v>8176</c:v>
                </c:pt>
                <c:pt idx="8202">
                  <c:v>8177</c:v>
                </c:pt>
                <c:pt idx="8203">
                  <c:v>8178</c:v>
                </c:pt>
                <c:pt idx="8204">
                  <c:v>8179</c:v>
                </c:pt>
                <c:pt idx="8205">
                  <c:v>8180</c:v>
                </c:pt>
                <c:pt idx="8206">
                  <c:v>8181</c:v>
                </c:pt>
                <c:pt idx="8207">
                  <c:v>8182</c:v>
                </c:pt>
                <c:pt idx="8208">
                  <c:v>8183</c:v>
                </c:pt>
                <c:pt idx="8209">
                  <c:v>8184</c:v>
                </c:pt>
                <c:pt idx="8210">
                  <c:v>8185</c:v>
                </c:pt>
                <c:pt idx="8211">
                  <c:v>8186</c:v>
                </c:pt>
                <c:pt idx="8212">
                  <c:v>8187</c:v>
                </c:pt>
                <c:pt idx="8213">
                  <c:v>8188</c:v>
                </c:pt>
                <c:pt idx="8214">
                  <c:v>8189</c:v>
                </c:pt>
                <c:pt idx="8215">
                  <c:v>8190</c:v>
                </c:pt>
                <c:pt idx="8216">
                  <c:v>8191</c:v>
                </c:pt>
                <c:pt idx="8217">
                  <c:v>8192</c:v>
                </c:pt>
                <c:pt idx="8218">
                  <c:v>8193</c:v>
                </c:pt>
                <c:pt idx="8219">
                  <c:v>8194</c:v>
                </c:pt>
                <c:pt idx="8220">
                  <c:v>8195</c:v>
                </c:pt>
                <c:pt idx="8221">
                  <c:v>8196</c:v>
                </c:pt>
                <c:pt idx="8222">
                  <c:v>8197</c:v>
                </c:pt>
                <c:pt idx="8223">
                  <c:v>8198</c:v>
                </c:pt>
                <c:pt idx="8224">
                  <c:v>8199</c:v>
                </c:pt>
                <c:pt idx="8225">
                  <c:v>8200</c:v>
                </c:pt>
                <c:pt idx="8226">
                  <c:v>8201</c:v>
                </c:pt>
                <c:pt idx="8227">
                  <c:v>8202</c:v>
                </c:pt>
                <c:pt idx="8228">
                  <c:v>8203</c:v>
                </c:pt>
                <c:pt idx="8229">
                  <c:v>8204</c:v>
                </c:pt>
                <c:pt idx="8230">
                  <c:v>8205</c:v>
                </c:pt>
                <c:pt idx="8231">
                  <c:v>8206</c:v>
                </c:pt>
                <c:pt idx="8232">
                  <c:v>8207</c:v>
                </c:pt>
                <c:pt idx="8233">
                  <c:v>8208</c:v>
                </c:pt>
                <c:pt idx="8234">
                  <c:v>8209</c:v>
                </c:pt>
                <c:pt idx="8235">
                  <c:v>8210</c:v>
                </c:pt>
                <c:pt idx="8236">
                  <c:v>8211</c:v>
                </c:pt>
                <c:pt idx="8237">
                  <c:v>8212</c:v>
                </c:pt>
                <c:pt idx="8238">
                  <c:v>8213</c:v>
                </c:pt>
                <c:pt idx="8239">
                  <c:v>8214</c:v>
                </c:pt>
                <c:pt idx="8240">
                  <c:v>8215</c:v>
                </c:pt>
                <c:pt idx="8241">
                  <c:v>8216</c:v>
                </c:pt>
                <c:pt idx="8242">
                  <c:v>8217</c:v>
                </c:pt>
                <c:pt idx="8243">
                  <c:v>8218</c:v>
                </c:pt>
                <c:pt idx="8244">
                  <c:v>8219</c:v>
                </c:pt>
                <c:pt idx="8245">
                  <c:v>8220</c:v>
                </c:pt>
                <c:pt idx="8246">
                  <c:v>8221</c:v>
                </c:pt>
                <c:pt idx="8247">
                  <c:v>8222</c:v>
                </c:pt>
                <c:pt idx="8248">
                  <c:v>8223</c:v>
                </c:pt>
                <c:pt idx="8249">
                  <c:v>8224</c:v>
                </c:pt>
                <c:pt idx="8250">
                  <c:v>8225</c:v>
                </c:pt>
                <c:pt idx="8251">
                  <c:v>8226</c:v>
                </c:pt>
                <c:pt idx="8252">
                  <c:v>8227</c:v>
                </c:pt>
                <c:pt idx="8253">
                  <c:v>8228</c:v>
                </c:pt>
                <c:pt idx="8254">
                  <c:v>8229</c:v>
                </c:pt>
                <c:pt idx="8255">
                  <c:v>8230</c:v>
                </c:pt>
                <c:pt idx="8256">
                  <c:v>8231</c:v>
                </c:pt>
                <c:pt idx="8257">
                  <c:v>8232</c:v>
                </c:pt>
                <c:pt idx="8258">
                  <c:v>8233</c:v>
                </c:pt>
                <c:pt idx="8259">
                  <c:v>8234</c:v>
                </c:pt>
                <c:pt idx="8260">
                  <c:v>8235</c:v>
                </c:pt>
                <c:pt idx="8261">
                  <c:v>8236</c:v>
                </c:pt>
                <c:pt idx="8262">
                  <c:v>8237</c:v>
                </c:pt>
                <c:pt idx="8263">
                  <c:v>8238</c:v>
                </c:pt>
                <c:pt idx="8264">
                  <c:v>8239</c:v>
                </c:pt>
                <c:pt idx="8265">
                  <c:v>8240</c:v>
                </c:pt>
                <c:pt idx="8266">
                  <c:v>8241</c:v>
                </c:pt>
                <c:pt idx="8267">
                  <c:v>8242</c:v>
                </c:pt>
                <c:pt idx="8268">
                  <c:v>8243</c:v>
                </c:pt>
                <c:pt idx="8269">
                  <c:v>8244</c:v>
                </c:pt>
                <c:pt idx="8270">
                  <c:v>8245</c:v>
                </c:pt>
                <c:pt idx="8271">
                  <c:v>8246</c:v>
                </c:pt>
                <c:pt idx="8272">
                  <c:v>8247</c:v>
                </c:pt>
                <c:pt idx="8273">
                  <c:v>8248</c:v>
                </c:pt>
                <c:pt idx="8274">
                  <c:v>8249</c:v>
                </c:pt>
                <c:pt idx="8275">
                  <c:v>8250</c:v>
                </c:pt>
                <c:pt idx="8276">
                  <c:v>8251</c:v>
                </c:pt>
                <c:pt idx="8277">
                  <c:v>8252</c:v>
                </c:pt>
                <c:pt idx="8278">
                  <c:v>8253</c:v>
                </c:pt>
                <c:pt idx="8279">
                  <c:v>8254</c:v>
                </c:pt>
                <c:pt idx="8280">
                  <c:v>8255</c:v>
                </c:pt>
                <c:pt idx="8281">
                  <c:v>8256</c:v>
                </c:pt>
                <c:pt idx="8282">
                  <c:v>8257</c:v>
                </c:pt>
                <c:pt idx="8283">
                  <c:v>8258</c:v>
                </c:pt>
                <c:pt idx="8284">
                  <c:v>8259</c:v>
                </c:pt>
                <c:pt idx="8285">
                  <c:v>8260</c:v>
                </c:pt>
                <c:pt idx="8286">
                  <c:v>8261</c:v>
                </c:pt>
                <c:pt idx="8287">
                  <c:v>8262</c:v>
                </c:pt>
                <c:pt idx="8288">
                  <c:v>8263</c:v>
                </c:pt>
                <c:pt idx="8289">
                  <c:v>8264</c:v>
                </c:pt>
                <c:pt idx="8290">
                  <c:v>8265</c:v>
                </c:pt>
                <c:pt idx="8291">
                  <c:v>8266</c:v>
                </c:pt>
                <c:pt idx="8292">
                  <c:v>8267</c:v>
                </c:pt>
                <c:pt idx="8293">
                  <c:v>8268</c:v>
                </c:pt>
                <c:pt idx="8294">
                  <c:v>8269</c:v>
                </c:pt>
                <c:pt idx="8295">
                  <c:v>8270</c:v>
                </c:pt>
                <c:pt idx="8296">
                  <c:v>8271</c:v>
                </c:pt>
                <c:pt idx="8297">
                  <c:v>8272</c:v>
                </c:pt>
                <c:pt idx="8298">
                  <c:v>8273</c:v>
                </c:pt>
                <c:pt idx="8299">
                  <c:v>8274</c:v>
                </c:pt>
                <c:pt idx="8300">
                  <c:v>8275</c:v>
                </c:pt>
                <c:pt idx="8301">
                  <c:v>8276</c:v>
                </c:pt>
                <c:pt idx="8302">
                  <c:v>8277</c:v>
                </c:pt>
                <c:pt idx="8303">
                  <c:v>8278</c:v>
                </c:pt>
                <c:pt idx="8304">
                  <c:v>8279</c:v>
                </c:pt>
                <c:pt idx="8305">
                  <c:v>8280</c:v>
                </c:pt>
                <c:pt idx="8306">
                  <c:v>8281</c:v>
                </c:pt>
                <c:pt idx="8307">
                  <c:v>8282</c:v>
                </c:pt>
                <c:pt idx="8308">
                  <c:v>8283</c:v>
                </c:pt>
                <c:pt idx="8309">
                  <c:v>8284</c:v>
                </c:pt>
                <c:pt idx="8310">
                  <c:v>8285</c:v>
                </c:pt>
                <c:pt idx="8311">
                  <c:v>8286</c:v>
                </c:pt>
                <c:pt idx="8312">
                  <c:v>8287</c:v>
                </c:pt>
                <c:pt idx="8313">
                  <c:v>8288</c:v>
                </c:pt>
                <c:pt idx="8314">
                  <c:v>8289</c:v>
                </c:pt>
                <c:pt idx="8315">
                  <c:v>8290</c:v>
                </c:pt>
                <c:pt idx="8316">
                  <c:v>8291</c:v>
                </c:pt>
                <c:pt idx="8317">
                  <c:v>8292</c:v>
                </c:pt>
                <c:pt idx="8318">
                  <c:v>8293</c:v>
                </c:pt>
                <c:pt idx="8319">
                  <c:v>8294</c:v>
                </c:pt>
                <c:pt idx="8320">
                  <c:v>8295</c:v>
                </c:pt>
                <c:pt idx="8321">
                  <c:v>8296</c:v>
                </c:pt>
                <c:pt idx="8322">
                  <c:v>8297</c:v>
                </c:pt>
                <c:pt idx="8323">
                  <c:v>8298</c:v>
                </c:pt>
                <c:pt idx="8324">
                  <c:v>8299</c:v>
                </c:pt>
                <c:pt idx="8325">
                  <c:v>8300</c:v>
                </c:pt>
                <c:pt idx="8326">
                  <c:v>8301</c:v>
                </c:pt>
                <c:pt idx="8327">
                  <c:v>8302</c:v>
                </c:pt>
                <c:pt idx="8328">
                  <c:v>8303</c:v>
                </c:pt>
                <c:pt idx="8329">
                  <c:v>8304</c:v>
                </c:pt>
                <c:pt idx="8330">
                  <c:v>8305</c:v>
                </c:pt>
                <c:pt idx="8331">
                  <c:v>8306</c:v>
                </c:pt>
                <c:pt idx="8332">
                  <c:v>8307</c:v>
                </c:pt>
                <c:pt idx="8333">
                  <c:v>8308</c:v>
                </c:pt>
                <c:pt idx="8334">
                  <c:v>8309</c:v>
                </c:pt>
                <c:pt idx="8335">
                  <c:v>8310</c:v>
                </c:pt>
                <c:pt idx="8336">
                  <c:v>8311</c:v>
                </c:pt>
                <c:pt idx="8337">
                  <c:v>8312</c:v>
                </c:pt>
                <c:pt idx="8338">
                  <c:v>8313</c:v>
                </c:pt>
                <c:pt idx="8339">
                  <c:v>8314</c:v>
                </c:pt>
                <c:pt idx="8340">
                  <c:v>8315</c:v>
                </c:pt>
                <c:pt idx="8341">
                  <c:v>8316</c:v>
                </c:pt>
                <c:pt idx="8342">
                  <c:v>8317</c:v>
                </c:pt>
                <c:pt idx="8343">
                  <c:v>8318</c:v>
                </c:pt>
                <c:pt idx="8344">
                  <c:v>8319</c:v>
                </c:pt>
                <c:pt idx="8345">
                  <c:v>8320</c:v>
                </c:pt>
                <c:pt idx="8346">
                  <c:v>8321</c:v>
                </c:pt>
                <c:pt idx="8347">
                  <c:v>8322</c:v>
                </c:pt>
                <c:pt idx="8348">
                  <c:v>8323</c:v>
                </c:pt>
                <c:pt idx="8349">
                  <c:v>8324</c:v>
                </c:pt>
                <c:pt idx="8350">
                  <c:v>8325</c:v>
                </c:pt>
                <c:pt idx="8351">
                  <c:v>8326</c:v>
                </c:pt>
                <c:pt idx="8352">
                  <c:v>8327</c:v>
                </c:pt>
                <c:pt idx="8353">
                  <c:v>8328</c:v>
                </c:pt>
                <c:pt idx="8354">
                  <c:v>8329</c:v>
                </c:pt>
                <c:pt idx="8355">
                  <c:v>8330</c:v>
                </c:pt>
                <c:pt idx="8356">
                  <c:v>8331</c:v>
                </c:pt>
                <c:pt idx="8357">
                  <c:v>8332</c:v>
                </c:pt>
                <c:pt idx="8358">
                  <c:v>8333</c:v>
                </c:pt>
                <c:pt idx="8359">
                  <c:v>8334</c:v>
                </c:pt>
                <c:pt idx="8360">
                  <c:v>8335</c:v>
                </c:pt>
                <c:pt idx="8361">
                  <c:v>8336</c:v>
                </c:pt>
                <c:pt idx="8362">
                  <c:v>8337</c:v>
                </c:pt>
                <c:pt idx="8363">
                  <c:v>8338</c:v>
                </c:pt>
                <c:pt idx="8364">
                  <c:v>8339</c:v>
                </c:pt>
                <c:pt idx="8365">
                  <c:v>8340</c:v>
                </c:pt>
                <c:pt idx="8366">
                  <c:v>8341</c:v>
                </c:pt>
                <c:pt idx="8367">
                  <c:v>8342</c:v>
                </c:pt>
                <c:pt idx="8368">
                  <c:v>8343</c:v>
                </c:pt>
                <c:pt idx="8369">
                  <c:v>8344</c:v>
                </c:pt>
                <c:pt idx="8370">
                  <c:v>8345</c:v>
                </c:pt>
                <c:pt idx="8371">
                  <c:v>8346</c:v>
                </c:pt>
                <c:pt idx="8372">
                  <c:v>8347</c:v>
                </c:pt>
                <c:pt idx="8373">
                  <c:v>8348</c:v>
                </c:pt>
                <c:pt idx="8374">
                  <c:v>8349</c:v>
                </c:pt>
                <c:pt idx="8375">
                  <c:v>8350</c:v>
                </c:pt>
                <c:pt idx="8376">
                  <c:v>8351</c:v>
                </c:pt>
                <c:pt idx="8377">
                  <c:v>8352</c:v>
                </c:pt>
                <c:pt idx="8378">
                  <c:v>8353</c:v>
                </c:pt>
                <c:pt idx="8379">
                  <c:v>8354</c:v>
                </c:pt>
                <c:pt idx="8380">
                  <c:v>8355</c:v>
                </c:pt>
                <c:pt idx="8381">
                  <c:v>8356</c:v>
                </c:pt>
                <c:pt idx="8382">
                  <c:v>8357</c:v>
                </c:pt>
                <c:pt idx="8383">
                  <c:v>8358</c:v>
                </c:pt>
                <c:pt idx="8384">
                  <c:v>8359</c:v>
                </c:pt>
                <c:pt idx="8385">
                  <c:v>8360</c:v>
                </c:pt>
                <c:pt idx="8386">
                  <c:v>8361</c:v>
                </c:pt>
                <c:pt idx="8387">
                  <c:v>8362</c:v>
                </c:pt>
                <c:pt idx="8388">
                  <c:v>8363</c:v>
                </c:pt>
                <c:pt idx="8389">
                  <c:v>8364</c:v>
                </c:pt>
                <c:pt idx="8390">
                  <c:v>8365</c:v>
                </c:pt>
                <c:pt idx="8391">
                  <c:v>8366</c:v>
                </c:pt>
                <c:pt idx="8392">
                  <c:v>8367</c:v>
                </c:pt>
                <c:pt idx="8393">
                  <c:v>8368</c:v>
                </c:pt>
                <c:pt idx="8394">
                  <c:v>8369</c:v>
                </c:pt>
                <c:pt idx="8395">
                  <c:v>8370</c:v>
                </c:pt>
                <c:pt idx="8396">
                  <c:v>8371</c:v>
                </c:pt>
                <c:pt idx="8397">
                  <c:v>8372</c:v>
                </c:pt>
                <c:pt idx="8398">
                  <c:v>8373</c:v>
                </c:pt>
                <c:pt idx="8399">
                  <c:v>8374</c:v>
                </c:pt>
                <c:pt idx="8400">
                  <c:v>8375</c:v>
                </c:pt>
                <c:pt idx="8401">
                  <c:v>8376</c:v>
                </c:pt>
                <c:pt idx="8402">
                  <c:v>8377</c:v>
                </c:pt>
                <c:pt idx="8403">
                  <c:v>8378</c:v>
                </c:pt>
                <c:pt idx="8404">
                  <c:v>8379</c:v>
                </c:pt>
                <c:pt idx="8405">
                  <c:v>8380</c:v>
                </c:pt>
                <c:pt idx="8406">
                  <c:v>8381</c:v>
                </c:pt>
                <c:pt idx="8407">
                  <c:v>8382</c:v>
                </c:pt>
                <c:pt idx="8408">
                  <c:v>8383</c:v>
                </c:pt>
                <c:pt idx="8409">
                  <c:v>8384</c:v>
                </c:pt>
                <c:pt idx="8410">
                  <c:v>8385</c:v>
                </c:pt>
                <c:pt idx="8411">
                  <c:v>8386</c:v>
                </c:pt>
                <c:pt idx="8412">
                  <c:v>8387</c:v>
                </c:pt>
                <c:pt idx="8413">
                  <c:v>8388</c:v>
                </c:pt>
                <c:pt idx="8414">
                  <c:v>8389</c:v>
                </c:pt>
                <c:pt idx="8415">
                  <c:v>8390</c:v>
                </c:pt>
                <c:pt idx="8416">
                  <c:v>8391</c:v>
                </c:pt>
                <c:pt idx="8417">
                  <c:v>8392</c:v>
                </c:pt>
                <c:pt idx="8418">
                  <c:v>8393</c:v>
                </c:pt>
                <c:pt idx="8419">
                  <c:v>8394</c:v>
                </c:pt>
                <c:pt idx="8420">
                  <c:v>8395</c:v>
                </c:pt>
                <c:pt idx="8421">
                  <c:v>8396</c:v>
                </c:pt>
                <c:pt idx="8422">
                  <c:v>8397</c:v>
                </c:pt>
                <c:pt idx="8423">
                  <c:v>8398</c:v>
                </c:pt>
                <c:pt idx="8424">
                  <c:v>8399</c:v>
                </c:pt>
                <c:pt idx="8425">
                  <c:v>8400</c:v>
                </c:pt>
                <c:pt idx="8426">
                  <c:v>8401</c:v>
                </c:pt>
                <c:pt idx="8427">
                  <c:v>8402</c:v>
                </c:pt>
                <c:pt idx="8428">
                  <c:v>8403</c:v>
                </c:pt>
                <c:pt idx="8429">
                  <c:v>8404</c:v>
                </c:pt>
                <c:pt idx="8430">
                  <c:v>8405</c:v>
                </c:pt>
                <c:pt idx="8431">
                  <c:v>8406</c:v>
                </c:pt>
                <c:pt idx="8432">
                  <c:v>8407</c:v>
                </c:pt>
                <c:pt idx="8433">
                  <c:v>8408</c:v>
                </c:pt>
                <c:pt idx="8434">
                  <c:v>8409</c:v>
                </c:pt>
                <c:pt idx="8435">
                  <c:v>8410</c:v>
                </c:pt>
                <c:pt idx="8436">
                  <c:v>8411</c:v>
                </c:pt>
                <c:pt idx="8437">
                  <c:v>8412</c:v>
                </c:pt>
                <c:pt idx="8438">
                  <c:v>8413</c:v>
                </c:pt>
                <c:pt idx="8439">
                  <c:v>8414</c:v>
                </c:pt>
                <c:pt idx="8440">
                  <c:v>8415</c:v>
                </c:pt>
                <c:pt idx="8441">
                  <c:v>8416</c:v>
                </c:pt>
                <c:pt idx="8442">
                  <c:v>8417</c:v>
                </c:pt>
                <c:pt idx="8443">
                  <c:v>8418</c:v>
                </c:pt>
                <c:pt idx="8444">
                  <c:v>8419</c:v>
                </c:pt>
                <c:pt idx="8445">
                  <c:v>8420</c:v>
                </c:pt>
                <c:pt idx="8446">
                  <c:v>8421</c:v>
                </c:pt>
                <c:pt idx="8447">
                  <c:v>8422</c:v>
                </c:pt>
                <c:pt idx="8448">
                  <c:v>8423</c:v>
                </c:pt>
                <c:pt idx="8449">
                  <c:v>8424</c:v>
                </c:pt>
                <c:pt idx="8450">
                  <c:v>8425</c:v>
                </c:pt>
                <c:pt idx="8451">
                  <c:v>8426</c:v>
                </c:pt>
                <c:pt idx="8452">
                  <c:v>8427</c:v>
                </c:pt>
                <c:pt idx="8453">
                  <c:v>8428</c:v>
                </c:pt>
                <c:pt idx="8454">
                  <c:v>8429</c:v>
                </c:pt>
                <c:pt idx="8455">
                  <c:v>8430</c:v>
                </c:pt>
                <c:pt idx="8456">
                  <c:v>8431</c:v>
                </c:pt>
                <c:pt idx="8457">
                  <c:v>8432</c:v>
                </c:pt>
                <c:pt idx="8458">
                  <c:v>8433</c:v>
                </c:pt>
                <c:pt idx="8459">
                  <c:v>8434</c:v>
                </c:pt>
                <c:pt idx="8460">
                  <c:v>8435</c:v>
                </c:pt>
                <c:pt idx="8461">
                  <c:v>8436</c:v>
                </c:pt>
                <c:pt idx="8462">
                  <c:v>8437</c:v>
                </c:pt>
                <c:pt idx="8463">
                  <c:v>8438</c:v>
                </c:pt>
                <c:pt idx="8464">
                  <c:v>8439</c:v>
                </c:pt>
                <c:pt idx="8465">
                  <c:v>8440</c:v>
                </c:pt>
                <c:pt idx="8466">
                  <c:v>8441</c:v>
                </c:pt>
                <c:pt idx="8467">
                  <c:v>8442</c:v>
                </c:pt>
                <c:pt idx="8468">
                  <c:v>8443</c:v>
                </c:pt>
                <c:pt idx="8469">
                  <c:v>8444</c:v>
                </c:pt>
                <c:pt idx="8470">
                  <c:v>8445</c:v>
                </c:pt>
                <c:pt idx="8471">
                  <c:v>8446</c:v>
                </c:pt>
                <c:pt idx="8472">
                  <c:v>8447</c:v>
                </c:pt>
                <c:pt idx="8473">
                  <c:v>8448</c:v>
                </c:pt>
                <c:pt idx="8474">
                  <c:v>8449</c:v>
                </c:pt>
                <c:pt idx="8475">
                  <c:v>8450</c:v>
                </c:pt>
                <c:pt idx="8476">
                  <c:v>8451</c:v>
                </c:pt>
                <c:pt idx="8477">
                  <c:v>8452</c:v>
                </c:pt>
                <c:pt idx="8478">
                  <c:v>8453</c:v>
                </c:pt>
                <c:pt idx="8479">
                  <c:v>8454</c:v>
                </c:pt>
                <c:pt idx="8480">
                  <c:v>8455</c:v>
                </c:pt>
                <c:pt idx="8481">
                  <c:v>8456</c:v>
                </c:pt>
                <c:pt idx="8482">
                  <c:v>8457</c:v>
                </c:pt>
                <c:pt idx="8483">
                  <c:v>8458</c:v>
                </c:pt>
                <c:pt idx="8484">
                  <c:v>8459</c:v>
                </c:pt>
                <c:pt idx="8485">
                  <c:v>8460</c:v>
                </c:pt>
                <c:pt idx="8486">
                  <c:v>8461</c:v>
                </c:pt>
                <c:pt idx="8487">
                  <c:v>8462</c:v>
                </c:pt>
                <c:pt idx="8488">
                  <c:v>8463</c:v>
                </c:pt>
                <c:pt idx="8489">
                  <c:v>8464</c:v>
                </c:pt>
                <c:pt idx="8490">
                  <c:v>8465</c:v>
                </c:pt>
                <c:pt idx="8491">
                  <c:v>8466</c:v>
                </c:pt>
                <c:pt idx="8492">
                  <c:v>8467</c:v>
                </c:pt>
                <c:pt idx="8493">
                  <c:v>8468</c:v>
                </c:pt>
                <c:pt idx="8494">
                  <c:v>8469</c:v>
                </c:pt>
                <c:pt idx="8495">
                  <c:v>8470</c:v>
                </c:pt>
                <c:pt idx="8496">
                  <c:v>8471</c:v>
                </c:pt>
                <c:pt idx="8497">
                  <c:v>8472</c:v>
                </c:pt>
                <c:pt idx="8498">
                  <c:v>8473</c:v>
                </c:pt>
                <c:pt idx="8499">
                  <c:v>8474</c:v>
                </c:pt>
                <c:pt idx="8500">
                  <c:v>8475</c:v>
                </c:pt>
                <c:pt idx="8501">
                  <c:v>8476</c:v>
                </c:pt>
                <c:pt idx="8502">
                  <c:v>8477</c:v>
                </c:pt>
                <c:pt idx="8503">
                  <c:v>8478</c:v>
                </c:pt>
                <c:pt idx="8504">
                  <c:v>8479</c:v>
                </c:pt>
                <c:pt idx="8505">
                  <c:v>8480</c:v>
                </c:pt>
                <c:pt idx="8506">
                  <c:v>8481</c:v>
                </c:pt>
                <c:pt idx="8507">
                  <c:v>8482</c:v>
                </c:pt>
                <c:pt idx="8508">
                  <c:v>8483</c:v>
                </c:pt>
                <c:pt idx="8509">
                  <c:v>8484</c:v>
                </c:pt>
                <c:pt idx="8510">
                  <c:v>8485</c:v>
                </c:pt>
                <c:pt idx="8511">
                  <c:v>8486</c:v>
                </c:pt>
                <c:pt idx="8512">
                  <c:v>8487</c:v>
                </c:pt>
                <c:pt idx="8513">
                  <c:v>8488</c:v>
                </c:pt>
                <c:pt idx="8514">
                  <c:v>8489</c:v>
                </c:pt>
                <c:pt idx="8515">
                  <c:v>8490</c:v>
                </c:pt>
                <c:pt idx="8516">
                  <c:v>8491</c:v>
                </c:pt>
                <c:pt idx="8517">
                  <c:v>8492</c:v>
                </c:pt>
                <c:pt idx="8518">
                  <c:v>8493</c:v>
                </c:pt>
                <c:pt idx="8519">
                  <c:v>8494</c:v>
                </c:pt>
                <c:pt idx="8520">
                  <c:v>8495</c:v>
                </c:pt>
                <c:pt idx="8521">
                  <c:v>8496</c:v>
                </c:pt>
                <c:pt idx="8522">
                  <c:v>8497</c:v>
                </c:pt>
                <c:pt idx="8523">
                  <c:v>8498</c:v>
                </c:pt>
                <c:pt idx="8524">
                  <c:v>8499</c:v>
                </c:pt>
                <c:pt idx="8525">
                  <c:v>8500</c:v>
                </c:pt>
                <c:pt idx="8526">
                  <c:v>8501</c:v>
                </c:pt>
                <c:pt idx="8527">
                  <c:v>8502</c:v>
                </c:pt>
                <c:pt idx="8528">
                  <c:v>8503</c:v>
                </c:pt>
                <c:pt idx="8529">
                  <c:v>8504</c:v>
                </c:pt>
                <c:pt idx="8530">
                  <c:v>8505</c:v>
                </c:pt>
                <c:pt idx="8531">
                  <c:v>8506</c:v>
                </c:pt>
                <c:pt idx="8532">
                  <c:v>8507</c:v>
                </c:pt>
                <c:pt idx="8533">
                  <c:v>8508</c:v>
                </c:pt>
                <c:pt idx="8534">
                  <c:v>8509</c:v>
                </c:pt>
                <c:pt idx="8535">
                  <c:v>8510</c:v>
                </c:pt>
                <c:pt idx="8536">
                  <c:v>8511</c:v>
                </c:pt>
                <c:pt idx="8537">
                  <c:v>8512</c:v>
                </c:pt>
                <c:pt idx="8538">
                  <c:v>8513</c:v>
                </c:pt>
                <c:pt idx="8539">
                  <c:v>8514</c:v>
                </c:pt>
                <c:pt idx="8540">
                  <c:v>8515</c:v>
                </c:pt>
                <c:pt idx="8541">
                  <c:v>8516</c:v>
                </c:pt>
                <c:pt idx="8542">
                  <c:v>8517</c:v>
                </c:pt>
                <c:pt idx="8543">
                  <c:v>8518</c:v>
                </c:pt>
                <c:pt idx="8544">
                  <c:v>8519</c:v>
                </c:pt>
                <c:pt idx="8545">
                  <c:v>8520</c:v>
                </c:pt>
                <c:pt idx="8546">
                  <c:v>8521</c:v>
                </c:pt>
                <c:pt idx="8547">
                  <c:v>8522</c:v>
                </c:pt>
                <c:pt idx="8548">
                  <c:v>8523</c:v>
                </c:pt>
                <c:pt idx="8549">
                  <c:v>8524</c:v>
                </c:pt>
                <c:pt idx="8550">
                  <c:v>8525</c:v>
                </c:pt>
                <c:pt idx="8551">
                  <c:v>8526</c:v>
                </c:pt>
                <c:pt idx="8552">
                  <c:v>8527</c:v>
                </c:pt>
                <c:pt idx="8553">
                  <c:v>8528</c:v>
                </c:pt>
                <c:pt idx="8554">
                  <c:v>8529</c:v>
                </c:pt>
                <c:pt idx="8555">
                  <c:v>8530</c:v>
                </c:pt>
                <c:pt idx="8556">
                  <c:v>8531</c:v>
                </c:pt>
                <c:pt idx="8557">
                  <c:v>8532</c:v>
                </c:pt>
                <c:pt idx="8558">
                  <c:v>8533</c:v>
                </c:pt>
                <c:pt idx="8559">
                  <c:v>8534</c:v>
                </c:pt>
                <c:pt idx="8560">
                  <c:v>8535</c:v>
                </c:pt>
                <c:pt idx="8561">
                  <c:v>8536</c:v>
                </c:pt>
                <c:pt idx="8562">
                  <c:v>8537</c:v>
                </c:pt>
                <c:pt idx="8563">
                  <c:v>8538</c:v>
                </c:pt>
                <c:pt idx="8564">
                  <c:v>8539</c:v>
                </c:pt>
                <c:pt idx="8565">
                  <c:v>8540</c:v>
                </c:pt>
                <c:pt idx="8566">
                  <c:v>8541</c:v>
                </c:pt>
                <c:pt idx="8567">
                  <c:v>8542</c:v>
                </c:pt>
                <c:pt idx="8568">
                  <c:v>8543</c:v>
                </c:pt>
                <c:pt idx="8569">
                  <c:v>8544</c:v>
                </c:pt>
                <c:pt idx="8570">
                  <c:v>8545</c:v>
                </c:pt>
                <c:pt idx="8571">
                  <c:v>8546</c:v>
                </c:pt>
                <c:pt idx="8572">
                  <c:v>8547</c:v>
                </c:pt>
                <c:pt idx="8573">
                  <c:v>8548</c:v>
                </c:pt>
                <c:pt idx="8574">
                  <c:v>8549</c:v>
                </c:pt>
                <c:pt idx="8575">
                  <c:v>8550</c:v>
                </c:pt>
                <c:pt idx="8576">
                  <c:v>8551</c:v>
                </c:pt>
                <c:pt idx="8577">
                  <c:v>8552</c:v>
                </c:pt>
                <c:pt idx="8578">
                  <c:v>8553</c:v>
                </c:pt>
                <c:pt idx="8579">
                  <c:v>8554</c:v>
                </c:pt>
                <c:pt idx="8580">
                  <c:v>8555</c:v>
                </c:pt>
                <c:pt idx="8581">
                  <c:v>8556</c:v>
                </c:pt>
                <c:pt idx="8582">
                  <c:v>8557</c:v>
                </c:pt>
                <c:pt idx="8583">
                  <c:v>8558</c:v>
                </c:pt>
                <c:pt idx="8584">
                  <c:v>8559</c:v>
                </c:pt>
                <c:pt idx="8585">
                  <c:v>8560</c:v>
                </c:pt>
                <c:pt idx="8586">
                  <c:v>8561</c:v>
                </c:pt>
                <c:pt idx="8587">
                  <c:v>8562</c:v>
                </c:pt>
                <c:pt idx="8588">
                  <c:v>8563</c:v>
                </c:pt>
                <c:pt idx="8589">
                  <c:v>8564</c:v>
                </c:pt>
                <c:pt idx="8590">
                  <c:v>8565</c:v>
                </c:pt>
                <c:pt idx="8591">
                  <c:v>8566</c:v>
                </c:pt>
                <c:pt idx="8592">
                  <c:v>8567</c:v>
                </c:pt>
                <c:pt idx="8593">
                  <c:v>8568</c:v>
                </c:pt>
                <c:pt idx="8594">
                  <c:v>8569</c:v>
                </c:pt>
                <c:pt idx="8595">
                  <c:v>8570</c:v>
                </c:pt>
                <c:pt idx="8596">
                  <c:v>8571</c:v>
                </c:pt>
                <c:pt idx="8597">
                  <c:v>8572</c:v>
                </c:pt>
                <c:pt idx="8598">
                  <c:v>8573</c:v>
                </c:pt>
                <c:pt idx="8599">
                  <c:v>8574</c:v>
                </c:pt>
                <c:pt idx="8600">
                  <c:v>8575</c:v>
                </c:pt>
                <c:pt idx="8601">
                  <c:v>8576</c:v>
                </c:pt>
                <c:pt idx="8602">
                  <c:v>8577</c:v>
                </c:pt>
                <c:pt idx="8603">
                  <c:v>8578</c:v>
                </c:pt>
                <c:pt idx="8604">
                  <c:v>8579</c:v>
                </c:pt>
                <c:pt idx="8605">
                  <c:v>8580</c:v>
                </c:pt>
                <c:pt idx="8606">
                  <c:v>8581</c:v>
                </c:pt>
                <c:pt idx="8607">
                  <c:v>8582</c:v>
                </c:pt>
                <c:pt idx="8608">
                  <c:v>8583</c:v>
                </c:pt>
                <c:pt idx="8609">
                  <c:v>8584</c:v>
                </c:pt>
                <c:pt idx="8610">
                  <c:v>8585</c:v>
                </c:pt>
                <c:pt idx="8611">
                  <c:v>8586</c:v>
                </c:pt>
                <c:pt idx="8612">
                  <c:v>8587</c:v>
                </c:pt>
                <c:pt idx="8613">
                  <c:v>8588</c:v>
                </c:pt>
                <c:pt idx="8614">
                  <c:v>8589</c:v>
                </c:pt>
                <c:pt idx="8615">
                  <c:v>8590</c:v>
                </c:pt>
                <c:pt idx="8616">
                  <c:v>8591</c:v>
                </c:pt>
                <c:pt idx="8617">
                  <c:v>8592</c:v>
                </c:pt>
                <c:pt idx="8618">
                  <c:v>8593</c:v>
                </c:pt>
                <c:pt idx="8619">
                  <c:v>8594</c:v>
                </c:pt>
                <c:pt idx="8620">
                  <c:v>8595</c:v>
                </c:pt>
                <c:pt idx="8621">
                  <c:v>8596</c:v>
                </c:pt>
                <c:pt idx="8622">
                  <c:v>8597</c:v>
                </c:pt>
                <c:pt idx="8623">
                  <c:v>8598</c:v>
                </c:pt>
                <c:pt idx="8624">
                  <c:v>8599</c:v>
                </c:pt>
                <c:pt idx="8625">
                  <c:v>8600</c:v>
                </c:pt>
                <c:pt idx="8626">
                  <c:v>8601</c:v>
                </c:pt>
                <c:pt idx="8627">
                  <c:v>8602</c:v>
                </c:pt>
                <c:pt idx="8628">
                  <c:v>8603</c:v>
                </c:pt>
                <c:pt idx="8629">
                  <c:v>8604</c:v>
                </c:pt>
                <c:pt idx="8630">
                  <c:v>8605</c:v>
                </c:pt>
                <c:pt idx="8631">
                  <c:v>8606</c:v>
                </c:pt>
                <c:pt idx="8632">
                  <c:v>8607</c:v>
                </c:pt>
                <c:pt idx="8633">
                  <c:v>8608</c:v>
                </c:pt>
                <c:pt idx="8634">
                  <c:v>8609</c:v>
                </c:pt>
                <c:pt idx="8635">
                  <c:v>8610</c:v>
                </c:pt>
                <c:pt idx="8636">
                  <c:v>8611</c:v>
                </c:pt>
                <c:pt idx="8637">
                  <c:v>8612</c:v>
                </c:pt>
                <c:pt idx="8638">
                  <c:v>8613</c:v>
                </c:pt>
                <c:pt idx="8639">
                  <c:v>8614</c:v>
                </c:pt>
                <c:pt idx="8640">
                  <c:v>8615</c:v>
                </c:pt>
                <c:pt idx="8641">
                  <c:v>8616</c:v>
                </c:pt>
                <c:pt idx="8642">
                  <c:v>8617</c:v>
                </c:pt>
                <c:pt idx="8643">
                  <c:v>8618</c:v>
                </c:pt>
                <c:pt idx="8644">
                  <c:v>8619</c:v>
                </c:pt>
                <c:pt idx="8645">
                  <c:v>8620</c:v>
                </c:pt>
                <c:pt idx="8646">
                  <c:v>8621</c:v>
                </c:pt>
                <c:pt idx="8647">
                  <c:v>8622</c:v>
                </c:pt>
                <c:pt idx="8648">
                  <c:v>8623</c:v>
                </c:pt>
                <c:pt idx="8649">
                  <c:v>8624</c:v>
                </c:pt>
                <c:pt idx="8650">
                  <c:v>8625</c:v>
                </c:pt>
                <c:pt idx="8651">
                  <c:v>8626</c:v>
                </c:pt>
                <c:pt idx="8652">
                  <c:v>8627</c:v>
                </c:pt>
                <c:pt idx="8653">
                  <c:v>8628</c:v>
                </c:pt>
                <c:pt idx="8654">
                  <c:v>8629</c:v>
                </c:pt>
                <c:pt idx="8655">
                  <c:v>8630</c:v>
                </c:pt>
                <c:pt idx="8656">
                  <c:v>8631</c:v>
                </c:pt>
                <c:pt idx="8657">
                  <c:v>8632</c:v>
                </c:pt>
                <c:pt idx="8658">
                  <c:v>8633</c:v>
                </c:pt>
                <c:pt idx="8659">
                  <c:v>8634</c:v>
                </c:pt>
                <c:pt idx="8660">
                  <c:v>8635</c:v>
                </c:pt>
                <c:pt idx="8661">
                  <c:v>8636</c:v>
                </c:pt>
                <c:pt idx="8662">
                  <c:v>8637</c:v>
                </c:pt>
                <c:pt idx="8663">
                  <c:v>8638</c:v>
                </c:pt>
                <c:pt idx="8664">
                  <c:v>8639</c:v>
                </c:pt>
                <c:pt idx="8665">
                  <c:v>8640</c:v>
                </c:pt>
                <c:pt idx="8666">
                  <c:v>8641</c:v>
                </c:pt>
                <c:pt idx="8667">
                  <c:v>8642</c:v>
                </c:pt>
                <c:pt idx="8668">
                  <c:v>8643</c:v>
                </c:pt>
                <c:pt idx="8669">
                  <c:v>8644</c:v>
                </c:pt>
                <c:pt idx="8670">
                  <c:v>8645</c:v>
                </c:pt>
                <c:pt idx="8671">
                  <c:v>8646</c:v>
                </c:pt>
                <c:pt idx="8672">
                  <c:v>8647</c:v>
                </c:pt>
                <c:pt idx="8673">
                  <c:v>8648</c:v>
                </c:pt>
                <c:pt idx="8674">
                  <c:v>8649</c:v>
                </c:pt>
                <c:pt idx="8675">
                  <c:v>8650</c:v>
                </c:pt>
                <c:pt idx="8676">
                  <c:v>8651</c:v>
                </c:pt>
                <c:pt idx="8677">
                  <c:v>8652</c:v>
                </c:pt>
                <c:pt idx="8678">
                  <c:v>8653</c:v>
                </c:pt>
                <c:pt idx="8679">
                  <c:v>8654</c:v>
                </c:pt>
                <c:pt idx="8680">
                  <c:v>8655</c:v>
                </c:pt>
                <c:pt idx="8681">
                  <c:v>8656</c:v>
                </c:pt>
                <c:pt idx="8682">
                  <c:v>8657</c:v>
                </c:pt>
                <c:pt idx="8683">
                  <c:v>8658</c:v>
                </c:pt>
                <c:pt idx="8684">
                  <c:v>8659</c:v>
                </c:pt>
                <c:pt idx="8685">
                  <c:v>8660</c:v>
                </c:pt>
                <c:pt idx="8686">
                  <c:v>8661</c:v>
                </c:pt>
                <c:pt idx="8687">
                  <c:v>8662</c:v>
                </c:pt>
                <c:pt idx="8688">
                  <c:v>8663</c:v>
                </c:pt>
                <c:pt idx="8689">
                  <c:v>8664</c:v>
                </c:pt>
                <c:pt idx="8690">
                  <c:v>8665</c:v>
                </c:pt>
                <c:pt idx="8691">
                  <c:v>8666</c:v>
                </c:pt>
                <c:pt idx="8692">
                  <c:v>8667</c:v>
                </c:pt>
                <c:pt idx="8693">
                  <c:v>8668</c:v>
                </c:pt>
                <c:pt idx="8694">
                  <c:v>8669</c:v>
                </c:pt>
                <c:pt idx="8695">
                  <c:v>8670</c:v>
                </c:pt>
                <c:pt idx="8696">
                  <c:v>8671</c:v>
                </c:pt>
                <c:pt idx="8697">
                  <c:v>8672</c:v>
                </c:pt>
                <c:pt idx="8698">
                  <c:v>8673</c:v>
                </c:pt>
                <c:pt idx="8699">
                  <c:v>8674</c:v>
                </c:pt>
                <c:pt idx="8700">
                  <c:v>8675</c:v>
                </c:pt>
                <c:pt idx="8701">
                  <c:v>8676</c:v>
                </c:pt>
                <c:pt idx="8702">
                  <c:v>8677</c:v>
                </c:pt>
                <c:pt idx="8703">
                  <c:v>8678</c:v>
                </c:pt>
                <c:pt idx="8704">
                  <c:v>8679</c:v>
                </c:pt>
                <c:pt idx="8705">
                  <c:v>8680</c:v>
                </c:pt>
                <c:pt idx="8706">
                  <c:v>8681</c:v>
                </c:pt>
                <c:pt idx="8707">
                  <c:v>8682</c:v>
                </c:pt>
                <c:pt idx="8708">
                  <c:v>8683</c:v>
                </c:pt>
                <c:pt idx="8709">
                  <c:v>8684</c:v>
                </c:pt>
                <c:pt idx="8710">
                  <c:v>8685</c:v>
                </c:pt>
                <c:pt idx="8711">
                  <c:v>8686</c:v>
                </c:pt>
                <c:pt idx="8712">
                  <c:v>8687</c:v>
                </c:pt>
                <c:pt idx="8713">
                  <c:v>8688</c:v>
                </c:pt>
                <c:pt idx="8714">
                  <c:v>8689</c:v>
                </c:pt>
                <c:pt idx="8715">
                  <c:v>8690</c:v>
                </c:pt>
                <c:pt idx="8716">
                  <c:v>8691</c:v>
                </c:pt>
                <c:pt idx="8717">
                  <c:v>8692</c:v>
                </c:pt>
                <c:pt idx="8718">
                  <c:v>8693</c:v>
                </c:pt>
                <c:pt idx="8719">
                  <c:v>8694</c:v>
                </c:pt>
                <c:pt idx="8720">
                  <c:v>8695</c:v>
                </c:pt>
                <c:pt idx="8721">
                  <c:v>8696</c:v>
                </c:pt>
                <c:pt idx="8722">
                  <c:v>8697</c:v>
                </c:pt>
                <c:pt idx="8723">
                  <c:v>8698</c:v>
                </c:pt>
                <c:pt idx="8724">
                  <c:v>8699</c:v>
                </c:pt>
                <c:pt idx="8725">
                  <c:v>8700</c:v>
                </c:pt>
                <c:pt idx="8726">
                  <c:v>8701</c:v>
                </c:pt>
                <c:pt idx="8727">
                  <c:v>8702</c:v>
                </c:pt>
                <c:pt idx="8728">
                  <c:v>8703</c:v>
                </c:pt>
                <c:pt idx="8729">
                  <c:v>8704</c:v>
                </c:pt>
                <c:pt idx="8730">
                  <c:v>8705</c:v>
                </c:pt>
                <c:pt idx="8731">
                  <c:v>8706</c:v>
                </c:pt>
                <c:pt idx="8732">
                  <c:v>8707</c:v>
                </c:pt>
                <c:pt idx="8733">
                  <c:v>8708</c:v>
                </c:pt>
                <c:pt idx="8734">
                  <c:v>8709</c:v>
                </c:pt>
                <c:pt idx="8735">
                  <c:v>8710</c:v>
                </c:pt>
                <c:pt idx="8736">
                  <c:v>8711</c:v>
                </c:pt>
                <c:pt idx="8737">
                  <c:v>8712</c:v>
                </c:pt>
                <c:pt idx="8738">
                  <c:v>8713</c:v>
                </c:pt>
                <c:pt idx="8739">
                  <c:v>8714</c:v>
                </c:pt>
                <c:pt idx="8740">
                  <c:v>8715</c:v>
                </c:pt>
                <c:pt idx="8741">
                  <c:v>8716</c:v>
                </c:pt>
                <c:pt idx="8742">
                  <c:v>8717</c:v>
                </c:pt>
                <c:pt idx="8743">
                  <c:v>8718</c:v>
                </c:pt>
                <c:pt idx="8744">
                  <c:v>8719</c:v>
                </c:pt>
                <c:pt idx="8745">
                  <c:v>8720</c:v>
                </c:pt>
                <c:pt idx="8746">
                  <c:v>8721</c:v>
                </c:pt>
                <c:pt idx="8747">
                  <c:v>8722</c:v>
                </c:pt>
                <c:pt idx="8748">
                  <c:v>8723</c:v>
                </c:pt>
                <c:pt idx="8749">
                  <c:v>8724</c:v>
                </c:pt>
                <c:pt idx="8750">
                  <c:v>8725</c:v>
                </c:pt>
                <c:pt idx="8751">
                  <c:v>8726</c:v>
                </c:pt>
                <c:pt idx="8752">
                  <c:v>8727</c:v>
                </c:pt>
                <c:pt idx="8753">
                  <c:v>8728</c:v>
                </c:pt>
                <c:pt idx="8754">
                  <c:v>8729</c:v>
                </c:pt>
                <c:pt idx="8755">
                  <c:v>8730</c:v>
                </c:pt>
                <c:pt idx="8756">
                  <c:v>8731</c:v>
                </c:pt>
                <c:pt idx="8757">
                  <c:v>8732</c:v>
                </c:pt>
                <c:pt idx="8758">
                  <c:v>8733</c:v>
                </c:pt>
                <c:pt idx="8759">
                  <c:v>8734</c:v>
                </c:pt>
                <c:pt idx="8760">
                  <c:v>8735</c:v>
                </c:pt>
                <c:pt idx="8761">
                  <c:v>8736</c:v>
                </c:pt>
                <c:pt idx="8762">
                  <c:v>8737</c:v>
                </c:pt>
                <c:pt idx="8763">
                  <c:v>8738</c:v>
                </c:pt>
                <c:pt idx="8764">
                  <c:v>8739</c:v>
                </c:pt>
                <c:pt idx="8765">
                  <c:v>8740</c:v>
                </c:pt>
                <c:pt idx="8766">
                  <c:v>8741</c:v>
                </c:pt>
                <c:pt idx="8767">
                  <c:v>8742</c:v>
                </c:pt>
                <c:pt idx="8768">
                  <c:v>8743</c:v>
                </c:pt>
                <c:pt idx="8769">
                  <c:v>8744</c:v>
                </c:pt>
                <c:pt idx="8770">
                  <c:v>8745</c:v>
                </c:pt>
                <c:pt idx="8771">
                  <c:v>8746</c:v>
                </c:pt>
                <c:pt idx="8772">
                  <c:v>8747</c:v>
                </c:pt>
                <c:pt idx="8773">
                  <c:v>8748</c:v>
                </c:pt>
                <c:pt idx="8774">
                  <c:v>8749</c:v>
                </c:pt>
                <c:pt idx="8775">
                  <c:v>8750</c:v>
                </c:pt>
                <c:pt idx="8776">
                  <c:v>8751</c:v>
                </c:pt>
                <c:pt idx="8777">
                  <c:v>8752</c:v>
                </c:pt>
                <c:pt idx="8778">
                  <c:v>8753</c:v>
                </c:pt>
                <c:pt idx="8779">
                  <c:v>8754</c:v>
                </c:pt>
                <c:pt idx="8780">
                  <c:v>8755</c:v>
                </c:pt>
                <c:pt idx="8781">
                  <c:v>8756</c:v>
                </c:pt>
                <c:pt idx="8782">
                  <c:v>8757</c:v>
                </c:pt>
                <c:pt idx="8783">
                  <c:v>8758</c:v>
                </c:pt>
                <c:pt idx="8784">
                  <c:v>8759</c:v>
                </c:pt>
                <c:pt idx="8785">
                  <c:v>8760</c:v>
                </c:pt>
                <c:pt idx="8786">
                  <c:v>8761</c:v>
                </c:pt>
                <c:pt idx="8787">
                  <c:v>8762</c:v>
                </c:pt>
                <c:pt idx="8788">
                  <c:v>8763</c:v>
                </c:pt>
                <c:pt idx="8789">
                  <c:v>8764</c:v>
                </c:pt>
                <c:pt idx="8790">
                  <c:v>8765</c:v>
                </c:pt>
                <c:pt idx="8791">
                  <c:v>8766</c:v>
                </c:pt>
                <c:pt idx="8792">
                  <c:v>8767</c:v>
                </c:pt>
                <c:pt idx="8793">
                  <c:v>8768</c:v>
                </c:pt>
                <c:pt idx="8794">
                  <c:v>8769</c:v>
                </c:pt>
                <c:pt idx="8795">
                  <c:v>8770</c:v>
                </c:pt>
                <c:pt idx="8796">
                  <c:v>8771</c:v>
                </c:pt>
                <c:pt idx="8797">
                  <c:v>8772</c:v>
                </c:pt>
                <c:pt idx="8798">
                  <c:v>8773</c:v>
                </c:pt>
                <c:pt idx="8799">
                  <c:v>8774</c:v>
                </c:pt>
                <c:pt idx="8800">
                  <c:v>8775</c:v>
                </c:pt>
                <c:pt idx="8801">
                  <c:v>8776</c:v>
                </c:pt>
                <c:pt idx="8802">
                  <c:v>8777</c:v>
                </c:pt>
                <c:pt idx="8803">
                  <c:v>8778</c:v>
                </c:pt>
                <c:pt idx="8804">
                  <c:v>8779</c:v>
                </c:pt>
                <c:pt idx="8805">
                  <c:v>8780</c:v>
                </c:pt>
                <c:pt idx="8806">
                  <c:v>8781</c:v>
                </c:pt>
                <c:pt idx="8807">
                  <c:v>8782</c:v>
                </c:pt>
                <c:pt idx="8808">
                  <c:v>8783</c:v>
                </c:pt>
                <c:pt idx="8809">
                  <c:v>8784</c:v>
                </c:pt>
                <c:pt idx="8810">
                  <c:v>8785</c:v>
                </c:pt>
                <c:pt idx="8811">
                  <c:v>8786</c:v>
                </c:pt>
                <c:pt idx="8812">
                  <c:v>8787</c:v>
                </c:pt>
                <c:pt idx="8813">
                  <c:v>8788</c:v>
                </c:pt>
                <c:pt idx="8814">
                  <c:v>8789</c:v>
                </c:pt>
                <c:pt idx="8815">
                  <c:v>8790</c:v>
                </c:pt>
                <c:pt idx="8816">
                  <c:v>8791</c:v>
                </c:pt>
                <c:pt idx="8817">
                  <c:v>8792</c:v>
                </c:pt>
                <c:pt idx="8818">
                  <c:v>8793</c:v>
                </c:pt>
                <c:pt idx="8819">
                  <c:v>8794</c:v>
                </c:pt>
                <c:pt idx="8820">
                  <c:v>8795</c:v>
                </c:pt>
                <c:pt idx="8821">
                  <c:v>8796</c:v>
                </c:pt>
                <c:pt idx="8822">
                  <c:v>8797</c:v>
                </c:pt>
                <c:pt idx="8823">
                  <c:v>8798</c:v>
                </c:pt>
                <c:pt idx="8824">
                  <c:v>8799</c:v>
                </c:pt>
                <c:pt idx="8825">
                  <c:v>8800</c:v>
                </c:pt>
                <c:pt idx="8826">
                  <c:v>8801</c:v>
                </c:pt>
                <c:pt idx="8827">
                  <c:v>8802</c:v>
                </c:pt>
                <c:pt idx="8828">
                  <c:v>8803</c:v>
                </c:pt>
                <c:pt idx="8829">
                  <c:v>8804</c:v>
                </c:pt>
                <c:pt idx="8830">
                  <c:v>8805</c:v>
                </c:pt>
                <c:pt idx="8831">
                  <c:v>8806</c:v>
                </c:pt>
                <c:pt idx="8832">
                  <c:v>8807</c:v>
                </c:pt>
                <c:pt idx="8833">
                  <c:v>8808</c:v>
                </c:pt>
                <c:pt idx="8834">
                  <c:v>8809</c:v>
                </c:pt>
                <c:pt idx="8835">
                  <c:v>8810</c:v>
                </c:pt>
                <c:pt idx="8836">
                  <c:v>8811</c:v>
                </c:pt>
                <c:pt idx="8837">
                  <c:v>8812</c:v>
                </c:pt>
                <c:pt idx="8838">
                  <c:v>8813</c:v>
                </c:pt>
                <c:pt idx="8839">
                  <c:v>8814</c:v>
                </c:pt>
                <c:pt idx="8840">
                  <c:v>8815</c:v>
                </c:pt>
                <c:pt idx="8841">
                  <c:v>8816</c:v>
                </c:pt>
                <c:pt idx="8842">
                  <c:v>8817</c:v>
                </c:pt>
                <c:pt idx="8843">
                  <c:v>8818</c:v>
                </c:pt>
                <c:pt idx="8844">
                  <c:v>8819</c:v>
                </c:pt>
                <c:pt idx="8845">
                  <c:v>8820</c:v>
                </c:pt>
                <c:pt idx="8846">
                  <c:v>8821</c:v>
                </c:pt>
                <c:pt idx="8847">
                  <c:v>8822</c:v>
                </c:pt>
                <c:pt idx="8848">
                  <c:v>8823</c:v>
                </c:pt>
                <c:pt idx="8849">
                  <c:v>8824</c:v>
                </c:pt>
                <c:pt idx="8850">
                  <c:v>8825</c:v>
                </c:pt>
                <c:pt idx="8851">
                  <c:v>8826</c:v>
                </c:pt>
                <c:pt idx="8852">
                  <c:v>8827</c:v>
                </c:pt>
                <c:pt idx="8853">
                  <c:v>8828</c:v>
                </c:pt>
                <c:pt idx="8854">
                  <c:v>8829</c:v>
                </c:pt>
                <c:pt idx="8855">
                  <c:v>8830</c:v>
                </c:pt>
                <c:pt idx="8856">
                  <c:v>8831</c:v>
                </c:pt>
                <c:pt idx="8857">
                  <c:v>8832</c:v>
                </c:pt>
                <c:pt idx="8858">
                  <c:v>8833</c:v>
                </c:pt>
                <c:pt idx="8859">
                  <c:v>8834</c:v>
                </c:pt>
                <c:pt idx="8860">
                  <c:v>8835</c:v>
                </c:pt>
                <c:pt idx="8861">
                  <c:v>8836</c:v>
                </c:pt>
                <c:pt idx="8862">
                  <c:v>8837</c:v>
                </c:pt>
                <c:pt idx="8863">
                  <c:v>8838</c:v>
                </c:pt>
                <c:pt idx="8864">
                  <c:v>8839</c:v>
                </c:pt>
                <c:pt idx="8865">
                  <c:v>8840</c:v>
                </c:pt>
                <c:pt idx="8866">
                  <c:v>8841</c:v>
                </c:pt>
                <c:pt idx="8867">
                  <c:v>8842</c:v>
                </c:pt>
                <c:pt idx="8868">
                  <c:v>8843</c:v>
                </c:pt>
                <c:pt idx="8869">
                  <c:v>8844</c:v>
                </c:pt>
                <c:pt idx="8870">
                  <c:v>8845</c:v>
                </c:pt>
                <c:pt idx="8871">
                  <c:v>8846</c:v>
                </c:pt>
                <c:pt idx="8872">
                  <c:v>8847</c:v>
                </c:pt>
                <c:pt idx="8873">
                  <c:v>8848</c:v>
                </c:pt>
                <c:pt idx="8874">
                  <c:v>8849</c:v>
                </c:pt>
                <c:pt idx="8875">
                  <c:v>8850</c:v>
                </c:pt>
                <c:pt idx="8876">
                  <c:v>8851</c:v>
                </c:pt>
                <c:pt idx="8877">
                  <c:v>8852</c:v>
                </c:pt>
                <c:pt idx="8878">
                  <c:v>8853</c:v>
                </c:pt>
                <c:pt idx="8879">
                  <c:v>8854</c:v>
                </c:pt>
                <c:pt idx="8880">
                  <c:v>8855</c:v>
                </c:pt>
                <c:pt idx="8881">
                  <c:v>8856</c:v>
                </c:pt>
                <c:pt idx="8882">
                  <c:v>8857</c:v>
                </c:pt>
                <c:pt idx="8883">
                  <c:v>8858</c:v>
                </c:pt>
                <c:pt idx="8884">
                  <c:v>8859</c:v>
                </c:pt>
                <c:pt idx="8885">
                  <c:v>8860</c:v>
                </c:pt>
                <c:pt idx="8886">
                  <c:v>8861</c:v>
                </c:pt>
                <c:pt idx="8887">
                  <c:v>8862</c:v>
                </c:pt>
                <c:pt idx="8888">
                  <c:v>8863</c:v>
                </c:pt>
                <c:pt idx="8889">
                  <c:v>8864</c:v>
                </c:pt>
                <c:pt idx="8890">
                  <c:v>8865</c:v>
                </c:pt>
                <c:pt idx="8891">
                  <c:v>8866</c:v>
                </c:pt>
                <c:pt idx="8892">
                  <c:v>8867</c:v>
                </c:pt>
                <c:pt idx="8893">
                  <c:v>8868</c:v>
                </c:pt>
                <c:pt idx="8894">
                  <c:v>8869</c:v>
                </c:pt>
                <c:pt idx="8895">
                  <c:v>8870</c:v>
                </c:pt>
                <c:pt idx="8896">
                  <c:v>8871</c:v>
                </c:pt>
                <c:pt idx="8897">
                  <c:v>8872</c:v>
                </c:pt>
                <c:pt idx="8898">
                  <c:v>8873</c:v>
                </c:pt>
                <c:pt idx="8899">
                  <c:v>8874</c:v>
                </c:pt>
                <c:pt idx="8900">
                  <c:v>8875</c:v>
                </c:pt>
                <c:pt idx="8901">
                  <c:v>8876</c:v>
                </c:pt>
                <c:pt idx="8902">
                  <c:v>8877</c:v>
                </c:pt>
                <c:pt idx="8903">
                  <c:v>8878</c:v>
                </c:pt>
                <c:pt idx="8904">
                  <c:v>8879</c:v>
                </c:pt>
                <c:pt idx="8905">
                  <c:v>8880</c:v>
                </c:pt>
                <c:pt idx="8906">
                  <c:v>8881</c:v>
                </c:pt>
                <c:pt idx="8907">
                  <c:v>8882</c:v>
                </c:pt>
                <c:pt idx="8908">
                  <c:v>8883</c:v>
                </c:pt>
                <c:pt idx="8909">
                  <c:v>8884</c:v>
                </c:pt>
                <c:pt idx="8910">
                  <c:v>8885</c:v>
                </c:pt>
                <c:pt idx="8911">
                  <c:v>8886</c:v>
                </c:pt>
                <c:pt idx="8912">
                  <c:v>8887</c:v>
                </c:pt>
                <c:pt idx="8913">
                  <c:v>8888</c:v>
                </c:pt>
                <c:pt idx="8914">
                  <c:v>8889</c:v>
                </c:pt>
                <c:pt idx="8915">
                  <c:v>8890</c:v>
                </c:pt>
                <c:pt idx="8916">
                  <c:v>8891</c:v>
                </c:pt>
                <c:pt idx="8917">
                  <c:v>8892</c:v>
                </c:pt>
                <c:pt idx="8918">
                  <c:v>8893</c:v>
                </c:pt>
                <c:pt idx="8919">
                  <c:v>8894</c:v>
                </c:pt>
                <c:pt idx="8920">
                  <c:v>8895</c:v>
                </c:pt>
                <c:pt idx="8921">
                  <c:v>8896</c:v>
                </c:pt>
                <c:pt idx="8922">
                  <c:v>8897</c:v>
                </c:pt>
                <c:pt idx="8923">
                  <c:v>8898</c:v>
                </c:pt>
                <c:pt idx="8924">
                  <c:v>8899</c:v>
                </c:pt>
                <c:pt idx="8925">
                  <c:v>8900</c:v>
                </c:pt>
                <c:pt idx="8926">
                  <c:v>8901</c:v>
                </c:pt>
                <c:pt idx="8927">
                  <c:v>8902</c:v>
                </c:pt>
                <c:pt idx="8928">
                  <c:v>8903</c:v>
                </c:pt>
                <c:pt idx="8929">
                  <c:v>8904</c:v>
                </c:pt>
                <c:pt idx="8930">
                  <c:v>8905</c:v>
                </c:pt>
                <c:pt idx="8931">
                  <c:v>8906</c:v>
                </c:pt>
                <c:pt idx="8932">
                  <c:v>8907</c:v>
                </c:pt>
                <c:pt idx="8933">
                  <c:v>8908</c:v>
                </c:pt>
                <c:pt idx="8934">
                  <c:v>8909</c:v>
                </c:pt>
                <c:pt idx="8935">
                  <c:v>8910</c:v>
                </c:pt>
                <c:pt idx="8936">
                  <c:v>8911</c:v>
                </c:pt>
                <c:pt idx="8937">
                  <c:v>8912</c:v>
                </c:pt>
                <c:pt idx="8938">
                  <c:v>8913</c:v>
                </c:pt>
                <c:pt idx="8939">
                  <c:v>8914</c:v>
                </c:pt>
                <c:pt idx="8940">
                  <c:v>8915</c:v>
                </c:pt>
                <c:pt idx="8941">
                  <c:v>8916</c:v>
                </c:pt>
                <c:pt idx="8942">
                  <c:v>8917</c:v>
                </c:pt>
                <c:pt idx="8943">
                  <c:v>8918</c:v>
                </c:pt>
                <c:pt idx="8944">
                  <c:v>8919</c:v>
                </c:pt>
                <c:pt idx="8945">
                  <c:v>8920</c:v>
                </c:pt>
                <c:pt idx="8946">
                  <c:v>8921</c:v>
                </c:pt>
                <c:pt idx="8947">
                  <c:v>8922</c:v>
                </c:pt>
                <c:pt idx="8948">
                  <c:v>8923</c:v>
                </c:pt>
                <c:pt idx="8949">
                  <c:v>8924</c:v>
                </c:pt>
                <c:pt idx="8950">
                  <c:v>8925</c:v>
                </c:pt>
                <c:pt idx="8951">
                  <c:v>8926</c:v>
                </c:pt>
                <c:pt idx="8952">
                  <c:v>8927</c:v>
                </c:pt>
                <c:pt idx="8953">
                  <c:v>8928</c:v>
                </c:pt>
                <c:pt idx="8954">
                  <c:v>8929</c:v>
                </c:pt>
                <c:pt idx="8955">
                  <c:v>8930</c:v>
                </c:pt>
                <c:pt idx="8956">
                  <c:v>8931</c:v>
                </c:pt>
                <c:pt idx="8957">
                  <c:v>8932</c:v>
                </c:pt>
                <c:pt idx="8958">
                  <c:v>8933</c:v>
                </c:pt>
                <c:pt idx="8959">
                  <c:v>8934</c:v>
                </c:pt>
                <c:pt idx="8960">
                  <c:v>8935</c:v>
                </c:pt>
                <c:pt idx="8961">
                  <c:v>8936</c:v>
                </c:pt>
                <c:pt idx="8962">
                  <c:v>8937</c:v>
                </c:pt>
                <c:pt idx="8963">
                  <c:v>8938</c:v>
                </c:pt>
                <c:pt idx="8964">
                  <c:v>8939</c:v>
                </c:pt>
                <c:pt idx="8965">
                  <c:v>8940</c:v>
                </c:pt>
                <c:pt idx="8966">
                  <c:v>8941</c:v>
                </c:pt>
                <c:pt idx="8967">
                  <c:v>8942</c:v>
                </c:pt>
                <c:pt idx="8968">
                  <c:v>8943</c:v>
                </c:pt>
                <c:pt idx="8969">
                  <c:v>8944</c:v>
                </c:pt>
                <c:pt idx="8970">
                  <c:v>8945</c:v>
                </c:pt>
                <c:pt idx="8971">
                  <c:v>8946</c:v>
                </c:pt>
                <c:pt idx="8972">
                  <c:v>8947</c:v>
                </c:pt>
                <c:pt idx="8973">
                  <c:v>8948</c:v>
                </c:pt>
                <c:pt idx="8974">
                  <c:v>8949</c:v>
                </c:pt>
                <c:pt idx="8975">
                  <c:v>8950</c:v>
                </c:pt>
                <c:pt idx="8976">
                  <c:v>8951</c:v>
                </c:pt>
                <c:pt idx="8977">
                  <c:v>8952</c:v>
                </c:pt>
                <c:pt idx="8978">
                  <c:v>8953</c:v>
                </c:pt>
                <c:pt idx="8979">
                  <c:v>8954</c:v>
                </c:pt>
                <c:pt idx="8980">
                  <c:v>8955</c:v>
                </c:pt>
                <c:pt idx="8981">
                  <c:v>8956</c:v>
                </c:pt>
                <c:pt idx="8982">
                  <c:v>8957</c:v>
                </c:pt>
                <c:pt idx="8983">
                  <c:v>8958</c:v>
                </c:pt>
                <c:pt idx="8984">
                  <c:v>8959</c:v>
                </c:pt>
                <c:pt idx="8985">
                  <c:v>8960</c:v>
                </c:pt>
                <c:pt idx="8986">
                  <c:v>8961</c:v>
                </c:pt>
                <c:pt idx="8987">
                  <c:v>8962</c:v>
                </c:pt>
                <c:pt idx="8988">
                  <c:v>8963</c:v>
                </c:pt>
                <c:pt idx="8989">
                  <c:v>8964</c:v>
                </c:pt>
                <c:pt idx="8990">
                  <c:v>8965</c:v>
                </c:pt>
                <c:pt idx="8991">
                  <c:v>8966</c:v>
                </c:pt>
                <c:pt idx="8992">
                  <c:v>8967</c:v>
                </c:pt>
                <c:pt idx="8993">
                  <c:v>8968</c:v>
                </c:pt>
                <c:pt idx="8994">
                  <c:v>8969</c:v>
                </c:pt>
                <c:pt idx="8995">
                  <c:v>8970</c:v>
                </c:pt>
                <c:pt idx="8996">
                  <c:v>8971</c:v>
                </c:pt>
                <c:pt idx="8997">
                  <c:v>8972</c:v>
                </c:pt>
                <c:pt idx="8998">
                  <c:v>8973</c:v>
                </c:pt>
                <c:pt idx="8999">
                  <c:v>8974</c:v>
                </c:pt>
                <c:pt idx="9000">
                  <c:v>8975</c:v>
                </c:pt>
                <c:pt idx="9001">
                  <c:v>8976</c:v>
                </c:pt>
                <c:pt idx="9002">
                  <c:v>8977</c:v>
                </c:pt>
                <c:pt idx="9003">
                  <c:v>8978</c:v>
                </c:pt>
                <c:pt idx="9004">
                  <c:v>8979</c:v>
                </c:pt>
                <c:pt idx="9005">
                  <c:v>8980</c:v>
                </c:pt>
                <c:pt idx="9006">
                  <c:v>8981</c:v>
                </c:pt>
                <c:pt idx="9007">
                  <c:v>8982</c:v>
                </c:pt>
                <c:pt idx="9008">
                  <c:v>8983</c:v>
                </c:pt>
                <c:pt idx="9009">
                  <c:v>8984</c:v>
                </c:pt>
                <c:pt idx="9010">
                  <c:v>8985</c:v>
                </c:pt>
                <c:pt idx="9011">
                  <c:v>8986</c:v>
                </c:pt>
                <c:pt idx="9012">
                  <c:v>8987</c:v>
                </c:pt>
                <c:pt idx="9013">
                  <c:v>8988</c:v>
                </c:pt>
                <c:pt idx="9014">
                  <c:v>8989</c:v>
                </c:pt>
                <c:pt idx="9015">
                  <c:v>8990</c:v>
                </c:pt>
                <c:pt idx="9016">
                  <c:v>8991</c:v>
                </c:pt>
                <c:pt idx="9017">
                  <c:v>8992</c:v>
                </c:pt>
                <c:pt idx="9018">
                  <c:v>8993</c:v>
                </c:pt>
                <c:pt idx="9019">
                  <c:v>8994</c:v>
                </c:pt>
                <c:pt idx="9020">
                  <c:v>8995</c:v>
                </c:pt>
                <c:pt idx="9021">
                  <c:v>8996</c:v>
                </c:pt>
                <c:pt idx="9022">
                  <c:v>8997</c:v>
                </c:pt>
                <c:pt idx="9023">
                  <c:v>8998</c:v>
                </c:pt>
                <c:pt idx="9024">
                  <c:v>8999</c:v>
                </c:pt>
                <c:pt idx="9025">
                  <c:v>9000</c:v>
                </c:pt>
                <c:pt idx="9026">
                  <c:v>9001</c:v>
                </c:pt>
                <c:pt idx="9027">
                  <c:v>9002</c:v>
                </c:pt>
                <c:pt idx="9028">
                  <c:v>9003</c:v>
                </c:pt>
                <c:pt idx="9029">
                  <c:v>9004</c:v>
                </c:pt>
                <c:pt idx="9030">
                  <c:v>9005</c:v>
                </c:pt>
                <c:pt idx="9031">
                  <c:v>9006</c:v>
                </c:pt>
                <c:pt idx="9032">
                  <c:v>9007</c:v>
                </c:pt>
                <c:pt idx="9033">
                  <c:v>9008</c:v>
                </c:pt>
                <c:pt idx="9034">
                  <c:v>9009</c:v>
                </c:pt>
                <c:pt idx="9035">
                  <c:v>9010</c:v>
                </c:pt>
                <c:pt idx="9036">
                  <c:v>9011</c:v>
                </c:pt>
                <c:pt idx="9037">
                  <c:v>9012</c:v>
                </c:pt>
                <c:pt idx="9038">
                  <c:v>9013</c:v>
                </c:pt>
                <c:pt idx="9039">
                  <c:v>9014</c:v>
                </c:pt>
                <c:pt idx="9040">
                  <c:v>9015</c:v>
                </c:pt>
                <c:pt idx="9041">
                  <c:v>9016</c:v>
                </c:pt>
                <c:pt idx="9042">
                  <c:v>9017</c:v>
                </c:pt>
                <c:pt idx="9043">
                  <c:v>9018</c:v>
                </c:pt>
                <c:pt idx="9044">
                  <c:v>9019</c:v>
                </c:pt>
                <c:pt idx="9045">
                  <c:v>9020</c:v>
                </c:pt>
                <c:pt idx="9046">
                  <c:v>9021</c:v>
                </c:pt>
                <c:pt idx="9047">
                  <c:v>9022</c:v>
                </c:pt>
                <c:pt idx="9048">
                  <c:v>9023</c:v>
                </c:pt>
                <c:pt idx="9049">
                  <c:v>9024</c:v>
                </c:pt>
                <c:pt idx="9050">
                  <c:v>9025</c:v>
                </c:pt>
                <c:pt idx="9051">
                  <c:v>9026</c:v>
                </c:pt>
                <c:pt idx="9052">
                  <c:v>9027</c:v>
                </c:pt>
                <c:pt idx="9053">
                  <c:v>9028</c:v>
                </c:pt>
                <c:pt idx="9054">
                  <c:v>9029</c:v>
                </c:pt>
                <c:pt idx="9055">
                  <c:v>9030</c:v>
                </c:pt>
                <c:pt idx="9056">
                  <c:v>9031</c:v>
                </c:pt>
                <c:pt idx="9057">
                  <c:v>9032</c:v>
                </c:pt>
                <c:pt idx="9058">
                  <c:v>9033</c:v>
                </c:pt>
                <c:pt idx="9059">
                  <c:v>9034</c:v>
                </c:pt>
                <c:pt idx="9060">
                  <c:v>9035</c:v>
                </c:pt>
                <c:pt idx="9061">
                  <c:v>9036</c:v>
                </c:pt>
                <c:pt idx="9062">
                  <c:v>9037</c:v>
                </c:pt>
                <c:pt idx="9063">
                  <c:v>9038</c:v>
                </c:pt>
                <c:pt idx="9064">
                  <c:v>9039</c:v>
                </c:pt>
                <c:pt idx="9065">
                  <c:v>9040</c:v>
                </c:pt>
                <c:pt idx="9066">
                  <c:v>9041</c:v>
                </c:pt>
                <c:pt idx="9067">
                  <c:v>9042</c:v>
                </c:pt>
                <c:pt idx="9068">
                  <c:v>9043</c:v>
                </c:pt>
                <c:pt idx="9069">
                  <c:v>9044</c:v>
                </c:pt>
                <c:pt idx="9070">
                  <c:v>9045</c:v>
                </c:pt>
                <c:pt idx="9071">
                  <c:v>9046</c:v>
                </c:pt>
                <c:pt idx="9072">
                  <c:v>9047</c:v>
                </c:pt>
                <c:pt idx="9073">
                  <c:v>9048</c:v>
                </c:pt>
                <c:pt idx="9074">
                  <c:v>9049</c:v>
                </c:pt>
                <c:pt idx="9075">
                  <c:v>9050</c:v>
                </c:pt>
                <c:pt idx="9076">
                  <c:v>9051</c:v>
                </c:pt>
                <c:pt idx="9077">
                  <c:v>9052</c:v>
                </c:pt>
                <c:pt idx="9078">
                  <c:v>9053</c:v>
                </c:pt>
                <c:pt idx="9079">
                  <c:v>9054</c:v>
                </c:pt>
                <c:pt idx="9080">
                  <c:v>9055</c:v>
                </c:pt>
                <c:pt idx="9081">
                  <c:v>9056</c:v>
                </c:pt>
                <c:pt idx="9082">
                  <c:v>9057</c:v>
                </c:pt>
                <c:pt idx="9083">
                  <c:v>9058</c:v>
                </c:pt>
                <c:pt idx="9084">
                  <c:v>9059</c:v>
                </c:pt>
                <c:pt idx="9085">
                  <c:v>9060</c:v>
                </c:pt>
                <c:pt idx="9086">
                  <c:v>9061</c:v>
                </c:pt>
                <c:pt idx="9087">
                  <c:v>9062</c:v>
                </c:pt>
                <c:pt idx="9088">
                  <c:v>9063</c:v>
                </c:pt>
                <c:pt idx="9089">
                  <c:v>9064</c:v>
                </c:pt>
                <c:pt idx="9090">
                  <c:v>9065</c:v>
                </c:pt>
                <c:pt idx="9091">
                  <c:v>9066</c:v>
                </c:pt>
                <c:pt idx="9092">
                  <c:v>9067</c:v>
                </c:pt>
                <c:pt idx="9093">
                  <c:v>9068</c:v>
                </c:pt>
                <c:pt idx="9094">
                  <c:v>9069</c:v>
                </c:pt>
                <c:pt idx="9095">
                  <c:v>9070</c:v>
                </c:pt>
                <c:pt idx="9096">
                  <c:v>9071</c:v>
                </c:pt>
                <c:pt idx="9097">
                  <c:v>9072</c:v>
                </c:pt>
                <c:pt idx="9098">
                  <c:v>9073</c:v>
                </c:pt>
                <c:pt idx="9099">
                  <c:v>9074</c:v>
                </c:pt>
                <c:pt idx="9100">
                  <c:v>9075</c:v>
                </c:pt>
                <c:pt idx="9101">
                  <c:v>9076</c:v>
                </c:pt>
                <c:pt idx="9102">
                  <c:v>9077</c:v>
                </c:pt>
                <c:pt idx="9103">
                  <c:v>9078</c:v>
                </c:pt>
                <c:pt idx="9104">
                  <c:v>9079</c:v>
                </c:pt>
                <c:pt idx="9105">
                  <c:v>9080</c:v>
                </c:pt>
                <c:pt idx="9106">
                  <c:v>9081</c:v>
                </c:pt>
                <c:pt idx="9107">
                  <c:v>9082</c:v>
                </c:pt>
                <c:pt idx="9108">
                  <c:v>9083</c:v>
                </c:pt>
                <c:pt idx="9109">
                  <c:v>9084</c:v>
                </c:pt>
                <c:pt idx="9110">
                  <c:v>9085</c:v>
                </c:pt>
                <c:pt idx="9111">
                  <c:v>9086</c:v>
                </c:pt>
                <c:pt idx="9112">
                  <c:v>9087</c:v>
                </c:pt>
                <c:pt idx="9113">
                  <c:v>9088</c:v>
                </c:pt>
                <c:pt idx="9114">
                  <c:v>9089</c:v>
                </c:pt>
                <c:pt idx="9115">
                  <c:v>9090</c:v>
                </c:pt>
                <c:pt idx="9116">
                  <c:v>9091</c:v>
                </c:pt>
                <c:pt idx="9117">
                  <c:v>9092</c:v>
                </c:pt>
                <c:pt idx="9118">
                  <c:v>9093</c:v>
                </c:pt>
                <c:pt idx="9119">
                  <c:v>9094</c:v>
                </c:pt>
                <c:pt idx="9120">
                  <c:v>9095</c:v>
                </c:pt>
                <c:pt idx="9121">
                  <c:v>9096</c:v>
                </c:pt>
                <c:pt idx="9122">
                  <c:v>9097</c:v>
                </c:pt>
                <c:pt idx="9123">
                  <c:v>9098</c:v>
                </c:pt>
                <c:pt idx="9124">
                  <c:v>9099</c:v>
                </c:pt>
                <c:pt idx="9125">
                  <c:v>9100</c:v>
                </c:pt>
                <c:pt idx="9126">
                  <c:v>9101</c:v>
                </c:pt>
                <c:pt idx="9127">
                  <c:v>9102</c:v>
                </c:pt>
                <c:pt idx="9128">
                  <c:v>9103</c:v>
                </c:pt>
                <c:pt idx="9129">
                  <c:v>9104</c:v>
                </c:pt>
                <c:pt idx="9130">
                  <c:v>9105</c:v>
                </c:pt>
                <c:pt idx="9131">
                  <c:v>9106</c:v>
                </c:pt>
                <c:pt idx="9132">
                  <c:v>9107</c:v>
                </c:pt>
                <c:pt idx="9133">
                  <c:v>9108</c:v>
                </c:pt>
                <c:pt idx="9134">
                  <c:v>9109</c:v>
                </c:pt>
                <c:pt idx="9135">
                  <c:v>9110</c:v>
                </c:pt>
                <c:pt idx="9136">
                  <c:v>9111</c:v>
                </c:pt>
                <c:pt idx="9137">
                  <c:v>9112</c:v>
                </c:pt>
                <c:pt idx="9138">
                  <c:v>9113</c:v>
                </c:pt>
                <c:pt idx="9139">
                  <c:v>9114</c:v>
                </c:pt>
                <c:pt idx="9140">
                  <c:v>9115</c:v>
                </c:pt>
                <c:pt idx="9141">
                  <c:v>9116</c:v>
                </c:pt>
                <c:pt idx="9142">
                  <c:v>9117</c:v>
                </c:pt>
                <c:pt idx="9143">
                  <c:v>9118</c:v>
                </c:pt>
                <c:pt idx="9144">
                  <c:v>9119</c:v>
                </c:pt>
                <c:pt idx="9145">
                  <c:v>9120</c:v>
                </c:pt>
                <c:pt idx="9146">
                  <c:v>9121</c:v>
                </c:pt>
                <c:pt idx="9147">
                  <c:v>9122</c:v>
                </c:pt>
                <c:pt idx="9148">
                  <c:v>9123</c:v>
                </c:pt>
                <c:pt idx="9149">
                  <c:v>9124</c:v>
                </c:pt>
                <c:pt idx="9150">
                  <c:v>9125</c:v>
                </c:pt>
                <c:pt idx="9151">
                  <c:v>9126</c:v>
                </c:pt>
                <c:pt idx="9152">
                  <c:v>9127</c:v>
                </c:pt>
                <c:pt idx="9153">
                  <c:v>9128</c:v>
                </c:pt>
                <c:pt idx="9154">
                  <c:v>9129</c:v>
                </c:pt>
                <c:pt idx="9155">
                  <c:v>9130</c:v>
                </c:pt>
                <c:pt idx="9156">
                  <c:v>9131</c:v>
                </c:pt>
                <c:pt idx="9157">
                  <c:v>9132</c:v>
                </c:pt>
                <c:pt idx="9158">
                  <c:v>9133</c:v>
                </c:pt>
                <c:pt idx="9159">
                  <c:v>9134</c:v>
                </c:pt>
                <c:pt idx="9160">
                  <c:v>9135</c:v>
                </c:pt>
                <c:pt idx="9161">
                  <c:v>9136</c:v>
                </c:pt>
                <c:pt idx="9162">
                  <c:v>9137</c:v>
                </c:pt>
                <c:pt idx="9163">
                  <c:v>9138</c:v>
                </c:pt>
                <c:pt idx="9164">
                  <c:v>9139</c:v>
                </c:pt>
                <c:pt idx="9165">
                  <c:v>9140</c:v>
                </c:pt>
                <c:pt idx="9166">
                  <c:v>9141</c:v>
                </c:pt>
                <c:pt idx="9167">
                  <c:v>9142</c:v>
                </c:pt>
                <c:pt idx="9168">
                  <c:v>9143</c:v>
                </c:pt>
                <c:pt idx="9169">
                  <c:v>9144</c:v>
                </c:pt>
                <c:pt idx="9170">
                  <c:v>9145</c:v>
                </c:pt>
                <c:pt idx="9171">
                  <c:v>9146</c:v>
                </c:pt>
                <c:pt idx="9172">
                  <c:v>9147</c:v>
                </c:pt>
                <c:pt idx="9173">
                  <c:v>9148</c:v>
                </c:pt>
                <c:pt idx="9174">
                  <c:v>9149</c:v>
                </c:pt>
                <c:pt idx="9175">
                  <c:v>9150</c:v>
                </c:pt>
                <c:pt idx="9176">
                  <c:v>9151</c:v>
                </c:pt>
                <c:pt idx="9177">
                  <c:v>9152</c:v>
                </c:pt>
                <c:pt idx="9178">
                  <c:v>9153</c:v>
                </c:pt>
                <c:pt idx="9179">
                  <c:v>9154</c:v>
                </c:pt>
                <c:pt idx="9180">
                  <c:v>9155</c:v>
                </c:pt>
                <c:pt idx="9181">
                  <c:v>9156</c:v>
                </c:pt>
                <c:pt idx="9182">
                  <c:v>9157</c:v>
                </c:pt>
                <c:pt idx="9183">
                  <c:v>9158</c:v>
                </c:pt>
                <c:pt idx="9184">
                  <c:v>9159</c:v>
                </c:pt>
                <c:pt idx="9185">
                  <c:v>9160</c:v>
                </c:pt>
                <c:pt idx="9186">
                  <c:v>9161</c:v>
                </c:pt>
                <c:pt idx="9187">
                  <c:v>9162</c:v>
                </c:pt>
                <c:pt idx="9188">
                  <c:v>9163</c:v>
                </c:pt>
                <c:pt idx="9189">
                  <c:v>9164</c:v>
                </c:pt>
                <c:pt idx="9190">
                  <c:v>9165</c:v>
                </c:pt>
                <c:pt idx="9191">
                  <c:v>9166</c:v>
                </c:pt>
                <c:pt idx="9192">
                  <c:v>9167</c:v>
                </c:pt>
                <c:pt idx="9193">
                  <c:v>9168</c:v>
                </c:pt>
                <c:pt idx="9194">
                  <c:v>9169</c:v>
                </c:pt>
                <c:pt idx="9195">
                  <c:v>9170</c:v>
                </c:pt>
                <c:pt idx="9196">
                  <c:v>9171</c:v>
                </c:pt>
                <c:pt idx="9197">
                  <c:v>9172</c:v>
                </c:pt>
                <c:pt idx="9198">
                  <c:v>9173</c:v>
                </c:pt>
                <c:pt idx="9199">
                  <c:v>9174</c:v>
                </c:pt>
                <c:pt idx="9200">
                  <c:v>9175</c:v>
                </c:pt>
                <c:pt idx="9201">
                  <c:v>9176</c:v>
                </c:pt>
                <c:pt idx="9202">
                  <c:v>9177</c:v>
                </c:pt>
                <c:pt idx="9203">
                  <c:v>9178</c:v>
                </c:pt>
                <c:pt idx="9204">
                  <c:v>9179</c:v>
                </c:pt>
                <c:pt idx="9205">
                  <c:v>9180</c:v>
                </c:pt>
                <c:pt idx="9206">
                  <c:v>9181</c:v>
                </c:pt>
                <c:pt idx="9207">
                  <c:v>9182</c:v>
                </c:pt>
                <c:pt idx="9208">
                  <c:v>9183</c:v>
                </c:pt>
                <c:pt idx="9209">
                  <c:v>9184</c:v>
                </c:pt>
                <c:pt idx="9210">
                  <c:v>9185</c:v>
                </c:pt>
                <c:pt idx="9211">
                  <c:v>9186</c:v>
                </c:pt>
                <c:pt idx="9212">
                  <c:v>9187</c:v>
                </c:pt>
                <c:pt idx="9213">
                  <c:v>9188</c:v>
                </c:pt>
                <c:pt idx="9214">
                  <c:v>9189</c:v>
                </c:pt>
                <c:pt idx="9215">
                  <c:v>9190</c:v>
                </c:pt>
                <c:pt idx="9216">
                  <c:v>9191</c:v>
                </c:pt>
                <c:pt idx="9217">
                  <c:v>9192</c:v>
                </c:pt>
                <c:pt idx="9218">
                  <c:v>9193</c:v>
                </c:pt>
                <c:pt idx="9219">
                  <c:v>9194</c:v>
                </c:pt>
                <c:pt idx="9220">
                  <c:v>9195</c:v>
                </c:pt>
                <c:pt idx="9221">
                  <c:v>9196</c:v>
                </c:pt>
                <c:pt idx="9222">
                  <c:v>9197</c:v>
                </c:pt>
                <c:pt idx="9223">
                  <c:v>9198</c:v>
                </c:pt>
                <c:pt idx="9224">
                  <c:v>9199</c:v>
                </c:pt>
                <c:pt idx="9225">
                  <c:v>9200</c:v>
                </c:pt>
                <c:pt idx="9226">
                  <c:v>9201</c:v>
                </c:pt>
                <c:pt idx="9227">
                  <c:v>9202</c:v>
                </c:pt>
                <c:pt idx="9228">
                  <c:v>9203</c:v>
                </c:pt>
                <c:pt idx="9229">
                  <c:v>9204</c:v>
                </c:pt>
                <c:pt idx="9230">
                  <c:v>9205</c:v>
                </c:pt>
                <c:pt idx="9231">
                  <c:v>9206</c:v>
                </c:pt>
                <c:pt idx="9232">
                  <c:v>9207</c:v>
                </c:pt>
                <c:pt idx="9233">
                  <c:v>9208</c:v>
                </c:pt>
                <c:pt idx="9234">
                  <c:v>9209</c:v>
                </c:pt>
                <c:pt idx="9235">
                  <c:v>9210</c:v>
                </c:pt>
                <c:pt idx="9236">
                  <c:v>9211</c:v>
                </c:pt>
                <c:pt idx="9237">
                  <c:v>9212</c:v>
                </c:pt>
                <c:pt idx="9238">
                  <c:v>9213</c:v>
                </c:pt>
                <c:pt idx="9239">
                  <c:v>9214</c:v>
                </c:pt>
                <c:pt idx="9240">
                  <c:v>9215</c:v>
                </c:pt>
                <c:pt idx="9241">
                  <c:v>9216</c:v>
                </c:pt>
                <c:pt idx="9242">
                  <c:v>9217</c:v>
                </c:pt>
                <c:pt idx="9243">
                  <c:v>9218</c:v>
                </c:pt>
                <c:pt idx="9244">
                  <c:v>9219</c:v>
                </c:pt>
                <c:pt idx="9245">
                  <c:v>9220</c:v>
                </c:pt>
                <c:pt idx="9246">
                  <c:v>9221</c:v>
                </c:pt>
                <c:pt idx="9247">
                  <c:v>9222</c:v>
                </c:pt>
                <c:pt idx="9248">
                  <c:v>9223</c:v>
                </c:pt>
                <c:pt idx="9249">
                  <c:v>9224</c:v>
                </c:pt>
                <c:pt idx="9250">
                  <c:v>9225</c:v>
                </c:pt>
                <c:pt idx="9251">
                  <c:v>9226</c:v>
                </c:pt>
                <c:pt idx="9252">
                  <c:v>9227</c:v>
                </c:pt>
                <c:pt idx="9253">
                  <c:v>9228</c:v>
                </c:pt>
                <c:pt idx="9254">
                  <c:v>9229</c:v>
                </c:pt>
                <c:pt idx="9255">
                  <c:v>9230</c:v>
                </c:pt>
                <c:pt idx="9256">
                  <c:v>9231</c:v>
                </c:pt>
                <c:pt idx="9257">
                  <c:v>9232</c:v>
                </c:pt>
                <c:pt idx="9258">
                  <c:v>9233</c:v>
                </c:pt>
                <c:pt idx="9259">
                  <c:v>9234</c:v>
                </c:pt>
                <c:pt idx="9260">
                  <c:v>9235</c:v>
                </c:pt>
                <c:pt idx="9261">
                  <c:v>9236</c:v>
                </c:pt>
                <c:pt idx="9262">
                  <c:v>9237</c:v>
                </c:pt>
                <c:pt idx="9263">
                  <c:v>9238</c:v>
                </c:pt>
                <c:pt idx="9264">
                  <c:v>9239</c:v>
                </c:pt>
                <c:pt idx="9265">
                  <c:v>9240</c:v>
                </c:pt>
                <c:pt idx="9266">
                  <c:v>9241</c:v>
                </c:pt>
                <c:pt idx="9267">
                  <c:v>9242</c:v>
                </c:pt>
                <c:pt idx="9268">
                  <c:v>9243</c:v>
                </c:pt>
                <c:pt idx="9269">
                  <c:v>9244</c:v>
                </c:pt>
                <c:pt idx="9270">
                  <c:v>9245</c:v>
                </c:pt>
                <c:pt idx="9271">
                  <c:v>9246</c:v>
                </c:pt>
                <c:pt idx="9272">
                  <c:v>9247</c:v>
                </c:pt>
                <c:pt idx="9273">
                  <c:v>9248</c:v>
                </c:pt>
                <c:pt idx="9274">
                  <c:v>9249</c:v>
                </c:pt>
                <c:pt idx="9275">
                  <c:v>9250</c:v>
                </c:pt>
                <c:pt idx="9276">
                  <c:v>9251</c:v>
                </c:pt>
                <c:pt idx="9277">
                  <c:v>9252</c:v>
                </c:pt>
                <c:pt idx="9278">
                  <c:v>9253</c:v>
                </c:pt>
                <c:pt idx="9279">
                  <c:v>9254</c:v>
                </c:pt>
                <c:pt idx="9280">
                  <c:v>9255</c:v>
                </c:pt>
                <c:pt idx="9281">
                  <c:v>9256</c:v>
                </c:pt>
                <c:pt idx="9282">
                  <c:v>9257</c:v>
                </c:pt>
                <c:pt idx="9283">
                  <c:v>9258</c:v>
                </c:pt>
                <c:pt idx="9284">
                  <c:v>9259</c:v>
                </c:pt>
                <c:pt idx="9285">
                  <c:v>9260</c:v>
                </c:pt>
                <c:pt idx="9286">
                  <c:v>9261</c:v>
                </c:pt>
                <c:pt idx="9287">
                  <c:v>9262</c:v>
                </c:pt>
                <c:pt idx="9288">
                  <c:v>9263</c:v>
                </c:pt>
                <c:pt idx="9289">
                  <c:v>9264</c:v>
                </c:pt>
                <c:pt idx="9290">
                  <c:v>9265</c:v>
                </c:pt>
                <c:pt idx="9291">
                  <c:v>9266</c:v>
                </c:pt>
                <c:pt idx="9292">
                  <c:v>9267</c:v>
                </c:pt>
                <c:pt idx="9293">
                  <c:v>9268</c:v>
                </c:pt>
                <c:pt idx="9294">
                  <c:v>9269</c:v>
                </c:pt>
                <c:pt idx="9295">
                  <c:v>9270</c:v>
                </c:pt>
                <c:pt idx="9296">
                  <c:v>9271</c:v>
                </c:pt>
                <c:pt idx="9297">
                  <c:v>9272</c:v>
                </c:pt>
                <c:pt idx="9298">
                  <c:v>9273</c:v>
                </c:pt>
                <c:pt idx="9299">
                  <c:v>9274</c:v>
                </c:pt>
                <c:pt idx="9300">
                  <c:v>9275</c:v>
                </c:pt>
                <c:pt idx="9301">
                  <c:v>9276</c:v>
                </c:pt>
                <c:pt idx="9302">
                  <c:v>9277</c:v>
                </c:pt>
                <c:pt idx="9303">
                  <c:v>9278</c:v>
                </c:pt>
                <c:pt idx="9304">
                  <c:v>9279</c:v>
                </c:pt>
                <c:pt idx="9305">
                  <c:v>9280</c:v>
                </c:pt>
                <c:pt idx="9306">
                  <c:v>9281</c:v>
                </c:pt>
                <c:pt idx="9307">
                  <c:v>9282</c:v>
                </c:pt>
                <c:pt idx="9308">
                  <c:v>9283</c:v>
                </c:pt>
                <c:pt idx="9309">
                  <c:v>9284</c:v>
                </c:pt>
                <c:pt idx="9310">
                  <c:v>9285</c:v>
                </c:pt>
                <c:pt idx="9311">
                  <c:v>9286</c:v>
                </c:pt>
                <c:pt idx="9312">
                  <c:v>9287</c:v>
                </c:pt>
                <c:pt idx="9313">
                  <c:v>9288</c:v>
                </c:pt>
                <c:pt idx="9314">
                  <c:v>9289</c:v>
                </c:pt>
                <c:pt idx="9315">
                  <c:v>9290</c:v>
                </c:pt>
                <c:pt idx="9316">
                  <c:v>9291</c:v>
                </c:pt>
                <c:pt idx="9317">
                  <c:v>9292</c:v>
                </c:pt>
                <c:pt idx="9318">
                  <c:v>9293</c:v>
                </c:pt>
                <c:pt idx="9319">
                  <c:v>9294</c:v>
                </c:pt>
                <c:pt idx="9320">
                  <c:v>9295</c:v>
                </c:pt>
                <c:pt idx="9321">
                  <c:v>9296</c:v>
                </c:pt>
                <c:pt idx="9322">
                  <c:v>9297</c:v>
                </c:pt>
                <c:pt idx="9323">
                  <c:v>9298</c:v>
                </c:pt>
                <c:pt idx="9324">
                  <c:v>9299</c:v>
                </c:pt>
                <c:pt idx="9325">
                  <c:v>9300</c:v>
                </c:pt>
                <c:pt idx="9326">
                  <c:v>9301</c:v>
                </c:pt>
                <c:pt idx="9327">
                  <c:v>9302</c:v>
                </c:pt>
                <c:pt idx="9328">
                  <c:v>9303</c:v>
                </c:pt>
                <c:pt idx="9329">
                  <c:v>9304</c:v>
                </c:pt>
                <c:pt idx="9330">
                  <c:v>9305</c:v>
                </c:pt>
                <c:pt idx="9331">
                  <c:v>9306</c:v>
                </c:pt>
                <c:pt idx="9332">
                  <c:v>9307</c:v>
                </c:pt>
                <c:pt idx="9333">
                  <c:v>9308</c:v>
                </c:pt>
                <c:pt idx="9334">
                  <c:v>9309</c:v>
                </c:pt>
                <c:pt idx="9335">
                  <c:v>9310</c:v>
                </c:pt>
                <c:pt idx="9336">
                  <c:v>9311</c:v>
                </c:pt>
                <c:pt idx="9337">
                  <c:v>9312</c:v>
                </c:pt>
                <c:pt idx="9338">
                  <c:v>9313</c:v>
                </c:pt>
                <c:pt idx="9339">
                  <c:v>9314</c:v>
                </c:pt>
                <c:pt idx="9340">
                  <c:v>9315</c:v>
                </c:pt>
                <c:pt idx="9341">
                  <c:v>9316</c:v>
                </c:pt>
                <c:pt idx="9342">
                  <c:v>9317</c:v>
                </c:pt>
                <c:pt idx="9343">
                  <c:v>9318</c:v>
                </c:pt>
                <c:pt idx="9344">
                  <c:v>9319</c:v>
                </c:pt>
                <c:pt idx="9345">
                  <c:v>9320</c:v>
                </c:pt>
                <c:pt idx="9346">
                  <c:v>9321</c:v>
                </c:pt>
                <c:pt idx="9347">
                  <c:v>9322</c:v>
                </c:pt>
                <c:pt idx="9348">
                  <c:v>9323</c:v>
                </c:pt>
                <c:pt idx="9349">
                  <c:v>9324</c:v>
                </c:pt>
                <c:pt idx="9350">
                  <c:v>9325</c:v>
                </c:pt>
                <c:pt idx="9351">
                  <c:v>9326</c:v>
                </c:pt>
                <c:pt idx="9352">
                  <c:v>9327</c:v>
                </c:pt>
                <c:pt idx="9353">
                  <c:v>9328</c:v>
                </c:pt>
                <c:pt idx="9354">
                  <c:v>9329</c:v>
                </c:pt>
                <c:pt idx="9355">
                  <c:v>9330</c:v>
                </c:pt>
                <c:pt idx="9356">
                  <c:v>9331</c:v>
                </c:pt>
                <c:pt idx="9357">
                  <c:v>9332</c:v>
                </c:pt>
                <c:pt idx="9358">
                  <c:v>9333</c:v>
                </c:pt>
                <c:pt idx="9359">
                  <c:v>9334</c:v>
                </c:pt>
                <c:pt idx="9360">
                  <c:v>9335</c:v>
                </c:pt>
                <c:pt idx="9361">
                  <c:v>9336</c:v>
                </c:pt>
                <c:pt idx="9362">
                  <c:v>9337</c:v>
                </c:pt>
                <c:pt idx="9363">
                  <c:v>9338</c:v>
                </c:pt>
                <c:pt idx="9364">
                  <c:v>9339</c:v>
                </c:pt>
                <c:pt idx="9365">
                  <c:v>9340</c:v>
                </c:pt>
                <c:pt idx="9366">
                  <c:v>9341</c:v>
                </c:pt>
                <c:pt idx="9367">
                  <c:v>9342</c:v>
                </c:pt>
                <c:pt idx="9368">
                  <c:v>9343</c:v>
                </c:pt>
                <c:pt idx="9369">
                  <c:v>9344</c:v>
                </c:pt>
                <c:pt idx="9370">
                  <c:v>9345</c:v>
                </c:pt>
                <c:pt idx="9371">
                  <c:v>9346</c:v>
                </c:pt>
                <c:pt idx="9372">
                  <c:v>9347</c:v>
                </c:pt>
                <c:pt idx="9373">
                  <c:v>9348</c:v>
                </c:pt>
                <c:pt idx="9374">
                  <c:v>9349</c:v>
                </c:pt>
                <c:pt idx="9375">
                  <c:v>9350</c:v>
                </c:pt>
                <c:pt idx="9376">
                  <c:v>9351</c:v>
                </c:pt>
                <c:pt idx="9377">
                  <c:v>9352</c:v>
                </c:pt>
                <c:pt idx="9378">
                  <c:v>9353</c:v>
                </c:pt>
                <c:pt idx="9379">
                  <c:v>9354</c:v>
                </c:pt>
                <c:pt idx="9380">
                  <c:v>9355</c:v>
                </c:pt>
                <c:pt idx="9381">
                  <c:v>9356</c:v>
                </c:pt>
                <c:pt idx="9382">
                  <c:v>9357</c:v>
                </c:pt>
                <c:pt idx="9383">
                  <c:v>9358</c:v>
                </c:pt>
                <c:pt idx="9384">
                  <c:v>9359</c:v>
                </c:pt>
                <c:pt idx="9385">
                  <c:v>9360</c:v>
                </c:pt>
                <c:pt idx="9386">
                  <c:v>9361</c:v>
                </c:pt>
                <c:pt idx="9387">
                  <c:v>9362</c:v>
                </c:pt>
                <c:pt idx="9388">
                  <c:v>9363</c:v>
                </c:pt>
                <c:pt idx="9389">
                  <c:v>9364</c:v>
                </c:pt>
                <c:pt idx="9390">
                  <c:v>9365</c:v>
                </c:pt>
                <c:pt idx="9391">
                  <c:v>9366</c:v>
                </c:pt>
                <c:pt idx="9392">
                  <c:v>9367</c:v>
                </c:pt>
                <c:pt idx="9393">
                  <c:v>9368</c:v>
                </c:pt>
                <c:pt idx="9394">
                  <c:v>9369</c:v>
                </c:pt>
                <c:pt idx="9395">
                  <c:v>9370</c:v>
                </c:pt>
                <c:pt idx="9396">
                  <c:v>9371</c:v>
                </c:pt>
                <c:pt idx="9397">
                  <c:v>9372</c:v>
                </c:pt>
                <c:pt idx="9398">
                  <c:v>9373</c:v>
                </c:pt>
                <c:pt idx="9399">
                  <c:v>9374</c:v>
                </c:pt>
                <c:pt idx="9400">
                  <c:v>9375</c:v>
                </c:pt>
                <c:pt idx="9401">
                  <c:v>9376</c:v>
                </c:pt>
                <c:pt idx="9402">
                  <c:v>9377</c:v>
                </c:pt>
                <c:pt idx="9403">
                  <c:v>9378</c:v>
                </c:pt>
                <c:pt idx="9404">
                  <c:v>9379</c:v>
                </c:pt>
                <c:pt idx="9405">
                  <c:v>9380</c:v>
                </c:pt>
                <c:pt idx="9406">
                  <c:v>9381</c:v>
                </c:pt>
                <c:pt idx="9407">
                  <c:v>9382</c:v>
                </c:pt>
                <c:pt idx="9408">
                  <c:v>9383</c:v>
                </c:pt>
                <c:pt idx="9409">
                  <c:v>9384</c:v>
                </c:pt>
                <c:pt idx="9410">
                  <c:v>9385</c:v>
                </c:pt>
                <c:pt idx="9411">
                  <c:v>9386</c:v>
                </c:pt>
                <c:pt idx="9412">
                  <c:v>9387</c:v>
                </c:pt>
                <c:pt idx="9413">
                  <c:v>9388</c:v>
                </c:pt>
                <c:pt idx="9414">
                  <c:v>9389</c:v>
                </c:pt>
                <c:pt idx="9415">
                  <c:v>9390</c:v>
                </c:pt>
                <c:pt idx="9416">
                  <c:v>9391</c:v>
                </c:pt>
                <c:pt idx="9417">
                  <c:v>9392</c:v>
                </c:pt>
                <c:pt idx="9418">
                  <c:v>9393</c:v>
                </c:pt>
                <c:pt idx="9419">
                  <c:v>9394</c:v>
                </c:pt>
                <c:pt idx="9420">
                  <c:v>9395</c:v>
                </c:pt>
                <c:pt idx="9421">
                  <c:v>9396</c:v>
                </c:pt>
                <c:pt idx="9422">
                  <c:v>9397</c:v>
                </c:pt>
                <c:pt idx="9423">
                  <c:v>9398</c:v>
                </c:pt>
                <c:pt idx="9424">
                  <c:v>9399</c:v>
                </c:pt>
                <c:pt idx="9425">
                  <c:v>9400</c:v>
                </c:pt>
                <c:pt idx="9426">
                  <c:v>9401</c:v>
                </c:pt>
                <c:pt idx="9427">
                  <c:v>9402</c:v>
                </c:pt>
                <c:pt idx="9428">
                  <c:v>9403</c:v>
                </c:pt>
                <c:pt idx="9429">
                  <c:v>9404</c:v>
                </c:pt>
                <c:pt idx="9430">
                  <c:v>9405</c:v>
                </c:pt>
                <c:pt idx="9431">
                  <c:v>9406</c:v>
                </c:pt>
                <c:pt idx="9432">
                  <c:v>9407</c:v>
                </c:pt>
                <c:pt idx="9433">
                  <c:v>9408</c:v>
                </c:pt>
                <c:pt idx="9434">
                  <c:v>9409</c:v>
                </c:pt>
                <c:pt idx="9435">
                  <c:v>9410</c:v>
                </c:pt>
                <c:pt idx="9436">
                  <c:v>9411</c:v>
                </c:pt>
                <c:pt idx="9437">
                  <c:v>9412</c:v>
                </c:pt>
                <c:pt idx="9438">
                  <c:v>9413</c:v>
                </c:pt>
                <c:pt idx="9439">
                  <c:v>9414</c:v>
                </c:pt>
                <c:pt idx="9440">
                  <c:v>9415</c:v>
                </c:pt>
                <c:pt idx="9441">
                  <c:v>9416</c:v>
                </c:pt>
                <c:pt idx="9442">
                  <c:v>9417</c:v>
                </c:pt>
                <c:pt idx="9443">
                  <c:v>9418</c:v>
                </c:pt>
                <c:pt idx="9444">
                  <c:v>9419</c:v>
                </c:pt>
                <c:pt idx="9445">
                  <c:v>9420</c:v>
                </c:pt>
                <c:pt idx="9446">
                  <c:v>9421</c:v>
                </c:pt>
                <c:pt idx="9447">
                  <c:v>9422</c:v>
                </c:pt>
                <c:pt idx="9448">
                  <c:v>9423</c:v>
                </c:pt>
                <c:pt idx="9449">
                  <c:v>9424</c:v>
                </c:pt>
                <c:pt idx="9450">
                  <c:v>9425</c:v>
                </c:pt>
                <c:pt idx="9451">
                  <c:v>9426</c:v>
                </c:pt>
                <c:pt idx="9452">
                  <c:v>9427</c:v>
                </c:pt>
                <c:pt idx="9453">
                  <c:v>9428</c:v>
                </c:pt>
                <c:pt idx="9454">
                  <c:v>9429</c:v>
                </c:pt>
                <c:pt idx="9455">
                  <c:v>9430</c:v>
                </c:pt>
                <c:pt idx="9456">
                  <c:v>9431</c:v>
                </c:pt>
                <c:pt idx="9457">
                  <c:v>9432</c:v>
                </c:pt>
                <c:pt idx="9458">
                  <c:v>9433</c:v>
                </c:pt>
                <c:pt idx="9459">
                  <c:v>9434</c:v>
                </c:pt>
                <c:pt idx="9460">
                  <c:v>9435</c:v>
                </c:pt>
                <c:pt idx="9461">
                  <c:v>9436</c:v>
                </c:pt>
                <c:pt idx="9462">
                  <c:v>9437</c:v>
                </c:pt>
                <c:pt idx="9463">
                  <c:v>9438</c:v>
                </c:pt>
                <c:pt idx="9464">
                  <c:v>9439</c:v>
                </c:pt>
                <c:pt idx="9465">
                  <c:v>9440</c:v>
                </c:pt>
                <c:pt idx="9466">
                  <c:v>9441</c:v>
                </c:pt>
                <c:pt idx="9467">
                  <c:v>9442</c:v>
                </c:pt>
                <c:pt idx="9468">
                  <c:v>9443</c:v>
                </c:pt>
                <c:pt idx="9469">
                  <c:v>9444</c:v>
                </c:pt>
                <c:pt idx="9470">
                  <c:v>9445</c:v>
                </c:pt>
                <c:pt idx="9471">
                  <c:v>9446</c:v>
                </c:pt>
                <c:pt idx="9472">
                  <c:v>9447</c:v>
                </c:pt>
                <c:pt idx="9473">
                  <c:v>9448</c:v>
                </c:pt>
                <c:pt idx="9474">
                  <c:v>9449</c:v>
                </c:pt>
                <c:pt idx="9475">
                  <c:v>9450</c:v>
                </c:pt>
                <c:pt idx="9476">
                  <c:v>9451</c:v>
                </c:pt>
                <c:pt idx="9477">
                  <c:v>9452</c:v>
                </c:pt>
                <c:pt idx="9478">
                  <c:v>9453</c:v>
                </c:pt>
                <c:pt idx="9479">
                  <c:v>9454</c:v>
                </c:pt>
                <c:pt idx="9480">
                  <c:v>9455</c:v>
                </c:pt>
                <c:pt idx="9481">
                  <c:v>9456</c:v>
                </c:pt>
                <c:pt idx="9482">
                  <c:v>9457</c:v>
                </c:pt>
                <c:pt idx="9483">
                  <c:v>9458</c:v>
                </c:pt>
                <c:pt idx="9484">
                  <c:v>9459</c:v>
                </c:pt>
                <c:pt idx="9485">
                  <c:v>9460</c:v>
                </c:pt>
                <c:pt idx="9486">
                  <c:v>9461</c:v>
                </c:pt>
                <c:pt idx="9487">
                  <c:v>9462</c:v>
                </c:pt>
                <c:pt idx="9488">
                  <c:v>9463</c:v>
                </c:pt>
                <c:pt idx="9489">
                  <c:v>9464</c:v>
                </c:pt>
                <c:pt idx="9490">
                  <c:v>9465</c:v>
                </c:pt>
                <c:pt idx="9491">
                  <c:v>9466</c:v>
                </c:pt>
                <c:pt idx="9492">
                  <c:v>9467</c:v>
                </c:pt>
                <c:pt idx="9493">
                  <c:v>9468</c:v>
                </c:pt>
                <c:pt idx="9494">
                  <c:v>9469</c:v>
                </c:pt>
                <c:pt idx="9495">
                  <c:v>9470</c:v>
                </c:pt>
                <c:pt idx="9496">
                  <c:v>9471</c:v>
                </c:pt>
                <c:pt idx="9497">
                  <c:v>9472</c:v>
                </c:pt>
                <c:pt idx="9498">
                  <c:v>9473</c:v>
                </c:pt>
                <c:pt idx="9499">
                  <c:v>9474</c:v>
                </c:pt>
                <c:pt idx="9500">
                  <c:v>9475</c:v>
                </c:pt>
                <c:pt idx="9501">
                  <c:v>9476</c:v>
                </c:pt>
                <c:pt idx="9502">
                  <c:v>9477</c:v>
                </c:pt>
                <c:pt idx="9503">
                  <c:v>9478</c:v>
                </c:pt>
                <c:pt idx="9504">
                  <c:v>9479</c:v>
                </c:pt>
                <c:pt idx="9505">
                  <c:v>9480</c:v>
                </c:pt>
                <c:pt idx="9506">
                  <c:v>9481</c:v>
                </c:pt>
                <c:pt idx="9507">
                  <c:v>9482</c:v>
                </c:pt>
                <c:pt idx="9508">
                  <c:v>9483</c:v>
                </c:pt>
                <c:pt idx="9509">
                  <c:v>9484</c:v>
                </c:pt>
                <c:pt idx="9510">
                  <c:v>9485</c:v>
                </c:pt>
                <c:pt idx="9511">
                  <c:v>9486</c:v>
                </c:pt>
                <c:pt idx="9512">
                  <c:v>9487</c:v>
                </c:pt>
                <c:pt idx="9513">
                  <c:v>9488</c:v>
                </c:pt>
                <c:pt idx="9514">
                  <c:v>9489</c:v>
                </c:pt>
                <c:pt idx="9515">
                  <c:v>9490</c:v>
                </c:pt>
                <c:pt idx="9516">
                  <c:v>9491</c:v>
                </c:pt>
                <c:pt idx="9517">
                  <c:v>9492</c:v>
                </c:pt>
                <c:pt idx="9518">
                  <c:v>9493</c:v>
                </c:pt>
                <c:pt idx="9519">
                  <c:v>9494</c:v>
                </c:pt>
                <c:pt idx="9520">
                  <c:v>9495</c:v>
                </c:pt>
                <c:pt idx="9521">
                  <c:v>9496</c:v>
                </c:pt>
                <c:pt idx="9522">
                  <c:v>9497</c:v>
                </c:pt>
                <c:pt idx="9523">
                  <c:v>9498</c:v>
                </c:pt>
                <c:pt idx="9524">
                  <c:v>9499</c:v>
                </c:pt>
                <c:pt idx="9525">
                  <c:v>9500</c:v>
                </c:pt>
                <c:pt idx="9526">
                  <c:v>9501</c:v>
                </c:pt>
                <c:pt idx="9527">
                  <c:v>9502</c:v>
                </c:pt>
                <c:pt idx="9528">
                  <c:v>9503</c:v>
                </c:pt>
                <c:pt idx="9529">
                  <c:v>9504</c:v>
                </c:pt>
                <c:pt idx="9530">
                  <c:v>9505</c:v>
                </c:pt>
                <c:pt idx="9531">
                  <c:v>9506</c:v>
                </c:pt>
                <c:pt idx="9532">
                  <c:v>9507</c:v>
                </c:pt>
                <c:pt idx="9533">
                  <c:v>9508</c:v>
                </c:pt>
                <c:pt idx="9534">
                  <c:v>9509</c:v>
                </c:pt>
                <c:pt idx="9535">
                  <c:v>9510</c:v>
                </c:pt>
                <c:pt idx="9536">
                  <c:v>9511</c:v>
                </c:pt>
                <c:pt idx="9537">
                  <c:v>9512</c:v>
                </c:pt>
                <c:pt idx="9538">
                  <c:v>9513</c:v>
                </c:pt>
                <c:pt idx="9539">
                  <c:v>9514</c:v>
                </c:pt>
                <c:pt idx="9540">
                  <c:v>9515</c:v>
                </c:pt>
                <c:pt idx="9541">
                  <c:v>9516</c:v>
                </c:pt>
                <c:pt idx="9542">
                  <c:v>9517</c:v>
                </c:pt>
                <c:pt idx="9543">
                  <c:v>9518</c:v>
                </c:pt>
                <c:pt idx="9544">
                  <c:v>9519</c:v>
                </c:pt>
                <c:pt idx="9545">
                  <c:v>9520</c:v>
                </c:pt>
                <c:pt idx="9546">
                  <c:v>9521</c:v>
                </c:pt>
                <c:pt idx="9547">
                  <c:v>9522</c:v>
                </c:pt>
                <c:pt idx="9548">
                  <c:v>9523</c:v>
                </c:pt>
                <c:pt idx="9549">
                  <c:v>9524</c:v>
                </c:pt>
                <c:pt idx="9550">
                  <c:v>9525</c:v>
                </c:pt>
                <c:pt idx="9551">
                  <c:v>9526</c:v>
                </c:pt>
                <c:pt idx="9552">
                  <c:v>9527</c:v>
                </c:pt>
                <c:pt idx="9553">
                  <c:v>9528</c:v>
                </c:pt>
                <c:pt idx="9554">
                  <c:v>9529</c:v>
                </c:pt>
                <c:pt idx="9555">
                  <c:v>9530</c:v>
                </c:pt>
                <c:pt idx="9556">
                  <c:v>9531</c:v>
                </c:pt>
                <c:pt idx="9557">
                  <c:v>9532</c:v>
                </c:pt>
                <c:pt idx="9558">
                  <c:v>9533</c:v>
                </c:pt>
                <c:pt idx="9559">
                  <c:v>9534</c:v>
                </c:pt>
                <c:pt idx="9560">
                  <c:v>9535</c:v>
                </c:pt>
                <c:pt idx="9561">
                  <c:v>9536</c:v>
                </c:pt>
                <c:pt idx="9562">
                  <c:v>9537</c:v>
                </c:pt>
                <c:pt idx="9563">
                  <c:v>9538</c:v>
                </c:pt>
                <c:pt idx="9564">
                  <c:v>9539</c:v>
                </c:pt>
                <c:pt idx="9565">
                  <c:v>9540</c:v>
                </c:pt>
                <c:pt idx="9566">
                  <c:v>9541</c:v>
                </c:pt>
                <c:pt idx="9567">
                  <c:v>9542</c:v>
                </c:pt>
                <c:pt idx="9568">
                  <c:v>9543</c:v>
                </c:pt>
                <c:pt idx="9569">
                  <c:v>9544</c:v>
                </c:pt>
                <c:pt idx="9570">
                  <c:v>9545</c:v>
                </c:pt>
                <c:pt idx="9571">
                  <c:v>9546</c:v>
                </c:pt>
                <c:pt idx="9572">
                  <c:v>9547</c:v>
                </c:pt>
                <c:pt idx="9573">
                  <c:v>9548</c:v>
                </c:pt>
                <c:pt idx="9574">
                  <c:v>9549</c:v>
                </c:pt>
                <c:pt idx="9575">
                  <c:v>9550</c:v>
                </c:pt>
                <c:pt idx="9576">
                  <c:v>9551</c:v>
                </c:pt>
                <c:pt idx="9577">
                  <c:v>9552</c:v>
                </c:pt>
                <c:pt idx="9578">
                  <c:v>9553</c:v>
                </c:pt>
                <c:pt idx="9579">
                  <c:v>9554</c:v>
                </c:pt>
                <c:pt idx="9580">
                  <c:v>9555</c:v>
                </c:pt>
                <c:pt idx="9581">
                  <c:v>9556</c:v>
                </c:pt>
                <c:pt idx="9582">
                  <c:v>9557</c:v>
                </c:pt>
                <c:pt idx="9583">
                  <c:v>9558</c:v>
                </c:pt>
                <c:pt idx="9584">
                  <c:v>9559</c:v>
                </c:pt>
                <c:pt idx="9585">
                  <c:v>9560</c:v>
                </c:pt>
                <c:pt idx="9586">
                  <c:v>9561</c:v>
                </c:pt>
                <c:pt idx="9587">
                  <c:v>9562</c:v>
                </c:pt>
                <c:pt idx="9588">
                  <c:v>9563</c:v>
                </c:pt>
                <c:pt idx="9589">
                  <c:v>9564</c:v>
                </c:pt>
                <c:pt idx="9590">
                  <c:v>9565</c:v>
                </c:pt>
                <c:pt idx="9591">
                  <c:v>9566</c:v>
                </c:pt>
                <c:pt idx="9592">
                  <c:v>9567</c:v>
                </c:pt>
                <c:pt idx="9593">
                  <c:v>9568</c:v>
                </c:pt>
                <c:pt idx="9594">
                  <c:v>9569</c:v>
                </c:pt>
                <c:pt idx="9595">
                  <c:v>9570</c:v>
                </c:pt>
                <c:pt idx="9596">
                  <c:v>9571</c:v>
                </c:pt>
                <c:pt idx="9597">
                  <c:v>9572</c:v>
                </c:pt>
                <c:pt idx="9598">
                  <c:v>9573</c:v>
                </c:pt>
                <c:pt idx="9599">
                  <c:v>9574</c:v>
                </c:pt>
                <c:pt idx="9600">
                  <c:v>9575</c:v>
                </c:pt>
                <c:pt idx="9601">
                  <c:v>9576</c:v>
                </c:pt>
                <c:pt idx="9602">
                  <c:v>9577</c:v>
                </c:pt>
                <c:pt idx="9603">
                  <c:v>9578</c:v>
                </c:pt>
                <c:pt idx="9604">
                  <c:v>9579</c:v>
                </c:pt>
                <c:pt idx="9605">
                  <c:v>9580</c:v>
                </c:pt>
                <c:pt idx="9606">
                  <c:v>9581</c:v>
                </c:pt>
                <c:pt idx="9607">
                  <c:v>9582</c:v>
                </c:pt>
                <c:pt idx="9608">
                  <c:v>9583</c:v>
                </c:pt>
                <c:pt idx="9609">
                  <c:v>9584</c:v>
                </c:pt>
                <c:pt idx="9610">
                  <c:v>9585</c:v>
                </c:pt>
                <c:pt idx="9611">
                  <c:v>9586</c:v>
                </c:pt>
                <c:pt idx="9612">
                  <c:v>9587</c:v>
                </c:pt>
                <c:pt idx="9613">
                  <c:v>9588</c:v>
                </c:pt>
                <c:pt idx="9614">
                  <c:v>9589</c:v>
                </c:pt>
                <c:pt idx="9615">
                  <c:v>9590</c:v>
                </c:pt>
                <c:pt idx="9616">
                  <c:v>9591</c:v>
                </c:pt>
                <c:pt idx="9617">
                  <c:v>9592</c:v>
                </c:pt>
                <c:pt idx="9618">
                  <c:v>9593</c:v>
                </c:pt>
                <c:pt idx="9619">
                  <c:v>9594</c:v>
                </c:pt>
                <c:pt idx="9620">
                  <c:v>9595</c:v>
                </c:pt>
                <c:pt idx="9621">
                  <c:v>9596</c:v>
                </c:pt>
                <c:pt idx="9622">
                  <c:v>9597</c:v>
                </c:pt>
                <c:pt idx="9623">
                  <c:v>9598</c:v>
                </c:pt>
                <c:pt idx="9624">
                  <c:v>9599</c:v>
                </c:pt>
                <c:pt idx="9625">
                  <c:v>9600</c:v>
                </c:pt>
                <c:pt idx="9626">
                  <c:v>9601</c:v>
                </c:pt>
                <c:pt idx="9627">
                  <c:v>9602</c:v>
                </c:pt>
                <c:pt idx="9628">
                  <c:v>9603</c:v>
                </c:pt>
                <c:pt idx="9629">
                  <c:v>9604</c:v>
                </c:pt>
                <c:pt idx="9630">
                  <c:v>9605</c:v>
                </c:pt>
                <c:pt idx="9631">
                  <c:v>9606</c:v>
                </c:pt>
                <c:pt idx="9632">
                  <c:v>9607</c:v>
                </c:pt>
                <c:pt idx="9633">
                  <c:v>9608</c:v>
                </c:pt>
                <c:pt idx="9634">
                  <c:v>9609</c:v>
                </c:pt>
                <c:pt idx="9635">
                  <c:v>9610</c:v>
                </c:pt>
                <c:pt idx="9636">
                  <c:v>9611</c:v>
                </c:pt>
                <c:pt idx="9637">
                  <c:v>9612</c:v>
                </c:pt>
                <c:pt idx="9638">
                  <c:v>9613</c:v>
                </c:pt>
                <c:pt idx="9639">
                  <c:v>9614</c:v>
                </c:pt>
                <c:pt idx="9640">
                  <c:v>9615</c:v>
                </c:pt>
                <c:pt idx="9641">
                  <c:v>9616</c:v>
                </c:pt>
                <c:pt idx="9642">
                  <c:v>9617</c:v>
                </c:pt>
                <c:pt idx="9643">
                  <c:v>9618</c:v>
                </c:pt>
                <c:pt idx="9644">
                  <c:v>9619</c:v>
                </c:pt>
                <c:pt idx="9645">
                  <c:v>9620</c:v>
                </c:pt>
                <c:pt idx="9646">
                  <c:v>9621</c:v>
                </c:pt>
                <c:pt idx="9647">
                  <c:v>9622</c:v>
                </c:pt>
                <c:pt idx="9648">
                  <c:v>9623</c:v>
                </c:pt>
                <c:pt idx="9649">
                  <c:v>9624</c:v>
                </c:pt>
                <c:pt idx="9650">
                  <c:v>9625</c:v>
                </c:pt>
                <c:pt idx="9651">
                  <c:v>9626</c:v>
                </c:pt>
                <c:pt idx="9652">
                  <c:v>9627</c:v>
                </c:pt>
                <c:pt idx="9653">
                  <c:v>9628</c:v>
                </c:pt>
                <c:pt idx="9654">
                  <c:v>9629</c:v>
                </c:pt>
                <c:pt idx="9655">
                  <c:v>9630</c:v>
                </c:pt>
                <c:pt idx="9656">
                  <c:v>9631</c:v>
                </c:pt>
                <c:pt idx="9657">
                  <c:v>9632</c:v>
                </c:pt>
                <c:pt idx="9658">
                  <c:v>9633</c:v>
                </c:pt>
                <c:pt idx="9659">
                  <c:v>9634</c:v>
                </c:pt>
                <c:pt idx="9660">
                  <c:v>9635</c:v>
                </c:pt>
                <c:pt idx="9661">
                  <c:v>9636</c:v>
                </c:pt>
                <c:pt idx="9662">
                  <c:v>9637</c:v>
                </c:pt>
                <c:pt idx="9663">
                  <c:v>9638</c:v>
                </c:pt>
                <c:pt idx="9664">
                  <c:v>9639</c:v>
                </c:pt>
                <c:pt idx="9665">
                  <c:v>9640</c:v>
                </c:pt>
                <c:pt idx="9666">
                  <c:v>9641</c:v>
                </c:pt>
                <c:pt idx="9667">
                  <c:v>9642</c:v>
                </c:pt>
                <c:pt idx="9668">
                  <c:v>9643</c:v>
                </c:pt>
                <c:pt idx="9669">
                  <c:v>9644</c:v>
                </c:pt>
                <c:pt idx="9670">
                  <c:v>9645</c:v>
                </c:pt>
                <c:pt idx="9671">
                  <c:v>9646</c:v>
                </c:pt>
                <c:pt idx="9672">
                  <c:v>9647</c:v>
                </c:pt>
                <c:pt idx="9673">
                  <c:v>9648</c:v>
                </c:pt>
                <c:pt idx="9674">
                  <c:v>9649</c:v>
                </c:pt>
                <c:pt idx="9675">
                  <c:v>9650</c:v>
                </c:pt>
                <c:pt idx="9676">
                  <c:v>9651</c:v>
                </c:pt>
                <c:pt idx="9677">
                  <c:v>9652</c:v>
                </c:pt>
                <c:pt idx="9678">
                  <c:v>9653</c:v>
                </c:pt>
                <c:pt idx="9679">
                  <c:v>9654</c:v>
                </c:pt>
                <c:pt idx="9680">
                  <c:v>9655</c:v>
                </c:pt>
                <c:pt idx="9681">
                  <c:v>9656</c:v>
                </c:pt>
                <c:pt idx="9682">
                  <c:v>9657</c:v>
                </c:pt>
                <c:pt idx="9683">
                  <c:v>9658</c:v>
                </c:pt>
                <c:pt idx="9684">
                  <c:v>9659</c:v>
                </c:pt>
                <c:pt idx="9685">
                  <c:v>9660</c:v>
                </c:pt>
                <c:pt idx="9686">
                  <c:v>9661</c:v>
                </c:pt>
                <c:pt idx="9687">
                  <c:v>9662</c:v>
                </c:pt>
                <c:pt idx="9688">
                  <c:v>9663</c:v>
                </c:pt>
                <c:pt idx="9689">
                  <c:v>9664</c:v>
                </c:pt>
                <c:pt idx="9690">
                  <c:v>9665</c:v>
                </c:pt>
                <c:pt idx="9691">
                  <c:v>9666</c:v>
                </c:pt>
                <c:pt idx="9692">
                  <c:v>9667</c:v>
                </c:pt>
                <c:pt idx="9693">
                  <c:v>9668</c:v>
                </c:pt>
                <c:pt idx="9694">
                  <c:v>9669</c:v>
                </c:pt>
                <c:pt idx="9695">
                  <c:v>9670</c:v>
                </c:pt>
                <c:pt idx="9696">
                  <c:v>9671</c:v>
                </c:pt>
                <c:pt idx="9697">
                  <c:v>9672</c:v>
                </c:pt>
                <c:pt idx="9698">
                  <c:v>9673</c:v>
                </c:pt>
                <c:pt idx="9699">
                  <c:v>9674</c:v>
                </c:pt>
                <c:pt idx="9700">
                  <c:v>9675</c:v>
                </c:pt>
                <c:pt idx="9701">
                  <c:v>9676</c:v>
                </c:pt>
                <c:pt idx="9702">
                  <c:v>9677</c:v>
                </c:pt>
                <c:pt idx="9703">
                  <c:v>9678</c:v>
                </c:pt>
                <c:pt idx="9704">
                  <c:v>9679</c:v>
                </c:pt>
                <c:pt idx="9705">
                  <c:v>9680</c:v>
                </c:pt>
                <c:pt idx="9706">
                  <c:v>9681</c:v>
                </c:pt>
                <c:pt idx="9707">
                  <c:v>9682</c:v>
                </c:pt>
                <c:pt idx="9708">
                  <c:v>9683</c:v>
                </c:pt>
                <c:pt idx="9709">
                  <c:v>9684</c:v>
                </c:pt>
                <c:pt idx="9710">
                  <c:v>9685</c:v>
                </c:pt>
                <c:pt idx="9711">
                  <c:v>9686</c:v>
                </c:pt>
                <c:pt idx="9712">
                  <c:v>9687</c:v>
                </c:pt>
                <c:pt idx="9713">
                  <c:v>9688</c:v>
                </c:pt>
                <c:pt idx="9714">
                  <c:v>9689</c:v>
                </c:pt>
                <c:pt idx="9715">
                  <c:v>9690</c:v>
                </c:pt>
                <c:pt idx="9716">
                  <c:v>9691</c:v>
                </c:pt>
                <c:pt idx="9717">
                  <c:v>9692</c:v>
                </c:pt>
                <c:pt idx="9718">
                  <c:v>9693</c:v>
                </c:pt>
                <c:pt idx="9719">
                  <c:v>9694</c:v>
                </c:pt>
                <c:pt idx="9720">
                  <c:v>9695</c:v>
                </c:pt>
                <c:pt idx="9721">
                  <c:v>9696</c:v>
                </c:pt>
                <c:pt idx="9722">
                  <c:v>9697</c:v>
                </c:pt>
                <c:pt idx="9723">
                  <c:v>9698</c:v>
                </c:pt>
                <c:pt idx="9724">
                  <c:v>9699</c:v>
                </c:pt>
                <c:pt idx="9725">
                  <c:v>9700</c:v>
                </c:pt>
                <c:pt idx="9726">
                  <c:v>9701</c:v>
                </c:pt>
                <c:pt idx="9727">
                  <c:v>9702</c:v>
                </c:pt>
                <c:pt idx="9728">
                  <c:v>9703</c:v>
                </c:pt>
                <c:pt idx="9729">
                  <c:v>9704</c:v>
                </c:pt>
                <c:pt idx="9730">
                  <c:v>9705</c:v>
                </c:pt>
                <c:pt idx="9731">
                  <c:v>9706</c:v>
                </c:pt>
                <c:pt idx="9732">
                  <c:v>9707</c:v>
                </c:pt>
                <c:pt idx="9733">
                  <c:v>9708</c:v>
                </c:pt>
                <c:pt idx="9734">
                  <c:v>9709</c:v>
                </c:pt>
                <c:pt idx="9735">
                  <c:v>9710</c:v>
                </c:pt>
                <c:pt idx="9736">
                  <c:v>9711</c:v>
                </c:pt>
                <c:pt idx="9737">
                  <c:v>9712</c:v>
                </c:pt>
                <c:pt idx="9738">
                  <c:v>9713</c:v>
                </c:pt>
                <c:pt idx="9739">
                  <c:v>9714</c:v>
                </c:pt>
                <c:pt idx="9740">
                  <c:v>9715</c:v>
                </c:pt>
                <c:pt idx="9741">
                  <c:v>9716</c:v>
                </c:pt>
                <c:pt idx="9742">
                  <c:v>9717</c:v>
                </c:pt>
                <c:pt idx="9743">
                  <c:v>9718</c:v>
                </c:pt>
                <c:pt idx="9744">
                  <c:v>9719</c:v>
                </c:pt>
                <c:pt idx="9745">
                  <c:v>9720</c:v>
                </c:pt>
                <c:pt idx="9746">
                  <c:v>9721</c:v>
                </c:pt>
                <c:pt idx="9747">
                  <c:v>9722</c:v>
                </c:pt>
                <c:pt idx="9748">
                  <c:v>9723</c:v>
                </c:pt>
                <c:pt idx="9749">
                  <c:v>9724</c:v>
                </c:pt>
                <c:pt idx="9750">
                  <c:v>9725</c:v>
                </c:pt>
                <c:pt idx="9751">
                  <c:v>9726</c:v>
                </c:pt>
                <c:pt idx="9752">
                  <c:v>9727</c:v>
                </c:pt>
                <c:pt idx="9753">
                  <c:v>9728</c:v>
                </c:pt>
                <c:pt idx="9754">
                  <c:v>9729</c:v>
                </c:pt>
                <c:pt idx="9755">
                  <c:v>9730</c:v>
                </c:pt>
                <c:pt idx="9756">
                  <c:v>9731</c:v>
                </c:pt>
                <c:pt idx="9757">
                  <c:v>9732</c:v>
                </c:pt>
                <c:pt idx="9758">
                  <c:v>9733</c:v>
                </c:pt>
                <c:pt idx="9759">
                  <c:v>9734</c:v>
                </c:pt>
                <c:pt idx="9760">
                  <c:v>9735</c:v>
                </c:pt>
                <c:pt idx="9761">
                  <c:v>9736</c:v>
                </c:pt>
                <c:pt idx="9762">
                  <c:v>9737</c:v>
                </c:pt>
                <c:pt idx="9763">
                  <c:v>9738</c:v>
                </c:pt>
                <c:pt idx="9764">
                  <c:v>9739</c:v>
                </c:pt>
                <c:pt idx="9765">
                  <c:v>9740</c:v>
                </c:pt>
                <c:pt idx="9766">
                  <c:v>9741</c:v>
                </c:pt>
                <c:pt idx="9767">
                  <c:v>9742</c:v>
                </c:pt>
                <c:pt idx="9768">
                  <c:v>9743</c:v>
                </c:pt>
                <c:pt idx="9769">
                  <c:v>9744</c:v>
                </c:pt>
                <c:pt idx="9770">
                  <c:v>9745</c:v>
                </c:pt>
                <c:pt idx="9771">
                  <c:v>9746</c:v>
                </c:pt>
                <c:pt idx="9772">
                  <c:v>9747</c:v>
                </c:pt>
                <c:pt idx="9773">
                  <c:v>9748</c:v>
                </c:pt>
                <c:pt idx="9774">
                  <c:v>9749</c:v>
                </c:pt>
                <c:pt idx="9775">
                  <c:v>9750</c:v>
                </c:pt>
                <c:pt idx="9776">
                  <c:v>9751</c:v>
                </c:pt>
                <c:pt idx="9777">
                  <c:v>9752</c:v>
                </c:pt>
                <c:pt idx="9778">
                  <c:v>9753</c:v>
                </c:pt>
                <c:pt idx="9779">
                  <c:v>9754</c:v>
                </c:pt>
                <c:pt idx="9780">
                  <c:v>9755</c:v>
                </c:pt>
                <c:pt idx="9781">
                  <c:v>9756</c:v>
                </c:pt>
                <c:pt idx="9782">
                  <c:v>9757</c:v>
                </c:pt>
                <c:pt idx="9783">
                  <c:v>9758</c:v>
                </c:pt>
                <c:pt idx="9784">
                  <c:v>9759</c:v>
                </c:pt>
                <c:pt idx="9785">
                  <c:v>9760</c:v>
                </c:pt>
                <c:pt idx="9786">
                  <c:v>9761</c:v>
                </c:pt>
                <c:pt idx="9787">
                  <c:v>9762</c:v>
                </c:pt>
                <c:pt idx="9788">
                  <c:v>9763</c:v>
                </c:pt>
                <c:pt idx="9789">
                  <c:v>9764</c:v>
                </c:pt>
                <c:pt idx="9790">
                  <c:v>9765</c:v>
                </c:pt>
                <c:pt idx="9791">
                  <c:v>9766</c:v>
                </c:pt>
                <c:pt idx="9792">
                  <c:v>9767</c:v>
                </c:pt>
                <c:pt idx="9793">
                  <c:v>9768</c:v>
                </c:pt>
                <c:pt idx="9794">
                  <c:v>9769</c:v>
                </c:pt>
                <c:pt idx="9795">
                  <c:v>9770</c:v>
                </c:pt>
                <c:pt idx="9796">
                  <c:v>9771</c:v>
                </c:pt>
                <c:pt idx="9797">
                  <c:v>9772</c:v>
                </c:pt>
                <c:pt idx="9798">
                  <c:v>9773</c:v>
                </c:pt>
                <c:pt idx="9799">
                  <c:v>9774</c:v>
                </c:pt>
                <c:pt idx="9800">
                  <c:v>9775</c:v>
                </c:pt>
                <c:pt idx="9801">
                  <c:v>9776</c:v>
                </c:pt>
                <c:pt idx="9802">
                  <c:v>9777</c:v>
                </c:pt>
                <c:pt idx="9803">
                  <c:v>9778</c:v>
                </c:pt>
                <c:pt idx="9804">
                  <c:v>9779</c:v>
                </c:pt>
                <c:pt idx="9805">
                  <c:v>9780</c:v>
                </c:pt>
                <c:pt idx="9806">
                  <c:v>9781</c:v>
                </c:pt>
                <c:pt idx="9807">
                  <c:v>9782</c:v>
                </c:pt>
                <c:pt idx="9808">
                  <c:v>9783</c:v>
                </c:pt>
                <c:pt idx="9809">
                  <c:v>9784</c:v>
                </c:pt>
                <c:pt idx="9810">
                  <c:v>9785</c:v>
                </c:pt>
                <c:pt idx="9811">
                  <c:v>9786</c:v>
                </c:pt>
                <c:pt idx="9812">
                  <c:v>9787</c:v>
                </c:pt>
                <c:pt idx="9813">
                  <c:v>9788</c:v>
                </c:pt>
                <c:pt idx="9814">
                  <c:v>9789</c:v>
                </c:pt>
                <c:pt idx="9815">
                  <c:v>9790</c:v>
                </c:pt>
                <c:pt idx="9816">
                  <c:v>9791</c:v>
                </c:pt>
                <c:pt idx="9817">
                  <c:v>9792</c:v>
                </c:pt>
                <c:pt idx="9818">
                  <c:v>9793</c:v>
                </c:pt>
                <c:pt idx="9819">
                  <c:v>9794</c:v>
                </c:pt>
                <c:pt idx="9820">
                  <c:v>9795</c:v>
                </c:pt>
                <c:pt idx="9821">
                  <c:v>9796</c:v>
                </c:pt>
                <c:pt idx="9822">
                  <c:v>9797</c:v>
                </c:pt>
                <c:pt idx="9823">
                  <c:v>9798</c:v>
                </c:pt>
                <c:pt idx="9824">
                  <c:v>9799</c:v>
                </c:pt>
                <c:pt idx="9825">
                  <c:v>9800</c:v>
                </c:pt>
                <c:pt idx="9826">
                  <c:v>9801</c:v>
                </c:pt>
                <c:pt idx="9827">
                  <c:v>9802</c:v>
                </c:pt>
                <c:pt idx="9828">
                  <c:v>9803</c:v>
                </c:pt>
                <c:pt idx="9829">
                  <c:v>9804</c:v>
                </c:pt>
                <c:pt idx="9830">
                  <c:v>9805</c:v>
                </c:pt>
                <c:pt idx="9831">
                  <c:v>9806</c:v>
                </c:pt>
                <c:pt idx="9832">
                  <c:v>9807</c:v>
                </c:pt>
                <c:pt idx="9833">
                  <c:v>9808</c:v>
                </c:pt>
                <c:pt idx="9834">
                  <c:v>9809</c:v>
                </c:pt>
                <c:pt idx="9835">
                  <c:v>9810</c:v>
                </c:pt>
                <c:pt idx="9836">
                  <c:v>9811</c:v>
                </c:pt>
                <c:pt idx="9837">
                  <c:v>9812</c:v>
                </c:pt>
                <c:pt idx="9838">
                  <c:v>9813</c:v>
                </c:pt>
                <c:pt idx="9839">
                  <c:v>9814</c:v>
                </c:pt>
                <c:pt idx="9840">
                  <c:v>9815</c:v>
                </c:pt>
                <c:pt idx="9841">
                  <c:v>9816</c:v>
                </c:pt>
                <c:pt idx="9842">
                  <c:v>9817</c:v>
                </c:pt>
                <c:pt idx="9843">
                  <c:v>9818</c:v>
                </c:pt>
                <c:pt idx="9844">
                  <c:v>9819</c:v>
                </c:pt>
                <c:pt idx="9845">
                  <c:v>9820</c:v>
                </c:pt>
                <c:pt idx="9846">
                  <c:v>9821</c:v>
                </c:pt>
                <c:pt idx="9847">
                  <c:v>9822</c:v>
                </c:pt>
                <c:pt idx="9848">
                  <c:v>9823</c:v>
                </c:pt>
                <c:pt idx="9849">
                  <c:v>9824</c:v>
                </c:pt>
                <c:pt idx="9850">
                  <c:v>9825</c:v>
                </c:pt>
                <c:pt idx="9851">
                  <c:v>9826</c:v>
                </c:pt>
                <c:pt idx="9852">
                  <c:v>9827</c:v>
                </c:pt>
                <c:pt idx="9853">
                  <c:v>9828</c:v>
                </c:pt>
                <c:pt idx="9854">
                  <c:v>9829</c:v>
                </c:pt>
                <c:pt idx="9855">
                  <c:v>9830</c:v>
                </c:pt>
                <c:pt idx="9856">
                  <c:v>9831</c:v>
                </c:pt>
                <c:pt idx="9857">
                  <c:v>9832</c:v>
                </c:pt>
                <c:pt idx="9858">
                  <c:v>9833</c:v>
                </c:pt>
                <c:pt idx="9859">
                  <c:v>9834</c:v>
                </c:pt>
                <c:pt idx="9860">
                  <c:v>9835</c:v>
                </c:pt>
                <c:pt idx="9861">
                  <c:v>9836</c:v>
                </c:pt>
                <c:pt idx="9862">
                  <c:v>9837</c:v>
                </c:pt>
                <c:pt idx="9863">
                  <c:v>9838</c:v>
                </c:pt>
                <c:pt idx="9864">
                  <c:v>9839</c:v>
                </c:pt>
                <c:pt idx="9865">
                  <c:v>9840</c:v>
                </c:pt>
                <c:pt idx="9866">
                  <c:v>9841</c:v>
                </c:pt>
                <c:pt idx="9867">
                  <c:v>9842</c:v>
                </c:pt>
                <c:pt idx="9868">
                  <c:v>9843</c:v>
                </c:pt>
                <c:pt idx="9869">
                  <c:v>9844</c:v>
                </c:pt>
                <c:pt idx="9870">
                  <c:v>9845</c:v>
                </c:pt>
                <c:pt idx="9871">
                  <c:v>9846</c:v>
                </c:pt>
                <c:pt idx="9872">
                  <c:v>9847</c:v>
                </c:pt>
                <c:pt idx="9873">
                  <c:v>9848</c:v>
                </c:pt>
                <c:pt idx="9874">
                  <c:v>9849</c:v>
                </c:pt>
                <c:pt idx="9875">
                  <c:v>9850</c:v>
                </c:pt>
                <c:pt idx="9876">
                  <c:v>9851</c:v>
                </c:pt>
                <c:pt idx="9877">
                  <c:v>9852</c:v>
                </c:pt>
                <c:pt idx="9878">
                  <c:v>9853</c:v>
                </c:pt>
                <c:pt idx="9879">
                  <c:v>9854</c:v>
                </c:pt>
                <c:pt idx="9880">
                  <c:v>9855</c:v>
                </c:pt>
                <c:pt idx="9881">
                  <c:v>9856</c:v>
                </c:pt>
                <c:pt idx="9882">
                  <c:v>9857</c:v>
                </c:pt>
                <c:pt idx="9883">
                  <c:v>9858</c:v>
                </c:pt>
                <c:pt idx="9884">
                  <c:v>9859</c:v>
                </c:pt>
                <c:pt idx="9885">
                  <c:v>9860</c:v>
                </c:pt>
                <c:pt idx="9886">
                  <c:v>9861</c:v>
                </c:pt>
                <c:pt idx="9887">
                  <c:v>9862</c:v>
                </c:pt>
                <c:pt idx="9888">
                  <c:v>9863</c:v>
                </c:pt>
                <c:pt idx="9889">
                  <c:v>9864</c:v>
                </c:pt>
                <c:pt idx="9890">
                  <c:v>9865</c:v>
                </c:pt>
                <c:pt idx="9891">
                  <c:v>9866</c:v>
                </c:pt>
                <c:pt idx="9892">
                  <c:v>9867</c:v>
                </c:pt>
                <c:pt idx="9893">
                  <c:v>9868</c:v>
                </c:pt>
                <c:pt idx="9894">
                  <c:v>9869</c:v>
                </c:pt>
                <c:pt idx="9895">
                  <c:v>9870</c:v>
                </c:pt>
                <c:pt idx="9896">
                  <c:v>9871</c:v>
                </c:pt>
                <c:pt idx="9897">
                  <c:v>9872</c:v>
                </c:pt>
                <c:pt idx="9898">
                  <c:v>9873</c:v>
                </c:pt>
                <c:pt idx="9899">
                  <c:v>9874</c:v>
                </c:pt>
                <c:pt idx="9900">
                  <c:v>9875</c:v>
                </c:pt>
                <c:pt idx="9901">
                  <c:v>9876</c:v>
                </c:pt>
                <c:pt idx="9902">
                  <c:v>9877</c:v>
                </c:pt>
                <c:pt idx="9903">
                  <c:v>9878</c:v>
                </c:pt>
                <c:pt idx="9904">
                  <c:v>9879</c:v>
                </c:pt>
                <c:pt idx="9905">
                  <c:v>9880</c:v>
                </c:pt>
                <c:pt idx="9906">
                  <c:v>9881</c:v>
                </c:pt>
                <c:pt idx="9907">
                  <c:v>9882</c:v>
                </c:pt>
                <c:pt idx="9908">
                  <c:v>9883</c:v>
                </c:pt>
                <c:pt idx="9909">
                  <c:v>9884</c:v>
                </c:pt>
                <c:pt idx="9910">
                  <c:v>9885</c:v>
                </c:pt>
                <c:pt idx="9911">
                  <c:v>9886</c:v>
                </c:pt>
                <c:pt idx="9912">
                  <c:v>9887</c:v>
                </c:pt>
                <c:pt idx="9913">
                  <c:v>9888</c:v>
                </c:pt>
                <c:pt idx="9914">
                  <c:v>9889</c:v>
                </c:pt>
                <c:pt idx="9915">
                  <c:v>9890</c:v>
                </c:pt>
                <c:pt idx="9916">
                  <c:v>9891</c:v>
                </c:pt>
                <c:pt idx="9917">
                  <c:v>9892</c:v>
                </c:pt>
                <c:pt idx="9918">
                  <c:v>9893</c:v>
                </c:pt>
                <c:pt idx="9919">
                  <c:v>9894</c:v>
                </c:pt>
                <c:pt idx="9920">
                  <c:v>9895</c:v>
                </c:pt>
                <c:pt idx="9921">
                  <c:v>9896</c:v>
                </c:pt>
                <c:pt idx="9922">
                  <c:v>9897</c:v>
                </c:pt>
                <c:pt idx="9923">
                  <c:v>9898</c:v>
                </c:pt>
                <c:pt idx="9924">
                  <c:v>9899</c:v>
                </c:pt>
                <c:pt idx="9925">
                  <c:v>9900</c:v>
                </c:pt>
                <c:pt idx="9926">
                  <c:v>9901</c:v>
                </c:pt>
                <c:pt idx="9927">
                  <c:v>9902</c:v>
                </c:pt>
                <c:pt idx="9928">
                  <c:v>9903</c:v>
                </c:pt>
                <c:pt idx="9929">
                  <c:v>9904</c:v>
                </c:pt>
                <c:pt idx="9930">
                  <c:v>9905</c:v>
                </c:pt>
                <c:pt idx="9931">
                  <c:v>9906</c:v>
                </c:pt>
                <c:pt idx="9932">
                  <c:v>9907</c:v>
                </c:pt>
                <c:pt idx="9933">
                  <c:v>9908</c:v>
                </c:pt>
                <c:pt idx="9934">
                  <c:v>9909</c:v>
                </c:pt>
                <c:pt idx="9935">
                  <c:v>9910</c:v>
                </c:pt>
                <c:pt idx="9936">
                  <c:v>9911</c:v>
                </c:pt>
                <c:pt idx="9937">
                  <c:v>9912</c:v>
                </c:pt>
                <c:pt idx="9938">
                  <c:v>9913</c:v>
                </c:pt>
                <c:pt idx="9939">
                  <c:v>9914</c:v>
                </c:pt>
                <c:pt idx="9940">
                  <c:v>9915</c:v>
                </c:pt>
                <c:pt idx="9941">
                  <c:v>9916</c:v>
                </c:pt>
                <c:pt idx="9942">
                  <c:v>9917</c:v>
                </c:pt>
                <c:pt idx="9943">
                  <c:v>9918</c:v>
                </c:pt>
                <c:pt idx="9944">
                  <c:v>9919</c:v>
                </c:pt>
                <c:pt idx="9945">
                  <c:v>9920</c:v>
                </c:pt>
                <c:pt idx="9946">
                  <c:v>9921</c:v>
                </c:pt>
                <c:pt idx="9947">
                  <c:v>9922</c:v>
                </c:pt>
                <c:pt idx="9948">
                  <c:v>9923</c:v>
                </c:pt>
                <c:pt idx="9949">
                  <c:v>9924</c:v>
                </c:pt>
                <c:pt idx="9950">
                  <c:v>9925</c:v>
                </c:pt>
                <c:pt idx="9951">
                  <c:v>9926</c:v>
                </c:pt>
                <c:pt idx="9952">
                  <c:v>9927</c:v>
                </c:pt>
                <c:pt idx="9953">
                  <c:v>9928</c:v>
                </c:pt>
                <c:pt idx="9954">
                  <c:v>9929</c:v>
                </c:pt>
                <c:pt idx="9955">
                  <c:v>9930</c:v>
                </c:pt>
                <c:pt idx="9956">
                  <c:v>9931</c:v>
                </c:pt>
                <c:pt idx="9957">
                  <c:v>9932</c:v>
                </c:pt>
                <c:pt idx="9958">
                  <c:v>9933</c:v>
                </c:pt>
                <c:pt idx="9959">
                  <c:v>9934</c:v>
                </c:pt>
                <c:pt idx="9960">
                  <c:v>9935</c:v>
                </c:pt>
                <c:pt idx="9961">
                  <c:v>9936</c:v>
                </c:pt>
                <c:pt idx="9962">
                  <c:v>9937</c:v>
                </c:pt>
                <c:pt idx="9963">
                  <c:v>9938</c:v>
                </c:pt>
                <c:pt idx="9964">
                  <c:v>9939</c:v>
                </c:pt>
                <c:pt idx="9965">
                  <c:v>9940</c:v>
                </c:pt>
                <c:pt idx="9966">
                  <c:v>9941</c:v>
                </c:pt>
                <c:pt idx="9967">
                  <c:v>9942</c:v>
                </c:pt>
                <c:pt idx="9968">
                  <c:v>9943</c:v>
                </c:pt>
                <c:pt idx="9969">
                  <c:v>9944</c:v>
                </c:pt>
                <c:pt idx="9970">
                  <c:v>9945</c:v>
                </c:pt>
                <c:pt idx="9971">
                  <c:v>9946</c:v>
                </c:pt>
                <c:pt idx="9972">
                  <c:v>9947</c:v>
                </c:pt>
                <c:pt idx="9973">
                  <c:v>9948</c:v>
                </c:pt>
                <c:pt idx="9974">
                  <c:v>9949</c:v>
                </c:pt>
                <c:pt idx="9975">
                  <c:v>9950</c:v>
                </c:pt>
                <c:pt idx="9976">
                  <c:v>9951</c:v>
                </c:pt>
                <c:pt idx="9977">
                  <c:v>9952</c:v>
                </c:pt>
                <c:pt idx="9978">
                  <c:v>9953</c:v>
                </c:pt>
                <c:pt idx="9979">
                  <c:v>9954</c:v>
                </c:pt>
                <c:pt idx="9980">
                  <c:v>9955</c:v>
                </c:pt>
                <c:pt idx="9981">
                  <c:v>9956</c:v>
                </c:pt>
                <c:pt idx="9982">
                  <c:v>9957</c:v>
                </c:pt>
                <c:pt idx="9983">
                  <c:v>9958</c:v>
                </c:pt>
                <c:pt idx="9984">
                  <c:v>9959</c:v>
                </c:pt>
                <c:pt idx="9985">
                  <c:v>9960</c:v>
                </c:pt>
                <c:pt idx="9986">
                  <c:v>9961</c:v>
                </c:pt>
                <c:pt idx="9987">
                  <c:v>9962</c:v>
                </c:pt>
                <c:pt idx="9988">
                  <c:v>9963</c:v>
                </c:pt>
                <c:pt idx="9989">
                  <c:v>9964</c:v>
                </c:pt>
                <c:pt idx="9990">
                  <c:v>9965</c:v>
                </c:pt>
                <c:pt idx="9991">
                  <c:v>9966</c:v>
                </c:pt>
                <c:pt idx="9992">
                  <c:v>9967</c:v>
                </c:pt>
                <c:pt idx="9993">
                  <c:v>9968</c:v>
                </c:pt>
                <c:pt idx="9994">
                  <c:v>9969</c:v>
                </c:pt>
                <c:pt idx="9995">
                  <c:v>9970</c:v>
                </c:pt>
                <c:pt idx="9996">
                  <c:v>9971</c:v>
                </c:pt>
                <c:pt idx="9997">
                  <c:v>9972</c:v>
                </c:pt>
                <c:pt idx="9998">
                  <c:v>9973</c:v>
                </c:pt>
              </c:numCache>
            </c:numRef>
          </c:xVal>
          <c:yVal>
            <c:numRef>
              <c:f>ilc50lW!$J$1</c:f>
              <c:numCache>
                <c:formatCode>General</c:formatCode>
                <c:ptCount val="1"/>
                <c:pt idx="0">
                  <c:v>0</c:v>
                </c:pt>
              </c:numCache>
            </c:numRef>
          </c:yVal>
        </c:ser>
        <c:axId val="49480448"/>
        <c:axId val="49482368"/>
      </c:scatterChart>
      <c:valAx>
        <c:axId val="49480448"/>
        <c:scaling>
          <c:orientation val="minMax"/>
          <c:max val="20000"/>
          <c:min val="-500"/>
        </c:scaling>
        <c:axPos val="b"/>
        <c:majorGridlines>
          <c:spPr>
            <a:ln>
              <a:solidFill>
                <a:schemeClr val="bg1">
                  <a:lumMod val="75000"/>
                </a:schemeClr>
              </a:solidFill>
              <a:prstDash val="sysDash"/>
            </a:ln>
          </c:spPr>
        </c:majorGridlines>
        <c:title>
          <c:tx>
            <c:rich>
              <a:bodyPr/>
              <a:lstStyle/>
              <a:p>
                <a:pPr>
                  <a:defRPr sz="1600" b="0"/>
                </a:pPr>
                <a:r>
                  <a:rPr lang="en-US" sz="1600" b="0"/>
                  <a:t>Distance</a:t>
                </a:r>
                <a:r>
                  <a:rPr lang="en-US" sz="1600" b="0" baseline="0"/>
                  <a:t> after a bunch center [mm]</a:t>
                </a:r>
                <a:endParaRPr lang="en-US" sz="1600" b="0"/>
              </a:p>
            </c:rich>
          </c:tx>
          <c:layout>
            <c:manualLayout>
              <c:xMode val="edge"/>
              <c:yMode val="edge"/>
              <c:x val="0.38647572562201793"/>
              <c:y val="0.93111078096370026"/>
            </c:manualLayout>
          </c:layout>
        </c:title>
        <c:numFmt formatCode="General" sourceLinked="1"/>
        <c:tickLblPos val="nextTo"/>
        <c:txPr>
          <a:bodyPr rot="-5400000" vert="horz"/>
          <a:lstStyle/>
          <a:p>
            <a:pPr>
              <a:defRPr/>
            </a:pPr>
            <a:endParaRPr lang="en-US"/>
          </a:p>
        </c:txPr>
        <c:crossAx val="49482368"/>
        <c:crossesAt val="-2"/>
        <c:crossBetween val="midCat"/>
        <c:majorUnit val="500"/>
      </c:valAx>
      <c:valAx>
        <c:axId val="49482368"/>
        <c:scaling>
          <c:orientation val="minMax"/>
          <c:max val="2"/>
          <c:min val="-2"/>
        </c:scaling>
        <c:axPos val="l"/>
        <c:majorGridlines>
          <c:spPr>
            <a:ln>
              <a:solidFill>
                <a:schemeClr val="bg1">
                  <a:lumMod val="85000"/>
                </a:schemeClr>
              </a:solidFill>
              <a:prstDash val="sys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600" b="0"/>
                </a:pPr>
                <a:r>
                  <a:rPr lang="en-US" sz="1600" b="0"/>
                  <a:t>Wake</a:t>
                </a:r>
                <a:r>
                  <a:rPr lang="en-US" sz="1600" b="0" baseline="0"/>
                  <a:t> potential [V/pC]</a:t>
                </a:r>
                <a:endParaRPr lang="en-US" sz="1600" b="0"/>
              </a:p>
            </c:rich>
          </c:tx>
        </c:title>
        <c:numFmt formatCode="General" sourceLinked="0"/>
        <c:tickLblPos val="nextTo"/>
        <c:crossAx val="49480448"/>
        <c:crosses val="autoZero"/>
        <c:crossBetween val="midCat"/>
      </c:valAx>
    </c:plotArea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b="0"/>
            </a:pPr>
            <a:r>
              <a:rPr lang="en-US" b="0"/>
              <a:t>Longitudinal trapped modes in IR</a:t>
            </a:r>
          </a:p>
        </c:rich>
      </c:tx>
      <c:overlay val="1"/>
    </c:title>
    <c:plotArea>
      <c:layout>
        <c:manualLayout>
          <c:layoutTarget val="inner"/>
          <c:xMode val="edge"/>
          <c:yMode val="edge"/>
          <c:x val="8.8550347833514856E-2"/>
          <c:y val="0.10682683456915079"/>
          <c:w val="0.82052573356366465"/>
          <c:h val="0.74324900411109973"/>
        </c:manualLayout>
      </c:layout>
      <c:scatterChart>
        <c:scatterStyle val="lineMarker"/>
        <c:ser>
          <c:idx val="2"/>
          <c:order val="2"/>
          <c:tx>
            <c:strRef>
              <c:f>illongwF!$D$1</c:f>
              <c:strCache>
                <c:ptCount val="1"/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illongwF!$A$2:$A$500</c:f>
              <c:numCache>
                <c:formatCode>0.00E+00</c:formatCode>
                <c:ptCount val="499"/>
                <c:pt idx="0">
                  <c:v>1.4988870000000022E-2</c:v>
                </c:pt>
                <c:pt idx="1">
                  <c:v>2.9977750000000001E-2</c:v>
                </c:pt>
                <c:pt idx="2">
                  <c:v>4.4966620000000151E-2</c:v>
                </c:pt>
                <c:pt idx="3">
                  <c:v>5.995549000000009E-2</c:v>
                </c:pt>
                <c:pt idx="4">
                  <c:v>7.4944360000000002E-2</c:v>
                </c:pt>
                <c:pt idx="5">
                  <c:v>8.9933239999999998E-2</c:v>
                </c:pt>
                <c:pt idx="6">
                  <c:v>0.10492210000000013</c:v>
                </c:pt>
                <c:pt idx="7">
                  <c:v>0.119911</c:v>
                </c:pt>
                <c:pt idx="8">
                  <c:v>0.13489989999999999</c:v>
                </c:pt>
                <c:pt idx="9">
                  <c:v>0.14988870000000001</c:v>
                </c:pt>
                <c:pt idx="10">
                  <c:v>0.16487759999999987</c:v>
                </c:pt>
                <c:pt idx="11">
                  <c:v>0.17986650000000001</c:v>
                </c:pt>
                <c:pt idx="12">
                  <c:v>0.19485530000000001</c:v>
                </c:pt>
                <c:pt idx="13">
                  <c:v>0.20984420000000029</c:v>
                </c:pt>
                <c:pt idx="14">
                  <c:v>0.22483310000000001</c:v>
                </c:pt>
                <c:pt idx="15">
                  <c:v>0.23982200000000001</c:v>
                </c:pt>
                <c:pt idx="16">
                  <c:v>0.2548108000000005</c:v>
                </c:pt>
                <c:pt idx="17">
                  <c:v>0.26979969999999998</c:v>
                </c:pt>
                <c:pt idx="18">
                  <c:v>0.28478860000000045</c:v>
                </c:pt>
                <c:pt idx="19">
                  <c:v>0.29977740000000008</c:v>
                </c:pt>
                <c:pt idx="20">
                  <c:v>0.31476630000000044</c:v>
                </c:pt>
                <c:pt idx="21">
                  <c:v>0.32975520000000008</c:v>
                </c:pt>
                <c:pt idx="22">
                  <c:v>0.3447441</c:v>
                </c:pt>
                <c:pt idx="23">
                  <c:v>0.35973300000000002</c:v>
                </c:pt>
                <c:pt idx="24">
                  <c:v>0.37472180000000038</c:v>
                </c:pt>
                <c:pt idx="25">
                  <c:v>0.38971070000000058</c:v>
                </c:pt>
                <c:pt idx="26">
                  <c:v>0.40469960000000005</c:v>
                </c:pt>
                <c:pt idx="27">
                  <c:v>0.41968840000000057</c:v>
                </c:pt>
                <c:pt idx="28">
                  <c:v>0.43467730000000032</c:v>
                </c:pt>
                <c:pt idx="29">
                  <c:v>0.44966620000000002</c:v>
                </c:pt>
                <c:pt idx="30">
                  <c:v>0.46465510000000004</c:v>
                </c:pt>
                <c:pt idx="31">
                  <c:v>0.47964390000000001</c:v>
                </c:pt>
                <c:pt idx="32">
                  <c:v>0.49463280000000032</c:v>
                </c:pt>
                <c:pt idx="33">
                  <c:v>0.50962170000000062</c:v>
                </c:pt>
                <c:pt idx="34">
                  <c:v>0.52461060000000004</c:v>
                </c:pt>
                <c:pt idx="35">
                  <c:v>0.53959939999999951</c:v>
                </c:pt>
                <c:pt idx="36">
                  <c:v>0.55458829999999959</c:v>
                </c:pt>
                <c:pt idx="37">
                  <c:v>0.56957720000000001</c:v>
                </c:pt>
                <c:pt idx="38">
                  <c:v>0.58456609999999809</c:v>
                </c:pt>
                <c:pt idx="39">
                  <c:v>0.59955489999999956</c:v>
                </c:pt>
                <c:pt idx="40">
                  <c:v>0.61454379999999997</c:v>
                </c:pt>
                <c:pt idx="41">
                  <c:v>0.6295326999999995</c:v>
                </c:pt>
                <c:pt idx="42">
                  <c:v>0.64452150000000064</c:v>
                </c:pt>
                <c:pt idx="43">
                  <c:v>0.65951040000000005</c:v>
                </c:pt>
                <c:pt idx="44">
                  <c:v>0.67449930000000113</c:v>
                </c:pt>
                <c:pt idx="45">
                  <c:v>0.6894882</c:v>
                </c:pt>
                <c:pt idx="46">
                  <c:v>0.70447700000000002</c:v>
                </c:pt>
                <c:pt idx="47">
                  <c:v>0.71946589999999999</c:v>
                </c:pt>
                <c:pt idx="48">
                  <c:v>0.73445479999999996</c:v>
                </c:pt>
                <c:pt idx="49">
                  <c:v>0.74944370000000005</c:v>
                </c:pt>
                <c:pt idx="50">
                  <c:v>0.76443249999999996</c:v>
                </c:pt>
                <c:pt idx="51">
                  <c:v>0.77942140000000115</c:v>
                </c:pt>
                <c:pt idx="52">
                  <c:v>0.79441029999999957</c:v>
                </c:pt>
                <c:pt idx="53">
                  <c:v>0.80939910000000004</c:v>
                </c:pt>
                <c:pt idx="54">
                  <c:v>0.82438800000000001</c:v>
                </c:pt>
                <c:pt idx="55">
                  <c:v>0.83937689999999998</c:v>
                </c:pt>
                <c:pt idx="56">
                  <c:v>0.85436579999999951</c:v>
                </c:pt>
                <c:pt idx="57">
                  <c:v>0.86935470000000004</c:v>
                </c:pt>
                <c:pt idx="58">
                  <c:v>0.8843434999999995</c:v>
                </c:pt>
                <c:pt idx="59">
                  <c:v>0.89933239999999859</c:v>
                </c:pt>
                <c:pt idx="60">
                  <c:v>0.9143211999999995</c:v>
                </c:pt>
                <c:pt idx="61">
                  <c:v>0.92931009999999958</c:v>
                </c:pt>
                <c:pt idx="62">
                  <c:v>0.94429900000000089</c:v>
                </c:pt>
                <c:pt idx="63">
                  <c:v>0.95928789999999997</c:v>
                </c:pt>
                <c:pt idx="64">
                  <c:v>0.9742767</c:v>
                </c:pt>
                <c:pt idx="65">
                  <c:v>0.98926559999999897</c:v>
                </c:pt>
                <c:pt idx="66">
                  <c:v>1.004254</c:v>
                </c:pt>
                <c:pt idx="67">
                  <c:v>1.0192429999999999</c:v>
                </c:pt>
                <c:pt idx="68">
                  <c:v>1.034232</c:v>
                </c:pt>
                <c:pt idx="69">
                  <c:v>1.0492209999999982</c:v>
                </c:pt>
                <c:pt idx="70">
                  <c:v>1.0642100000000001</c:v>
                </c:pt>
                <c:pt idx="71">
                  <c:v>1.0791989999999998</c:v>
                </c:pt>
                <c:pt idx="72">
                  <c:v>1.0941880000000017</c:v>
                </c:pt>
                <c:pt idx="73">
                  <c:v>1.1091770000000001</c:v>
                </c:pt>
                <c:pt idx="74">
                  <c:v>1.124166</c:v>
                </c:pt>
                <c:pt idx="75">
                  <c:v>1.139154</c:v>
                </c:pt>
                <c:pt idx="76">
                  <c:v>1.1541430000000001</c:v>
                </c:pt>
                <c:pt idx="77">
                  <c:v>1.1691320000000001</c:v>
                </c:pt>
                <c:pt idx="78">
                  <c:v>1.184121</c:v>
                </c:pt>
                <c:pt idx="79">
                  <c:v>1.1991099999999999</c:v>
                </c:pt>
                <c:pt idx="80">
                  <c:v>1.2140989999999998</c:v>
                </c:pt>
                <c:pt idx="81">
                  <c:v>1.229088</c:v>
                </c:pt>
                <c:pt idx="82">
                  <c:v>1.244076</c:v>
                </c:pt>
                <c:pt idx="83">
                  <c:v>1.2590649999999981</c:v>
                </c:pt>
                <c:pt idx="84">
                  <c:v>1.274054</c:v>
                </c:pt>
                <c:pt idx="85">
                  <c:v>1.2890429999999999</c:v>
                </c:pt>
                <c:pt idx="86">
                  <c:v>1.3040320000000001</c:v>
                </c:pt>
                <c:pt idx="87">
                  <c:v>1.3190209999999998</c:v>
                </c:pt>
                <c:pt idx="88">
                  <c:v>1.3340099999999999</c:v>
                </c:pt>
                <c:pt idx="89">
                  <c:v>1.3489989999999998</c:v>
                </c:pt>
                <c:pt idx="90">
                  <c:v>1.3639870000000001</c:v>
                </c:pt>
                <c:pt idx="91">
                  <c:v>1.378976</c:v>
                </c:pt>
                <c:pt idx="92">
                  <c:v>1.3939649999999979</c:v>
                </c:pt>
                <c:pt idx="93">
                  <c:v>1.4089539999999998</c:v>
                </c:pt>
                <c:pt idx="94">
                  <c:v>1.4239429999999982</c:v>
                </c:pt>
                <c:pt idx="95">
                  <c:v>1.4389319999999981</c:v>
                </c:pt>
                <c:pt idx="96">
                  <c:v>1.4539209999999974</c:v>
                </c:pt>
                <c:pt idx="97">
                  <c:v>1.4689099999999982</c:v>
                </c:pt>
                <c:pt idx="98">
                  <c:v>1.4838979999999982</c:v>
                </c:pt>
                <c:pt idx="99">
                  <c:v>1.4988870000000001</c:v>
                </c:pt>
                <c:pt idx="100">
                  <c:v>1.5138759999999998</c:v>
                </c:pt>
                <c:pt idx="101">
                  <c:v>1.5288649999999981</c:v>
                </c:pt>
                <c:pt idx="102">
                  <c:v>1.5438539999999998</c:v>
                </c:pt>
                <c:pt idx="103">
                  <c:v>1.558843</c:v>
                </c:pt>
                <c:pt idx="104">
                  <c:v>1.5738319999999979</c:v>
                </c:pt>
                <c:pt idx="105">
                  <c:v>1.5888209999999998</c:v>
                </c:pt>
                <c:pt idx="106">
                  <c:v>1.6038089999999998</c:v>
                </c:pt>
                <c:pt idx="107">
                  <c:v>1.618798</c:v>
                </c:pt>
                <c:pt idx="108">
                  <c:v>1.6337870000000001</c:v>
                </c:pt>
                <c:pt idx="109">
                  <c:v>1.648776</c:v>
                </c:pt>
                <c:pt idx="110">
                  <c:v>1.6637649999999982</c:v>
                </c:pt>
                <c:pt idx="111">
                  <c:v>1.6787540000000001</c:v>
                </c:pt>
                <c:pt idx="112">
                  <c:v>1.693743</c:v>
                </c:pt>
                <c:pt idx="113">
                  <c:v>1.7087319999999981</c:v>
                </c:pt>
                <c:pt idx="114">
                  <c:v>1.7237199999999981</c:v>
                </c:pt>
                <c:pt idx="115">
                  <c:v>1.7387089999999998</c:v>
                </c:pt>
                <c:pt idx="116">
                  <c:v>1.7536979999999998</c:v>
                </c:pt>
                <c:pt idx="117">
                  <c:v>1.7686869999999999</c:v>
                </c:pt>
                <c:pt idx="118">
                  <c:v>1.7836759999999998</c:v>
                </c:pt>
                <c:pt idx="119">
                  <c:v>1.798665</c:v>
                </c:pt>
                <c:pt idx="120">
                  <c:v>1.8136539999999999</c:v>
                </c:pt>
                <c:pt idx="121">
                  <c:v>1.8286420000000001</c:v>
                </c:pt>
                <c:pt idx="122">
                  <c:v>1.8436309999999998</c:v>
                </c:pt>
                <c:pt idx="123">
                  <c:v>1.8586199999999999</c:v>
                </c:pt>
                <c:pt idx="124">
                  <c:v>1.8736089999999999</c:v>
                </c:pt>
                <c:pt idx="125">
                  <c:v>1.888598</c:v>
                </c:pt>
                <c:pt idx="126">
                  <c:v>1.9035869999999999</c:v>
                </c:pt>
                <c:pt idx="127">
                  <c:v>1.9185760000000001</c:v>
                </c:pt>
                <c:pt idx="128">
                  <c:v>1.933565</c:v>
                </c:pt>
                <c:pt idx="129">
                  <c:v>1.9485530000000018</c:v>
                </c:pt>
                <c:pt idx="130">
                  <c:v>1.9635419999999999</c:v>
                </c:pt>
                <c:pt idx="131">
                  <c:v>1.978531</c:v>
                </c:pt>
                <c:pt idx="132">
                  <c:v>1.99352</c:v>
                </c:pt>
                <c:pt idx="133">
                  <c:v>2.0085090000000001</c:v>
                </c:pt>
                <c:pt idx="134">
                  <c:v>2.023498</c:v>
                </c:pt>
                <c:pt idx="135">
                  <c:v>2.0384869999999977</c:v>
                </c:pt>
                <c:pt idx="136">
                  <c:v>2.0534759999999967</c:v>
                </c:pt>
                <c:pt idx="137">
                  <c:v>2.0684649999999998</c:v>
                </c:pt>
                <c:pt idx="138">
                  <c:v>2.083453</c:v>
                </c:pt>
                <c:pt idx="139">
                  <c:v>2.0984419999999977</c:v>
                </c:pt>
                <c:pt idx="140">
                  <c:v>2.1134309999999998</c:v>
                </c:pt>
                <c:pt idx="141">
                  <c:v>2.1284200000000002</c:v>
                </c:pt>
                <c:pt idx="142">
                  <c:v>2.1434090000000001</c:v>
                </c:pt>
                <c:pt idx="143">
                  <c:v>2.158398</c:v>
                </c:pt>
                <c:pt idx="144">
                  <c:v>2.1733870000000035</c:v>
                </c:pt>
                <c:pt idx="145">
                  <c:v>2.1883750000000002</c:v>
                </c:pt>
                <c:pt idx="146">
                  <c:v>2.2033640000000045</c:v>
                </c:pt>
                <c:pt idx="147">
                  <c:v>2.218353</c:v>
                </c:pt>
                <c:pt idx="148">
                  <c:v>2.2333419999999999</c:v>
                </c:pt>
                <c:pt idx="149">
                  <c:v>2.2483310000000056</c:v>
                </c:pt>
                <c:pt idx="150">
                  <c:v>2.263320000000006</c:v>
                </c:pt>
                <c:pt idx="151">
                  <c:v>2.2783090000000001</c:v>
                </c:pt>
                <c:pt idx="152">
                  <c:v>2.2932980000000001</c:v>
                </c:pt>
                <c:pt idx="153">
                  <c:v>2.3082859999999967</c:v>
                </c:pt>
                <c:pt idx="154">
                  <c:v>2.3232749999999998</c:v>
                </c:pt>
                <c:pt idx="155">
                  <c:v>2.3382639999999961</c:v>
                </c:pt>
                <c:pt idx="156">
                  <c:v>2.353252999999996</c:v>
                </c:pt>
                <c:pt idx="157">
                  <c:v>2.3682419999999977</c:v>
                </c:pt>
                <c:pt idx="158">
                  <c:v>2.3832309999999999</c:v>
                </c:pt>
                <c:pt idx="159">
                  <c:v>2.3982199999999967</c:v>
                </c:pt>
                <c:pt idx="160">
                  <c:v>2.4132079999999987</c:v>
                </c:pt>
                <c:pt idx="161">
                  <c:v>2.4281969999999999</c:v>
                </c:pt>
                <c:pt idx="162">
                  <c:v>2.4431859999999999</c:v>
                </c:pt>
                <c:pt idx="163">
                  <c:v>2.4581749999999998</c:v>
                </c:pt>
                <c:pt idx="164">
                  <c:v>2.4731640000000001</c:v>
                </c:pt>
                <c:pt idx="165">
                  <c:v>2.4881530000000001</c:v>
                </c:pt>
                <c:pt idx="166">
                  <c:v>2.503142</c:v>
                </c:pt>
                <c:pt idx="167">
                  <c:v>2.5181309999999999</c:v>
                </c:pt>
                <c:pt idx="168">
                  <c:v>2.5331190000000001</c:v>
                </c:pt>
                <c:pt idx="169">
                  <c:v>2.548108</c:v>
                </c:pt>
                <c:pt idx="170">
                  <c:v>2.5630970000000035</c:v>
                </c:pt>
                <c:pt idx="171">
                  <c:v>2.5780859999999977</c:v>
                </c:pt>
                <c:pt idx="172">
                  <c:v>2.5930749999999998</c:v>
                </c:pt>
                <c:pt idx="173">
                  <c:v>2.6080640000000002</c:v>
                </c:pt>
                <c:pt idx="174">
                  <c:v>2.6230530000000001</c:v>
                </c:pt>
                <c:pt idx="175">
                  <c:v>2.6380419999999987</c:v>
                </c:pt>
                <c:pt idx="176">
                  <c:v>2.6530309999999999</c:v>
                </c:pt>
                <c:pt idx="177">
                  <c:v>2.6680190000000001</c:v>
                </c:pt>
                <c:pt idx="178">
                  <c:v>2.6830080000000001</c:v>
                </c:pt>
                <c:pt idx="179">
                  <c:v>2.6979970000000035</c:v>
                </c:pt>
                <c:pt idx="180">
                  <c:v>2.7129859999999977</c:v>
                </c:pt>
                <c:pt idx="181">
                  <c:v>2.7279750000000011</c:v>
                </c:pt>
                <c:pt idx="182">
                  <c:v>2.7429640000000002</c:v>
                </c:pt>
                <c:pt idx="183">
                  <c:v>2.7579530000000001</c:v>
                </c:pt>
                <c:pt idx="184">
                  <c:v>2.7729419999999987</c:v>
                </c:pt>
                <c:pt idx="185">
                  <c:v>2.7879300000000056</c:v>
                </c:pt>
                <c:pt idx="186">
                  <c:v>2.8029189999999966</c:v>
                </c:pt>
                <c:pt idx="187">
                  <c:v>2.8179079999999987</c:v>
                </c:pt>
                <c:pt idx="188">
                  <c:v>2.8328969999999956</c:v>
                </c:pt>
                <c:pt idx="189">
                  <c:v>2.8478859999999977</c:v>
                </c:pt>
                <c:pt idx="190">
                  <c:v>2.8628749999999967</c:v>
                </c:pt>
                <c:pt idx="191">
                  <c:v>2.8778639999999966</c:v>
                </c:pt>
                <c:pt idx="192">
                  <c:v>2.8928529999999921</c:v>
                </c:pt>
                <c:pt idx="193">
                  <c:v>2.9078409999999977</c:v>
                </c:pt>
                <c:pt idx="194">
                  <c:v>2.9228299999999967</c:v>
                </c:pt>
                <c:pt idx="195">
                  <c:v>2.9378189999999966</c:v>
                </c:pt>
                <c:pt idx="196">
                  <c:v>2.9528079999999957</c:v>
                </c:pt>
                <c:pt idx="197">
                  <c:v>2.967797000000004</c:v>
                </c:pt>
                <c:pt idx="198">
                  <c:v>2.9827859999999977</c:v>
                </c:pt>
                <c:pt idx="199">
                  <c:v>2.9977749999999999</c:v>
                </c:pt>
                <c:pt idx="200">
                  <c:v>3.0127639999999967</c:v>
                </c:pt>
                <c:pt idx="201">
                  <c:v>3.027752</c:v>
                </c:pt>
                <c:pt idx="202">
                  <c:v>3.0427409999999977</c:v>
                </c:pt>
                <c:pt idx="203">
                  <c:v>3.0577299999999998</c:v>
                </c:pt>
                <c:pt idx="204">
                  <c:v>3.0727189999999966</c:v>
                </c:pt>
                <c:pt idx="205">
                  <c:v>3.0877080000000001</c:v>
                </c:pt>
                <c:pt idx="206">
                  <c:v>3.102697</c:v>
                </c:pt>
                <c:pt idx="207">
                  <c:v>3.117686</c:v>
                </c:pt>
                <c:pt idx="208">
                  <c:v>3.1326739999999966</c:v>
                </c:pt>
                <c:pt idx="209">
                  <c:v>3.1476630000000001</c:v>
                </c:pt>
                <c:pt idx="210">
                  <c:v>3.1626519999999987</c:v>
                </c:pt>
                <c:pt idx="211">
                  <c:v>3.1776409999999977</c:v>
                </c:pt>
                <c:pt idx="212">
                  <c:v>3.1926299999999967</c:v>
                </c:pt>
                <c:pt idx="213">
                  <c:v>3.2076190000000002</c:v>
                </c:pt>
                <c:pt idx="214">
                  <c:v>3.2226079999999997</c:v>
                </c:pt>
                <c:pt idx="215">
                  <c:v>3.2375970000000041</c:v>
                </c:pt>
                <c:pt idx="216">
                  <c:v>3.2525849999999998</c:v>
                </c:pt>
                <c:pt idx="217">
                  <c:v>3.2675740000000051</c:v>
                </c:pt>
                <c:pt idx="218">
                  <c:v>3.2825630000000001</c:v>
                </c:pt>
                <c:pt idx="219">
                  <c:v>3.297552</c:v>
                </c:pt>
                <c:pt idx="220">
                  <c:v>3.3125409999999955</c:v>
                </c:pt>
                <c:pt idx="221">
                  <c:v>3.3275299999999999</c:v>
                </c:pt>
                <c:pt idx="222">
                  <c:v>3.3425189999999967</c:v>
                </c:pt>
                <c:pt idx="223">
                  <c:v>3.357507</c:v>
                </c:pt>
                <c:pt idx="224">
                  <c:v>3.3724959999999942</c:v>
                </c:pt>
                <c:pt idx="225">
                  <c:v>3.3874849999999999</c:v>
                </c:pt>
                <c:pt idx="226">
                  <c:v>3.4024739999999967</c:v>
                </c:pt>
                <c:pt idx="227">
                  <c:v>3.4174629999999966</c:v>
                </c:pt>
                <c:pt idx="228">
                  <c:v>3.4324519999999956</c:v>
                </c:pt>
                <c:pt idx="229">
                  <c:v>3.447441</c:v>
                </c:pt>
                <c:pt idx="230">
                  <c:v>3.4624299999999977</c:v>
                </c:pt>
                <c:pt idx="231">
                  <c:v>3.4774189999999967</c:v>
                </c:pt>
                <c:pt idx="232">
                  <c:v>3.492406999999996</c:v>
                </c:pt>
                <c:pt idx="233">
                  <c:v>3.5073960000000035</c:v>
                </c:pt>
                <c:pt idx="234">
                  <c:v>3.5223849999999999</c:v>
                </c:pt>
                <c:pt idx="235">
                  <c:v>3.5373739999999998</c:v>
                </c:pt>
                <c:pt idx="236">
                  <c:v>3.5523629999999966</c:v>
                </c:pt>
                <c:pt idx="237">
                  <c:v>3.5673520000000001</c:v>
                </c:pt>
                <c:pt idx="238">
                  <c:v>3.582341</c:v>
                </c:pt>
                <c:pt idx="239">
                  <c:v>3.5973299999999999</c:v>
                </c:pt>
                <c:pt idx="240">
                  <c:v>3.6123189999999967</c:v>
                </c:pt>
                <c:pt idx="241">
                  <c:v>3.6273070000000041</c:v>
                </c:pt>
                <c:pt idx="242">
                  <c:v>3.642296</c:v>
                </c:pt>
                <c:pt idx="243">
                  <c:v>3.6572849999999999</c:v>
                </c:pt>
                <c:pt idx="244">
                  <c:v>3.6722739999999967</c:v>
                </c:pt>
                <c:pt idx="245">
                  <c:v>3.6872630000000002</c:v>
                </c:pt>
                <c:pt idx="246">
                  <c:v>3.7022519999999997</c:v>
                </c:pt>
                <c:pt idx="247">
                  <c:v>3.717241</c:v>
                </c:pt>
                <c:pt idx="248">
                  <c:v>3.7322289999999967</c:v>
                </c:pt>
                <c:pt idx="249">
                  <c:v>3.7472180000000002</c:v>
                </c:pt>
                <c:pt idx="250">
                  <c:v>3.7622070000000001</c:v>
                </c:pt>
                <c:pt idx="251">
                  <c:v>3.777196000000004</c:v>
                </c:pt>
                <c:pt idx="252">
                  <c:v>3.7921849999999999</c:v>
                </c:pt>
                <c:pt idx="253">
                  <c:v>3.8071739999999998</c:v>
                </c:pt>
                <c:pt idx="254">
                  <c:v>3.8221629999999966</c:v>
                </c:pt>
                <c:pt idx="255">
                  <c:v>3.8371519999999997</c:v>
                </c:pt>
                <c:pt idx="256">
                  <c:v>3.8521399999999977</c:v>
                </c:pt>
                <c:pt idx="257">
                  <c:v>3.8671289999999998</c:v>
                </c:pt>
                <c:pt idx="258">
                  <c:v>3.8821179999999997</c:v>
                </c:pt>
                <c:pt idx="259">
                  <c:v>3.8971070000000001</c:v>
                </c:pt>
                <c:pt idx="260">
                  <c:v>3.9120959999999956</c:v>
                </c:pt>
                <c:pt idx="261">
                  <c:v>3.9270849999999999</c:v>
                </c:pt>
                <c:pt idx="262">
                  <c:v>3.9420739999999967</c:v>
                </c:pt>
                <c:pt idx="263">
                  <c:v>3.9570619999999987</c:v>
                </c:pt>
                <c:pt idx="264">
                  <c:v>3.9720509999999956</c:v>
                </c:pt>
                <c:pt idx="265">
                  <c:v>3.9870399999999999</c:v>
                </c:pt>
                <c:pt idx="266">
                  <c:v>4.0020290000000003</c:v>
                </c:pt>
                <c:pt idx="267">
                  <c:v>4.0170179999999913</c:v>
                </c:pt>
                <c:pt idx="268">
                  <c:v>4.0320070000000001</c:v>
                </c:pt>
                <c:pt idx="269">
                  <c:v>4.046996</c:v>
                </c:pt>
                <c:pt idx="270">
                  <c:v>4.0619849999999884</c:v>
                </c:pt>
                <c:pt idx="271">
                  <c:v>4.0769729999999997</c:v>
                </c:pt>
                <c:pt idx="272">
                  <c:v>4.0919619999999997</c:v>
                </c:pt>
                <c:pt idx="273">
                  <c:v>4.1069509999999916</c:v>
                </c:pt>
                <c:pt idx="274">
                  <c:v>4.1219399999999933</c:v>
                </c:pt>
                <c:pt idx="275">
                  <c:v>4.1369290000000003</c:v>
                </c:pt>
                <c:pt idx="276">
                  <c:v>4.1519179999999913</c:v>
                </c:pt>
                <c:pt idx="277">
                  <c:v>4.1669069999999904</c:v>
                </c:pt>
                <c:pt idx="278">
                  <c:v>4.1818960000000001</c:v>
                </c:pt>
                <c:pt idx="279">
                  <c:v>4.1968849999999884</c:v>
                </c:pt>
                <c:pt idx="280">
                  <c:v>4.2118739999999999</c:v>
                </c:pt>
                <c:pt idx="281">
                  <c:v>4.2268619999999997</c:v>
                </c:pt>
                <c:pt idx="282">
                  <c:v>4.2418509999999996</c:v>
                </c:pt>
                <c:pt idx="283">
                  <c:v>4.2568400000000004</c:v>
                </c:pt>
                <c:pt idx="284">
                  <c:v>4.2718290000000092</c:v>
                </c:pt>
                <c:pt idx="285">
                  <c:v>4.2868180000000002</c:v>
                </c:pt>
                <c:pt idx="286">
                  <c:v>4.301806</c:v>
                </c:pt>
                <c:pt idx="287">
                  <c:v>4.3167949999999955</c:v>
                </c:pt>
                <c:pt idx="288">
                  <c:v>4.3317839999999999</c:v>
                </c:pt>
                <c:pt idx="289">
                  <c:v>4.3467729999999998</c:v>
                </c:pt>
                <c:pt idx="290">
                  <c:v>4.3617619999999997</c:v>
                </c:pt>
                <c:pt idx="291">
                  <c:v>4.3767509999999996</c:v>
                </c:pt>
                <c:pt idx="292">
                  <c:v>4.3917400000000004</c:v>
                </c:pt>
                <c:pt idx="293">
                  <c:v>4.4067290000000092</c:v>
                </c:pt>
                <c:pt idx="294">
                  <c:v>4.4217180000000003</c:v>
                </c:pt>
                <c:pt idx="295">
                  <c:v>4.4367070000000082</c:v>
                </c:pt>
                <c:pt idx="296">
                  <c:v>4.4516950000000071</c:v>
                </c:pt>
                <c:pt idx="297">
                  <c:v>4.4666839999999999</c:v>
                </c:pt>
                <c:pt idx="298">
                  <c:v>4.4816730000000122</c:v>
                </c:pt>
                <c:pt idx="299">
                  <c:v>4.4966620000000113</c:v>
                </c:pt>
                <c:pt idx="300">
                  <c:v>4.5116509999999996</c:v>
                </c:pt>
                <c:pt idx="301">
                  <c:v>4.5266390000000003</c:v>
                </c:pt>
                <c:pt idx="302">
                  <c:v>4.5416280000000082</c:v>
                </c:pt>
                <c:pt idx="303">
                  <c:v>4.5566170000000001</c:v>
                </c:pt>
                <c:pt idx="304">
                  <c:v>4.5716060000000081</c:v>
                </c:pt>
                <c:pt idx="305">
                  <c:v>4.586595</c:v>
                </c:pt>
                <c:pt idx="306">
                  <c:v>4.6015839999999955</c:v>
                </c:pt>
                <c:pt idx="307">
                  <c:v>4.6165729999999945</c:v>
                </c:pt>
                <c:pt idx="308">
                  <c:v>4.6315619999999997</c:v>
                </c:pt>
                <c:pt idx="309">
                  <c:v>4.6465509999999917</c:v>
                </c:pt>
                <c:pt idx="310">
                  <c:v>4.6615399999999916</c:v>
                </c:pt>
                <c:pt idx="311">
                  <c:v>4.6765280000000002</c:v>
                </c:pt>
                <c:pt idx="312">
                  <c:v>4.6915169999999904</c:v>
                </c:pt>
                <c:pt idx="313">
                  <c:v>4.7065060000000001</c:v>
                </c:pt>
                <c:pt idx="314">
                  <c:v>4.721495</c:v>
                </c:pt>
                <c:pt idx="315">
                  <c:v>4.7364839999999999</c:v>
                </c:pt>
                <c:pt idx="316">
                  <c:v>4.7514729999999998</c:v>
                </c:pt>
                <c:pt idx="317">
                  <c:v>4.7664619999999998</c:v>
                </c:pt>
                <c:pt idx="318">
                  <c:v>4.7814500000000004</c:v>
                </c:pt>
                <c:pt idx="319">
                  <c:v>4.7964390000000003</c:v>
                </c:pt>
                <c:pt idx="320">
                  <c:v>4.8114280000000003</c:v>
                </c:pt>
                <c:pt idx="321">
                  <c:v>4.8264169999999913</c:v>
                </c:pt>
                <c:pt idx="322">
                  <c:v>4.8414060000000001</c:v>
                </c:pt>
                <c:pt idx="323">
                  <c:v>4.856395</c:v>
                </c:pt>
                <c:pt idx="324">
                  <c:v>4.8713839999999999</c:v>
                </c:pt>
                <c:pt idx="325">
                  <c:v>4.8863729999999999</c:v>
                </c:pt>
                <c:pt idx="326">
                  <c:v>4.9013610000000103</c:v>
                </c:pt>
                <c:pt idx="327">
                  <c:v>4.9163500000000004</c:v>
                </c:pt>
                <c:pt idx="328">
                  <c:v>4.9313390000000092</c:v>
                </c:pt>
                <c:pt idx="329">
                  <c:v>4.9463280000000092</c:v>
                </c:pt>
                <c:pt idx="330">
                  <c:v>4.9613170000000002</c:v>
                </c:pt>
                <c:pt idx="331">
                  <c:v>4.9763060000000081</c:v>
                </c:pt>
                <c:pt idx="332">
                  <c:v>4.991295000000008</c:v>
                </c:pt>
                <c:pt idx="333">
                  <c:v>5.006284</c:v>
                </c:pt>
                <c:pt idx="334">
                  <c:v>5.0212729999999999</c:v>
                </c:pt>
                <c:pt idx="335">
                  <c:v>5.0362620000000122</c:v>
                </c:pt>
                <c:pt idx="336">
                  <c:v>5.0512500000000014</c:v>
                </c:pt>
                <c:pt idx="337">
                  <c:v>5.0662390000000004</c:v>
                </c:pt>
                <c:pt idx="338">
                  <c:v>5.0812280000000092</c:v>
                </c:pt>
                <c:pt idx="339">
                  <c:v>5.0962170000000002</c:v>
                </c:pt>
                <c:pt idx="340">
                  <c:v>5.1112060000000001</c:v>
                </c:pt>
                <c:pt idx="341">
                  <c:v>5.1261939999999955</c:v>
                </c:pt>
                <c:pt idx="342">
                  <c:v>5.1411829999999945</c:v>
                </c:pt>
                <c:pt idx="343">
                  <c:v>5.1561719999999927</c:v>
                </c:pt>
                <c:pt idx="344">
                  <c:v>5.1711609999999997</c:v>
                </c:pt>
                <c:pt idx="345">
                  <c:v>5.1861499999999996</c:v>
                </c:pt>
                <c:pt idx="346">
                  <c:v>5.2011390000000004</c:v>
                </c:pt>
                <c:pt idx="347">
                  <c:v>5.2161280000000003</c:v>
                </c:pt>
                <c:pt idx="348">
                  <c:v>5.2311170000000002</c:v>
                </c:pt>
                <c:pt idx="349">
                  <c:v>5.2461060000000002</c:v>
                </c:pt>
                <c:pt idx="350">
                  <c:v>5.2610950000000001</c:v>
                </c:pt>
                <c:pt idx="351">
                  <c:v>5.2760829999999999</c:v>
                </c:pt>
                <c:pt idx="352">
                  <c:v>5.2910719999999998</c:v>
                </c:pt>
                <c:pt idx="353">
                  <c:v>5.3060609999999997</c:v>
                </c:pt>
                <c:pt idx="354">
                  <c:v>5.3210499999999996</c:v>
                </c:pt>
                <c:pt idx="355">
                  <c:v>5.3360390000000004</c:v>
                </c:pt>
                <c:pt idx="356">
                  <c:v>5.3510270000000002</c:v>
                </c:pt>
                <c:pt idx="357">
                  <c:v>5.3660159999999903</c:v>
                </c:pt>
                <c:pt idx="358">
                  <c:v>5.381005</c:v>
                </c:pt>
                <c:pt idx="359">
                  <c:v>5.3959939999999955</c:v>
                </c:pt>
                <c:pt idx="360">
                  <c:v>5.4109829999999945</c:v>
                </c:pt>
                <c:pt idx="361">
                  <c:v>5.4259719999999945</c:v>
                </c:pt>
                <c:pt idx="362">
                  <c:v>5.4409609999999997</c:v>
                </c:pt>
                <c:pt idx="363">
                  <c:v>5.4559499999999996</c:v>
                </c:pt>
                <c:pt idx="364">
                  <c:v>5.4709390000000004</c:v>
                </c:pt>
                <c:pt idx="365">
                  <c:v>5.4859280000000004</c:v>
                </c:pt>
                <c:pt idx="366">
                  <c:v>5.5009159999999904</c:v>
                </c:pt>
                <c:pt idx="367">
                  <c:v>5.5159049999999885</c:v>
                </c:pt>
                <c:pt idx="368">
                  <c:v>5.530894</c:v>
                </c:pt>
                <c:pt idx="369">
                  <c:v>5.5458829999999955</c:v>
                </c:pt>
                <c:pt idx="370">
                  <c:v>5.5608719999999945</c:v>
                </c:pt>
                <c:pt idx="371">
                  <c:v>5.5758609999999997</c:v>
                </c:pt>
                <c:pt idx="372">
                  <c:v>5.5908499999999997</c:v>
                </c:pt>
                <c:pt idx="373">
                  <c:v>5.6058379999999914</c:v>
                </c:pt>
                <c:pt idx="374">
                  <c:v>5.6208269999999914</c:v>
                </c:pt>
                <c:pt idx="375">
                  <c:v>5.6358159999999904</c:v>
                </c:pt>
                <c:pt idx="376">
                  <c:v>5.6508049999999885</c:v>
                </c:pt>
                <c:pt idx="377">
                  <c:v>5.6657939999999956</c:v>
                </c:pt>
                <c:pt idx="378">
                  <c:v>5.6807829999999955</c:v>
                </c:pt>
                <c:pt idx="379">
                  <c:v>5.6957719999999945</c:v>
                </c:pt>
                <c:pt idx="380">
                  <c:v>5.7107609999999998</c:v>
                </c:pt>
                <c:pt idx="381">
                  <c:v>5.7257490000000004</c:v>
                </c:pt>
                <c:pt idx="382">
                  <c:v>5.7407380000000003</c:v>
                </c:pt>
                <c:pt idx="383">
                  <c:v>5.7557270000000003</c:v>
                </c:pt>
                <c:pt idx="384">
                  <c:v>5.7707160000000002</c:v>
                </c:pt>
                <c:pt idx="385">
                  <c:v>5.7857050000000001</c:v>
                </c:pt>
                <c:pt idx="386">
                  <c:v>5.800694</c:v>
                </c:pt>
                <c:pt idx="387">
                  <c:v>5.8156829999999955</c:v>
                </c:pt>
                <c:pt idx="388">
                  <c:v>5.8306719999999999</c:v>
                </c:pt>
                <c:pt idx="389">
                  <c:v>5.8456609999999998</c:v>
                </c:pt>
                <c:pt idx="390">
                  <c:v>5.8606499999999997</c:v>
                </c:pt>
                <c:pt idx="391">
                  <c:v>5.8756380000000004</c:v>
                </c:pt>
                <c:pt idx="392">
                  <c:v>5.8906270000000003</c:v>
                </c:pt>
                <c:pt idx="393">
                  <c:v>5.9056160000000002</c:v>
                </c:pt>
                <c:pt idx="394">
                  <c:v>5.9206050000000001</c:v>
                </c:pt>
                <c:pt idx="395">
                  <c:v>5.935594</c:v>
                </c:pt>
                <c:pt idx="396">
                  <c:v>5.950583</c:v>
                </c:pt>
                <c:pt idx="397">
                  <c:v>5.9655709999999926</c:v>
                </c:pt>
                <c:pt idx="398">
                  <c:v>5.9805599999999997</c:v>
                </c:pt>
                <c:pt idx="399">
                  <c:v>5.9955489999999996</c:v>
                </c:pt>
                <c:pt idx="400">
                  <c:v>6.0105379999999933</c:v>
                </c:pt>
                <c:pt idx="401">
                  <c:v>6.0255269999999914</c:v>
                </c:pt>
                <c:pt idx="402">
                  <c:v>6.0405159999999913</c:v>
                </c:pt>
                <c:pt idx="403">
                  <c:v>6.0555049999999904</c:v>
                </c:pt>
                <c:pt idx="404">
                  <c:v>6.0704940000000001</c:v>
                </c:pt>
                <c:pt idx="405">
                  <c:v>6.085483</c:v>
                </c:pt>
                <c:pt idx="406">
                  <c:v>6.1004709999999926</c:v>
                </c:pt>
                <c:pt idx="407">
                  <c:v>6.1154599999999926</c:v>
                </c:pt>
                <c:pt idx="408">
                  <c:v>6.1304489999999996</c:v>
                </c:pt>
                <c:pt idx="409">
                  <c:v>6.1454379999999933</c:v>
                </c:pt>
                <c:pt idx="410">
                  <c:v>6.1604269999999914</c:v>
                </c:pt>
                <c:pt idx="411">
                  <c:v>6.1754159999999914</c:v>
                </c:pt>
                <c:pt idx="412">
                  <c:v>6.1904039999999965</c:v>
                </c:pt>
                <c:pt idx="413">
                  <c:v>6.2053929999999999</c:v>
                </c:pt>
                <c:pt idx="414">
                  <c:v>6.2203819999999945</c:v>
                </c:pt>
                <c:pt idx="415">
                  <c:v>6.2353709999999998</c:v>
                </c:pt>
                <c:pt idx="416">
                  <c:v>6.2503599999999997</c:v>
                </c:pt>
                <c:pt idx="417">
                  <c:v>6.2653489999999996</c:v>
                </c:pt>
                <c:pt idx="418">
                  <c:v>6.2803380000000004</c:v>
                </c:pt>
                <c:pt idx="419">
                  <c:v>6.2953270000000003</c:v>
                </c:pt>
                <c:pt idx="420">
                  <c:v>6.3103159999999914</c:v>
                </c:pt>
                <c:pt idx="421">
                  <c:v>6.3253049999999913</c:v>
                </c:pt>
                <c:pt idx="422">
                  <c:v>6.3402930000000071</c:v>
                </c:pt>
                <c:pt idx="423">
                  <c:v>6.3552819999999945</c:v>
                </c:pt>
                <c:pt idx="424">
                  <c:v>6.3702709999999998</c:v>
                </c:pt>
                <c:pt idx="425">
                  <c:v>6.3852599999999997</c:v>
                </c:pt>
                <c:pt idx="426">
                  <c:v>6.4002490000000103</c:v>
                </c:pt>
                <c:pt idx="427">
                  <c:v>6.4152380000000004</c:v>
                </c:pt>
                <c:pt idx="428">
                  <c:v>6.4302260000000082</c:v>
                </c:pt>
                <c:pt idx="429">
                  <c:v>6.4452150000000001</c:v>
                </c:pt>
                <c:pt idx="430">
                  <c:v>6.4602040000000001</c:v>
                </c:pt>
                <c:pt idx="431">
                  <c:v>6.4751930000000071</c:v>
                </c:pt>
                <c:pt idx="432">
                  <c:v>6.4901819999999955</c:v>
                </c:pt>
                <c:pt idx="433">
                  <c:v>6.5051709999999945</c:v>
                </c:pt>
                <c:pt idx="434">
                  <c:v>6.5201599999999926</c:v>
                </c:pt>
                <c:pt idx="435">
                  <c:v>6.5351489999999997</c:v>
                </c:pt>
                <c:pt idx="436">
                  <c:v>6.5501379999999916</c:v>
                </c:pt>
                <c:pt idx="437">
                  <c:v>6.5651259999999914</c:v>
                </c:pt>
                <c:pt idx="438">
                  <c:v>6.5801149999999904</c:v>
                </c:pt>
                <c:pt idx="439">
                  <c:v>6.5951039999999965</c:v>
                </c:pt>
                <c:pt idx="440">
                  <c:v>6.610093</c:v>
                </c:pt>
                <c:pt idx="441">
                  <c:v>6.6250819999999866</c:v>
                </c:pt>
                <c:pt idx="442">
                  <c:v>6.6400709999999945</c:v>
                </c:pt>
                <c:pt idx="443">
                  <c:v>6.6550599999999926</c:v>
                </c:pt>
                <c:pt idx="444">
                  <c:v>6.6700489999999997</c:v>
                </c:pt>
                <c:pt idx="445">
                  <c:v>6.6850379999999916</c:v>
                </c:pt>
                <c:pt idx="446">
                  <c:v>6.7000260000000003</c:v>
                </c:pt>
                <c:pt idx="447">
                  <c:v>6.7150149999999913</c:v>
                </c:pt>
                <c:pt idx="448">
                  <c:v>6.7300040000000001</c:v>
                </c:pt>
                <c:pt idx="449">
                  <c:v>6.744993</c:v>
                </c:pt>
                <c:pt idx="450">
                  <c:v>6.7599819999999955</c:v>
                </c:pt>
                <c:pt idx="451">
                  <c:v>6.7749709999999945</c:v>
                </c:pt>
                <c:pt idx="452">
                  <c:v>6.7899589999999996</c:v>
                </c:pt>
                <c:pt idx="453">
                  <c:v>6.8049479999999933</c:v>
                </c:pt>
                <c:pt idx="454">
                  <c:v>6.8199369999999933</c:v>
                </c:pt>
                <c:pt idx="455">
                  <c:v>6.8349259999999914</c:v>
                </c:pt>
                <c:pt idx="456">
                  <c:v>6.8499149999999913</c:v>
                </c:pt>
                <c:pt idx="457">
                  <c:v>6.8649039999999886</c:v>
                </c:pt>
                <c:pt idx="458">
                  <c:v>6.879893000000008</c:v>
                </c:pt>
                <c:pt idx="459">
                  <c:v>6.8948819999999884</c:v>
                </c:pt>
                <c:pt idx="460">
                  <c:v>6.9098709999999999</c:v>
                </c:pt>
                <c:pt idx="461">
                  <c:v>6.9248599999999945</c:v>
                </c:pt>
                <c:pt idx="462">
                  <c:v>6.9398480000000102</c:v>
                </c:pt>
                <c:pt idx="463">
                  <c:v>6.9548369999999933</c:v>
                </c:pt>
                <c:pt idx="464">
                  <c:v>6.9698260000000003</c:v>
                </c:pt>
                <c:pt idx="465">
                  <c:v>6.9848149999999913</c:v>
                </c:pt>
                <c:pt idx="466">
                  <c:v>6.9998040000000001</c:v>
                </c:pt>
                <c:pt idx="467">
                  <c:v>7.0147919999999955</c:v>
                </c:pt>
                <c:pt idx="468">
                  <c:v>7.0297809999999945</c:v>
                </c:pt>
                <c:pt idx="469">
                  <c:v>7.0447699999999998</c:v>
                </c:pt>
                <c:pt idx="470">
                  <c:v>7.0597589999999997</c:v>
                </c:pt>
                <c:pt idx="471">
                  <c:v>7.0747479999999996</c:v>
                </c:pt>
                <c:pt idx="472">
                  <c:v>7.0897370000000004</c:v>
                </c:pt>
                <c:pt idx="473">
                  <c:v>7.1047259999999914</c:v>
                </c:pt>
                <c:pt idx="474">
                  <c:v>7.1197149999999914</c:v>
                </c:pt>
                <c:pt idx="475">
                  <c:v>7.1347039999999975</c:v>
                </c:pt>
                <c:pt idx="476">
                  <c:v>7.1496930000000081</c:v>
                </c:pt>
                <c:pt idx="477">
                  <c:v>7.1646809999999865</c:v>
                </c:pt>
                <c:pt idx="478">
                  <c:v>7.1796700000000024</c:v>
                </c:pt>
                <c:pt idx="479">
                  <c:v>7.1946589999999926</c:v>
                </c:pt>
                <c:pt idx="480">
                  <c:v>7.2096480000000103</c:v>
                </c:pt>
                <c:pt idx="481">
                  <c:v>7.2246369999999933</c:v>
                </c:pt>
                <c:pt idx="482">
                  <c:v>7.2396250000000082</c:v>
                </c:pt>
                <c:pt idx="483">
                  <c:v>7.2546139999999975</c:v>
                </c:pt>
                <c:pt idx="484">
                  <c:v>7.269603000000008</c:v>
                </c:pt>
                <c:pt idx="485">
                  <c:v>7.284592</c:v>
                </c:pt>
                <c:pt idx="486">
                  <c:v>7.2995809999999945</c:v>
                </c:pt>
                <c:pt idx="487">
                  <c:v>7.3145699999999945</c:v>
                </c:pt>
                <c:pt idx="488">
                  <c:v>7.3295589999999926</c:v>
                </c:pt>
                <c:pt idx="489">
                  <c:v>7.3445479999999916</c:v>
                </c:pt>
                <c:pt idx="490">
                  <c:v>7.3595369999999933</c:v>
                </c:pt>
                <c:pt idx="491">
                  <c:v>7.3745259999999933</c:v>
                </c:pt>
                <c:pt idx="492">
                  <c:v>7.3895139999999975</c:v>
                </c:pt>
                <c:pt idx="493">
                  <c:v>7.4045030000000001</c:v>
                </c:pt>
                <c:pt idx="494">
                  <c:v>7.4194920000000071</c:v>
                </c:pt>
                <c:pt idx="495">
                  <c:v>7.4344809999999955</c:v>
                </c:pt>
                <c:pt idx="496">
                  <c:v>7.4494700000000034</c:v>
                </c:pt>
                <c:pt idx="497">
                  <c:v>7.4644589999999926</c:v>
                </c:pt>
                <c:pt idx="498">
                  <c:v>7.4794480000000103</c:v>
                </c:pt>
              </c:numCache>
            </c:numRef>
          </c:xVal>
          <c:yVal>
            <c:numRef>
              <c:f>illongwF!$D$2:$D$500</c:f>
              <c:numCache>
                <c:formatCode>0.00E+00</c:formatCode>
                <c:ptCount val="499"/>
                <c:pt idx="0">
                  <c:v>1.0008330000000146E-34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24.563229999999965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60.886839999999999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14.700950000000001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14.57526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10.20758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9.8359430000000003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6.7969900000000001</c:v>
                </c:pt>
                <c:pt idx="87">
                  <c:v>0</c:v>
                </c:pt>
                <c:pt idx="88">
                  <c:v>9.6425340000000048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14.078900000000001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6.2542920000000004</c:v>
                </c:pt>
                <c:pt idx="101">
                  <c:v>0</c:v>
                </c:pt>
                <c:pt idx="102">
                  <c:v>4.2115629999999999</c:v>
                </c:pt>
                <c:pt idx="103">
                  <c:v>0</c:v>
                </c:pt>
                <c:pt idx="104">
                  <c:v>0</c:v>
                </c:pt>
                <c:pt idx="105">
                  <c:v>7.2720190000000002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9.3772219999999997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7.9371090000000004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3.5361729999999967</c:v>
                </c:pt>
                <c:pt idx="122">
                  <c:v>0</c:v>
                </c:pt>
                <c:pt idx="123">
                  <c:v>5.0976819999999945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2.5542899999999977</c:v>
                </c:pt>
                <c:pt idx="128">
                  <c:v>0</c:v>
                </c:pt>
                <c:pt idx="129">
                  <c:v>0</c:v>
                </c:pt>
                <c:pt idx="130">
                  <c:v>4.9885029999999997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3.5646</c:v>
                </c:pt>
                <c:pt idx="136">
                  <c:v>0</c:v>
                </c:pt>
                <c:pt idx="137">
                  <c:v>2.922561</c:v>
                </c:pt>
                <c:pt idx="138">
                  <c:v>0</c:v>
                </c:pt>
                <c:pt idx="139">
                  <c:v>0</c:v>
                </c:pt>
                <c:pt idx="140">
                  <c:v>1.947414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4.3355090000000001</c:v>
                </c:pt>
                <c:pt idx="145">
                  <c:v>0</c:v>
                </c:pt>
                <c:pt idx="146">
                  <c:v>0</c:v>
                </c:pt>
                <c:pt idx="147">
                  <c:v>19.297860000000028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6.9520790000000003</c:v>
                </c:pt>
                <c:pt idx="152">
                  <c:v>0</c:v>
                </c:pt>
                <c:pt idx="153">
                  <c:v>0</c:v>
                </c:pt>
                <c:pt idx="154">
                  <c:v>2.3947059999999967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9.8471460000000004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5.4421929999999996</c:v>
                </c:pt>
                <c:pt idx="166">
                  <c:v>0</c:v>
                </c:pt>
                <c:pt idx="167">
                  <c:v>0</c:v>
                </c:pt>
                <c:pt idx="168">
                  <c:v>3.3640459999999961</c:v>
                </c:pt>
                <c:pt idx="169">
                  <c:v>0</c:v>
                </c:pt>
                <c:pt idx="170">
                  <c:v>4.6274139999999866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2.3759729999999961</c:v>
                </c:pt>
                <c:pt idx="176">
                  <c:v>0</c:v>
                </c:pt>
                <c:pt idx="177">
                  <c:v>3.4961689999999961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2.3022809999999967</c:v>
                </c:pt>
                <c:pt idx="183">
                  <c:v>0</c:v>
                </c:pt>
                <c:pt idx="184">
                  <c:v>0</c:v>
                </c:pt>
                <c:pt idx="185">
                  <c:v>4.2115200000000002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2.5817380000000001</c:v>
                </c:pt>
                <c:pt idx="190">
                  <c:v>0</c:v>
                </c:pt>
                <c:pt idx="191">
                  <c:v>0</c:v>
                </c:pt>
                <c:pt idx="192">
                  <c:v>4.9478239999999998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7.2134929999999997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3.45438</c:v>
                </c:pt>
                <c:pt idx="203">
                  <c:v>0</c:v>
                </c:pt>
                <c:pt idx="204">
                  <c:v>0</c:v>
                </c:pt>
                <c:pt idx="205">
                  <c:v>2.3124299999999955</c:v>
                </c:pt>
                <c:pt idx="206">
                  <c:v>0</c:v>
                </c:pt>
                <c:pt idx="207">
                  <c:v>0</c:v>
                </c:pt>
                <c:pt idx="208">
                  <c:v>2.9132189999999967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4.2301630000000081</c:v>
                </c:pt>
                <c:pt idx="213">
                  <c:v>0</c:v>
                </c:pt>
                <c:pt idx="214">
                  <c:v>1.8150379999999999</c:v>
                </c:pt>
                <c:pt idx="215">
                  <c:v>0</c:v>
                </c:pt>
                <c:pt idx="216">
                  <c:v>1.925368</c:v>
                </c:pt>
                <c:pt idx="217">
                  <c:v>0</c:v>
                </c:pt>
                <c:pt idx="218">
                  <c:v>1.7664039999999999</c:v>
                </c:pt>
                <c:pt idx="219">
                  <c:v>0</c:v>
                </c:pt>
                <c:pt idx="220">
                  <c:v>2.268405</c:v>
                </c:pt>
                <c:pt idx="221">
                  <c:v>0</c:v>
                </c:pt>
                <c:pt idx="222">
                  <c:v>1.282753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4.8226649999999927</c:v>
                </c:pt>
                <c:pt idx="227">
                  <c:v>0</c:v>
                </c:pt>
                <c:pt idx="228">
                  <c:v>0</c:v>
                </c:pt>
                <c:pt idx="229">
                  <c:v>5.8960020000000002</c:v>
                </c:pt>
                <c:pt idx="230">
                  <c:v>0</c:v>
                </c:pt>
                <c:pt idx="231">
                  <c:v>3.7070720000000001</c:v>
                </c:pt>
                <c:pt idx="232">
                  <c:v>0</c:v>
                </c:pt>
                <c:pt idx="233">
                  <c:v>0</c:v>
                </c:pt>
                <c:pt idx="234">
                  <c:v>2.1273689999999998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4.7569499999999998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4.4704959999999998</c:v>
                </c:pt>
                <c:pt idx="243">
                  <c:v>0</c:v>
                </c:pt>
                <c:pt idx="244">
                  <c:v>0</c:v>
                </c:pt>
                <c:pt idx="245">
                  <c:v>2.6513939999999998</c:v>
                </c:pt>
                <c:pt idx="246">
                  <c:v>0</c:v>
                </c:pt>
                <c:pt idx="247">
                  <c:v>1.944585000000002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5.8062139999999998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2.0344359999999977</c:v>
                </c:pt>
                <c:pt idx="257">
                  <c:v>0</c:v>
                </c:pt>
                <c:pt idx="258">
                  <c:v>2.955336</c:v>
                </c:pt>
                <c:pt idx="259">
                  <c:v>0</c:v>
                </c:pt>
                <c:pt idx="260">
                  <c:v>0</c:v>
                </c:pt>
                <c:pt idx="261">
                  <c:v>1.4937419999999979</c:v>
                </c:pt>
                <c:pt idx="262">
                  <c:v>0</c:v>
                </c:pt>
                <c:pt idx="263">
                  <c:v>3.241886</c:v>
                </c:pt>
                <c:pt idx="264">
                  <c:v>0</c:v>
                </c:pt>
                <c:pt idx="265">
                  <c:v>0</c:v>
                </c:pt>
                <c:pt idx="266">
                  <c:v>1.7998539999999998</c:v>
                </c:pt>
                <c:pt idx="267">
                  <c:v>0</c:v>
                </c:pt>
                <c:pt idx="268">
                  <c:v>0</c:v>
                </c:pt>
                <c:pt idx="269">
                  <c:v>2.3856569999999966</c:v>
                </c:pt>
                <c:pt idx="270">
                  <c:v>0</c:v>
                </c:pt>
                <c:pt idx="271">
                  <c:v>1.1666350000000001</c:v>
                </c:pt>
                <c:pt idx="272">
                  <c:v>0</c:v>
                </c:pt>
                <c:pt idx="273">
                  <c:v>0</c:v>
                </c:pt>
                <c:pt idx="274">
                  <c:v>1.5438939999999977</c:v>
                </c:pt>
                <c:pt idx="275">
                  <c:v>0</c:v>
                </c:pt>
                <c:pt idx="276">
                  <c:v>0</c:v>
                </c:pt>
                <c:pt idx="277">
                  <c:v>2.8467340000000001</c:v>
                </c:pt>
                <c:pt idx="278">
                  <c:v>0</c:v>
                </c:pt>
                <c:pt idx="279">
                  <c:v>1.0085329999999999</c:v>
                </c:pt>
                <c:pt idx="280">
                  <c:v>0</c:v>
                </c:pt>
                <c:pt idx="281">
                  <c:v>1.3054009999999998</c:v>
                </c:pt>
                <c:pt idx="282">
                  <c:v>0</c:v>
                </c:pt>
                <c:pt idx="283">
                  <c:v>0</c:v>
                </c:pt>
                <c:pt idx="284">
                  <c:v>2.4982059999999966</c:v>
                </c:pt>
                <c:pt idx="285">
                  <c:v>0</c:v>
                </c:pt>
                <c:pt idx="286">
                  <c:v>1.3849499999999999</c:v>
                </c:pt>
                <c:pt idx="287">
                  <c:v>0</c:v>
                </c:pt>
                <c:pt idx="288">
                  <c:v>1.0296199999999998</c:v>
                </c:pt>
                <c:pt idx="289">
                  <c:v>0</c:v>
                </c:pt>
                <c:pt idx="290">
                  <c:v>3.1143239999999999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3.692971</c:v>
                </c:pt>
                <c:pt idx="298">
                  <c:v>0</c:v>
                </c:pt>
                <c:pt idx="299">
                  <c:v>0</c:v>
                </c:pt>
                <c:pt idx="300">
                  <c:v>1.148604</c:v>
                </c:pt>
                <c:pt idx="301">
                  <c:v>0</c:v>
                </c:pt>
                <c:pt idx="302">
                  <c:v>0</c:v>
                </c:pt>
                <c:pt idx="303">
                  <c:v>3.598287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1.0951929999999999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5.321879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3.6512310000000001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2.9523109999999977</c:v>
                </c:pt>
                <c:pt idx="323">
                  <c:v>0</c:v>
                </c:pt>
                <c:pt idx="324">
                  <c:v>0</c:v>
                </c:pt>
                <c:pt idx="325">
                  <c:v>1.309186</c:v>
                </c:pt>
                <c:pt idx="326">
                  <c:v>0</c:v>
                </c:pt>
                <c:pt idx="327">
                  <c:v>1.6870309999999999</c:v>
                </c:pt>
                <c:pt idx="328">
                  <c:v>0</c:v>
                </c:pt>
                <c:pt idx="329">
                  <c:v>1.6705070000000017</c:v>
                </c:pt>
                <c:pt idx="330">
                  <c:v>0</c:v>
                </c:pt>
                <c:pt idx="331">
                  <c:v>0</c:v>
                </c:pt>
                <c:pt idx="332">
                  <c:v>0.89008289999999957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3.6835030000000035</c:v>
                </c:pt>
                <c:pt idx="337">
                  <c:v>0</c:v>
                </c:pt>
                <c:pt idx="338">
                  <c:v>0</c:v>
                </c:pt>
                <c:pt idx="339">
                  <c:v>1.4492159999999998</c:v>
                </c:pt>
                <c:pt idx="340">
                  <c:v>0</c:v>
                </c:pt>
                <c:pt idx="341">
                  <c:v>0</c:v>
                </c:pt>
                <c:pt idx="342">
                  <c:v>2.3508039999999961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1.9661720000000023</c:v>
                </c:pt>
                <c:pt idx="347">
                  <c:v>0</c:v>
                </c:pt>
                <c:pt idx="348">
                  <c:v>0</c:v>
                </c:pt>
                <c:pt idx="349">
                  <c:v>2.0431330000000041</c:v>
                </c:pt>
                <c:pt idx="350">
                  <c:v>0</c:v>
                </c:pt>
                <c:pt idx="351">
                  <c:v>0</c:v>
                </c:pt>
                <c:pt idx="352">
                  <c:v>0.50004099999999996</c:v>
                </c:pt>
                <c:pt idx="353">
                  <c:v>0</c:v>
                </c:pt>
                <c:pt idx="354">
                  <c:v>2.2854619999999999</c:v>
                </c:pt>
                <c:pt idx="355">
                  <c:v>0</c:v>
                </c:pt>
                <c:pt idx="356">
                  <c:v>0</c:v>
                </c:pt>
                <c:pt idx="357">
                  <c:v>0.89283590000000002</c:v>
                </c:pt>
                <c:pt idx="358">
                  <c:v>0</c:v>
                </c:pt>
                <c:pt idx="359">
                  <c:v>0.83685339999999997</c:v>
                </c:pt>
                <c:pt idx="360">
                  <c:v>0</c:v>
                </c:pt>
                <c:pt idx="361">
                  <c:v>1.4537219999999966</c:v>
                </c:pt>
                <c:pt idx="362">
                  <c:v>0</c:v>
                </c:pt>
                <c:pt idx="363">
                  <c:v>1.5967480000000001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2.3000529999999961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1.8505199999999999</c:v>
                </c:pt>
                <c:pt idx="375">
                  <c:v>0</c:v>
                </c:pt>
                <c:pt idx="376">
                  <c:v>1.17977</c:v>
                </c:pt>
                <c:pt idx="377">
                  <c:v>0</c:v>
                </c:pt>
                <c:pt idx="378">
                  <c:v>0</c:v>
                </c:pt>
                <c:pt idx="379">
                  <c:v>0.82216729999999949</c:v>
                </c:pt>
                <c:pt idx="380">
                  <c:v>0</c:v>
                </c:pt>
                <c:pt idx="381">
                  <c:v>0</c:v>
                </c:pt>
                <c:pt idx="382">
                  <c:v>1.8896259999999998</c:v>
                </c:pt>
                <c:pt idx="383">
                  <c:v>0</c:v>
                </c:pt>
                <c:pt idx="384">
                  <c:v>0</c:v>
                </c:pt>
                <c:pt idx="385">
                  <c:v>0.95263980000000115</c:v>
                </c:pt>
                <c:pt idx="386">
                  <c:v>0</c:v>
                </c:pt>
                <c:pt idx="387">
                  <c:v>1.27817</c:v>
                </c:pt>
                <c:pt idx="388">
                  <c:v>0</c:v>
                </c:pt>
                <c:pt idx="389">
                  <c:v>0</c:v>
                </c:pt>
                <c:pt idx="390">
                  <c:v>1.1298569999999999</c:v>
                </c:pt>
                <c:pt idx="391">
                  <c:v>0</c:v>
                </c:pt>
                <c:pt idx="392">
                  <c:v>1.4001659999999998</c:v>
                </c:pt>
                <c:pt idx="393">
                  <c:v>0</c:v>
                </c:pt>
                <c:pt idx="394">
                  <c:v>0</c:v>
                </c:pt>
                <c:pt idx="395">
                  <c:v>1.6874709999999999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2.0771609999999998</c:v>
                </c:pt>
                <c:pt idx="400">
                  <c:v>0</c:v>
                </c:pt>
                <c:pt idx="401">
                  <c:v>0</c:v>
                </c:pt>
                <c:pt idx="402">
                  <c:v>0.703020800000001</c:v>
                </c:pt>
                <c:pt idx="403">
                  <c:v>0</c:v>
                </c:pt>
                <c:pt idx="404">
                  <c:v>0.87529349999999995</c:v>
                </c:pt>
                <c:pt idx="405">
                  <c:v>0</c:v>
                </c:pt>
                <c:pt idx="406">
                  <c:v>0</c:v>
                </c:pt>
                <c:pt idx="407">
                  <c:v>1.7670689999999998</c:v>
                </c:pt>
                <c:pt idx="408">
                  <c:v>0</c:v>
                </c:pt>
                <c:pt idx="409">
                  <c:v>0.7731633999999995</c:v>
                </c:pt>
                <c:pt idx="410">
                  <c:v>0</c:v>
                </c:pt>
                <c:pt idx="411">
                  <c:v>1.1961820000000025</c:v>
                </c:pt>
                <c:pt idx="412">
                  <c:v>0</c:v>
                </c:pt>
                <c:pt idx="413">
                  <c:v>1.0935989999999998</c:v>
                </c:pt>
                <c:pt idx="414">
                  <c:v>0</c:v>
                </c:pt>
                <c:pt idx="415">
                  <c:v>0</c:v>
                </c:pt>
                <c:pt idx="416">
                  <c:v>0.65585030000000089</c:v>
                </c:pt>
                <c:pt idx="417">
                  <c:v>0</c:v>
                </c:pt>
                <c:pt idx="418">
                  <c:v>1.4511489999999998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0.93359009999999998</c:v>
                </c:pt>
                <c:pt idx="423">
                  <c:v>0</c:v>
                </c:pt>
                <c:pt idx="424">
                  <c:v>0</c:v>
                </c:pt>
                <c:pt idx="425">
                  <c:v>1.4417249999999961</c:v>
                </c:pt>
                <c:pt idx="426">
                  <c:v>0</c:v>
                </c:pt>
                <c:pt idx="427">
                  <c:v>0.35720420000000008</c:v>
                </c:pt>
                <c:pt idx="428">
                  <c:v>0</c:v>
                </c:pt>
                <c:pt idx="429">
                  <c:v>1.0895969999999982</c:v>
                </c:pt>
                <c:pt idx="430">
                  <c:v>0</c:v>
                </c:pt>
                <c:pt idx="431">
                  <c:v>1.5498309999999982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1.7874729999999999</c:v>
                </c:pt>
                <c:pt idx="438">
                  <c:v>0</c:v>
                </c:pt>
                <c:pt idx="439">
                  <c:v>0</c:v>
                </c:pt>
                <c:pt idx="440">
                  <c:v>0.77453570000000005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1.6108499999999999</c:v>
                </c:pt>
                <c:pt idx="445">
                  <c:v>0</c:v>
                </c:pt>
                <c:pt idx="446">
                  <c:v>0</c:v>
                </c:pt>
                <c:pt idx="447">
                  <c:v>0.80704150000000063</c:v>
                </c:pt>
                <c:pt idx="448">
                  <c:v>0</c:v>
                </c:pt>
                <c:pt idx="449">
                  <c:v>0</c:v>
                </c:pt>
                <c:pt idx="450">
                  <c:v>1.5614999999999983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1.4376499999999981</c:v>
                </c:pt>
                <c:pt idx="457">
                  <c:v>0</c:v>
                </c:pt>
                <c:pt idx="458">
                  <c:v>0.51905409999999996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1.3868209999999999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0.95346900000000001</c:v>
                </c:pt>
                <c:pt idx="467">
                  <c:v>0</c:v>
                </c:pt>
                <c:pt idx="468">
                  <c:v>0</c:v>
                </c:pt>
                <c:pt idx="469">
                  <c:v>1.095577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1.7326359999999998</c:v>
                </c:pt>
                <c:pt idx="475">
                  <c:v>0</c:v>
                </c:pt>
                <c:pt idx="476">
                  <c:v>0.53490090000000001</c:v>
                </c:pt>
                <c:pt idx="477">
                  <c:v>0</c:v>
                </c:pt>
                <c:pt idx="478">
                  <c:v>0.54482100000000089</c:v>
                </c:pt>
                <c:pt idx="479">
                  <c:v>0</c:v>
                </c:pt>
                <c:pt idx="480">
                  <c:v>0.88864339999999997</c:v>
                </c:pt>
                <c:pt idx="481">
                  <c:v>0</c:v>
                </c:pt>
                <c:pt idx="482">
                  <c:v>0.88343729999999898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1.0579489999999998</c:v>
                </c:pt>
                <c:pt idx="488">
                  <c:v>0</c:v>
                </c:pt>
                <c:pt idx="489">
                  <c:v>0</c:v>
                </c:pt>
                <c:pt idx="490">
                  <c:v>0.84059790000000001</c:v>
                </c:pt>
                <c:pt idx="491">
                  <c:v>0</c:v>
                </c:pt>
                <c:pt idx="492">
                  <c:v>0</c:v>
                </c:pt>
                <c:pt idx="493">
                  <c:v>1.4990729999999999</c:v>
                </c:pt>
                <c:pt idx="494">
                  <c:v>0</c:v>
                </c:pt>
                <c:pt idx="495">
                  <c:v>0</c:v>
                </c:pt>
                <c:pt idx="496">
                  <c:v>0.50474300000000005</c:v>
                </c:pt>
                <c:pt idx="497">
                  <c:v>0</c:v>
                </c:pt>
                <c:pt idx="498">
                  <c:v>0</c:v>
                </c:pt>
              </c:numCache>
            </c:numRef>
          </c:yVal>
        </c:ser>
        <c:ser>
          <c:idx val="1"/>
          <c:order val="1"/>
          <c:tx>
            <c:strRef>
              <c:f>[2]ILC25!$D$1</c:f>
              <c:strCache>
                <c:ptCount val="1"/>
                <c:pt idx="0">
                  <c:v>R/Q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[2]ILC25!$A$200:$A$1249</c:f>
              <c:numCache>
                <c:formatCode>0.00E+00</c:formatCode>
                <c:ptCount val="1050"/>
                <c:pt idx="0">
                  <c:v>2.3867779999999987</c:v>
                </c:pt>
                <c:pt idx="1">
                  <c:v>2.398771</c:v>
                </c:pt>
                <c:pt idx="2">
                  <c:v>2.4107649999999987</c:v>
                </c:pt>
                <c:pt idx="3">
                  <c:v>2.4227589999999961</c:v>
                </c:pt>
                <c:pt idx="4">
                  <c:v>2.4347529999999966</c:v>
                </c:pt>
                <c:pt idx="5">
                  <c:v>2.4467469999999967</c:v>
                </c:pt>
                <c:pt idx="6">
                  <c:v>2.4587409999999967</c:v>
                </c:pt>
                <c:pt idx="7">
                  <c:v>2.4707349999999999</c:v>
                </c:pt>
                <c:pt idx="8">
                  <c:v>2.4827279999999998</c:v>
                </c:pt>
                <c:pt idx="9">
                  <c:v>2.4947219999999999</c:v>
                </c:pt>
                <c:pt idx="10">
                  <c:v>2.5067159999999977</c:v>
                </c:pt>
                <c:pt idx="11">
                  <c:v>2.51871</c:v>
                </c:pt>
                <c:pt idx="12">
                  <c:v>2.5307040000000001</c:v>
                </c:pt>
                <c:pt idx="13">
                  <c:v>2.5426979999999997</c:v>
                </c:pt>
                <c:pt idx="14">
                  <c:v>2.5546919999999997</c:v>
                </c:pt>
                <c:pt idx="15">
                  <c:v>2.5666849999999997</c:v>
                </c:pt>
                <c:pt idx="16">
                  <c:v>2.5786789999999966</c:v>
                </c:pt>
                <c:pt idx="17">
                  <c:v>2.5906729999999967</c:v>
                </c:pt>
                <c:pt idx="18">
                  <c:v>2.6026669999999967</c:v>
                </c:pt>
                <c:pt idx="19">
                  <c:v>2.6146609999999977</c:v>
                </c:pt>
                <c:pt idx="20">
                  <c:v>2.6266549999999977</c:v>
                </c:pt>
                <c:pt idx="21">
                  <c:v>2.6386489999999956</c:v>
                </c:pt>
                <c:pt idx="22">
                  <c:v>2.6506419999999977</c:v>
                </c:pt>
                <c:pt idx="23">
                  <c:v>2.662636</c:v>
                </c:pt>
                <c:pt idx="24">
                  <c:v>2.6746300000000001</c:v>
                </c:pt>
                <c:pt idx="25">
                  <c:v>2.6866240000000001</c:v>
                </c:pt>
                <c:pt idx="26">
                  <c:v>2.6986179999999997</c:v>
                </c:pt>
                <c:pt idx="27">
                  <c:v>2.7106119999999998</c:v>
                </c:pt>
                <c:pt idx="28">
                  <c:v>2.7226049999999997</c:v>
                </c:pt>
                <c:pt idx="29">
                  <c:v>2.7345989999999998</c:v>
                </c:pt>
                <c:pt idx="30">
                  <c:v>2.7465929999999998</c:v>
                </c:pt>
                <c:pt idx="31">
                  <c:v>2.7585869999999999</c:v>
                </c:pt>
                <c:pt idx="32">
                  <c:v>2.7705810000000035</c:v>
                </c:pt>
                <c:pt idx="33">
                  <c:v>2.782575</c:v>
                </c:pt>
                <c:pt idx="34">
                  <c:v>2.7945690000000001</c:v>
                </c:pt>
                <c:pt idx="35">
                  <c:v>2.8065619999999987</c:v>
                </c:pt>
                <c:pt idx="36">
                  <c:v>2.8185559999999961</c:v>
                </c:pt>
                <c:pt idx="37">
                  <c:v>2.8305499999999961</c:v>
                </c:pt>
                <c:pt idx="38">
                  <c:v>2.8425439999999966</c:v>
                </c:pt>
                <c:pt idx="39">
                  <c:v>2.8545379999999998</c:v>
                </c:pt>
                <c:pt idx="40">
                  <c:v>2.8665319999999999</c:v>
                </c:pt>
                <c:pt idx="41">
                  <c:v>2.8785259999999977</c:v>
                </c:pt>
                <c:pt idx="42">
                  <c:v>2.89052</c:v>
                </c:pt>
                <c:pt idx="43">
                  <c:v>2.9025129999999977</c:v>
                </c:pt>
                <c:pt idx="44">
                  <c:v>2.914507</c:v>
                </c:pt>
                <c:pt idx="45">
                  <c:v>2.926501</c:v>
                </c:pt>
                <c:pt idx="46">
                  <c:v>2.9384949999999987</c:v>
                </c:pt>
                <c:pt idx="47">
                  <c:v>2.9504889999999966</c:v>
                </c:pt>
                <c:pt idx="48">
                  <c:v>2.9624829999999966</c:v>
                </c:pt>
                <c:pt idx="49">
                  <c:v>2.9744769999999967</c:v>
                </c:pt>
                <c:pt idx="50">
                  <c:v>2.9864699999999966</c:v>
                </c:pt>
                <c:pt idx="51">
                  <c:v>2.9984639999999967</c:v>
                </c:pt>
                <c:pt idx="52">
                  <c:v>3.0104579999999967</c:v>
                </c:pt>
                <c:pt idx="53">
                  <c:v>3.0224519999999977</c:v>
                </c:pt>
                <c:pt idx="54">
                  <c:v>3.0344459999999955</c:v>
                </c:pt>
                <c:pt idx="55">
                  <c:v>3.0464399999999987</c:v>
                </c:pt>
                <c:pt idx="56">
                  <c:v>3.0584340000000001</c:v>
                </c:pt>
                <c:pt idx="57">
                  <c:v>3.070427</c:v>
                </c:pt>
                <c:pt idx="58">
                  <c:v>3.0824210000000001</c:v>
                </c:pt>
                <c:pt idx="59">
                  <c:v>3.0944149999999997</c:v>
                </c:pt>
                <c:pt idx="60">
                  <c:v>3.1064089999999966</c:v>
                </c:pt>
                <c:pt idx="61">
                  <c:v>3.1184029999999967</c:v>
                </c:pt>
                <c:pt idx="62">
                  <c:v>3.1303969999999999</c:v>
                </c:pt>
                <c:pt idx="63">
                  <c:v>3.1423899999999998</c:v>
                </c:pt>
                <c:pt idx="64">
                  <c:v>3.1543839999999999</c:v>
                </c:pt>
                <c:pt idx="65">
                  <c:v>3.1663779999999999</c:v>
                </c:pt>
                <c:pt idx="66">
                  <c:v>3.178372</c:v>
                </c:pt>
                <c:pt idx="67">
                  <c:v>3.190366</c:v>
                </c:pt>
                <c:pt idx="68">
                  <c:v>3.2023600000000001</c:v>
                </c:pt>
                <c:pt idx="69">
                  <c:v>3.2143540000000002</c:v>
                </c:pt>
                <c:pt idx="70">
                  <c:v>3.2263470000000001</c:v>
                </c:pt>
                <c:pt idx="71">
                  <c:v>3.2383410000000001</c:v>
                </c:pt>
                <c:pt idx="72">
                  <c:v>3.2503350000000002</c:v>
                </c:pt>
                <c:pt idx="73">
                  <c:v>3.2623289999999998</c:v>
                </c:pt>
                <c:pt idx="74">
                  <c:v>3.2743229999999999</c:v>
                </c:pt>
                <c:pt idx="75">
                  <c:v>3.2863169999999999</c:v>
                </c:pt>
                <c:pt idx="76">
                  <c:v>3.298311000000004</c:v>
                </c:pt>
                <c:pt idx="77">
                  <c:v>3.3103039999999977</c:v>
                </c:pt>
                <c:pt idx="78">
                  <c:v>3.3222979999999978</c:v>
                </c:pt>
                <c:pt idx="79">
                  <c:v>3.3342919999999987</c:v>
                </c:pt>
                <c:pt idx="80">
                  <c:v>3.3462859999999961</c:v>
                </c:pt>
                <c:pt idx="81">
                  <c:v>3.3582799999999966</c:v>
                </c:pt>
                <c:pt idx="82">
                  <c:v>3.3702739999999967</c:v>
                </c:pt>
                <c:pt idx="83">
                  <c:v>3.3822679999999967</c:v>
                </c:pt>
                <c:pt idx="84">
                  <c:v>3.3942619999999977</c:v>
                </c:pt>
                <c:pt idx="85">
                  <c:v>3.4062549999999967</c:v>
                </c:pt>
                <c:pt idx="86">
                  <c:v>3.4182489999999932</c:v>
                </c:pt>
                <c:pt idx="87">
                  <c:v>3.4302429999999942</c:v>
                </c:pt>
                <c:pt idx="88">
                  <c:v>3.442237</c:v>
                </c:pt>
                <c:pt idx="89">
                  <c:v>3.4542310000000001</c:v>
                </c:pt>
                <c:pt idx="90">
                  <c:v>3.4662249999999997</c:v>
                </c:pt>
                <c:pt idx="91">
                  <c:v>3.4782189999999966</c:v>
                </c:pt>
                <c:pt idx="92">
                  <c:v>3.4902119999999988</c:v>
                </c:pt>
                <c:pt idx="93">
                  <c:v>3.5022059999999966</c:v>
                </c:pt>
                <c:pt idx="94">
                  <c:v>3.5141999999999998</c:v>
                </c:pt>
                <c:pt idx="95">
                  <c:v>3.5261939999999998</c:v>
                </c:pt>
                <c:pt idx="96">
                  <c:v>3.5381879999999999</c:v>
                </c:pt>
                <c:pt idx="97">
                  <c:v>3.5501819999999999</c:v>
                </c:pt>
                <c:pt idx="98">
                  <c:v>3.562176</c:v>
                </c:pt>
                <c:pt idx="99">
                  <c:v>3.5741689999999977</c:v>
                </c:pt>
                <c:pt idx="100">
                  <c:v>3.586163</c:v>
                </c:pt>
                <c:pt idx="101">
                  <c:v>3.598157</c:v>
                </c:pt>
                <c:pt idx="102">
                  <c:v>3.6101510000000001</c:v>
                </c:pt>
                <c:pt idx="103">
                  <c:v>3.6221449999999997</c:v>
                </c:pt>
                <c:pt idx="104">
                  <c:v>3.6341389999999998</c:v>
                </c:pt>
                <c:pt idx="105">
                  <c:v>3.6461320000000002</c:v>
                </c:pt>
                <c:pt idx="106">
                  <c:v>3.6581260000000002</c:v>
                </c:pt>
                <c:pt idx="107">
                  <c:v>3.6701199999999998</c:v>
                </c:pt>
                <c:pt idx="108">
                  <c:v>3.6821139999999999</c:v>
                </c:pt>
                <c:pt idx="109">
                  <c:v>3.6941079999999999</c:v>
                </c:pt>
                <c:pt idx="110">
                  <c:v>3.706102</c:v>
                </c:pt>
                <c:pt idx="111">
                  <c:v>3.7180960000000001</c:v>
                </c:pt>
                <c:pt idx="112">
                  <c:v>3.730089</c:v>
                </c:pt>
                <c:pt idx="113">
                  <c:v>3.742083</c:v>
                </c:pt>
                <c:pt idx="114">
                  <c:v>3.7540770000000001</c:v>
                </c:pt>
                <c:pt idx="115">
                  <c:v>3.7660710000000002</c:v>
                </c:pt>
                <c:pt idx="116">
                  <c:v>3.7780649999999998</c:v>
                </c:pt>
                <c:pt idx="117">
                  <c:v>3.7900589999999967</c:v>
                </c:pt>
                <c:pt idx="118">
                  <c:v>3.8020529999999932</c:v>
                </c:pt>
                <c:pt idx="119">
                  <c:v>3.8140459999999932</c:v>
                </c:pt>
                <c:pt idx="120">
                  <c:v>3.8260399999999977</c:v>
                </c:pt>
                <c:pt idx="121">
                  <c:v>3.8380339999999977</c:v>
                </c:pt>
                <c:pt idx="122">
                  <c:v>3.8500279999999987</c:v>
                </c:pt>
                <c:pt idx="123">
                  <c:v>3.8620219999999987</c:v>
                </c:pt>
                <c:pt idx="124">
                  <c:v>3.8740159999999961</c:v>
                </c:pt>
                <c:pt idx="125">
                  <c:v>3.8860099999999966</c:v>
                </c:pt>
                <c:pt idx="126">
                  <c:v>3.8980039999999967</c:v>
                </c:pt>
                <c:pt idx="127">
                  <c:v>3.9099970000000002</c:v>
                </c:pt>
                <c:pt idx="128">
                  <c:v>3.9219909999999998</c:v>
                </c:pt>
                <c:pt idx="129">
                  <c:v>3.9339849999999998</c:v>
                </c:pt>
                <c:pt idx="130">
                  <c:v>3.9459789999999977</c:v>
                </c:pt>
                <c:pt idx="131">
                  <c:v>3.957973</c:v>
                </c:pt>
                <c:pt idx="132">
                  <c:v>3.969967</c:v>
                </c:pt>
                <c:pt idx="133">
                  <c:v>3.9819610000000001</c:v>
                </c:pt>
                <c:pt idx="134">
                  <c:v>3.993954</c:v>
                </c:pt>
                <c:pt idx="135">
                  <c:v>4.0059480000000001</c:v>
                </c:pt>
                <c:pt idx="136">
                  <c:v>4.0179419999999926</c:v>
                </c:pt>
                <c:pt idx="137">
                  <c:v>4.0299359999999913</c:v>
                </c:pt>
                <c:pt idx="138">
                  <c:v>4.0419299999999998</c:v>
                </c:pt>
                <c:pt idx="139">
                  <c:v>4.0539239999999985</c:v>
                </c:pt>
                <c:pt idx="140">
                  <c:v>4.0659169999999865</c:v>
                </c:pt>
                <c:pt idx="141">
                  <c:v>4.0779109999999914</c:v>
                </c:pt>
                <c:pt idx="142">
                  <c:v>4.0899049999999955</c:v>
                </c:pt>
                <c:pt idx="143">
                  <c:v>4.1018990000000004</c:v>
                </c:pt>
                <c:pt idx="144">
                  <c:v>4.113893</c:v>
                </c:pt>
                <c:pt idx="145">
                  <c:v>4.1258869999999854</c:v>
                </c:pt>
                <c:pt idx="146">
                  <c:v>4.1378809999999904</c:v>
                </c:pt>
                <c:pt idx="147">
                  <c:v>4.1498749999999927</c:v>
                </c:pt>
                <c:pt idx="148">
                  <c:v>4.1618690000000003</c:v>
                </c:pt>
                <c:pt idx="149">
                  <c:v>4.1738619999999997</c:v>
                </c:pt>
                <c:pt idx="150">
                  <c:v>4.1858559999999914</c:v>
                </c:pt>
                <c:pt idx="151">
                  <c:v>4.1978499999999945</c:v>
                </c:pt>
                <c:pt idx="152">
                  <c:v>4.2098440000000004</c:v>
                </c:pt>
                <c:pt idx="153">
                  <c:v>4.221838</c:v>
                </c:pt>
                <c:pt idx="154">
                  <c:v>4.2338310000000003</c:v>
                </c:pt>
                <c:pt idx="155">
                  <c:v>4.245825</c:v>
                </c:pt>
                <c:pt idx="156">
                  <c:v>4.2578189999999916</c:v>
                </c:pt>
                <c:pt idx="157">
                  <c:v>4.2698130000000001</c:v>
                </c:pt>
                <c:pt idx="158">
                  <c:v>4.2818069999999997</c:v>
                </c:pt>
                <c:pt idx="159">
                  <c:v>4.2938010000000002</c:v>
                </c:pt>
                <c:pt idx="160">
                  <c:v>4.3057949999999945</c:v>
                </c:pt>
                <c:pt idx="161">
                  <c:v>4.3177889999999914</c:v>
                </c:pt>
                <c:pt idx="162">
                  <c:v>4.3297819999999945</c:v>
                </c:pt>
                <c:pt idx="163">
                  <c:v>4.3417760000000003</c:v>
                </c:pt>
                <c:pt idx="164">
                  <c:v>4.3537699999999999</c:v>
                </c:pt>
                <c:pt idx="165">
                  <c:v>4.3657639999999995</c:v>
                </c:pt>
                <c:pt idx="166">
                  <c:v>4.377758</c:v>
                </c:pt>
                <c:pt idx="167">
                  <c:v>4.3897510000000004</c:v>
                </c:pt>
                <c:pt idx="168">
                  <c:v>4.401745000000008</c:v>
                </c:pt>
                <c:pt idx="169">
                  <c:v>4.4137389999999996</c:v>
                </c:pt>
                <c:pt idx="170">
                  <c:v>4.4257330000000001</c:v>
                </c:pt>
                <c:pt idx="171">
                  <c:v>4.4377269999999998</c:v>
                </c:pt>
                <c:pt idx="172">
                  <c:v>4.4497210000000091</c:v>
                </c:pt>
                <c:pt idx="173">
                  <c:v>4.4617149999999945</c:v>
                </c:pt>
                <c:pt idx="174">
                  <c:v>4.4737090000000093</c:v>
                </c:pt>
                <c:pt idx="175">
                  <c:v>4.4857030000000071</c:v>
                </c:pt>
                <c:pt idx="176">
                  <c:v>4.4976960000000004</c:v>
                </c:pt>
                <c:pt idx="177">
                  <c:v>4.5096900000000071</c:v>
                </c:pt>
                <c:pt idx="178">
                  <c:v>4.5216839999999996</c:v>
                </c:pt>
                <c:pt idx="179">
                  <c:v>4.5336780000000081</c:v>
                </c:pt>
                <c:pt idx="180">
                  <c:v>4.5456719999999997</c:v>
                </c:pt>
                <c:pt idx="181">
                  <c:v>4.5576660000000002</c:v>
                </c:pt>
                <c:pt idx="182">
                  <c:v>4.5696599999999998</c:v>
                </c:pt>
                <c:pt idx="183">
                  <c:v>4.5816530000000082</c:v>
                </c:pt>
                <c:pt idx="184">
                  <c:v>4.5936469999999998</c:v>
                </c:pt>
                <c:pt idx="185">
                  <c:v>4.6056410000000003</c:v>
                </c:pt>
                <c:pt idx="186">
                  <c:v>4.6176349999999866</c:v>
                </c:pt>
                <c:pt idx="187">
                  <c:v>4.6296290000000004</c:v>
                </c:pt>
                <c:pt idx="188">
                  <c:v>4.641623000000008</c:v>
                </c:pt>
                <c:pt idx="189">
                  <c:v>4.6536159999999933</c:v>
                </c:pt>
                <c:pt idx="190">
                  <c:v>4.6656099999999965</c:v>
                </c:pt>
                <c:pt idx="191">
                  <c:v>4.6776039999999997</c:v>
                </c:pt>
                <c:pt idx="192">
                  <c:v>4.6895980000000002</c:v>
                </c:pt>
                <c:pt idx="193">
                  <c:v>4.7015919999999998</c:v>
                </c:pt>
                <c:pt idx="194">
                  <c:v>4.7135859999999914</c:v>
                </c:pt>
                <c:pt idx="195">
                  <c:v>4.7255799999999955</c:v>
                </c:pt>
                <c:pt idx="196">
                  <c:v>4.7375739999999995</c:v>
                </c:pt>
                <c:pt idx="197">
                  <c:v>4.749568000000008</c:v>
                </c:pt>
                <c:pt idx="198">
                  <c:v>4.7615610000000004</c:v>
                </c:pt>
                <c:pt idx="199">
                  <c:v>4.773555</c:v>
                </c:pt>
                <c:pt idx="200">
                  <c:v>4.7855489999999996</c:v>
                </c:pt>
                <c:pt idx="201">
                  <c:v>4.7975430000000001</c:v>
                </c:pt>
                <c:pt idx="202">
                  <c:v>4.8095359999999916</c:v>
                </c:pt>
                <c:pt idx="203">
                  <c:v>4.8215299999999965</c:v>
                </c:pt>
                <c:pt idx="204">
                  <c:v>4.8335239999999997</c:v>
                </c:pt>
                <c:pt idx="205">
                  <c:v>4.8455179999999913</c:v>
                </c:pt>
                <c:pt idx="206">
                  <c:v>4.8575119999999865</c:v>
                </c:pt>
                <c:pt idx="207">
                  <c:v>4.8695059999999915</c:v>
                </c:pt>
                <c:pt idx="208">
                  <c:v>4.8815</c:v>
                </c:pt>
                <c:pt idx="209">
                  <c:v>4.8934939999999996</c:v>
                </c:pt>
                <c:pt idx="210">
                  <c:v>4.9054880000000001</c:v>
                </c:pt>
                <c:pt idx="211">
                  <c:v>4.9174809999999933</c:v>
                </c:pt>
                <c:pt idx="212">
                  <c:v>4.9294750000000001</c:v>
                </c:pt>
                <c:pt idx="213">
                  <c:v>4.9414690000000103</c:v>
                </c:pt>
                <c:pt idx="214">
                  <c:v>4.9534630000000082</c:v>
                </c:pt>
                <c:pt idx="215">
                  <c:v>4.9654569999999945</c:v>
                </c:pt>
                <c:pt idx="216">
                  <c:v>4.9774510000000003</c:v>
                </c:pt>
                <c:pt idx="217">
                  <c:v>4.9894440000000024</c:v>
                </c:pt>
                <c:pt idx="218">
                  <c:v>5.0014380000000003</c:v>
                </c:pt>
                <c:pt idx="219">
                  <c:v>5.0134319999999946</c:v>
                </c:pt>
                <c:pt idx="220">
                  <c:v>5.0254259999999933</c:v>
                </c:pt>
                <c:pt idx="221">
                  <c:v>5.03742</c:v>
                </c:pt>
                <c:pt idx="222">
                  <c:v>5.0494139999999996</c:v>
                </c:pt>
                <c:pt idx="223">
                  <c:v>5.0614080000000001</c:v>
                </c:pt>
                <c:pt idx="224">
                  <c:v>5.0734009999999996</c:v>
                </c:pt>
                <c:pt idx="225">
                  <c:v>5.0853950000000001</c:v>
                </c:pt>
                <c:pt idx="226">
                  <c:v>5.0973889999999926</c:v>
                </c:pt>
                <c:pt idx="227">
                  <c:v>5.1093830000000002</c:v>
                </c:pt>
                <c:pt idx="228">
                  <c:v>5.1213769999999945</c:v>
                </c:pt>
                <c:pt idx="229">
                  <c:v>5.1333710000000004</c:v>
                </c:pt>
                <c:pt idx="230">
                  <c:v>5.145365</c:v>
                </c:pt>
                <c:pt idx="231">
                  <c:v>5.1573589999999916</c:v>
                </c:pt>
                <c:pt idx="232">
                  <c:v>5.1693530000000001</c:v>
                </c:pt>
                <c:pt idx="233">
                  <c:v>5.1813459999999996</c:v>
                </c:pt>
                <c:pt idx="234">
                  <c:v>5.1933400000000001</c:v>
                </c:pt>
                <c:pt idx="235">
                  <c:v>5.2053339999999997</c:v>
                </c:pt>
                <c:pt idx="236">
                  <c:v>5.2173280000000002</c:v>
                </c:pt>
                <c:pt idx="237">
                  <c:v>5.2293209999999997</c:v>
                </c:pt>
                <c:pt idx="238">
                  <c:v>5.2413150000000002</c:v>
                </c:pt>
                <c:pt idx="239">
                  <c:v>5.2533089999999998</c:v>
                </c:pt>
                <c:pt idx="240">
                  <c:v>5.2653030000000003</c:v>
                </c:pt>
                <c:pt idx="241">
                  <c:v>5.2772969999999999</c:v>
                </c:pt>
                <c:pt idx="242">
                  <c:v>5.2892910000000102</c:v>
                </c:pt>
                <c:pt idx="243">
                  <c:v>5.301285</c:v>
                </c:pt>
                <c:pt idx="244">
                  <c:v>5.3132789999999996</c:v>
                </c:pt>
                <c:pt idx="245">
                  <c:v>5.3252730000000001</c:v>
                </c:pt>
                <c:pt idx="246">
                  <c:v>5.3372659999999996</c:v>
                </c:pt>
                <c:pt idx="247">
                  <c:v>5.3492600000000081</c:v>
                </c:pt>
                <c:pt idx="248">
                  <c:v>5.3612539999999997</c:v>
                </c:pt>
                <c:pt idx="249">
                  <c:v>5.3732480000000091</c:v>
                </c:pt>
                <c:pt idx="250">
                  <c:v>5.3852419999999999</c:v>
                </c:pt>
                <c:pt idx="251">
                  <c:v>5.3972349999999913</c:v>
                </c:pt>
                <c:pt idx="252">
                  <c:v>5.4092290000000123</c:v>
                </c:pt>
                <c:pt idx="253">
                  <c:v>5.4212230000000092</c:v>
                </c:pt>
                <c:pt idx="254">
                  <c:v>5.4332170000000071</c:v>
                </c:pt>
                <c:pt idx="255">
                  <c:v>5.4452109999999996</c:v>
                </c:pt>
                <c:pt idx="256">
                  <c:v>5.4572050000000001</c:v>
                </c:pt>
                <c:pt idx="257">
                  <c:v>5.4691989999999997</c:v>
                </c:pt>
                <c:pt idx="258">
                  <c:v>5.4811930000000082</c:v>
                </c:pt>
                <c:pt idx="259">
                  <c:v>5.4931859999999926</c:v>
                </c:pt>
                <c:pt idx="260">
                  <c:v>5.5051799999999975</c:v>
                </c:pt>
                <c:pt idx="261">
                  <c:v>5.5171739999999945</c:v>
                </c:pt>
                <c:pt idx="262">
                  <c:v>5.5291680000000003</c:v>
                </c:pt>
                <c:pt idx="263">
                  <c:v>5.5411619999999999</c:v>
                </c:pt>
                <c:pt idx="264">
                  <c:v>5.5531559999999933</c:v>
                </c:pt>
                <c:pt idx="265">
                  <c:v>5.5651499999999965</c:v>
                </c:pt>
                <c:pt idx="266">
                  <c:v>5.5771439999999997</c:v>
                </c:pt>
                <c:pt idx="267">
                  <c:v>5.589137</c:v>
                </c:pt>
                <c:pt idx="268">
                  <c:v>5.6011309999999916</c:v>
                </c:pt>
                <c:pt idx="269">
                  <c:v>5.6131249999999904</c:v>
                </c:pt>
                <c:pt idx="270">
                  <c:v>5.6251189999999855</c:v>
                </c:pt>
                <c:pt idx="271">
                  <c:v>5.6371129999999914</c:v>
                </c:pt>
                <c:pt idx="272">
                  <c:v>5.6491069999999945</c:v>
                </c:pt>
                <c:pt idx="273">
                  <c:v>5.6610999999999985</c:v>
                </c:pt>
                <c:pt idx="274">
                  <c:v>5.6730939999999999</c:v>
                </c:pt>
                <c:pt idx="275">
                  <c:v>5.6850879999999933</c:v>
                </c:pt>
                <c:pt idx="276">
                  <c:v>5.6970819999999884</c:v>
                </c:pt>
                <c:pt idx="277">
                  <c:v>5.7090759999999996</c:v>
                </c:pt>
                <c:pt idx="278">
                  <c:v>5.7210700000000001</c:v>
                </c:pt>
                <c:pt idx="279">
                  <c:v>5.7330640000000024</c:v>
                </c:pt>
                <c:pt idx="280">
                  <c:v>5.7450580000000002</c:v>
                </c:pt>
                <c:pt idx="281">
                  <c:v>5.7570509999999926</c:v>
                </c:pt>
                <c:pt idx="282">
                  <c:v>5.7690450000000002</c:v>
                </c:pt>
                <c:pt idx="283">
                  <c:v>5.7810389999999998</c:v>
                </c:pt>
                <c:pt idx="284">
                  <c:v>5.7930330000000003</c:v>
                </c:pt>
                <c:pt idx="285">
                  <c:v>5.8050269999999955</c:v>
                </c:pt>
                <c:pt idx="286">
                  <c:v>5.8170199999999914</c:v>
                </c:pt>
                <c:pt idx="287">
                  <c:v>5.8290139999999955</c:v>
                </c:pt>
                <c:pt idx="288">
                  <c:v>5.8410080000000004</c:v>
                </c:pt>
                <c:pt idx="289">
                  <c:v>5.853002</c:v>
                </c:pt>
                <c:pt idx="290">
                  <c:v>5.8649959999999854</c:v>
                </c:pt>
                <c:pt idx="291">
                  <c:v>5.8769900000000002</c:v>
                </c:pt>
                <c:pt idx="292">
                  <c:v>5.8889839999999927</c:v>
                </c:pt>
                <c:pt idx="293">
                  <c:v>5.9009780000000003</c:v>
                </c:pt>
                <c:pt idx="294">
                  <c:v>5.9129709999999926</c:v>
                </c:pt>
                <c:pt idx="295">
                  <c:v>5.9249649999999914</c:v>
                </c:pt>
                <c:pt idx="296">
                  <c:v>5.9369589999999999</c:v>
                </c:pt>
                <c:pt idx="297">
                  <c:v>5.9489530000000004</c:v>
                </c:pt>
                <c:pt idx="298">
                  <c:v>5.960947</c:v>
                </c:pt>
                <c:pt idx="299">
                  <c:v>5.9729409999999996</c:v>
                </c:pt>
                <c:pt idx="300">
                  <c:v>5.9849349999999903</c:v>
                </c:pt>
                <c:pt idx="301">
                  <c:v>5.9969279999999996</c:v>
                </c:pt>
                <c:pt idx="302">
                  <c:v>6.0089220000000001</c:v>
                </c:pt>
                <c:pt idx="303">
                  <c:v>6.0209159999999855</c:v>
                </c:pt>
                <c:pt idx="304">
                  <c:v>6.0329099999999976</c:v>
                </c:pt>
                <c:pt idx="305">
                  <c:v>6.0449039999999945</c:v>
                </c:pt>
                <c:pt idx="306">
                  <c:v>6.0568980000000003</c:v>
                </c:pt>
                <c:pt idx="307">
                  <c:v>6.068892</c:v>
                </c:pt>
                <c:pt idx="308">
                  <c:v>6.0808849999999914</c:v>
                </c:pt>
                <c:pt idx="309">
                  <c:v>6.0928789999999955</c:v>
                </c:pt>
                <c:pt idx="310">
                  <c:v>6.1048729999999933</c:v>
                </c:pt>
                <c:pt idx="311">
                  <c:v>6.1168670000000001</c:v>
                </c:pt>
                <c:pt idx="312">
                  <c:v>6.1288609999999926</c:v>
                </c:pt>
                <c:pt idx="313">
                  <c:v>6.1408549999999913</c:v>
                </c:pt>
                <c:pt idx="314">
                  <c:v>6.1528489999999945</c:v>
                </c:pt>
                <c:pt idx="315">
                  <c:v>6.1648429999999914</c:v>
                </c:pt>
                <c:pt idx="316">
                  <c:v>6.1768359999999927</c:v>
                </c:pt>
                <c:pt idx="317">
                  <c:v>6.1888299999999985</c:v>
                </c:pt>
                <c:pt idx="318">
                  <c:v>6.2008239999999999</c:v>
                </c:pt>
                <c:pt idx="319">
                  <c:v>6.2128179999999933</c:v>
                </c:pt>
                <c:pt idx="320">
                  <c:v>6.2248119999999885</c:v>
                </c:pt>
                <c:pt idx="321">
                  <c:v>6.2368050000000004</c:v>
                </c:pt>
                <c:pt idx="322">
                  <c:v>6.2487990000000071</c:v>
                </c:pt>
                <c:pt idx="323">
                  <c:v>6.2607929999999996</c:v>
                </c:pt>
                <c:pt idx="324">
                  <c:v>6.2727870000000001</c:v>
                </c:pt>
                <c:pt idx="325">
                  <c:v>6.2847809999999926</c:v>
                </c:pt>
                <c:pt idx="326">
                  <c:v>6.2967750000000002</c:v>
                </c:pt>
                <c:pt idx="327">
                  <c:v>6.3087689999999998</c:v>
                </c:pt>
                <c:pt idx="328">
                  <c:v>6.3207630000000004</c:v>
                </c:pt>
                <c:pt idx="329">
                  <c:v>6.332757</c:v>
                </c:pt>
                <c:pt idx="330">
                  <c:v>6.3447499999999986</c:v>
                </c:pt>
                <c:pt idx="331">
                  <c:v>6.356744</c:v>
                </c:pt>
                <c:pt idx="332">
                  <c:v>6.3687379999999916</c:v>
                </c:pt>
                <c:pt idx="333">
                  <c:v>6.3807320000000001</c:v>
                </c:pt>
                <c:pt idx="334">
                  <c:v>6.3927259999999926</c:v>
                </c:pt>
                <c:pt idx="335">
                  <c:v>6.4047190000000001</c:v>
                </c:pt>
                <c:pt idx="336">
                  <c:v>6.4167129999999997</c:v>
                </c:pt>
                <c:pt idx="337">
                  <c:v>6.4287070000000002</c:v>
                </c:pt>
                <c:pt idx="338">
                  <c:v>6.4407009999999998</c:v>
                </c:pt>
                <c:pt idx="339">
                  <c:v>6.4526950000000003</c:v>
                </c:pt>
                <c:pt idx="340">
                  <c:v>6.4646889999999955</c:v>
                </c:pt>
                <c:pt idx="341">
                  <c:v>6.4766830000000102</c:v>
                </c:pt>
                <c:pt idx="342">
                  <c:v>6.488677000000008</c:v>
                </c:pt>
                <c:pt idx="343">
                  <c:v>6.5006700000000004</c:v>
                </c:pt>
                <c:pt idx="344">
                  <c:v>6.512664</c:v>
                </c:pt>
                <c:pt idx="345">
                  <c:v>6.5246579999999916</c:v>
                </c:pt>
                <c:pt idx="346">
                  <c:v>6.5366520000000081</c:v>
                </c:pt>
                <c:pt idx="347">
                  <c:v>6.5486459999999997</c:v>
                </c:pt>
                <c:pt idx="348">
                  <c:v>6.5606400000000002</c:v>
                </c:pt>
                <c:pt idx="349">
                  <c:v>6.5726339999999999</c:v>
                </c:pt>
                <c:pt idx="350">
                  <c:v>6.5846280000000004</c:v>
                </c:pt>
                <c:pt idx="351">
                  <c:v>6.5966220000000071</c:v>
                </c:pt>
                <c:pt idx="352">
                  <c:v>6.6086149999999932</c:v>
                </c:pt>
                <c:pt idx="353">
                  <c:v>6.620609</c:v>
                </c:pt>
                <c:pt idx="354">
                  <c:v>6.6326029999999996</c:v>
                </c:pt>
                <c:pt idx="355">
                  <c:v>6.6445969999999885</c:v>
                </c:pt>
                <c:pt idx="356">
                  <c:v>6.6565899999999916</c:v>
                </c:pt>
                <c:pt idx="357">
                  <c:v>6.6685839999999885</c:v>
                </c:pt>
                <c:pt idx="358">
                  <c:v>6.6805779999999926</c:v>
                </c:pt>
                <c:pt idx="359">
                  <c:v>6.6925719999999913</c:v>
                </c:pt>
                <c:pt idx="360">
                  <c:v>6.7045659999999945</c:v>
                </c:pt>
                <c:pt idx="361">
                  <c:v>6.7165600000000003</c:v>
                </c:pt>
                <c:pt idx="362">
                  <c:v>6.7285539999999955</c:v>
                </c:pt>
                <c:pt idx="363">
                  <c:v>6.7405480000000004</c:v>
                </c:pt>
                <c:pt idx="364">
                  <c:v>6.752542</c:v>
                </c:pt>
                <c:pt idx="365">
                  <c:v>6.7645349999999853</c:v>
                </c:pt>
                <c:pt idx="366">
                  <c:v>6.776529000000008</c:v>
                </c:pt>
                <c:pt idx="367">
                  <c:v>6.7885229999999996</c:v>
                </c:pt>
                <c:pt idx="368">
                  <c:v>6.8005169999999904</c:v>
                </c:pt>
                <c:pt idx="369">
                  <c:v>6.8125099999999916</c:v>
                </c:pt>
                <c:pt idx="370">
                  <c:v>6.8245039999999886</c:v>
                </c:pt>
                <c:pt idx="371">
                  <c:v>6.8364979999999997</c:v>
                </c:pt>
                <c:pt idx="372">
                  <c:v>6.8484920000000002</c:v>
                </c:pt>
                <c:pt idx="373">
                  <c:v>6.8604859999999865</c:v>
                </c:pt>
                <c:pt idx="374">
                  <c:v>6.8724799999999995</c:v>
                </c:pt>
                <c:pt idx="375">
                  <c:v>6.8844739999999955</c:v>
                </c:pt>
                <c:pt idx="376">
                  <c:v>6.8964679999999996</c:v>
                </c:pt>
                <c:pt idx="377">
                  <c:v>6.9084620000000081</c:v>
                </c:pt>
                <c:pt idx="378">
                  <c:v>6.9204549999999916</c:v>
                </c:pt>
                <c:pt idx="379">
                  <c:v>6.9324490000000081</c:v>
                </c:pt>
                <c:pt idx="380">
                  <c:v>6.9444429999999997</c:v>
                </c:pt>
                <c:pt idx="381">
                  <c:v>6.9564370000000002</c:v>
                </c:pt>
                <c:pt idx="382">
                  <c:v>6.9684309999999945</c:v>
                </c:pt>
                <c:pt idx="383">
                  <c:v>6.9804250000000003</c:v>
                </c:pt>
                <c:pt idx="384">
                  <c:v>6.9924189999999955</c:v>
                </c:pt>
                <c:pt idx="385">
                  <c:v>7.0044129999999916</c:v>
                </c:pt>
                <c:pt idx="386">
                  <c:v>7.0164059999999955</c:v>
                </c:pt>
                <c:pt idx="387">
                  <c:v>7.0283999999999995</c:v>
                </c:pt>
                <c:pt idx="388">
                  <c:v>7.040394</c:v>
                </c:pt>
                <c:pt idx="389">
                  <c:v>7.0523879999999917</c:v>
                </c:pt>
                <c:pt idx="390">
                  <c:v>7.0643819999999904</c:v>
                </c:pt>
                <c:pt idx="391">
                  <c:v>7.0763749999999996</c:v>
                </c:pt>
                <c:pt idx="392">
                  <c:v>7.0883690000000081</c:v>
                </c:pt>
                <c:pt idx="393">
                  <c:v>7.1003629999999998</c:v>
                </c:pt>
                <c:pt idx="394">
                  <c:v>7.1123569999999914</c:v>
                </c:pt>
                <c:pt idx="395">
                  <c:v>7.1243509999999866</c:v>
                </c:pt>
                <c:pt idx="396">
                  <c:v>7.1363450000000004</c:v>
                </c:pt>
                <c:pt idx="397">
                  <c:v>7.148339</c:v>
                </c:pt>
                <c:pt idx="398">
                  <c:v>7.1603329999999916</c:v>
                </c:pt>
                <c:pt idx="399">
                  <c:v>7.1723270000000001</c:v>
                </c:pt>
                <c:pt idx="400">
                  <c:v>7.1843199999999916</c:v>
                </c:pt>
                <c:pt idx="401">
                  <c:v>7.1963139999999965</c:v>
                </c:pt>
                <c:pt idx="402">
                  <c:v>7.2083079999999997</c:v>
                </c:pt>
                <c:pt idx="403">
                  <c:v>7.2203020000000002</c:v>
                </c:pt>
                <c:pt idx="404">
                  <c:v>7.2322959999999998</c:v>
                </c:pt>
                <c:pt idx="405">
                  <c:v>7.2442890000000002</c:v>
                </c:pt>
                <c:pt idx="406">
                  <c:v>7.2562829999999998</c:v>
                </c:pt>
                <c:pt idx="407">
                  <c:v>7.2682770000000003</c:v>
                </c:pt>
                <c:pt idx="408">
                  <c:v>7.2802709999999999</c:v>
                </c:pt>
                <c:pt idx="409">
                  <c:v>7.2922650000000004</c:v>
                </c:pt>
                <c:pt idx="410">
                  <c:v>7.3042590000000001</c:v>
                </c:pt>
                <c:pt idx="411">
                  <c:v>7.3162529999999997</c:v>
                </c:pt>
                <c:pt idx="412">
                  <c:v>7.3282470000000002</c:v>
                </c:pt>
                <c:pt idx="413">
                  <c:v>7.3402399999999997</c:v>
                </c:pt>
                <c:pt idx="414">
                  <c:v>7.3522339999999975</c:v>
                </c:pt>
                <c:pt idx="415">
                  <c:v>7.3642279999999927</c:v>
                </c:pt>
                <c:pt idx="416">
                  <c:v>7.3762220000000092</c:v>
                </c:pt>
                <c:pt idx="417">
                  <c:v>7.3882159999999955</c:v>
                </c:pt>
                <c:pt idx="418">
                  <c:v>7.4002100000000004</c:v>
                </c:pt>
                <c:pt idx="419">
                  <c:v>7.412204</c:v>
                </c:pt>
                <c:pt idx="420">
                  <c:v>7.4241969999999933</c:v>
                </c:pt>
                <c:pt idx="421">
                  <c:v>7.4361910000000071</c:v>
                </c:pt>
                <c:pt idx="422">
                  <c:v>7.4481849999999916</c:v>
                </c:pt>
                <c:pt idx="423">
                  <c:v>7.4601790000000001</c:v>
                </c:pt>
                <c:pt idx="424">
                  <c:v>7.4721729999999997</c:v>
                </c:pt>
                <c:pt idx="425">
                  <c:v>7.4841670000000002</c:v>
                </c:pt>
                <c:pt idx="426">
                  <c:v>7.4961609999999999</c:v>
                </c:pt>
                <c:pt idx="427">
                  <c:v>7.5081539999999976</c:v>
                </c:pt>
                <c:pt idx="428">
                  <c:v>7.5201479999999945</c:v>
                </c:pt>
                <c:pt idx="429">
                  <c:v>7.5321420000000003</c:v>
                </c:pt>
                <c:pt idx="430">
                  <c:v>7.5441359999999884</c:v>
                </c:pt>
                <c:pt idx="431">
                  <c:v>7.5561299999999996</c:v>
                </c:pt>
                <c:pt idx="432">
                  <c:v>7.5681239999999965</c:v>
                </c:pt>
                <c:pt idx="433">
                  <c:v>7.5801179999999926</c:v>
                </c:pt>
                <c:pt idx="434">
                  <c:v>7.5921119999999913</c:v>
                </c:pt>
                <c:pt idx="435">
                  <c:v>7.6041049999999855</c:v>
                </c:pt>
                <c:pt idx="436">
                  <c:v>7.6160990000000002</c:v>
                </c:pt>
                <c:pt idx="437">
                  <c:v>7.6280929999999945</c:v>
                </c:pt>
                <c:pt idx="438">
                  <c:v>7.6400869999999914</c:v>
                </c:pt>
                <c:pt idx="439">
                  <c:v>7.6520809999999866</c:v>
                </c:pt>
                <c:pt idx="440">
                  <c:v>7.6640739999999914</c:v>
                </c:pt>
                <c:pt idx="441">
                  <c:v>7.6760679999999999</c:v>
                </c:pt>
                <c:pt idx="442">
                  <c:v>7.6880620000000004</c:v>
                </c:pt>
                <c:pt idx="443">
                  <c:v>7.700056</c:v>
                </c:pt>
                <c:pt idx="444">
                  <c:v>7.7120499999999996</c:v>
                </c:pt>
                <c:pt idx="445">
                  <c:v>7.7240439999999975</c:v>
                </c:pt>
                <c:pt idx="446">
                  <c:v>7.7360379999999997</c:v>
                </c:pt>
                <c:pt idx="447">
                  <c:v>7.7480320000000003</c:v>
                </c:pt>
                <c:pt idx="448">
                  <c:v>7.7600259999999945</c:v>
                </c:pt>
                <c:pt idx="449">
                  <c:v>7.7720190000000002</c:v>
                </c:pt>
                <c:pt idx="450">
                  <c:v>7.7840129999999945</c:v>
                </c:pt>
                <c:pt idx="451">
                  <c:v>7.7960070000000004</c:v>
                </c:pt>
                <c:pt idx="452">
                  <c:v>7.808001</c:v>
                </c:pt>
                <c:pt idx="453">
                  <c:v>7.8199949999999916</c:v>
                </c:pt>
                <c:pt idx="454">
                  <c:v>7.8319879999999955</c:v>
                </c:pt>
                <c:pt idx="455">
                  <c:v>7.8439819999999916</c:v>
                </c:pt>
                <c:pt idx="456">
                  <c:v>7.8559759999999885</c:v>
                </c:pt>
                <c:pt idx="457">
                  <c:v>7.8679699999999926</c:v>
                </c:pt>
                <c:pt idx="458">
                  <c:v>7.8799640000000002</c:v>
                </c:pt>
                <c:pt idx="459">
                  <c:v>7.8919579999999945</c:v>
                </c:pt>
                <c:pt idx="460">
                  <c:v>7.9039520000000003</c:v>
                </c:pt>
                <c:pt idx="461">
                  <c:v>7.9159459999999955</c:v>
                </c:pt>
                <c:pt idx="462">
                  <c:v>7.9279389999999914</c:v>
                </c:pt>
                <c:pt idx="463">
                  <c:v>7.9399329999999999</c:v>
                </c:pt>
                <c:pt idx="464">
                  <c:v>7.9519270000000004</c:v>
                </c:pt>
                <c:pt idx="465">
                  <c:v>7.963921</c:v>
                </c:pt>
                <c:pt idx="466">
                  <c:v>7.9759149999999917</c:v>
                </c:pt>
                <c:pt idx="467">
                  <c:v>7.9879090000000001</c:v>
                </c:pt>
                <c:pt idx="468">
                  <c:v>7.9999029999999998</c:v>
                </c:pt>
                <c:pt idx="469">
                  <c:v>8.0118960000000001</c:v>
                </c:pt>
                <c:pt idx="470">
                  <c:v>8.0238900000000015</c:v>
                </c:pt>
                <c:pt idx="471">
                  <c:v>8.0358840000000047</c:v>
                </c:pt>
                <c:pt idx="472">
                  <c:v>8.0478779999999972</c:v>
                </c:pt>
                <c:pt idx="473">
                  <c:v>8.0598720000000004</c:v>
                </c:pt>
                <c:pt idx="474">
                  <c:v>8.071866</c:v>
                </c:pt>
                <c:pt idx="475">
                  <c:v>8.0838590000000003</c:v>
                </c:pt>
                <c:pt idx="476">
                  <c:v>8.0958540000000028</c:v>
                </c:pt>
                <c:pt idx="477">
                  <c:v>8.1078470000000014</c:v>
                </c:pt>
                <c:pt idx="478">
                  <c:v>8.1198420000000002</c:v>
                </c:pt>
                <c:pt idx="479">
                  <c:v>8.1318350000000006</c:v>
                </c:pt>
                <c:pt idx="480">
                  <c:v>8.1438279999999992</c:v>
                </c:pt>
                <c:pt idx="481">
                  <c:v>8.1558230000000016</c:v>
                </c:pt>
                <c:pt idx="482">
                  <c:v>8.1678160000000002</c:v>
                </c:pt>
                <c:pt idx="483">
                  <c:v>8.1798110000000008</c:v>
                </c:pt>
                <c:pt idx="484">
                  <c:v>8.1918039999999994</c:v>
                </c:pt>
                <c:pt idx="485">
                  <c:v>8.2037980000000008</c:v>
                </c:pt>
                <c:pt idx="486">
                  <c:v>8.2157920000000004</c:v>
                </c:pt>
                <c:pt idx="487">
                  <c:v>8.227786</c:v>
                </c:pt>
                <c:pt idx="488">
                  <c:v>8.2397789999999986</c:v>
                </c:pt>
                <c:pt idx="489">
                  <c:v>8.2517739999999993</c:v>
                </c:pt>
                <c:pt idx="490">
                  <c:v>8.2637670000000014</c:v>
                </c:pt>
                <c:pt idx="491">
                  <c:v>8.2757620000000003</c:v>
                </c:pt>
                <c:pt idx="492">
                  <c:v>8.2877550000000024</c:v>
                </c:pt>
                <c:pt idx="493">
                  <c:v>8.2997490000000003</c:v>
                </c:pt>
                <c:pt idx="494">
                  <c:v>8.3117430000000034</c:v>
                </c:pt>
                <c:pt idx="495">
                  <c:v>8.3237370000000048</c:v>
                </c:pt>
                <c:pt idx="496">
                  <c:v>8.3357310000000027</c:v>
                </c:pt>
                <c:pt idx="497">
                  <c:v>8.3477239999999995</c:v>
                </c:pt>
                <c:pt idx="498">
                  <c:v>8.3597180000000026</c:v>
                </c:pt>
                <c:pt idx="499">
                  <c:v>8.3717120000000005</c:v>
                </c:pt>
                <c:pt idx="500">
                  <c:v>8.3837060000000161</c:v>
                </c:pt>
                <c:pt idx="501">
                  <c:v>8.3957000000000068</c:v>
                </c:pt>
                <c:pt idx="502">
                  <c:v>8.4076940000000047</c:v>
                </c:pt>
                <c:pt idx="503">
                  <c:v>8.4196870000000068</c:v>
                </c:pt>
                <c:pt idx="504">
                  <c:v>8.4316820000000003</c:v>
                </c:pt>
                <c:pt idx="505">
                  <c:v>8.4436750000000025</c:v>
                </c:pt>
                <c:pt idx="506">
                  <c:v>8.4556690000000181</c:v>
                </c:pt>
                <c:pt idx="507">
                  <c:v>8.4676630000000035</c:v>
                </c:pt>
                <c:pt idx="508">
                  <c:v>8.4796570000000067</c:v>
                </c:pt>
                <c:pt idx="509">
                  <c:v>8.4916510000000009</c:v>
                </c:pt>
                <c:pt idx="510">
                  <c:v>8.5036450000000006</c:v>
                </c:pt>
                <c:pt idx="511">
                  <c:v>8.5156380000000027</c:v>
                </c:pt>
                <c:pt idx="512">
                  <c:v>8.5276330000000016</c:v>
                </c:pt>
                <c:pt idx="513">
                  <c:v>8.5396260000000002</c:v>
                </c:pt>
                <c:pt idx="514">
                  <c:v>8.5516200000000016</c:v>
                </c:pt>
                <c:pt idx="515">
                  <c:v>8.5636140000000047</c:v>
                </c:pt>
                <c:pt idx="516">
                  <c:v>8.5756070000000157</c:v>
                </c:pt>
                <c:pt idx="517">
                  <c:v>8.5876020000000004</c:v>
                </c:pt>
                <c:pt idx="518">
                  <c:v>8.5995950000000008</c:v>
                </c:pt>
                <c:pt idx="519">
                  <c:v>8.6115890000000004</c:v>
                </c:pt>
                <c:pt idx="520">
                  <c:v>8.623583</c:v>
                </c:pt>
                <c:pt idx="521">
                  <c:v>8.6355770000000014</c:v>
                </c:pt>
                <c:pt idx="522">
                  <c:v>8.6475709999999992</c:v>
                </c:pt>
                <c:pt idx="523">
                  <c:v>8.6595650000000006</c:v>
                </c:pt>
                <c:pt idx="524">
                  <c:v>8.671558000000001</c:v>
                </c:pt>
                <c:pt idx="525">
                  <c:v>8.6835530000000034</c:v>
                </c:pt>
                <c:pt idx="526">
                  <c:v>8.6955460000000162</c:v>
                </c:pt>
                <c:pt idx="527">
                  <c:v>8.7075410000000009</c:v>
                </c:pt>
                <c:pt idx="528">
                  <c:v>8.7195340000000048</c:v>
                </c:pt>
                <c:pt idx="529">
                  <c:v>8.7315279999999973</c:v>
                </c:pt>
                <c:pt idx="530">
                  <c:v>8.7435219999999987</c:v>
                </c:pt>
                <c:pt idx="531">
                  <c:v>8.7555150000000008</c:v>
                </c:pt>
                <c:pt idx="532">
                  <c:v>8.7675090000000004</c:v>
                </c:pt>
                <c:pt idx="533">
                  <c:v>8.7795030000000001</c:v>
                </c:pt>
                <c:pt idx="534">
                  <c:v>8.7914970000000014</c:v>
                </c:pt>
                <c:pt idx="535">
                  <c:v>8.8034910000000028</c:v>
                </c:pt>
                <c:pt idx="536">
                  <c:v>8.8154850000000184</c:v>
                </c:pt>
                <c:pt idx="537">
                  <c:v>8.827478000000001</c:v>
                </c:pt>
                <c:pt idx="538">
                  <c:v>8.8394730000000035</c:v>
                </c:pt>
                <c:pt idx="539">
                  <c:v>8.8514660000000163</c:v>
                </c:pt>
                <c:pt idx="540">
                  <c:v>8.8634610000000027</c:v>
                </c:pt>
                <c:pt idx="541">
                  <c:v>8.8754540000000244</c:v>
                </c:pt>
                <c:pt idx="542">
                  <c:v>8.8874480000000027</c:v>
                </c:pt>
                <c:pt idx="543">
                  <c:v>8.8994420000000165</c:v>
                </c:pt>
                <c:pt idx="544">
                  <c:v>8.9114360000000161</c:v>
                </c:pt>
                <c:pt idx="545">
                  <c:v>8.9234290000000005</c:v>
                </c:pt>
                <c:pt idx="546">
                  <c:v>8.9354240000000047</c:v>
                </c:pt>
                <c:pt idx="547">
                  <c:v>8.9474170000000015</c:v>
                </c:pt>
                <c:pt idx="548">
                  <c:v>8.9594110000000047</c:v>
                </c:pt>
                <c:pt idx="549">
                  <c:v>8.9714050000000007</c:v>
                </c:pt>
                <c:pt idx="550">
                  <c:v>8.9833980000000011</c:v>
                </c:pt>
                <c:pt idx="551">
                  <c:v>8.995393</c:v>
                </c:pt>
                <c:pt idx="552">
                  <c:v>9.0073860000000003</c:v>
                </c:pt>
                <c:pt idx="553">
                  <c:v>9.019381000000001</c:v>
                </c:pt>
                <c:pt idx="554">
                  <c:v>9.0313739999999889</c:v>
                </c:pt>
                <c:pt idx="555">
                  <c:v>9.0433679999999992</c:v>
                </c:pt>
                <c:pt idx="556">
                  <c:v>9.0553620000000006</c:v>
                </c:pt>
                <c:pt idx="557">
                  <c:v>9.0673560000000002</c:v>
                </c:pt>
                <c:pt idx="558">
                  <c:v>9.0793500000000016</c:v>
                </c:pt>
                <c:pt idx="559">
                  <c:v>9.0913439999999994</c:v>
                </c:pt>
                <c:pt idx="560">
                  <c:v>9.1033370000000016</c:v>
                </c:pt>
                <c:pt idx="561">
                  <c:v>9.1153320000000004</c:v>
                </c:pt>
                <c:pt idx="562">
                  <c:v>9.1273249999999972</c:v>
                </c:pt>
                <c:pt idx="563">
                  <c:v>9.1393189999999986</c:v>
                </c:pt>
                <c:pt idx="564">
                  <c:v>9.151313</c:v>
                </c:pt>
                <c:pt idx="565">
                  <c:v>9.1633060000000004</c:v>
                </c:pt>
                <c:pt idx="566">
                  <c:v>9.175301000000001</c:v>
                </c:pt>
                <c:pt idx="567">
                  <c:v>9.1872939999999996</c:v>
                </c:pt>
                <c:pt idx="568">
                  <c:v>9.199288000000001</c:v>
                </c:pt>
                <c:pt idx="569">
                  <c:v>9.2112820000000006</c:v>
                </c:pt>
                <c:pt idx="570">
                  <c:v>9.2232759999999985</c:v>
                </c:pt>
                <c:pt idx="571">
                  <c:v>9.2352699999999999</c:v>
                </c:pt>
                <c:pt idx="572">
                  <c:v>9.2472639999999959</c:v>
                </c:pt>
                <c:pt idx="573">
                  <c:v>9.2592570000000016</c:v>
                </c:pt>
                <c:pt idx="574">
                  <c:v>9.2712519999999987</c:v>
                </c:pt>
                <c:pt idx="575">
                  <c:v>9.2832450000000009</c:v>
                </c:pt>
                <c:pt idx="576">
                  <c:v>9.2952390000000005</c:v>
                </c:pt>
                <c:pt idx="577">
                  <c:v>9.3072330000000001</c:v>
                </c:pt>
                <c:pt idx="578">
                  <c:v>9.3192270000000015</c:v>
                </c:pt>
                <c:pt idx="579">
                  <c:v>9.3312209999999993</c:v>
                </c:pt>
                <c:pt idx="580">
                  <c:v>9.3432150000000025</c:v>
                </c:pt>
                <c:pt idx="581">
                  <c:v>9.3552080000000046</c:v>
                </c:pt>
                <c:pt idx="582">
                  <c:v>9.3672020000000007</c:v>
                </c:pt>
                <c:pt idx="583">
                  <c:v>9.3791960000000181</c:v>
                </c:pt>
                <c:pt idx="584">
                  <c:v>9.3911900000000035</c:v>
                </c:pt>
                <c:pt idx="585">
                  <c:v>9.4031840000000066</c:v>
                </c:pt>
                <c:pt idx="586">
                  <c:v>9.4151770000000035</c:v>
                </c:pt>
                <c:pt idx="587">
                  <c:v>9.4271719999999988</c:v>
                </c:pt>
                <c:pt idx="588">
                  <c:v>9.4391650000000009</c:v>
                </c:pt>
                <c:pt idx="589">
                  <c:v>9.4511590000000005</c:v>
                </c:pt>
                <c:pt idx="590">
                  <c:v>9.4631530000000001</c:v>
                </c:pt>
                <c:pt idx="591">
                  <c:v>9.4751470000000158</c:v>
                </c:pt>
                <c:pt idx="592">
                  <c:v>9.4871410000000012</c:v>
                </c:pt>
                <c:pt idx="593">
                  <c:v>9.4991350000000008</c:v>
                </c:pt>
                <c:pt idx="594">
                  <c:v>9.5111279999999994</c:v>
                </c:pt>
                <c:pt idx="595">
                  <c:v>9.523123</c:v>
                </c:pt>
                <c:pt idx="596">
                  <c:v>9.5351160000000004</c:v>
                </c:pt>
                <c:pt idx="597">
                  <c:v>9.5471109999999992</c:v>
                </c:pt>
                <c:pt idx="598">
                  <c:v>9.5591040000000067</c:v>
                </c:pt>
                <c:pt idx="599">
                  <c:v>9.571097</c:v>
                </c:pt>
                <c:pt idx="600">
                  <c:v>9.5830920000000006</c:v>
                </c:pt>
                <c:pt idx="601">
                  <c:v>9.5950850000000028</c:v>
                </c:pt>
                <c:pt idx="602">
                  <c:v>9.6070799999999998</c:v>
                </c:pt>
                <c:pt idx="603">
                  <c:v>9.6190730000000002</c:v>
                </c:pt>
                <c:pt idx="604">
                  <c:v>9.6310669999999998</c:v>
                </c:pt>
                <c:pt idx="605">
                  <c:v>9.6430609999999994</c:v>
                </c:pt>
                <c:pt idx="606">
                  <c:v>9.6550550000000008</c:v>
                </c:pt>
                <c:pt idx="607">
                  <c:v>9.6670480000000012</c:v>
                </c:pt>
                <c:pt idx="608">
                  <c:v>9.6790430000000001</c:v>
                </c:pt>
                <c:pt idx="609">
                  <c:v>9.6910360000000004</c:v>
                </c:pt>
                <c:pt idx="610">
                  <c:v>9.7030310000000011</c:v>
                </c:pt>
                <c:pt idx="611">
                  <c:v>9.7150239999999997</c:v>
                </c:pt>
                <c:pt idx="612">
                  <c:v>9.7270179999999993</c:v>
                </c:pt>
                <c:pt idx="613">
                  <c:v>9.7390120000000007</c:v>
                </c:pt>
                <c:pt idx="614">
                  <c:v>9.7510060000000003</c:v>
                </c:pt>
                <c:pt idx="615">
                  <c:v>9.7630000000000035</c:v>
                </c:pt>
                <c:pt idx="616">
                  <c:v>9.7749930000000003</c:v>
                </c:pt>
                <c:pt idx="617">
                  <c:v>9.7869870000000034</c:v>
                </c:pt>
                <c:pt idx="618">
                  <c:v>9.7989809999999995</c:v>
                </c:pt>
                <c:pt idx="619">
                  <c:v>9.8109750000000009</c:v>
                </c:pt>
                <c:pt idx="620">
                  <c:v>9.8229680000000013</c:v>
                </c:pt>
                <c:pt idx="621">
                  <c:v>9.8349630000000001</c:v>
                </c:pt>
                <c:pt idx="622">
                  <c:v>9.8469560000000005</c:v>
                </c:pt>
                <c:pt idx="623">
                  <c:v>9.8589510000000011</c:v>
                </c:pt>
                <c:pt idx="624">
                  <c:v>9.8709440000000068</c:v>
                </c:pt>
                <c:pt idx="625">
                  <c:v>9.8829380000000047</c:v>
                </c:pt>
                <c:pt idx="626">
                  <c:v>9.8949320000000007</c:v>
                </c:pt>
                <c:pt idx="627">
                  <c:v>9.9069260000000003</c:v>
                </c:pt>
                <c:pt idx="628">
                  <c:v>9.91892</c:v>
                </c:pt>
                <c:pt idx="629">
                  <c:v>9.9309139999999996</c:v>
                </c:pt>
                <c:pt idx="630">
                  <c:v>9.9429070000000035</c:v>
                </c:pt>
                <c:pt idx="631">
                  <c:v>9.9549020000000006</c:v>
                </c:pt>
                <c:pt idx="632">
                  <c:v>9.9668950000000027</c:v>
                </c:pt>
                <c:pt idx="633">
                  <c:v>9.9788890000000006</c:v>
                </c:pt>
                <c:pt idx="634">
                  <c:v>9.9908830000000002</c:v>
                </c:pt>
                <c:pt idx="635">
                  <c:v>10.002880000000006</c:v>
                </c:pt>
                <c:pt idx="636">
                  <c:v>10.01487</c:v>
                </c:pt>
                <c:pt idx="637">
                  <c:v>10.026860000000001</c:v>
                </c:pt>
                <c:pt idx="638">
                  <c:v>10.03886</c:v>
                </c:pt>
                <c:pt idx="639">
                  <c:v>10.050850000000002</c:v>
                </c:pt>
                <c:pt idx="640">
                  <c:v>10.062850000000006</c:v>
                </c:pt>
                <c:pt idx="641">
                  <c:v>10.07484</c:v>
                </c:pt>
                <c:pt idx="642">
                  <c:v>10.086830000000004</c:v>
                </c:pt>
                <c:pt idx="643">
                  <c:v>10.09883</c:v>
                </c:pt>
                <c:pt idx="644">
                  <c:v>10.11082</c:v>
                </c:pt>
                <c:pt idx="645">
                  <c:v>10.122820000000001</c:v>
                </c:pt>
                <c:pt idx="646">
                  <c:v>10.13481</c:v>
                </c:pt>
                <c:pt idx="647">
                  <c:v>10.146800000000001</c:v>
                </c:pt>
                <c:pt idx="648">
                  <c:v>10.158800000000001</c:v>
                </c:pt>
                <c:pt idx="649">
                  <c:v>10.17079</c:v>
                </c:pt>
                <c:pt idx="650">
                  <c:v>10.182780000000006</c:v>
                </c:pt>
                <c:pt idx="651">
                  <c:v>10.19478</c:v>
                </c:pt>
                <c:pt idx="652">
                  <c:v>10.206770000000001</c:v>
                </c:pt>
                <c:pt idx="653">
                  <c:v>10.218769999999999</c:v>
                </c:pt>
                <c:pt idx="654">
                  <c:v>10.23076</c:v>
                </c:pt>
                <c:pt idx="655">
                  <c:v>10.242750000000001</c:v>
                </c:pt>
                <c:pt idx="656">
                  <c:v>10.25475</c:v>
                </c:pt>
                <c:pt idx="657">
                  <c:v>10.26674</c:v>
                </c:pt>
                <c:pt idx="658">
                  <c:v>10.278740000000001</c:v>
                </c:pt>
                <c:pt idx="659">
                  <c:v>10.29073</c:v>
                </c:pt>
                <c:pt idx="660">
                  <c:v>10.302720000000004</c:v>
                </c:pt>
                <c:pt idx="661">
                  <c:v>10.314720000000001</c:v>
                </c:pt>
                <c:pt idx="662">
                  <c:v>10.32671</c:v>
                </c:pt>
                <c:pt idx="663">
                  <c:v>10.338710000000001</c:v>
                </c:pt>
                <c:pt idx="664">
                  <c:v>10.350700000000014</c:v>
                </c:pt>
                <c:pt idx="665">
                  <c:v>10.362690000000024</c:v>
                </c:pt>
                <c:pt idx="666">
                  <c:v>10.374690000000006</c:v>
                </c:pt>
                <c:pt idx="667">
                  <c:v>10.386680000000016</c:v>
                </c:pt>
                <c:pt idx="668">
                  <c:v>10.398670000000001</c:v>
                </c:pt>
                <c:pt idx="669">
                  <c:v>10.41067</c:v>
                </c:pt>
                <c:pt idx="670">
                  <c:v>10.42266</c:v>
                </c:pt>
                <c:pt idx="671">
                  <c:v>10.434660000000001</c:v>
                </c:pt>
                <c:pt idx="672">
                  <c:v>10.44665</c:v>
                </c:pt>
                <c:pt idx="673">
                  <c:v>10.458640000000004</c:v>
                </c:pt>
                <c:pt idx="674">
                  <c:v>10.470640000000014</c:v>
                </c:pt>
                <c:pt idx="675">
                  <c:v>10.482630000000018</c:v>
                </c:pt>
                <c:pt idx="676">
                  <c:v>10.494630000000004</c:v>
                </c:pt>
                <c:pt idx="677">
                  <c:v>10.50662</c:v>
                </c:pt>
                <c:pt idx="678">
                  <c:v>10.518610000000001</c:v>
                </c:pt>
                <c:pt idx="679">
                  <c:v>10.530610000000001</c:v>
                </c:pt>
                <c:pt idx="680">
                  <c:v>10.5426</c:v>
                </c:pt>
                <c:pt idx="681">
                  <c:v>10.554590000000006</c:v>
                </c:pt>
                <c:pt idx="682">
                  <c:v>10.566590000000014</c:v>
                </c:pt>
                <c:pt idx="683">
                  <c:v>10.578580000000002</c:v>
                </c:pt>
                <c:pt idx="684">
                  <c:v>10.590580000000006</c:v>
                </c:pt>
                <c:pt idx="685">
                  <c:v>10.60257</c:v>
                </c:pt>
                <c:pt idx="686">
                  <c:v>10.614560000000001</c:v>
                </c:pt>
                <c:pt idx="687">
                  <c:v>10.62656</c:v>
                </c:pt>
                <c:pt idx="688">
                  <c:v>10.63855</c:v>
                </c:pt>
                <c:pt idx="689">
                  <c:v>10.650550000000004</c:v>
                </c:pt>
                <c:pt idx="690">
                  <c:v>10.662540000000016</c:v>
                </c:pt>
                <c:pt idx="691">
                  <c:v>10.674530000000004</c:v>
                </c:pt>
                <c:pt idx="692">
                  <c:v>10.686530000000014</c:v>
                </c:pt>
                <c:pt idx="693">
                  <c:v>10.69852</c:v>
                </c:pt>
                <c:pt idx="694">
                  <c:v>10.710510000000001</c:v>
                </c:pt>
                <c:pt idx="695">
                  <c:v>10.72251</c:v>
                </c:pt>
                <c:pt idx="696">
                  <c:v>10.734500000000001</c:v>
                </c:pt>
                <c:pt idx="697">
                  <c:v>10.746500000000001</c:v>
                </c:pt>
                <c:pt idx="698">
                  <c:v>10.75849</c:v>
                </c:pt>
                <c:pt idx="699">
                  <c:v>10.770480000000004</c:v>
                </c:pt>
                <c:pt idx="700">
                  <c:v>10.782480000000014</c:v>
                </c:pt>
                <c:pt idx="701">
                  <c:v>10.79447</c:v>
                </c:pt>
                <c:pt idx="702">
                  <c:v>10.806470000000004</c:v>
                </c:pt>
                <c:pt idx="703">
                  <c:v>10.81846</c:v>
                </c:pt>
                <c:pt idx="704">
                  <c:v>10.830450000000004</c:v>
                </c:pt>
                <c:pt idx="705">
                  <c:v>10.842450000000015</c:v>
                </c:pt>
                <c:pt idx="706">
                  <c:v>10.854440000000018</c:v>
                </c:pt>
                <c:pt idx="707">
                  <c:v>10.866430000000024</c:v>
                </c:pt>
                <c:pt idx="708">
                  <c:v>10.878430000000014</c:v>
                </c:pt>
                <c:pt idx="709">
                  <c:v>10.890420000000002</c:v>
                </c:pt>
                <c:pt idx="710">
                  <c:v>10.902420000000006</c:v>
                </c:pt>
                <c:pt idx="711">
                  <c:v>10.91441</c:v>
                </c:pt>
                <c:pt idx="712">
                  <c:v>10.926400000000006</c:v>
                </c:pt>
                <c:pt idx="713">
                  <c:v>10.9384</c:v>
                </c:pt>
                <c:pt idx="714">
                  <c:v>10.950390000000002</c:v>
                </c:pt>
                <c:pt idx="715">
                  <c:v>10.962390000000006</c:v>
                </c:pt>
                <c:pt idx="716">
                  <c:v>10.97438</c:v>
                </c:pt>
                <c:pt idx="717">
                  <c:v>10.986370000000001</c:v>
                </c:pt>
                <c:pt idx="718">
                  <c:v>10.99837</c:v>
                </c:pt>
                <c:pt idx="719">
                  <c:v>11.01036</c:v>
                </c:pt>
                <c:pt idx="720">
                  <c:v>11.022350000000001</c:v>
                </c:pt>
                <c:pt idx="721">
                  <c:v>11.03435</c:v>
                </c:pt>
                <c:pt idx="722">
                  <c:v>11.046340000000001</c:v>
                </c:pt>
                <c:pt idx="723">
                  <c:v>11.058340000000001</c:v>
                </c:pt>
                <c:pt idx="724">
                  <c:v>11.07033</c:v>
                </c:pt>
                <c:pt idx="725">
                  <c:v>11.082320000000001</c:v>
                </c:pt>
                <c:pt idx="726">
                  <c:v>11.09432</c:v>
                </c:pt>
                <c:pt idx="727">
                  <c:v>11.106310000000001</c:v>
                </c:pt>
                <c:pt idx="728">
                  <c:v>11.118309999999999</c:v>
                </c:pt>
                <c:pt idx="729">
                  <c:v>11.1303</c:v>
                </c:pt>
                <c:pt idx="730">
                  <c:v>11.142290000000001</c:v>
                </c:pt>
                <c:pt idx="731">
                  <c:v>11.15429</c:v>
                </c:pt>
                <c:pt idx="732">
                  <c:v>11.16628</c:v>
                </c:pt>
                <c:pt idx="733">
                  <c:v>11.178269999999999</c:v>
                </c:pt>
                <c:pt idx="734">
                  <c:v>11.19027</c:v>
                </c:pt>
                <c:pt idx="735">
                  <c:v>11.202260000000001</c:v>
                </c:pt>
                <c:pt idx="736">
                  <c:v>11.214259999999999</c:v>
                </c:pt>
                <c:pt idx="737">
                  <c:v>11.22625</c:v>
                </c:pt>
                <c:pt idx="738">
                  <c:v>11.238239999999999</c:v>
                </c:pt>
                <c:pt idx="739">
                  <c:v>11.25024</c:v>
                </c:pt>
                <c:pt idx="740">
                  <c:v>11.262230000000002</c:v>
                </c:pt>
                <c:pt idx="741">
                  <c:v>11.274229999999999</c:v>
                </c:pt>
                <c:pt idx="742">
                  <c:v>11.28622</c:v>
                </c:pt>
                <c:pt idx="743">
                  <c:v>11.298209999999999</c:v>
                </c:pt>
                <c:pt idx="744">
                  <c:v>11.31021</c:v>
                </c:pt>
                <c:pt idx="745">
                  <c:v>11.3222</c:v>
                </c:pt>
                <c:pt idx="746">
                  <c:v>11.334200000000001</c:v>
                </c:pt>
                <c:pt idx="747">
                  <c:v>11.34619</c:v>
                </c:pt>
                <c:pt idx="748">
                  <c:v>11.358180000000004</c:v>
                </c:pt>
                <c:pt idx="749">
                  <c:v>11.370180000000014</c:v>
                </c:pt>
                <c:pt idx="750">
                  <c:v>11.38217</c:v>
                </c:pt>
                <c:pt idx="751">
                  <c:v>11.394160000000001</c:v>
                </c:pt>
                <c:pt idx="752">
                  <c:v>11.40616</c:v>
                </c:pt>
                <c:pt idx="753">
                  <c:v>11.418150000000001</c:v>
                </c:pt>
                <c:pt idx="754">
                  <c:v>11.430150000000001</c:v>
                </c:pt>
                <c:pt idx="755">
                  <c:v>11.44214</c:v>
                </c:pt>
                <c:pt idx="756">
                  <c:v>11.454130000000006</c:v>
                </c:pt>
                <c:pt idx="757">
                  <c:v>11.466130000000014</c:v>
                </c:pt>
                <c:pt idx="758">
                  <c:v>11.478120000000001</c:v>
                </c:pt>
                <c:pt idx="759">
                  <c:v>11.490120000000001</c:v>
                </c:pt>
                <c:pt idx="760">
                  <c:v>11.50211</c:v>
                </c:pt>
                <c:pt idx="761">
                  <c:v>11.514100000000001</c:v>
                </c:pt>
                <c:pt idx="762">
                  <c:v>11.5261</c:v>
                </c:pt>
                <c:pt idx="763">
                  <c:v>11.53809</c:v>
                </c:pt>
                <c:pt idx="764">
                  <c:v>11.550080000000014</c:v>
                </c:pt>
                <c:pt idx="765">
                  <c:v>11.562080000000016</c:v>
                </c:pt>
                <c:pt idx="766">
                  <c:v>11.574070000000001</c:v>
                </c:pt>
                <c:pt idx="767">
                  <c:v>11.586070000000001</c:v>
                </c:pt>
                <c:pt idx="768">
                  <c:v>11.59806</c:v>
                </c:pt>
                <c:pt idx="769">
                  <c:v>11.610050000000001</c:v>
                </c:pt>
                <c:pt idx="770">
                  <c:v>11.62205</c:v>
                </c:pt>
                <c:pt idx="771">
                  <c:v>11.634040000000001</c:v>
                </c:pt>
                <c:pt idx="772">
                  <c:v>11.646040000000001</c:v>
                </c:pt>
                <c:pt idx="773">
                  <c:v>11.65803</c:v>
                </c:pt>
                <c:pt idx="774">
                  <c:v>11.670020000000001</c:v>
                </c:pt>
                <c:pt idx="775">
                  <c:v>11.68202</c:v>
                </c:pt>
                <c:pt idx="776">
                  <c:v>11.69401</c:v>
                </c:pt>
                <c:pt idx="777">
                  <c:v>11.706</c:v>
                </c:pt>
                <c:pt idx="778">
                  <c:v>11.718</c:v>
                </c:pt>
                <c:pt idx="779">
                  <c:v>11.729990000000001</c:v>
                </c:pt>
                <c:pt idx="780">
                  <c:v>11.741989999999999</c:v>
                </c:pt>
                <c:pt idx="781">
                  <c:v>11.75398</c:v>
                </c:pt>
                <c:pt idx="782">
                  <c:v>11.765970000000001</c:v>
                </c:pt>
                <c:pt idx="783">
                  <c:v>11.77797</c:v>
                </c:pt>
                <c:pt idx="784">
                  <c:v>11.789960000000001</c:v>
                </c:pt>
                <c:pt idx="785">
                  <c:v>11.801960000000001</c:v>
                </c:pt>
                <c:pt idx="786">
                  <c:v>11.81395</c:v>
                </c:pt>
                <c:pt idx="787">
                  <c:v>11.825940000000006</c:v>
                </c:pt>
                <c:pt idx="788">
                  <c:v>11.83794</c:v>
                </c:pt>
                <c:pt idx="789">
                  <c:v>11.849930000000002</c:v>
                </c:pt>
                <c:pt idx="790">
                  <c:v>11.86192</c:v>
                </c:pt>
                <c:pt idx="791">
                  <c:v>11.87392</c:v>
                </c:pt>
                <c:pt idx="792">
                  <c:v>11.885910000000004</c:v>
                </c:pt>
                <c:pt idx="793">
                  <c:v>11.89791</c:v>
                </c:pt>
                <c:pt idx="794">
                  <c:v>11.9099</c:v>
                </c:pt>
                <c:pt idx="795">
                  <c:v>11.921890000000001</c:v>
                </c:pt>
                <c:pt idx="796">
                  <c:v>11.93389</c:v>
                </c:pt>
                <c:pt idx="797">
                  <c:v>11.945880000000002</c:v>
                </c:pt>
                <c:pt idx="798">
                  <c:v>11.957880000000014</c:v>
                </c:pt>
                <c:pt idx="799">
                  <c:v>11.96987</c:v>
                </c:pt>
                <c:pt idx="800">
                  <c:v>11.981860000000001</c:v>
                </c:pt>
                <c:pt idx="801">
                  <c:v>11.99386</c:v>
                </c:pt>
                <c:pt idx="802">
                  <c:v>12.005850000000002</c:v>
                </c:pt>
                <c:pt idx="803">
                  <c:v>12.01784</c:v>
                </c:pt>
                <c:pt idx="804">
                  <c:v>12.02984</c:v>
                </c:pt>
                <c:pt idx="805">
                  <c:v>12.041829999999999</c:v>
                </c:pt>
                <c:pt idx="806">
                  <c:v>12.053830000000014</c:v>
                </c:pt>
                <c:pt idx="807">
                  <c:v>12.06582</c:v>
                </c:pt>
                <c:pt idx="808">
                  <c:v>12.077810000000001</c:v>
                </c:pt>
                <c:pt idx="809">
                  <c:v>12.08981</c:v>
                </c:pt>
                <c:pt idx="810">
                  <c:v>12.101800000000001</c:v>
                </c:pt>
                <c:pt idx="811">
                  <c:v>12.113800000000001</c:v>
                </c:pt>
                <c:pt idx="812">
                  <c:v>12.12579</c:v>
                </c:pt>
                <c:pt idx="813">
                  <c:v>12.137779999999999</c:v>
                </c:pt>
                <c:pt idx="814">
                  <c:v>12.14978</c:v>
                </c:pt>
                <c:pt idx="815">
                  <c:v>12.161770000000001</c:v>
                </c:pt>
                <c:pt idx="816">
                  <c:v>12.173770000000001</c:v>
                </c:pt>
                <c:pt idx="817">
                  <c:v>12.18576</c:v>
                </c:pt>
                <c:pt idx="818">
                  <c:v>12.197750000000001</c:v>
                </c:pt>
                <c:pt idx="819">
                  <c:v>12.20975</c:v>
                </c:pt>
                <c:pt idx="820">
                  <c:v>12.22174</c:v>
                </c:pt>
                <c:pt idx="821">
                  <c:v>12.23373</c:v>
                </c:pt>
                <c:pt idx="822">
                  <c:v>12.24573</c:v>
                </c:pt>
                <c:pt idx="823">
                  <c:v>12.257720000000001</c:v>
                </c:pt>
                <c:pt idx="824">
                  <c:v>12.26972</c:v>
                </c:pt>
                <c:pt idx="825">
                  <c:v>12.28171</c:v>
                </c:pt>
                <c:pt idx="826">
                  <c:v>12.293700000000001</c:v>
                </c:pt>
                <c:pt idx="827">
                  <c:v>12.305700000000016</c:v>
                </c:pt>
                <c:pt idx="828">
                  <c:v>12.317690000000002</c:v>
                </c:pt>
                <c:pt idx="829">
                  <c:v>12.329690000000006</c:v>
                </c:pt>
                <c:pt idx="830">
                  <c:v>12.34168</c:v>
                </c:pt>
                <c:pt idx="831">
                  <c:v>12.353670000000006</c:v>
                </c:pt>
                <c:pt idx="832">
                  <c:v>12.365670000000014</c:v>
                </c:pt>
                <c:pt idx="833">
                  <c:v>12.377660000000002</c:v>
                </c:pt>
                <c:pt idx="834">
                  <c:v>12.389650000000014</c:v>
                </c:pt>
                <c:pt idx="835">
                  <c:v>12.40165</c:v>
                </c:pt>
                <c:pt idx="836">
                  <c:v>12.413640000000004</c:v>
                </c:pt>
                <c:pt idx="837">
                  <c:v>12.425640000000014</c:v>
                </c:pt>
                <c:pt idx="838">
                  <c:v>12.43763</c:v>
                </c:pt>
                <c:pt idx="839">
                  <c:v>12.449620000000001</c:v>
                </c:pt>
                <c:pt idx="840">
                  <c:v>12.46162</c:v>
                </c:pt>
                <c:pt idx="841">
                  <c:v>12.473610000000004</c:v>
                </c:pt>
                <c:pt idx="842">
                  <c:v>12.485610000000015</c:v>
                </c:pt>
                <c:pt idx="843">
                  <c:v>12.4976</c:v>
                </c:pt>
                <c:pt idx="844">
                  <c:v>12.509590000000006</c:v>
                </c:pt>
                <c:pt idx="845">
                  <c:v>12.52159</c:v>
                </c:pt>
                <c:pt idx="846">
                  <c:v>12.533580000000002</c:v>
                </c:pt>
                <c:pt idx="847">
                  <c:v>12.54557</c:v>
                </c:pt>
                <c:pt idx="848">
                  <c:v>12.55757</c:v>
                </c:pt>
                <c:pt idx="849">
                  <c:v>12.569560000000006</c:v>
                </c:pt>
                <c:pt idx="850">
                  <c:v>12.58156</c:v>
                </c:pt>
                <c:pt idx="851">
                  <c:v>12.59355</c:v>
                </c:pt>
                <c:pt idx="852">
                  <c:v>12.605540000000014</c:v>
                </c:pt>
                <c:pt idx="853">
                  <c:v>12.61754</c:v>
                </c:pt>
                <c:pt idx="854">
                  <c:v>12.629530000000004</c:v>
                </c:pt>
                <c:pt idx="855">
                  <c:v>12.641529999999999</c:v>
                </c:pt>
                <c:pt idx="856">
                  <c:v>12.65352</c:v>
                </c:pt>
                <c:pt idx="857">
                  <c:v>12.665510000000006</c:v>
                </c:pt>
                <c:pt idx="858">
                  <c:v>12.67751</c:v>
                </c:pt>
                <c:pt idx="859">
                  <c:v>12.689500000000002</c:v>
                </c:pt>
                <c:pt idx="860">
                  <c:v>12.70149</c:v>
                </c:pt>
                <c:pt idx="861">
                  <c:v>12.71349</c:v>
                </c:pt>
                <c:pt idx="862">
                  <c:v>12.725480000000006</c:v>
                </c:pt>
                <c:pt idx="863">
                  <c:v>12.73748</c:v>
                </c:pt>
                <c:pt idx="864">
                  <c:v>12.749470000000001</c:v>
                </c:pt>
                <c:pt idx="865">
                  <c:v>12.76146</c:v>
                </c:pt>
                <c:pt idx="866">
                  <c:v>12.77346</c:v>
                </c:pt>
                <c:pt idx="867">
                  <c:v>12.785450000000004</c:v>
                </c:pt>
                <c:pt idx="868">
                  <c:v>12.79745</c:v>
                </c:pt>
                <c:pt idx="869">
                  <c:v>12.809440000000018</c:v>
                </c:pt>
                <c:pt idx="870">
                  <c:v>12.821430000000014</c:v>
                </c:pt>
                <c:pt idx="871">
                  <c:v>12.833430000000016</c:v>
                </c:pt>
                <c:pt idx="872">
                  <c:v>12.845420000000004</c:v>
                </c:pt>
                <c:pt idx="873">
                  <c:v>12.857410000000014</c:v>
                </c:pt>
                <c:pt idx="874">
                  <c:v>12.869410000000016</c:v>
                </c:pt>
                <c:pt idx="875">
                  <c:v>12.881400000000006</c:v>
                </c:pt>
                <c:pt idx="876">
                  <c:v>12.893400000000014</c:v>
                </c:pt>
                <c:pt idx="877">
                  <c:v>12.905390000000002</c:v>
                </c:pt>
                <c:pt idx="878">
                  <c:v>12.91738</c:v>
                </c:pt>
                <c:pt idx="879">
                  <c:v>12.92938</c:v>
                </c:pt>
                <c:pt idx="880">
                  <c:v>12.941369999999999</c:v>
                </c:pt>
                <c:pt idx="881">
                  <c:v>12.95337</c:v>
                </c:pt>
                <c:pt idx="882">
                  <c:v>12.96536</c:v>
                </c:pt>
                <c:pt idx="883">
                  <c:v>12.977350000000001</c:v>
                </c:pt>
                <c:pt idx="884">
                  <c:v>12.98935</c:v>
                </c:pt>
                <c:pt idx="885">
                  <c:v>13.001340000000001</c:v>
                </c:pt>
                <c:pt idx="886">
                  <c:v>13.01333</c:v>
                </c:pt>
                <c:pt idx="887">
                  <c:v>13.02533</c:v>
                </c:pt>
                <c:pt idx="888">
                  <c:v>13.037319999999999</c:v>
                </c:pt>
                <c:pt idx="889">
                  <c:v>13.04932</c:v>
                </c:pt>
                <c:pt idx="890">
                  <c:v>13.061310000000001</c:v>
                </c:pt>
                <c:pt idx="891">
                  <c:v>13.0733</c:v>
                </c:pt>
                <c:pt idx="892">
                  <c:v>13.0853</c:v>
                </c:pt>
                <c:pt idx="893">
                  <c:v>13.097290000000001</c:v>
                </c:pt>
                <c:pt idx="894">
                  <c:v>13.10929</c:v>
                </c:pt>
                <c:pt idx="895">
                  <c:v>13.121279999999999</c:v>
                </c:pt>
                <c:pt idx="896">
                  <c:v>13.13327</c:v>
                </c:pt>
                <c:pt idx="897">
                  <c:v>13.14527</c:v>
                </c:pt>
                <c:pt idx="898">
                  <c:v>13.157260000000001</c:v>
                </c:pt>
                <c:pt idx="899">
                  <c:v>13.16926</c:v>
                </c:pt>
                <c:pt idx="900">
                  <c:v>13.18125</c:v>
                </c:pt>
                <c:pt idx="901">
                  <c:v>13.193240000000001</c:v>
                </c:pt>
                <c:pt idx="902">
                  <c:v>13.20524</c:v>
                </c:pt>
                <c:pt idx="903">
                  <c:v>13.217230000000001</c:v>
                </c:pt>
                <c:pt idx="904">
                  <c:v>13.22922</c:v>
                </c:pt>
                <c:pt idx="905">
                  <c:v>13.241219999999997</c:v>
                </c:pt>
                <c:pt idx="906">
                  <c:v>13.253210000000001</c:v>
                </c:pt>
                <c:pt idx="907">
                  <c:v>13.26521</c:v>
                </c:pt>
                <c:pt idx="908">
                  <c:v>13.277200000000001</c:v>
                </c:pt>
                <c:pt idx="909">
                  <c:v>13.28919</c:v>
                </c:pt>
                <c:pt idx="910">
                  <c:v>13.30119</c:v>
                </c:pt>
                <c:pt idx="911">
                  <c:v>13.313180000000004</c:v>
                </c:pt>
                <c:pt idx="912">
                  <c:v>13.325180000000014</c:v>
                </c:pt>
                <c:pt idx="913">
                  <c:v>13.33717</c:v>
                </c:pt>
                <c:pt idx="914">
                  <c:v>13.349160000000001</c:v>
                </c:pt>
                <c:pt idx="915">
                  <c:v>13.36116</c:v>
                </c:pt>
                <c:pt idx="916">
                  <c:v>13.373150000000004</c:v>
                </c:pt>
                <c:pt idx="917">
                  <c:v>13.385140000000014</c:v>
                </c:pt>
                <c:pt idx="918">
                  <c:v>13.39714</c:v>
                </c:pt>
                <c:pt idx="919">
                  <c:v>13.409130000000006</c:v>
                </c:pt>
                <c:pt idx="920">
                  <c:v>13.42113</c:v>
                </c:pt>
                <c:pt idx="921">
                  <c:v>13.433120000000001</c:v>
                </c:pt>
                <c:pt idx="922">
                  <c:v>13.44511</c:v>
                </c:pt>
                <c:pt idx="923">
                  <c:v>13.45711</c:v>
                </c:pt>
                <c:pt idx="924">
                  <c:v>13.469100000000006</c:v>
                </c:pt>
                <c:pt idx="925">
                  <c:v>13.4811</c:v>
                </c:pt>
                <c:pt idx="926">
                  <c:v>13.49309</c:v>
                </c:pt>
                <c:pt idx="927">
                  <c:v>13.505080000000014</c:v>
                </c:pt>
                <c:pt idx="928">
                  <c:v>13.51708</c:v>
                </c:pt>
                <c:pt idx="929">
                  <c:v>13.529070000000001</c:v>
                </c:pt>
                <c:pt idx="930">
                  <c:v>13.54106</c:v>
                </c:pt>
                <c:pt idx="931">
                  <c:v>13.55306</c:v>
                </c:pt>
                <c:pt idx="932">
                  <c:v>13.565050000000006</c:v>
                </c:pt>
                <c:pt idx="933">
                  <c:v>13.57705</c:v>
                </c:pt>
                <c:pt idx="934">
                  <c:v>13.589040000000002</c:v>
                </c:pt>
                <c:pt idx="935">
                  <c:v>13.60103</c:v>
                </c:pt>
                <c:pt idx="936">
                  <c:v>13.61303</c:v>
                </c:pt>
                <c:pt idx="937">
                  <c:v>13.625020000000001</c:v>
                </c:pt>
                <c:pt idx="938">
                  <c:v>13.63702</c:v>
                </c:pt>
                <c:pt idx="939">
                  <c:v>13.649010000000001</c:v>
                </c:pt>
                <c:pt idx="940">
                  <c:v>13.661</c:v>
                </c:pt>
                <c:pt idx="941">
                  <c:v>13.673</c:v>
                </c:pt>
                <c:pt idx="942">
                  <c:v>13.684990000000001</c:v>
                </c:pt>
                <c:pt idx="943">
                  <c:v>13.69698</c:v>
                </c:pt>
                <c:pt idx="944">
                  <c:v>13.708979999999999</c:v>
                </c:pt>
                <c:pt idx="945">
                  <c:v>13.720969999999999</c:v>
                </c:pt>
                <c:pt idx="946">
                  <c:v>13.73297</c:v>
                </c:pt>
                <c:pt idx="947">
                  <c:v>13.744959999999999</c:v>
                </c:pt>
                <c:pt idx="948">
                  <c:v>13.75695</c:v>
                </c:pt>
                <c:pt idx="949">
                  <c:v>13.76895</c:v>
                </c:pt>
                <c:pt idx="950">
                  <c:v>13.780940000000001</c:v>
                </c:pt>
                <c:pt idx="951">
                  <c:v>13.79294</c:v>
                </c:pt>
                <c:pt idx="952">
                  <c:v>13.804930000000002</c:v>
                </c:pt>
                <c:pt idx="953">
                  <c:v>13.81692</c:v>
                </c:pt>
                <c:pt idx="954">
                  <c:v>13.82892</c:v>
                </c:pt>
                <c:pt idx="955">
                  <c:v>13.840910000000001</c:v>
                </c:pt>
                <c:pt idx="956">
                  <c:v>13.852900000000016</c:v>
                </c:pt>
                <c:pt idx="957">
                  <c:v>13.8649</c:v>
                </c:pt>
                <c:pt idx="958">
                  <c:v>13.876890000000014</c:v>
                </c:pt>
                <c:pt idx="959">
                  <c:v>13.88889</c:v>
                </c:pt>
                <c:pt idx="960">
                  <c:v>13.900880000000004</c:v>
                </c:pt>
                <c:pt idx="961">
                  <c:v>13.91287</c:v>
                </c:pt>
                <c:pt idx="962">
                  <c:v>13.92487</c:v>
                </c:pt>
                <c:pt idx="963">
                  <c:v>13.936860000000001</c:v>
                </c:pt>
                <c:pt idx="964">
                  <c:v>13.94886</c:v>
                </c:pt>
                <c:pt idx="965">
                  <c:v>13.960850000000002</c:v>
                </c:pt>
                <c:pt idx="966">
                  <c:v>13.972840000000014</c:v>
                </c:pt>
                <c:pt idx="967">
                  <c:v>13.98484</c:v>
                </c:pt>
                <c:pt idx="968">
                  <c:v>13.996830000000006</c:v>
                </c:pt>
                <c:pt idx="969">
                  <c:v>14.00883</c:v>
                </c:pt>
                <c:pt idx="970">
                  <c:v>14.020820000000001</c:v>
                </c:pt>
                <c:pt idx="971">
                  <c:v>14.03281</c:v>
                </c:pt>
                <c:pt idx="972">
                  <c:v>14.04481</c:v>
                </c:pt>
                <c:pt idx="973">
                  <c:v>14.056800000000004</c:v>
                </c:pt>
                <c:pt idx="974">
                  <c:v>14.06879</c:v>
                </c:pt>
                <c:pt idx="975">
                  <c:v>14.08079</c:v>
                </c:pt>
                <c:pt idx="976">
                  <c:v>14.092780000000014</c:v>
                </c:pt>
                <c:pt idx="977">
                  <c:v>14.10478</c:v>
                </c:pt>
                <c:pt idx="978">
                  <c:v>14.116770000000001</c:v>
                </c:pt>
                <c:pt idx="979">
                  <c:v>14.12876</c:v>
                </c:pt>
                <c:pt idx="980">
                  <c:v>14.14076</c:v>
                </c:pt>
                <c:pt idx="981">
                  <c:v>14.152750000000006</c:v>
                </c:pt>
                <c:pt idx="982">
                  <c:v>14.16475</c:v>
                </c:pt>
                <c:pt idx="983">
                  <c:v>14.176740000000002</c:v>
                </c:pt>
                <c:pt idx="984">
                  <c:v>14.18873</c:v>
                </c:pt>
                <c:pt idx="985">
                  <c:v>14.20073</c:v>
                </c:pt>
                <c:pt idx="986">
                  <c:v>14.212720000000001</c:v>
                </c:pt>
                <c:pt idx="987">
                  <c:v>14.22471</c:v>
                </c:pt>
                <c:pt idx="988">
                  <c:v>14.23671</c:v>
                </c:pt>
                <c:pt idx="989">
                  <c:v>14.248699999999999</c:v>
                </c:pt>
                <c:pt idx="990">
                  <c:v>14.2607</c:v>
                </c:pt>
                <c:pt idx="991">
                  <c:v>14.272690000000004</c:v>
                </c:pt>
                <c:pt idx="992">
                  <c:v>14.28468</c:v>
                </c:pt>
                <c:pt idx="993">
                  <c:v>14.29668</c:v>
                </c:pt>
                <c:pt idx="994">
                  <c:v>14.308670000000001</c:v>
                </c:pt>
                <c:pt idx="995">
                  <c:v>14.32067</c:v>
                </c:pt>
                <c:pt idx="996">
                  <c:v>14.332660000000002</c:v>
                </c:pt>
                <c:pt idx="997">
                  <c:v>14.34465</c:v>
                </c:pt>
                <c:pt idx="998">
                  <c:v>14.356650000000016</c:v>
                </c:pt>
                <c:pt idx="999">
                  <c:v>14.368640000000006</c:v>
                </c:pt>
                <c:pt idx="1000">
                  <c:v>14.380630000000016</c:v>
                </c:pt>
                <c:pt idx="1001">
                  <c:v>14.392630000000022</c:v>
                </c:pt>
                <c:pt idx="1002">
                  <c:v>14.40462</c:v>
                </c:pt>
                <c:pt idx="1003">
                  <c:v>14.41662</c:v>
                </c:pt>
                <c:pt idx="1004">
                  <c:v>14.428610000000001</c:v>
                </c:pt>
                <c:pt idx="1005">
                  <c:v>14.4406</c:v>
                </c:pt>
                <c:pt idx="1006">
                  <c:v>14.452600000000018</c:v>
                </c:pt>
                <c:pt idx="1007">
                  <c:v>14.464590000000006</c:v>
                </c:pt>
                <c:pt idx="1008">
                  <c:v>14.476590000000016</c:v>
                </c:pt>
                <c:pt idx="1009">
                  <c:v>14.488580000000002</c:v>
                </c:pt>
                <c:pt idx="1010">
                  <c:v>14.50057</c:v>
                </c:pt>
                <c:pt idx="1011">
                  <c:v>14.51257</c:v>
                </c:pt>
                <c:pt idx="1012">
                  <c:v>14.524560000000001</c:v>
                </c:pt>
                <c:pt idx="1013">
                  <c:v>14.53655</c:v>
                </c:pt>
                <c:pt idx="1014">
                  <c:v>14.548550000000001</c:v>
                </c:pt>
                <c:pt idx="1015">
                  <c:v>14.560540000000014</c:v>
                </c:pt>
                <c:pt idx="1016">
                  <c:v>14.572540000000016</c:v>
                </c:pt>
                <c:pt idx="1017">
                  <c:v>14.584530000000004</c:v>
                </c:pt>
                <c:pt idx="1018">
                  <c:v>14.59652</c:v>
                </c:pt>
                <c:pt idx="1019">
                  <c:v>14.60852</c:v>
                </c:pt>
                <c:pt idx="1020">
                  <c:v>14.620510000000001</c:v>
                </c:pt>
                <c:pt idx="1021">
                  <c:v>14.63251</c:v>
                </c:pt>
                <c:pt idx="1022">
                  <c:v>14.644500000000001</c:v>
                </c:pt>
                <c:pt idx="1023">
                  <c:v>14.656490000000014</c:v>
                </c:pt>
                <c:pt idx="1024">
                  <c:v>14.66849</c:v>
                </c:pt>
                <c:pt idx="1025">
                  <c:v>14.680480000000006</c:v>
                </c:pt>
                <c:pt idx="1026">
                  <c:v>14.69247</c:v>
                </c:pt>
                <c:pt idx="1027">
                  <c:v>14.704470000000001</c:v>
                </c:pt>
                <c:pt idx="1028">
                  <c:v>14.71646</c:v>
                </c:pt>
                <c:pt idx="1029">
                  <c:v>14.72846</c:v>
                </c:pt>
                <c:pt idx="1030">
                  <c:v>14.740450000000001</c:v>
                </c:pt>
                <c:pt idx="1031">
                  <c:v>14.752440000000016</c:v>
                </c:pt>
                <c:pt idx="1032">
                  <c:v>14.76444</c:v>
                </c:pt>
                <c:pt idx="1033">
                  <c:v>14.776430000000014</c:v>
                </c:pt>
                <c:pt idx="1034">
                  <c:v>14.78843</c:v>
                </c:pt>
                <c:pt idx="1035">
                  <c:v>14.800420000000004</c:v>
                </c:pt>
                <c:pt idx="1036">
                  <c:v>14.812410000000016</c:v>
                </c:pt>
                <c:pt idx="1037">
                  <c:v>14.82441</c:v>
                </c:pt>
                <c:pt idx="1038">
                  <c:v>14.836400000000006</c:v>
                </c:pt>
                <c:pt idx="1039">
                  <c:v>14.84839</c:v>
                </c:pt>
                <c:pt idx="1040">
                  <c:v>14.860390000000002</c:v>
                </c:pt>
                <c:pt idx="1041">
                  <c:v>14.872380000000014</c:v>
                </c:pt>
                <c:pt idx="1042">
                  <c:v>14.88438</c:v>
                </c:pt>
                <c:pt idx="1043">
                  <c:v>14.896370000000001</c:v>
                </c:pt>
                <c:pt idx="1044">
                  <c:v>14.90836</c:v>
                </c:pt>
                <c:pt idx="1045">
                  <c:v>14.920360000000001</c:v>
                </c:pt>
                <c:pt idx="1046">
                  <c:v>14.93235</c:v>
                </c:pt>
                <c:pt idx="1047">
                  <c:v>14.94435</c:v>
                </c:pt>
                <c:pt idx="1048">
                  <c:v>14.956340000000004</c:v>
                </c:pt>
                <c:pt idx="1049">
                  <c:v>14.96833</c:v>
                </c:pt>
              </c:numCache>
            </c:numRef>
          </c:xVal>
          <c:yVal>
            <c:numRef>
              <c:f>[2]ILC25!$D$200:$D$1249</c:f>
              <c:numCache>
                <c:formatCode>0.00E+00</c:formatCode>
                <c:ptCount val="1050"/>
                <c:pt idx="0">
                  <c:v>10.700900000000001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2.0682419999999997</c:v>
                </c:pt>
                <c:pt idx="6">
                  <c:v>0</c:v>
                </c:pt>
                <c:pt idx="7">
                  <c:v>3.0373290000000002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3.1195189999999977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4.2914830000000004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2.7168609999999966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3.8013599999999967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2.8839910000000035</c:v>
                </c:pt>
                <c:pt idx="31">
                  <c:v>0</c:v>
                </c:pt>
                <c:pt idx="32">
                  <c:v>0</c:v>
                </c:pt>
                <c:pt idx="33">
                  <c:v>4.293158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2.4380459999999942</c:v>
                </c:pt>
                <c:pt idx="39">
                  <c:v>0</c:v>
                </c:pt>
                <c:pt idx="40">
                  <c:v>1.3721239999999999</c:v>
                </c:pt>
                <c:pt idx="41">
                  <c:v>0</c:v>
                </c:pt>
                <c:pt idx="42">
                  <c:v>3.6492369999999998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5.5310249999999996</c:v>
                </c:pt>
                <c:pt idx="48">
                  <c:v>0</c:v>
                </c:pt>
                <c:pt idx="49">
                  <c:v>0</c:v>
                </c:pt>
                <c:pt idx="50">
                  <c:v>2.5646209999999998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3.8857449999999987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2.4874519999999998</c:v>
                </c:pt>
                <c:pt idx="59">
                  <c:v>0</c:v>
                </c:pt>
                <c:pt idx="60">
                  <c:v>0</c:v>
                </c:pt>
                <c:pt idx="61">
                  <c:v>3.361138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4.3043549999999904</c:v>
                </c:pt>
                <c:pt idx="67">
                  <c:v>0</c:v>
                </c:pt>
                <c:pt idx="68">
                  <c:v>0</c:v>
                </c:pt>
                <c:pt idx="69">
                  <c:v>1.868905</c:v>
                </c:pt>
                <c:pt idx="70">
                  <c:v>0</c:v>
                </c:pt>
                <c:pt idx="71">
                  <c:v>0</c:v>
                </c:pt>
                <c:pt idx="72">
                  <c:v>2.0697410000000001</c:v>
                </c:pt>
                <c:pt idx="73">
                  <c:v>0</c:v>
                </c:pt>
                <c:pt idx="74">
                  <c:v>1.6297979999999999</c:v>
                </c:pt>
                <c:pt idx="75">
                  <c:v>0</c:v>
                </c:pt>
                <c:pt idx="76">
                  <c:v>2.2627130000000002</c:v>
                </c:pt>
                <c:pt idx="77">
                  <c:v>0</c:v>
                </c:pt>
                <c:pt idx="78">
                  <c:v>0</c:v>
                </c:pt>
                <c:pt idx="79">
                  <c:v>1.2198079999999998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5.5820639999999999</c:v>
                </c:pt>
                <c:pt idx="85">
                  <c:v>0</c:v>
                </c:pt>
                <c:pt idx="86">
                  <c:v>0</c:v>
                </c:pt>
                <c:pt idx="87">
                  <c:v>7.8479789999999916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4.2682700000000002</c:v>
                </c:pt>
                <c:pt idx="92">
                  <c:v>0</c:v>
                </c:pt>
                <c:pt idx="93">
                  <c:v>0</c:v>
                </c:pt>
                <c:pt idx="94">
                  <c:v>1.940194</c:v>
                </c:pt>
                <c:pt idx="95">
                  <c:v>0</c:v>
                </c:pt>
                <c:pt idx="96">
                  <c:v>0</c:v>
                </c:pt>
                <c:pt idx="97">
                  <c:v>1.3197949999999976</c:v>
                </c:pt>
                <c:pt idx="98">
                  <c:v>0</c:v>
                </c:pt>
                <c:pt idx="99">
                  <c:v>3.2100449999999987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4.1548359999999853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3.0246689999999967</c:v>
                </c:pt>
                <c:pt idx="109">
                  <c:v>0</c:v>
                </c:pt>
                <c:pt idx="110">
                  <c:v>0</c:v>
                </c:pt>
                <c:pt idx="111">
                  <c:v>2.2232350000000012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2.2478330000000035</c:v>
                </c:pt>
                <c:pt idx="116">
                  <c:v>0</c:v>
                </c:pt>
                <c:pt idx="117">
                  <c:v>3.7154340000000001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1.4259249999999963</c:v>
                </c:pt>
                <c:pt idx="122">
                  <c:v>0</c:v>
                </c:pt>
                <c:pt idx="123">
                  <c:v>0</c:v>
                </c:pt>
                <c:pt idx="124">
                  <c:v>2.4292849999999997</c:v>
                </c:pt>
                <c:pt idx="125">
                  <c:v>0</c:v>
                </c:pt>
                <c:pt idx="126">
                  <c:v>1.7596259999999981</c:v>
                </c:pt>
                <c:pt idx="127">
                  <c:v>0</c:v>
                </c:pt>
                <c:pt idx="128">
                  <c:v>0.7020381999999995</c:v>
                </c:pt>
                <c:pt idx="129">
                  <c:v>0</c:v>
                </c:pt>
                <c:pt idx="130">
                  <c:v>0</c:v>
                </c:pt>
                <c:pt idx="131">
                  <c:v>3.9486089999999967</c:v>
                </c:pt>
                <c:pt idx="132">
                  <c:v>0</c:v>
                </c:pt>
                <c:pt idx="133">
                  <c:v>0</c:v>
                </c:pt>
                <c:pt idx="134">
                  <c:v>0.93527070000000001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2.8673980000000001</c:v>
                </c:pt>
                <c:pt idx="139">
                  <c:v>0</c:v>
                </c:pt>
                <c:pt idx="140">
                  <c:v>2.4837699999999998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1.8409959999999999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3.8064359999999966</c:v>
                </c:pt>
                <c:pt idx="149">
                  <c:v>0</c:v>
                </c:pt>
                <c:pt idx="150">
                  <c:v>1.2254119999999982</c:v>
                </c:pt>
                <c:pt idx="151">
                  <c:v>0</c:v>
                </c:pt>
                <c:pt idx="152">
                  <c:v>0</c:v>
                </c:pt>
                <c:pt idx="153">
                  <c:v>1.849653</c:v>
                </c:pt>
                <c:pt idx="154">
                  <c:v>0</c:v>
                </c:pt>
                <c:pt idx="155">
                  <c:v>0</c:v>
                </c:pt>
                <c:pt idx="156">
                  <c:v>3.6800649999999999</c:v>
                </c:pt>
                <c:pt idx="157">
                  <c:v>0</c:v>
                </c:pt>
                <c:pt idx="158">
                  <c:v>0</c:v>
                </c:pt>
                <c:pt idx="159">
                  <c:v>1.3635899999999999</c:v>
                </c:pt>
                <c:pt idx="160">
                  <c:v>0</c:v>
                </c:pt>
                <c:pt idx="161">
                  <c:v>0</c:v>
                </c:pt>
                <c:pt idx="162">
                  <c:v>1.2767679999999999</c:v>
                </c:pt>
                <c:pt idx="163">
                  <c:v>0</c:v>
                </c:pt>
                <c:pt idx="164">
                  <c:v>2.7866209999999998</c:v>
                </c:pt>
                <c:pt idx="165">
                  <c:v>0</c:v>
                </c:pt>
                <c:pt idx="166">
                  <c:v>0</c:v>
                </c:pt>
                <c:pt idx="167">
                  <c:v>1.0178239999999976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2.322342999999996</c:v>
                </c:pt>
                <c:pt idx="172">
                  <c:v>0</c:v>
                </c:pt>
                <c:pt idx="173">
                  <c:v>2.0182729999999967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1.672226</c:v>
                </c:pt>
                <c:pt idx="178">
                  <c:v>0</c:v>
                </c:pt>
                <c:pt idx="179">
                  <c:v>0</c:v>
                </c:pt>
                <c:pt idx="180">
                  <c:v>3.5961959999999977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1.1097609999999998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6.5664619999999996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3.8054439999999961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0.42339540000000031</c:v>
                </c:pt>
                <c:pt idx="201">
                  <c:v>0</c:v>
                </c:pt>
                <c:pt idx="202">
                  <c:v>1.0111959999999998</c:v>
                </c:pt>
                <c:pt idx="203">
                  <c:v>0</c:v>
                </c:pt>
                <c:pt idx="204">
                  <c:v>0</c:v>
                </c:pt>
                <c:pt idx="205">
                  <c:v>2.2988439999999977</c:v>
                </c:pt>
                <c:pt idx="206">
                  <c:v>0</c:v>
                </c:pt>
                <c:pt idx="207">
                  <c:v>0</c:v>
                </c:pt>
                <c:pt idx="208">
                  <c:v>1.558297</c:v>
                </c:pt>
                <c:pt idx="209">
                  <c:v>0</c:v>
                </c:pt>
                <c:pt idx="210">
                  <c:v>1.37666</c:v>
                </c:pt>
                <c:pt idx="211">
                  <c:v>0</c:v>
                </c:pt>
                <c:pt idx="212">
                  <c:v>0</c:v>
                </c:pt>
                <c:pt idx="213">
                  <c:v>2.8271090000000001</c:v>
                </c:pt>
                <c:pt idx="214">
                  <c:v>0</c:v>
                </c:pt>
                <c:pt idx="215">
                  <c:v>0</c:v>
                </c:pt>
                <c:pt idx="216">
                  <c:v>1.1409229999999999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4.1850329999999945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0.7863667999999987</c:v>
                </c:pt>
                <c:pt idx="226">
                  <c:v>0</c:v>
                </c:pt>
                <c:pt idx="227">
                  <c:v>0.76106810000000003</c:v>
                </c:pt>
                <c:pt idx="228">
                  <c:v>0</c:v>
                </c:pt>
                <c:pt idx="229">
                  <c:v>2.7028879999999997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2.5274019999999999</c:v>
                </c:pt>
                <c:pt idx="235">
                  <c:v>0</c:v>
                </c:pt>
                <c:pt idx="236">
                  <c:v>0</c:v>
                </c:pt>
                <c:pt idx="237">
                  <c:v>1.254278</c:v>
                </c:pt>
                <c:pt idx="238">
                  <c:v>0</c:v>
                </c:pt>
                <c:pt idx="239">
                  <c:v>1.0370759999999999</c:v>
                </c:pt>
                <c:pt idx="240">
                  <c:v>0</c:v>
                </c:pt>
                <c:pt idx="241">
                  <c:v>0.58106239999999809</c:v>
                </c:pt>
                <c:pt idx="242">
                  <c:v>0</c:v>
                </c:pt>
                <c:pt idx="243">
                  <c:v>0</c:v>
                </c:pt>
                <c:pt idx="244">
                  <c:v>2.9882919999999999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1.1140019999999999</c:v>
                </c:pt>
                <c:pt idx="249">
                  <c:v>0</c:v>
                </c:pt>
                <c:pt idx="250">
                  <c:v>1.0045569999999999</c:v>
                </c:pt>
                <c:pt idx="251">
                  <c:v>0</c:v>
                </c:pt>
                <c:pt idx="252">
                  <c:v>0</c:v>
                </c:pt>
                <c:pt idx="253">
                  <c:v>2.0345170000000001</c:v>
                </c:pt>
                <c:pt idx="254">
                  <c:v>0</c:v>
                </c:pt>
                <c:pt idx="255">
                  <c:v>0.94016100000000002</c:v>
                </c:pt>
                <c:pt idx="256">
                  <c:v>0</c:v>
                </c:pt>
                <c:pt idx="257">
                  <c:v>1.3738699999999981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2.3122289999999932</c:v>
                </c:pt>
                <c:pt idx="263">
                  <c:v>0</c:v>
                </c:pt>
                <c:pt idx="264">
                  <c:v>0.49459450000000038</c:v>
                </c:pt>
                <c:pt idx="265">
                  <c:v>0</c:v>
                </c:pt>
                <c:pt idx="266">
                  <c:v>0</c:v>
                </c:pt>
                <c:pt idx="267">
                  <c:v>1.4086099999999981</c:v>
                </c:pt>
                <c:pt idx="268">
                  <c:v>0</c:v>
                </c:pt>
                <c:pt idx="269">
                  <c:v>0.84417889999999995</c:v>
                </c:pt>
                <c:pt idx="270">
                  <c:v>0</c:v>
                </c:pt>
                <c:pt idx="271">
                  <c:v>0</c:v>
                </c:pt>
                <c:pt idx="272">
                  <c:v>1.4537629999999981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1.1441950000000001</c:v>
                </c:pt>
                <c:pt idx="277">
                  <c:v>0</c:v>
                </c:pt>
                <c:pt idx="278">
                  <c:v>0</c:v>
                </c:pt>
                <c:pt idx="279">
                  <c:v>1.8628039999999999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1.185778</c:v>
                </c:pt>
                <c:pt idx="284">
                  <c:v>0</c:v>
                </c:pt>
                <c:pt idx="285">
                  <c:v>1.270983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1.1939850000000001</c:v>
                </c:pt>
                <c:pt idx="290">
                  <c:v>0</c:v>
                </c:pt>
                <c:pt idx="291">
                  <c:v>0</c:v>
                </c:pt>
                <c:pt idx="292">
                  <c:v>2.2918449999999977</c:v>
                </c:pt>
                <c:pt idx="293">
                  <c:v>0</c:v>
                </c:pt>
                <c:pt idx="294">
                  <c:v>0</c:v>
                </c:pt>
                <c:pt idx="295">
                  <c:v>2.0634929999999998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1.1435389999999999</c:v>
                </c:pt>
                <c:pt idx="300">
                  <c:v>0</c:v>
                </c:pt>
                <c:pt idx="301">
                  <c:v>0</c:v>
                </c:pt>
                <c:pt idx="302">
                  <c:v>1.7068249999999976</c:v>
                </c:pt>
                <c:pt idx="303">
                  <c:v>0</c:v>
                </c:pt>
                <c:pt idx="304">
                  <c:v>1.0596709999999998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1.9347770000000017</c:v>
                </c:pt>
                <c:pt idx="310">
                  <c:v>0</c:v>
                </c:pt>
                <c:pt idx="311">
                  <c:v>1.082489</c:v>
                </c:pt>
                <c:pt idx="312">
                  <c:v>0</c:v>
                </c:pt>
                <c:pt idx="313">
                  <c:v>1.0231479999999999</c:v>
                </c:pt>
                <c:pt idx="314">
                  <c:v>0</c:v>
                </c:pt>
                <c:pt idx="315">
                  <c:v>2.0627230000000001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0.75978510000000088</c:v>
                </c:pt>
                <c:pt idx="321">
                  <c:v>0</c:v>
                </c:pt>
                <c:pt idx="322">
                  <c:v>0.9557523999999995</c:v>
                </c:pt>
                <c:pt idx="323">
                  <c:v>0</c:v>
                </c:pt>
                <c:pt idx="324">
                  <c:v>1.9699939999999998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1.3401190000000001</c:v>
                </c:pt>
                <c:pt idx="330">
                  <c:v>0</c:v>
                </c:pt>
                <c:pt idx="331">
                  <c:v>0</c:v>
                </c:pt>
                <c:pt idx="332">
                  <c:v>2.1570309999999999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1.6790259999999999</c:v>
                </c:pt>
                <c:pt idx="339">
                  <c:v>0</c:v>
                </c:pt>
                <c:pt idx="340">
                  <c:v>1.5495839999999999</c:v>
                </c:pt>
                <c:pt idx="341">
                  <c:v>0</c:v>
                </c:pt>
                <c:pt idx="342">
                  <c:v>0</c:v>
                </c:pt>
                <c:pt idx="343">
                  <c:v>0.61922049999999995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2.0662399999999987</c:v>
                </c:pt>
                <c:pt idx="348">
                  <c:v>0</c:v>
                </c:pt>
                <c:pt idx="349">
                  <c:v>0</c:v>
                </c:pt>
                <c:pt idx="350">
                  <c:v>0.57504400000000089</c:v>
                </c:pt>
                <c:pt idx="351">
                  <c:v>0</c:v>
                </c:pt>
                <c:pt idx="352">
                  <c:v>0.70461090000000004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2.5885419999999999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1.325018</c:v>
                </c:pt>
                <c:pt idx="362">
                  <c:v>0</c:v>
                </c:pt>
                <c:pt idx="363">
                  <c:v>0</c:v>
                </c:pt>
                <c:pt idx="364">
                  <c:v>1.7402679999999999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2.450304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0.60638369999999997</c:v>
                </c:pt>
                <c:pt idx="375">
                  <c:v>0</c:v>
                </c:pt>
                <c:pt idx="376">
                  <c:v>0.98959949999999997</c:v>
                </c:pt>
                <c:pt idx="377">
                  <c:v>0</c:v>
                </c:pt>
                <c:pt idx="378">
                  <c:v>0</c:v>
                </c:pt>
                <c:pt idx="379">
                  <c:v>1.1187520000000017</c:v>
                </c:pt>
                <c:pt idx="380">
                  <c:v>0</c:v>
                </c:pt>
                <c:pt idx="381">
                  <c:v>0.51282139999999998</c:v>
                </c:pt>
                <c:pt idx="382">
                  <c:v>0</c:v>
                </c:pt>
                <c:pt idx="383">
                  <c:v>0</c:v>
                </c:pt>
                <c:pt idx="384">
                  <c:v>1.005377</c:v>
                </c:pt>
                <c:pt idx="385">
                  <c:v>0</c:v>
                </c:pt>
                <c:pt idx="386">
                  <c:v>0</c:v>
                </c:pt>
                <c:pt idx="387">
                  <c:v>1.5128289999999998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1.0196739999999982</c:v>
                </c:pt>
                <c:pt idx="392">
                  <c:v>0</c:v>
                </c:pt>
                <c:pt idx="393">
                  <c:v>1.966369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1.2322470000000001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1.6797519999999999</c:v>
                </c:pt>
                <c:pt idx="403">
                  <c:v>0</c:v>
                </c:pt>
                <c:pt idx="404">
                  <c:v>0</c:v>
                </c:pt>
                <c:pt idx="405">
                  <c:v>1.4293659999999981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1.7889599999999999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1.6534</c:v>
                </c:pt>
                <c:pt idx="416">
                  <c:v>0</c:v>
                </c:pt>
                <c:pt idx="417">
                  <c:v>0.87996870000000005</c:v>
                </c:pt>
                <c:pt idx="418">
                  <c:v>0</c:v>
                </c:pt>
                <c:pt idx="419">
                  <c:v>0.62035640000000003</c:v>
                </c:pt>
                <c:pt idx="420">
                  <c:v>0</c:v>
                </c:pt>
                <c:pt idx="421">
                  <c:v>0.86942430000000004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1.9515119999999999</c:v>
                </c:pt>
                <c:pt idx="427">
                  <c:v>0</c:v>
                </c:pt>
                <c:pt idx="428">
                  <c:v>0</c:v>
                </c:pt>
                <c:pt idx="429">
                  <c:v>0.74195520000000115</c:v>
                </c:pt>
                <c:pt idx="430">
                  <c:v>0</c:v>
                </c:pt>
                <c:pt idx="431">
                  <c:v>0.71131</c:v>
                </c:pt>
                <c:pt idx="432">
                  <c:v>0</c:v>
                </c:pt>
                <c:pt idx="433">
                  <c:v>0.66590039999999995</c:v>
                </c:pt>
                <c:pt idx="434">
                  <c:v>0</c:v>
                </c:pt>
                <c:pt idx="435">
                  <c:v>1.0206739999999999</c:v>
                </c:pt>
                <c:pt idx="436">
                  <c:v>0</c:v>
                </c:pt>
                <c:pt idx="437">
                  <c:v>0</c:v>
                </c:pt>
                <c:pt idx="438">
                  <c:v>1.0005979999999999</c:v>
                </c:pt>
                <c:pt idx="439">
                  <c:v>0</c:v>
                </c:pt>
                <c:pt idx="440">
                  <c:v>0</c:v>
                </c:pt>
                <c:pt idx="441">
                  <c:v>0.81518800000000002</c:v>
                </c:pt>
                <c:pt idx="442">
                  <c:v>0</c:v>
                </c:pt>
                <c:pt idx="443">
                  <c:v>0.55917139999999999</c:v>
                </c:pt>
                <c:pt idx="444">
                  <c:v>0</c:v>
                </c:pt>
                <c:pt idx="445">
                  <c:v>1.135095</c:v>
                </c:pt>
                <c:pt idx="446">
                  <c:v>0</c:v>
                </c:pt>
                <c:pt idx="447">
                  <c:v>0.64633680000000004</c:v>
                </c:pt>
                <c:pt idx="448">
                  <c:v>0</c:v>
                </c:pt>
                <c:pt idx="449">
                  <c:v>0.45882860000000064</c:v>
                </c:pt>
                <c:pt idx="450">
                  <c:v>0</c:v>
                </c:pt>
                <c:pt idx="451">
                  <c:v>0.67380610000000063</c:v>
                </c:pt>
                <c:pt idx="452">
                  <c:v>0</c:v>
                </c:pt>
                <c:pt idx="453">
                  <c:v>0</c:v>
                </c:pt>
                <c:pt idx="454">
                  <c:v>1.386223</c:v>
                </c:pt>
                <c:pt idx="455">
                  <c:v>0</c:v>
                </c:pt>
                <c:pt idx="456">
                  <c:v>0</c:v>
                </c:pt>
                <c:pt idx="457">
                  <c:v>0.55275739999999951</c:v>
                </c:pt>
                <c:pt idx="458">
                  <c:v>0</c:v>
                </c:pt>
                <c:pt idx="459">
                  <c:v>0.49525880000000044</c:v>
                </c:pt>
                <c:pt idx="460">
                  <c:v>0</c:v>
                </c:pt>
                <c:pt idx="461">
                  <c:v>0</c:v>
                </c:pt>
                <c:pt idx="462">
                  <c:v>0.99602849999999998</c:v>
                </c:pt>
                <c:pt idx="463">
                  <c:v>0</c:v>
                </c:pt>
                <c:pt idx="464">
                  <c:v>0.86143990000000004</c:v>
                </c:pt>
                <c:pt idx="465">
                  <c:v>0</c:v>
                </c:pt>
                <c:pt idx="466">
                  <c:v>0</c:v>
                </c:pt>
                <c:pt idx="467">
                  <c:v>0.82697120000000102</c:v>
                </c:pt>
                <c:pt idx="468">
                  <c:v>0</c:v>
                </c:pt>
                <c:pt idx="469">
                  <c:v>0</c:v>
                </c:pt>
                <c:pt idx="470">
                  <c:v>1.0275669999999979</c:v>
                </c:pt>
                <c:pt idx="471">
                  <c:v>0</c:v>
                </c:pt>
                <c:pt idx="472">
                  <c:v>0</c:v>
                </c:pt>
                <c:pt idx="473">
                  <c:v>1.2172809999999998</c:v>
                </c:pt>
                <c:pt idx="474">
                  <c:v>0</c:v>
                </c:pt>
                <c:pt idx="475">
                  <c:v>0</c:v>
                </c:pt>
                <c:pt idx="476">
                  <c:v>0.52287589999999995</c:v>
                </c:pt>
                <c:pt idx="477">
                  <c:v>0</c:v>
                </c:pt>
                <c:pt idx="478">
                  <c:v>1.265415</c:v>
                </c:pt>
                <c:pt idx="479">
                  <c:v>0</c:v>
                </c:pt>
                <c:pt idx="480">
                  <c:v>0</c:v>
                </c:pt>
                <c:pt idx="481">
                  <c:v>1.0457049999999983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1.6197159999999999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0.80077019999999999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1.764602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0.76795470000000088</c:v>
                </c:pt>
                <c:pt idx="499">
                  <c:v>0</c:v>
                </c:pt>
                <c:pt idx="500">
                  <c:v>0</c:v>
                </c:pt>
                <c:pt idx="501">
                  <c:v>0.85967039999999995</c:v>
                </c:pt>
                <c:pt idx="502">
                  <c:v>0</c:v>
                </c:pt>
                <c:pt idx="503">
                  <c:v>1.0358809999999998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1.3905110000000001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1.2090609999999982</c:v>
                </c:pt>
                <c:pt idx="513">
                  <c:v>0</c:v>
                </c:pt>
                <c:pt idx="514">
                  <c:v>0</c:v>
                </c:pt>
                <c:pt idx="515">
                  <c:v>0.56422499999999998</c:v>
                </c:pt>
                <c:pt idx="516">
                  <c:v>0</c:v>
                </c:pt>
                <c:pt idx="517">
                  <c:v>0.90472209999999997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1.097758</c:v>
                </c:pt>
                <c:pt idx="522">
                  <c:v>0</c:v>
                </c:pt>
                <c:pt idx="523">
                  <c:v>0.4057402</c:v>
                </c:pt>
                <c:pt idx="524">
                  <c:v>0</c:v>
                </c:pt>
                <c:pt idx="525">
                  <c:v>0</c:v>
                </c:pt>
                <c:pt idx="526">
                  <c:v>0.94782950000000088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1.5517789999999998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1.0982190000000001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1.0557959999999982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1.1500160000000001</c:v>
                </c:pt>
                <c:pt idx="545">
                  <c:v>0</c:v>
                </c:pt>
                <c:pt idx="546">
                  <c:v>0.56734540000000089</c:v>
                </c:pt>
                <c:pt idx="547">
                  <c:v>0</c:v>
                </c:pt>
                <c:pt idx="548">
                  <c:v>0.66059860000000115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1.6126259999999999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0.65141020000000005</c:v>
                </c:pt>
                <c:pt idx="558">
                  <c:v>0</c:v>
                </c:pt>
                <c:pt idx="559">
                  <c:v>0</c:v>
                </c:pt>
                <c:pt idx="560">
                  <c:v>0.4811511</c:v>
                </c:pt>
                <c:pt idx="561">
                  <c:v>0</c:v>
                </c:pt>
                <c:pt idx="562">
                  <c:v>0.96673359999999997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0.89604850000000003</c:v>
                </c:pt>
                <c:pt idx="567">
                  <c:v>0</c:v>
                </c:pt>
                <c:pt idx="568">
                  <c:v>0</c:v>
                </c:pt>
                <c:pt idx="569">
                  <c:v>0.37959420000000038</c:v>
                </c:pt>
                <c:pt idx="570">
                  <c:v>0</c:v>
                </c:pt>
                <c:pt idx="571">
                  <c:v>0.8160385999999995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0.8985708</c:v>
                </c:pt>
                <c:pt idx="576">
                  <c:v>0</c:v>
                </c:pt>
                <c:pt idx="577">
                  <c:v>0</c:v>
                </c:pt>
                <c:pt idx="578">
                  <c:v>0.37760660000000057</c:v>
                </c:pt>
                <c:pt idx="579">
                  <c:v>0</c:v>
                </c:pt>
                <c:pt idx="580">
                  <c:v>0.6814500999999995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0.95843659999999897</c:v>
                </c:pt>
                <c:pt idx="585">
                  <c:v>0</c:v>
                </c:pt>
                <c:pt idx="586">
                  <c:v>0.4545555</c:v>
                </c:pt>
                <c:pt idx="587">
                  <c:v>0</c:v>
                </c:pt>
                <c:pt idx="588">
                  <c:v>0</c:v>
                </c:pt>
                <c:pt idx="589">
                  <c:v>1.1044209999999999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0.86728620000000001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1.312889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0.81193009999999999</c:v>
                </c:pt>
                <c:pt idx="604">
                  <c:v>0</c:v>
                </c:pt>
                <c:pt idx="605">
                  <c:v>0.52285870000000001</c:v>
                </c:pt>
                <c:pt idx="606">
                  <c:v>0</c:v>
                </c:pt>
                <c:pt idx="607">
                  <c:v>0.66911379999999998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1.0580020000000001</c:v>
                </c:pt>
                <c:pt idx="614">
                  <c:v>0</c:v>
                </c:pt>
                <c:pt idx="615">
                  <c:v>0.9263962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1.2079269999999971</c:v>
                </c:pt>
                <c:pt idx="622">
                  <c:v>0</c:v>
                </c:pt>
                <c:pt idx="623">
                  <c:v>0</c:v>
                </c:pt>
                <c:pt idx="624">
                  <c:v>0.58608169999999959</c:v>
                </c:pt>
                <c:pt idx="625">
                  <c:v>0</c:v>
                </c:pt>
                <c:pt idx="626">
                  <c:v>0.56655749999999949</c:v>
                </c:pt>
                <c:pt idx="627">
                  <c:v>0</c:v>
                </c:pt>
                <c:pt idx="628">
                  <c:v>0</c:v>
                </c:pt>
                <c:pt idx="629">
                  <c:v>0.81138769999999949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0.73149450000000005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1.1974870000000017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0.86132430000000004</c:v>
                </c:pt>
                <c:pt idx="643">
                  <c:v>0</c:v>
                </c:pt>
                <c:pt idx="644">
                  <c:v>0</c:v>
                </c:pt>
                <c:pt idx="645">
                  <c:v>1.0211570000000001</c:v>
                </c:pt>
                <c:pt idx="646">
                  <c:v>0</c:v>
                </c:pt>
                <c:pt idx="647">
                  <c:v>0</c:v>
                </c:pt>
                <c:pt idx="648">
                  <c:v>0.42828080000000057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1.382935</c:v>
                </c:pt>
                <c:pt idx="654">
                  <c:v>0</c:v>
                </c:pt>
                <c:pt idx="655">
                  <c:v>0.98963190000000001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1.3188939999999998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0.87208249999999998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0.95247139999999997</c:v>
                </c:pt>
                <c:pt idx="671">
                  <c:v>0</c:v>
                </c:pt>
                <c:pt idx="672">
                  <c:v>0</c:v>
                </c:pt>
                <c:pt idx="673">
                  <c:v>0.49871870000000057</c:v>
                </c:pt>
                <c:pt idx="674">
                  <c:v>0</c:v>
                </c:pt>
                <c:pt idx="675">
                  <c:v>0</c:v>
                </c:pt>
                <c:pt idx="676">
                  <c:v>0.29500640000000045</c:v>
                </c:pt>
                <c:pt idx="677">
                  <c:v>0</c:v>
                </c:pt>
                <c:pt idx="678">
                  <c:v>0</c:v>
                </c:pt>
                <c:pt idx="679">
                  <c:v>0.86357300000000004</c:v>
                </c:pt>
                <c:pt idx="680">
                  <c:v>0</c:v>
                </c:pt>
                <c:pt idx="681">
                  <c:v>0</c:v>
                </c:pt>
                <c:pt idx="682">
                  <c:v>0.25494240000000001</c:v>
                </c:pt>
                <c:pt idx="683">
                  <c:v>0</c:v>
                </c:pt>
                <c:pt idx="684">
                  <c:v>0</c:v>
                </c:pt>
                <c:pt idx="685">
                  <c:v>0.42646420000000057</c:v>
                </c:pt>
                <c:pt idx="686">
                  <c:v>0</c:v>
                </c:pt>
                <c:pt idx="687">
                  <c:v>0.44283290000000008</c:v>
                </c:pt>
                <c:pt idx="688">
                  <c:v>0</c:v>
                </c:pt>
                <c:pt idx="689">
                  <c:v>0.78917859999999951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0.65486130000000065</c:v>
                </c:pt>
                <c:pt idx="695">
                  <c:v>0</c:v>
                </c:pt>
                <c:pt idx="696">
                  <c:v>0.736016</c:v>
                </c:pt>
                <c:pt idx="697">
                  <c:v>0</c:v>
                </c:pt>
                <c:pt idx="698">
                  <c:v>0</c:v>
                </c:pt>
                <c:pt idx="699">
                  <c:v>0.46385500000000002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1.4355889999999998</c:v>
                </c:pt>
                <c:pt idx="706">
                  <c:v>0</c:v>
                </c:pt>
                <c:pt idx="707">
                  <c:v>0</c:v>
                </c:pt>
                <c:pt idx="708">
                  <c:v>0.31608020000000064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1.2694319999999979</c:v>
                </c:pt>
                <c:pt idx="713">
                  <c:v>0</c:v>
                </c:pt>
                <c:pt idx="714">
                  <c:v>0.3533599000000005</c:v>
                </c:pt>
                <c:pt idx="715">
                  <c:v>0</c:v>
                </c:pt>
                <c:pt idx="716">
                  <c:v>0</c:v>
                </c:pt>
                <c:pt idx="717">
                  <c:v>0.47522230000000032</c:v>
                </c:pt>
                <c:pt idx="718">
                  <c:v>0</c:v>
                </c:pt>
                <c:pt idx="719">
                  <c:v>0</c:v>
                </c:pt>
                <c:pt idx="720">
                  <c:v>0.84854929999999995</c:v>
                </c:pt>
                <c:pt idx="721">
                  <c:v>0</c:v>
                </c:pt>
                <c:pt idx="722">
                  <c:v>0.53865839999999998</c:v>
                </c:pt>
                <c:pt idx="723">
                  <c:v>0</c:v>
                </c:pt>
                <c:pt idx="724">
                  <c:v>0</c:v>
                </c:pt>
                <c:pt idx="725">
                  <c:v>0.37820520000000002</c:v>
                </c:pt>
                <c:pt idx="726">
                  <c:v>0</c:v>
                </c:pt>
                <c:pt idx="727">
                  <c:v>0</c:v>
                </c:pt>
                <c:pt idx="728">
                  <c:v>0.9871044999999995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0.25771810000000001</c:v>
                </c:pt>
                <c:pt idx="733">
                  <c:v>0</c:v>
                </c:pt>
                <c:pt idx="734">
                  <c:v>0</c:v>
                </c:pt>
                <c:pt idx="735">
                  <c:v>0.68248929999999997</c:v>
                </c:pt>
                <c:pt idx="736">
                  <c:v>0</c:v>
                </c:pt>
                <c:pt idx="737">
                  <c:v>0</c:v>
                </c:pt>
                <c:pt idx="738">
                  <c:v>0.62241060000000004</c:v>
                </c:pt>
                <c:pt idx="739">
                  <c:v>0</c:v>
                </c:pt>
                <c:pt idx="740">
                  <c:v>0</c:v>
                </c:pt>
                <c:pt idx="741">
                  <c:v>0.36437140000000051</c:v>
                </c:pt>
                <c:pt idx="742">
                  <c:v>0</c:v>
                </c:pt>
                <c:pt idx="743">
                  <c:v>0</c:v>
                </c:pt>
                <c:pt idx="744">
                  <c:v>0.60316060000000005</c:v>
                </c:pt>
                <c:pt idx="745">
                  <c:v>0</c:v>
                </c:pt>
                <c:pt idx="746">
                  <c:v>0</c:v>
                </c:pt>
                <c:pt idx="747">
                  <c:v>0.5678126</c:v>
                </c:pt>
                <c:pt idx="748">
                  <c:v>0</c:v>
                </c:pt>
                <c:pt idx="749">
                  <c:v>0</c:v>
                </c:pt>
                <c:pt idx="750">
                  <c:v>0.2596463</c:v>
                </c:pt>
                <c:pt idx="751">
                  <c:v>0</c:v>
                </c:pt>
                <c:pt idx="752">
                  <c:v>0</c:v>
                </c:pt>
                <c:pt idx="753">
                  <c:v>0.50941489999999956</c:v>
                </c:pt>
                <c:pt idx="754">
                  <c:v>0</c:v>
                </c:pt>
                <c:pt idx="755">
                  <c:v>0.29190130000000031</c:v>
                </c:pt>
                <c:pt idx="756">
                  <c:v>0</c:v>
                </c:pt>
                <c:pt idx="757">
                  <c:v>0.28316990000000031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1.10623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0.39838130000000088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0.94160150000000065</c:v>
                </c:pt>
                <c:pt idx="771">
                  <c:v>0</c:v>
                </c:pt>
                <c:pt idx="772">
                  <c:v>0.24012549999999999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0.79265149999999995</c:v>
                </c:pt>
                <c:pt idx="777">
                  <c:v>0</c:v>
                </c:pt>
                <c:pt idx="778">
                  <c:v>0.67623750000000005</c:v>
                </c:pt>
                <c:pt idx="779">
                  <c:v>0</c:v>
                </c:pt>
                <c:pt idx="780">
                  <c:v>0</c:v>
                </c:pt>
                <c:pt idx="781">
                  <c:v>0.22472030000000001</c:v>
                </c:pt>
                <c:pt idx="782">
                  <c:v>0</c:v>
                </c:pt>
                <c:pt idx="783">
                  <c:v>0.39468630000000088</c:v>
                </c:pt>
                <c:pt idx="784">
                  <c:v>0</c:v>
                </c:pt>
                <c:pt idx="785">
                  <c:v>0.70480659999999951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0.66296960000000116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1.2418489999999998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0.8024559</c:v>
                </c:pt>
                <c:pt idx="799">
                  <c:v>0</c:v>
                </c:pt>
                <c:pt idx="800">
                  <c:v>0</c:v>
                </c:pt>
                <c:pt idx="801">
                  <c:v>0.63522150000000088</c:v>
                </c:pt>
                <c:pt idx="802">
                  <c:v>0</c:v>
                </c:pt>
                <c:pt idx="803">
                  <c:v>0.52226389999999956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0.83210329999999999</c:v>
                </c:pt>
                <c:pt idx="808">
                  <c:v>0</c:v>
                </c:pt>
                <c:pt idx="809">
                  <c:v>0</c:v>
                </c:pt>
                <c:pt idx="810">
                  <c:v>0.96099200000000062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0.60054549999999995</c:v>
                </c:pt>
                <c:pt idx="817">
                  <c:v>0</c:v>
                </c:pt>
                <c:pt idx="818">
                  <c:v>0.62754600000000005</c:v>
                </c:pt>
                <c:pt idx="819">
                  <c:v>0</c:v>
                </c:pt>
                <c:pt idx="820">
                  <c:v>0</c:v>
                </c:pt>
                <c:pt idx="821">
                  <c:v>0.29570470000000032</c:v>
                </c:pt>
                <c:pt idx="822">
                  <c:v>0</c:v>
                </c:pt>
                <c:pt idx="823">
                  <c:v>0</c:v>
                </c:pt>
                <c:pt idx="824">
                  <c:v>0.53486060000000002</c:v>
                </c:pt>
                <c:pt idx="825">
                  <c:v>0</c:v>
                </c:pt>
                <c:pt idx="826">
                  <c:v>0.62057819999999997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0.28237840000000064</c:v>
                </c:pt>
                <c:pt idx="831">
                  <c:v>0</c:v>
                </c:pt>
                <c:pt idx="832">
                  <c:v>0.40054780000000001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0.69798890000000002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0.67321830000000005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0.56271070000000001</c:v>
                </c:pt>
                <c:pt idx="847">
                  <c:v>0</c:v>
                </c:pt>
                <c:pt idx="848">
                  <c:v>0.19605839999999999</c:v>
                </c:pt>
                <c:pt idx="849">
                  <c:v>0</c:v>
                </c:pt>
                <c:pt idx="850">
                  <c:v>0.38577380000000044</c:v>
                </c:pt>
                <c:pt idx="851">
                  <c:v>0</c:v>
                </c:pt>
                <c:pt idx="852">
                  <c:v>0</c:v>
                </c:pt>
                <c:pt idx="853">
                  <c:v>0.35244040000000032</c:v>
                </c:pt>
                <c:pt idx="854">
                  <c:v>0</c:v>
                </c:pt>
                <c:pt idx="855">
                  <c:v>0.23475660000000001</c:v>
                </c:pt>
                <c:pt idx="856">
                  <c:v>0</c:v>
                </c:pt>
                <c:pt idx="857">
                  <c:v>0.20092620000000025</c:v>
                </c:pt>
                <c:pt idx="858">
                  <c:v>0</c:v>
                </c:pt>
                <c:pt idx="859">
                  <c:v>0.36195770000000038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0.38254990000000044</c:v>
                </c:pt>
                <c:pt idx="864">
                  <c:v>0</c:v>
                </c:pt>
                <c:pt idx="865">
                  <c:v>0.21590850000000025</c:v>
                </c:pt>
                <c:pt idx="866">
                  <c:v>0</c:v>
                </c:pt>
                <c:pt idx="867">
                  <c:v>0</c:v>
                </c:pt>
                <c:pt idx="868">
                  <c:v>0.53764890000000065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0.46384500000000001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0.72152349999999998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0.41310840000000032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0.57715700000000003</c:v>
                </c:pt>
                <c:pt idx="885">
                  <c:v>0</c:v>
                </c:pt>
                <c:pt idx="886">
                  <c:v>0</c:v>
                </c:pt>
                <c:pt idx="887">
                  <c:v>0.53334870000000001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0.34158920000000031</c:v>
                </c:pt>
                <c:pt idx="892">
                  <c:v>0</c:v>
                </c:pt>
                <c:pt idx="893">
                  <c:v>0.33462860000000089</c:v>
                </c:pt>
                <c:pt idx="894">
                  <c:v>0</c:v>
                </c:pt>
                <c:pt idx="895">
                  <c:v>0.34759710000000005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0.72226820000000003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0.73993450000000005</c:v>
                </c:pt>
                <c:pt idx="904">
                  <c:v>0</c:v>
                </c:pt>
                <c:pt idx="905">
                  <c:v>0</c:v>
                </c:pt>
                <c:pt idx="906">
                  <c:v>0.45487890000000064</c:v>
                </c:pt>
                <c:pt idx="907">
                  <c:v>0</c:v>
                </c:pt>
                <c:pt idx="908">
                  <c:v>0.36142410000000075</c:v>
                </c:pt>
                <c:pt idx="909">
                  <c:v>0</c:v>
                </c:pt>
                <c:pt idx="910">
                  <c:v>0</c:v>
                </c:pt>
                <c:pt idx="911">
                  <c:v>0.55794080000000101</c:v>
                </c:pt>
                <c:pt idx="912">
                  <c:v>0</c:v>
                </c:pt>
                <c:pt idx="913">
                  <c:v>0</c:v>
                </c:pt>
                <c:pt idx="914">
                  <c:v>0.60364720000000116</c:v>
                </c:pt>
                <c:pt idx="915">
                  <c:v>0</c:v>
                </c:pt>
                <c:pt idx="916">
                  <c:v>0.48313860000000008</c:v>
                </c:pt>
                <c:pt idx="917">
                  <c:v>3.0694990000000496E-36</c:v>
                </c:pt>
                <c:pt idx="918">
                  <c:v>5.5885560000000905E-37</c:v>
                </c:pt>
                <c:pt idx="919">
                  <c:v>0.48703990000000008</c:v>
                </c:pt>
                <c:pt idx="920">
                  <c:v>0</c:v>
                </c:pt>
                <c:pt idx="921">
                  <c:v>0</c:v>
                </c:pt>
                <c:pt idx="922">
                  <c:v>0.59371749999999957</c:v>
                </c:pt>
                <c:pt idx="923">
                  <c:v>0</c:v>
                </c:pt>
                <c:pt idx="924">
                  <c:v>0.75689740000000116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0.46088740000000045</c:v>
                </c:pt>
                <c:pt idx="929">
                  <c:v>0</c:v>
                </c:pt>
                <c:pt idx="930">
                  <c:v>0.40347450000000051</c:v>
                </c:pt>
                <c:pt idx="931">
                  <c:v>0</c:v>
                </c:pt>
                <c:pt idx="932">
                  <c:v>0.36493070000000044</c:v>
                </c:pt>
                <c:pt idx="933">
                  <c:v>0</c:v>
                </c:pt>
                <c:pt idx="934">
                  <c:v>0.4573411</c:v>
                </c:pt>
                <c:pt idx="935">
                  <c:v>0</c:v>
                </c:pt>
                <c:pt idx="936">
                  <c:v>0.52439170000000002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0.56579490000000088</c:v>
                </c:pt>
                <c:pt idx="941">
                  <c:v>0</c:v>
                </c:pt>
                <c:pt idx="942">
                  <c:v>0.5855568999999986</c:v>
                </c:pt>
                <c:pt idx="943">
                  <c:v>0</c:v>
                </c:pt>
                <c:pt idx="944">
                  <c:v>0</c:v>
                </c:pt>
                <c:pt idx="945">
                  <c:v>0.37223640000000002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0.84037669999999998</c:v>
                </c:pt>
                <c:pt idx="950">
                  <c:v>0</c:v>
                </c:pt>
                <c:pt idx="951">
                  <c:v>0</c:v>
                </c:pt>
                <c:pt idx="952">
                  <c:v>0.35114810000000002</c:v>
                </c:pt>
                <c:pt idx="953">
                  <c:v>0</c:v>
                </c:pt>
                <c:pt idx="954">
                  <c:v>0.43740860000000065</c:v>
                </c:pt>
                <c:pt idx="955">
                  <c:v>0</c:v>
                </c:pt>
                <c:pt idx="956">
                  <c:v>0</c:v>
                </c:pt>
                <c:pt idx="957">
                  <c:v>0.49009250000000032</c:v>
                </c:pt>
                <c:pt idx="958">
                  <c:v>0</c:v>
                </c:pt>
                <c:pt idx="959">
                  <c:v>0</c:v>
                </c:pt>
                <c:pt idx="960">
                  <c:v>0.4327512</c:v>
                </c:pt>
                <c:pt idx="961">
                  <c:v>0</c:v>
                </c:pt>
                <c:pt idx="962">
                  <c:v>0</c:v>
                </c:pt>
                <c:pt idx="963">
                  <c:v>0.30521200000000032</c:v>
                </c:pt>
                <c:pt idx="964">
                  <c:v>0</c:v>
                </c:pt>
                <c:pt idx="965">
                  <c:v>0</c:v>
                </c:pt>
                <c:pt idx="966">
                  <c:v>0.44697230000000032</c:v>
                </c:pt>
                <c:pt idx="967">
                  <c:v>0</c:v>
                </c:pt>
                <c:pt idx="968">
                  <c:v>0</c:v>
                </c:pt>
                <c:pt idx="969">
                  <c:v>0.40145740000000002</c:v>
                </c:pt>
                <c:pt idx="970">
                  <c:v>0</c:v>
                </c:pt>
                <c:pt idx="971">
                  <c:v>0</c:v>
                </c:pt>
                <c:pt idx="972">
                  <c:v>0.37814970000000031</c:v>
                </c:pt>
                <c:pt idx="973">
                  <c:v>0</c:v>
                </c:pt>
                <c:pt idx="974">
                  <c:v>0.45467190000000002</c:v>
                </c:pt>
                <c:pt idx="975">
                  <c:v>0</c:v>
                </c:pt>
                <c:pt idx="976">
                  <c:v>0</c:v>
                </c:pt>
                <c:pt idx="977">
                  <c:v>0.30923790000000001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0.32988290000000109</c:v>
                </c:pt>
                <c:pt idx="982">
                  <c:v>0</c:v>
                </c:pt>
                <c:pt idx="983">
                  <c:v>0.35612590000000038</c:v>
                </c:pt>
                <c:pt idx="984">
                  <c:v>0</c:v>
                </c:pt>
                <c:pt idx="985">
                  <c:v>0</c:v>
                </c:pt>
                <c:pt idx="986">
                  <c:v>0.26470560000000004</c:v>
                </c:pt>
                <c:pt idx="987">
                  <c:v>0</c:v>
                </c:pt>
                <c:pt idx="988">
                  <c:v>0</c:v>
                </c:pt>
                <c:pt idx="989">
                  <c:v>0.61045439999999951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0.37542220000000076</c:v>
                </c:pt>
                <c:pt idx="996">
                  <c:v>0</c:v>
                </c:pt>
                <c:pt idx="997">
                  <c:v>0</c:v>
                </c:pt>
                <c:pt idx="998">
                  <c:v>0.39457060000000088</c:v>
                </c:pt>
                <c:pt idx="999">
                  <c:v>0</c:v>
                </c:pt>
                <c:pt idx="1000">
                  <c:v>0.18363800000000022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0.37416910000000031</c:v>
                </c:pt>
                <c:pt idx="1005">
                  <c:v>0</c:v>
                </c:pt>
                <c:pt idx="1006">
                  <c:v>0.18286540000000032</c:v>
                </c:pt>
                <c:pt idx="1007">
                  <c:v>0</c:v>
                </c:pt>
                <c:pt idx="1008">
                  <c:v>0</c:v>
                </c:pt>
                <c:pt idx="1009">
                  <c:v>0.29430150000000038</c:v>
                </c:pt>
                <c:pt idx="1010">
                  <c:v>0</c:v>
                </c:pt>
                <c:pt idx="1011">
                  <c:v>0</c:v>
                </c:pt>
                <c:pt idx="1012">
                  <c:v>0.36981920000000057</c:v>
                </c:pt>
                <c:pt idx="1013">
                  <c:v>0</c:v>
                </c:pt>
                <c:pt idx="1014">
                  <c:v>0</c:v>
                </c:pt>
                <c:pt idx="1015">
                  <c:v>0.16390620000000025</c:v>
                </c:pt>
                <c:pt idx="1016">
                  <c:v>0</c:v>
                </c:pt>
                <c:pt idx="1017">
                  <c:v>0.25842950000000031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0.34236910000000031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0.47090460000000051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0.5431087999999995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0.26646470000000044</c:v>
                </c:pt>
                <c:pt idx="1037">
                  <c:v>0</c:v>
                </c:pt>
                <c:pt idx="1038">
                  <c:v>0.14178769999999999</c:v>
                </c:pt>
                <c:pt idx="1039">
                  <c:v>0</c:v>
                </c:pt>
                <c:pt idx="1040">
                  <c:v>0.36744610000000044</c:v>
                </c:pt>
                <c:pt idx="1041">
                  <c:v>0</c:v>
                </c:pt>
                <c:pt idx="1042">
                  <c:v>0</c:v>
                </c:pt>
                <c:pt idx="1043">
                  <c:v>0.15612940000000025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</c:numCache>
            </c:numRef>
          </c:yVal>
        </c:ser>
        <c:axId val="49534464"/>
        <c:axId val="49536384"/>
      </c:scatterChart>
      <c:scatterChart>
        <c:scatterStyle val="lineMarker"/>
        <c:ser>
          <c:idx val="0"/>
          <c:order val="0"/>
          <c:tx>
            <c:strRef>
              <c:f>[2]ILC25!$C$1</c:f>
              <c:strCache>
                <c:ptCount val="1"/>
                <c:pt idx="0">
                  <c:v>Loss Integral</c:v>
                </c:pt>
              </c:strCache>
            </c:strRef>
          </c:tx>
          <c:marker>
            <c:symbol val="none"/>
          </c:marker>
          <c:xVal>
            <c:numRef>
              <c:f>[2]ILC25!$A$2:$A$1249</c:f>
              <c:numCache>
                <c:formatCode>0.00E+00</c:formatCode>
                <c:ptCount val="1248"/>
                <c:pt idx="0">
                  <c:v>1.1993860000000019E-2</c:v>
                </c:pt>
                <c:pt idx="1">
                  <c:v>2.3987709999999999E-2</c:v>
                </c:pt>
                <c:pt idx="2">
                  <c:v>3.5981569999999997E-2</c:v>
                </c:pt>
                <c:pt idx="3">
                  <c:v>4.7975429999999999E-2</c:v>
                </c:pt>
                <c:pt idx="4">
                  <c:v>5.9969280000000097E-2</c:v>
                </c:pt>
                <c:pt idx="5">
                  <c:v>7.1963139999999995E-2</c:v>
                </c:pt>
                <c:pt idx="6">
                  <c:v>8.3957000000000226E-2</c:v>
                </c:pt>
                <c:pt idx="7">
                  <c:v>9.5950860000000276E-2</c:v>
                </c:pt>
                <c:pt idx="8">
                  <c:v>0.10794470000000013</c:v>
                </c:pt>
                <c:pt idx="9">
                  <c:v>0.11993860000000002</c:v>
                </c:pt>
                <c:pt idx="10">
                  <c:v>0.13193240000000028</c:v>
                </c:pt>
                <c:pt idx="11">
                  <c:v>0.14392630000000028</c:v>
                </c:pt>
                <c:pt idx="12">
                  <c:v>0.15592010000000028</c:v>
                </c:pt>
                <c:pt idx="13">
                  <c:v>0.16791400000000029</c:v>
                </c:pt>
                <c:pt idx="14">
                  <c:v>0.17990790000000029</c:v>
                </c:pt>
                <c:pt idx="15">
                  <c:v>0.19190170000000001</c:v>
                </c:pt>
                <c:pt idx="16">
                  <c:v>0.20389560000000001</c:v>
                </c:pt>
                <c:pt idx="17">
                  <c:v>0.21588940000000029</c:v>
                </c:pt>
                <c:pt idx="18">
                  <c:v>0.22788330000000001</c:v>
                </c:pt>
                <c:pt idx="19">
                  <c:v>0.23987710000000001</c:v>
                </c:pt>
                <c:pt idx="20">
                  <c:v>0.25187100000000001</c:v>
                </c:pt>
                <c:pt idx="21">
                  <c:v>0.26386480000000051</c:v>
                </c:pt>
                <c:pt idx="22">
                  <c:v>0.27585870000000051</c:v>
                </c:pt>
                <c:pt idx="23">
                  <c:v>0.28785260000000057</c:v>
                </c:pt>
                <c:pt idx="24">
                  <c:v>0.29984640000000051</c:v>
                </c:pt>
                <c:pt idx="25">
                  <c:v>0.31184030000000057</c:v>
                </c:pt>
                <c:pt idx="26">
                  <c:v>0.32383410000000051</c:v>
                </c:pt>
                <c:pt idx="27">
                  <c:v>0.33582800000000107</c:v>
                </c:pt>
                <c:pt idx="28">
                  <c:v>0.34782190000000057</c:v>
                </c:pt>
                <c:pt idx="29">
                  <c:v>0.35981570000000057</c:v>
                </c:pt>
                <c:pt idx="30">
                  <c:v>0.37180960000000057</c:v>
                </c:pt>
                <c:pt idx="31">
                  <c:v>0.38380340000000057</c:v>
                </c:pt>
                <c:pt idx="32">
                  <c:v>0.39579730000000002</c:v>
                </c:pt>
                <c:pt idx="33">
                  <c:v>0.40779109999999996</c:v>
                </c:pt>
                <c:pt idx="34">
                  <c:v>0.41978500000000002</c:v>
                </c:pt>
                <c:pt idx="35">
                  <c:v>0.43177880000000057</c:v>
                </c:pt>
                <c:pt idx="36">
                  <c:v>0.44377270000000002</c:v>
                </c:pt>
                <c:pt idx="37">
                  <c:v>0.45576660000000002</c:v>
                </c:pt>
                <c:pt idx="38">
                  <c:v>0.46776040000000002</c:v>
                </c:pt>
                <c:pt idx="39">
                  <c:v>0.47975430000000002</c:v>
                </c:pt>
                <c:pt idx="40">
                  <c:v>0.49174810000000002</c:v>
                </c:pt>
                <c:pt idx="41">
                  <c:v>0.50374200000000002</c:v>
                </c:pt>
                <c:pt idx="42">
                  <c:v>0.51573590000000002</c:v>
                </c:pt>
                <c:pt idx="43">
                  <c:v>0.52772970000000063</c:v>
                </c:pt>
                <c:pt idx="44">
                  <c:v>0.53972359999999997</c:v>
                </c:pt>
                <c:pt idx="45">
                  <c:v>0.55171740000000002</c:v>
                </c:pt>
                <c:pt idx="46">
                  <c:v>0.56371130000000003</c:v>
                </c:pt>
                <c:pt idx="47">
                  <c:v>0.57570510000000064</c:v>
                </c:pt>
                <c:pt idx="48">
                  <c:v>0.58769899999999997</c:v>
                </c:pt>
                <c:pt idx="49">
                  <c:v>0.59969280000000003</c:v>
                </c:pt>
                <c:pt idx="50">
                  <c:v>0.61168670000000003</c:v>
                </c:pt>
                <c:pt idx="51">
                  <c:v>0.62368050000000064</c:v>
                </c:pt>
                <c:pt idx="52">
                  <c:v>0.63567440000000153</c:v>
                </c:pt>
                <c:pt idx="53">
                  <c:v>0.64766820000000114</c:v>
                </c:pt>
                <c:pt idx="54">
                  <c:v>0.65966210000000003</c:v>
                </c:pt>
                <c:pt idx="55">
                  <c:v>0.67165600000000114</c:v>
                </c:pt>
                <c:pt idx="56">
                  <c:v>0.68364980000000153</c:v>
                </c:pt>
                <c:pt idx="57">
                  <c:v>0.69564370000000064</c:v>
                </c:pt>
                <c:pt idx="58">
                  <c:v>0.70763750000000003</c:v>
                </c:pt>
                <c:pt idx="59">
                  <c:v>0.71963140000000114</c:v>
                </c:pt>
                <c:pt idx="60">
                  <c:v>0.73162530000000114</c:v>
                </c:pt>
                <c:pt idx="61">
                  <c:v>0.74361910000000064</c:v>
                </c:pt>
                <c:pt idx="62">
                  <c:v>0.75561299999999998</c:v>
                </c:pt>
                <c:pt idx="63">
                  <c:v>0.76760690000000065</c:v>
                </c:pt>
                <c:pt idx="64">
                  <c:v>0.77960070000000115</c:v>
                </c:pt>
                <c:pt idx="65">
                  <c:v>0.79159460000000004</c:v>
                </c:pt>
                <c:pt idx="66">
                  <c:v>0.80358839999999898</c:v>
                </c:pt>
                <c:pt idx="67">
                  <c:v>0.81558229999999898</c:v>
                </c:pt>
                <c:pt idx="68">
                  <c:v>0.82757609999999959</c:v>
                </c:pt>
                <c:pt idx="69">
                  <c:v>0.83957000000000004</c:v>
                </c:pt>
                <c:pt idx="70">
                  <c:v>0.85156379999999898</c:v>
                </c:pt>
                <c:pt idx="71">
                  <c:v>0.86355769999999998</c:v>
                </c:pt>
                <c:pt idx="72">
                  <c:v>0.87555159999999999</c:v>
                </c:pt>
                <c:pt idx="73">
                  <c:v>0.88754540000000004</c:v>
                </c:pt>
                <c:pt idx="74">
                  <c:v>0.89953929999999949</c:v>
                </c:pt>
                <c:pt idx="75">
                  <c:v>0.91153309999999899</c:v>
                </c:pt>
                <c:pt idx="76">
                  <c:v>0.92352699999999899</c:v>
                </c:pt>
                <c:pt idx="77">
                  <c:v>0.93552080000000004</c:v>
                </c:pt>
                <c:pt idx="78">
                  <c:v>0.94751469999999949</c:v>
                </c:pt>
                <c:pt idx="79">
                  <c:v>0.95950849999999999</c:v>
                </c:pt>
                <c:pt idx="80">
                  <c:v>0.9715023999999991</c:v>
                </c:pt>
                <c:pt idx="81">
                  <c:v>0.98349619999999871</c:v>
                </c:pt>
                <c:pt idx="82">
                  <c:v>0.99549009999999949</c:v>
                </c:pt>
                <c:pt idx="83">
                  <c:v>1.0074839999999998</c:v>
                </c:pt>
                <c:pt idx="84">
                  <c:v>1.0194779999999999</c:v>
                </c:pt>
                <c:pt idx="85">
                  <c:v>1.0314719999999982</c:v>
                </c:pt>
                <c:pt idx="86">
                  <c:v>1.0434649999999981</c:v>
                </c:pt>
                <c:pt idx="87">
                  <c:v>1.0554589999999999</c:v>
                </c:pt>
                <c:pt idx="88">
                  <c:v>1.067453</c:v>
                </c:pt>
                <c:pt idx="89">
                  <c:v>1.079447</c:v>
                </c:pt>
                <c:pt idx="90">
                  <c:v>1.0914409999999999</c:v>
                </c:pt>
                <c:pt idx="91">
                  <c:v>1.1034349999999982</c:v>
                </c:pt>
                <c:pt idx="92">
                  <c:v>1.1154289999999998</c:v>
                </c:pt>
                <c:pt idx="93">
                  <c:v>1.1274229999999998</c:v>
                </c:pt>
                <c:pt idx="94">
                  <c:v>1.139416</c:v>
                </c:pt>
                <c:pt idx="95">
                  <c:v>1.15141</c:v>
                </c:pt>
                <c:pt idx="96">
                  <c:v>1.1634039999999999</c:v>
                </c:pt>
                <c:pt idx="97">
                  <c:v>1.1753979999999999</c:v>
                </c:pt>
                <c:pt idx="98">
                  <c:v>1.187392</c:v>
                </c:pt>
                <c:pt idx="99">
                  <c:v>1.1993860000000001</c:v>
                </c:pt>
                <c:pt idx="100">
                  <c:v>1.2113799999999979</c:v>
                </c:pt>
                <c:pt idx="101">
                  <c:v>1.2233729999999998</c:v>
                </c:pt>
                <c:pt idx="102">
                  <c:v>1.2353669999999981</c:v>
                </c:pt>
                <c:pt idx="103">
                  <c:v>1.2473609999999982</c:v>
                </c:pt>
                <c:pt idx="104">
                  <c:v>1.259355</c:v>
                </c:pt>
                <c:pt idx="105">
                  <c:v>1.2713489999999998</c:v>
                </c:pt>
                <c:pt idx="106">
                  <c:v>1.2833429999999999</c:v>
                </c:pt>
                <c:pt idx="107">
                  <c:v>1.2953359999999998</c:v>
                </c:pt>
                <c:pt idx="108">
                  <c:v>1.3073299999999981</c:v>
                </c:pt>
                <c:pt idx="109">
                  <c:v>1.3193239999999982</c:v>
                </c:pt>
                <c:pt idx="110">
                  <c:v>1.331318</c:v>
                </c:pt>
                <c:pt idx="111">
                  <c:v>1.3433120000000001</c:v>
                </c:pt>
                <c:pt idx="112">
                  <c:v>1.3553059999999999</c:v>
                </c:pt>
                <c:pt idx="113">
                  <c:v>1.3673</c:v>
                </c:pt>
                <c:pt idx="114">
                  <c:v>1.3792939999999998</c:v>
                </c:pt>
                <c:pt idx="115">
                  <c:v>1.3912869999999999</c:v>
                </c:pt>
                <c:pt idx="116">
                  <c:v>1.4032809999999998</c:v>
                </c:pt>
                <c:pt idx="117">
                  <c:v>1.4152749999999978</c:v>
                </c:pt>
                <c:pt idx="118">
                  <c:v>1.4272689999999979</c:v>
                </c:pt>
                <c:pt idx="119">
                  <c:v>1.4392629999999982</c:v>
                </c:pt>
                <c:pt idx="120">
                  <c:v>1.451257</c:v>
                </c:pt>
                <c:pt idx="121">
                  <c:v>1.4632509999999999</c:v>
                </c:pt>
                <c:pt idx="122">
                  <c:v>1.4752439999999998</c:v>
                </c:pt>
                <c:pt idx="123">
                  <c:v>1.4872379999999998</c:v>
                </c:pt>
                <c:pt idx="124">
                  <c:v>1.4992319999999979</c:v>
                </c:pt>
                <c:pt idx="125">
                  <c:v>1.5112259999999982</c:v>
                </c:pt>
                <c:pt idx="126">
                  <c:v>1.5232199999999998</c:v>
                </c:pt>
                <c:pt idx="127">
                  <c:v>1.5352139999999999</c:v>
                </c:pt>
                <c:pt idx="128">
                  <c:v>1.5472079999999999</c:v>
                </c:pt>
                <c:pt idx="129">
                  <c:v>1.5592009999999998</c:v>
                </c:pt>
                <c:pt idx="130">
                  <c:v>1.5711949999999979</c:v>
                </c:pt>
                <c:pt idx="131">
                  <c:v>1.583189</c:v>
                </c:pt>
                <c:pt idx="132">
                  <c:v>1.595183</c:v>
                </c:pt>
                <c:pt idx="133">
                  <c:v>1.6071770000000001</c:v>
                </c:pt>
                <c:pt idx="134">
                  <c:v>1.6191709999999999</c:v>
                </c:pt>
                <c:pt idx="135">
                  <c:v>1.631165</c:v>
                </c:pt>
                <c:pt idx="136">
                  <c:v>1.6431580000000001</c:v>
                </c:pt>
                <c:pt idx="137">
                  <c:v>1.6551520000000017</c:v>
                </c:pt>
                <c:pt idx="138">
                  <c:v>1.667146</c:v>
                </c:pt>
                <c:pt idx="139">
                  <c:v>1.6791400000000001</c:v>
                </c:pt>
                <c:pt idx="140">
                  <c:v>1.6911339999999999</c:v>
                </c:pt>
                <c:pt idx="141">
                  <c:v>1.7031279999999998</c:v>
                </c:pt>
                <c:pt idx="142">
                  <c:v>1.7151219999999976</c:v>
                </c:pt>
                <c:pt idx="143">
                  <c:v>1.727115</c:v>
                </c:pt>
                <c:pt idx="144">
                  <c:v>1.7391089999999998</c:v>
                </c:pt>
                <c:pt idx="145">
                  <c:v>1.7511029999999999</c:v>
                </c:pt>
                <c:pt idx="146">
                  <c:v>1.7630969999999981</c:v>
                </c:pt>
                <c:pt idx="147">
                  <c:v>1.7750909999999998</c:v>
                </c:pt>
                <c:pt idx="148">
                  <c:v>1.787085</c:v>
                </c:pt>
                <c:pt idx="149">
                  <c:v>1.7990789999999999</c:v>
                </c:pt>
                <c:pt idx="150">
                  <c:v>1.811072</c:v>
                </c:pt>
                <c:pt idx="151">
                  <c:v>1.8230659999999999</c:v>
                </c:pt>
                <c:pt idx="152">
                  <c:v>1.8350599999999999</c:v>
                </c:pt>
                <c:pt idx="153">
                  <c:v>1.847054</c:v>
                </c:pt>
                <c:pt idx="154">
                  <c:v>1.859048</c:v>
                </c:pt>
                <c:pt idx="155">
                  <c:v>1.8710420000000001</c:v>
                </c:pt>
                <c:pt idx="156">
                  <c:v>1.8830359999999999</c:v>
                </c:pt>
                <c:pt idx="157">
                  <c:v>1.8950289999999999</c:v>
                </c:pt>
                <c:pt idx="158">
                  <c:v>1.9070229999999999</c:v>
                </c:pt>
                <c:pt idx="159">
                  <c:v>1.9190170000000017</c:v>
                </c:pt>
                <c:pt idx="160">
                  <c:v>1.931011</c:v>
                </c:pt>
                <c:pt idx="161">
                  <c:v>1.9430050000000001</c:v>
                </c:pt>
                <c:pt idx="162">
                  <c:v>1.9549989999999999</c:v>
                </c:pt>
                <c:pt idx="163">
                  <c:v>1.9669920000000001</c:v>
                </c:pt>
                <c:pt idx="164">
                  <c:v>1.9789860000000001</c:v>
                </c:pt>
                <c:pt idx="165">
                  <c:v>1.9909800000000017</c:v>
                </c:pt>
                <c:pt idx="166">
                  <c:v>2.002974</c:v>
                </c:pt>
                <c:pt idx="167">
                  <c:v>2.0149679999999988</c:v>
                </c:pt>
                <c:pt idx="168">
                  <c:v>2.0269619999999997</c:v>
                </c:pt>
                <c:pt idx="169">
                  <c:v>2.0389559999999967</c:v>
                </c:pt>
                <c:pt idx="170">
                  <c:v>2.0509499999999967</c:v>
                </c:pt>
                <c:pt idx="171">
                  <c:v>2.0629429999999966</c:v>
                </c:pt>
                <c:pt idx="172">
                  <c:v>2.0749369999999998</c:v>
                </c:pt>
                <c:pt idx="173">
                  <c:v>2.0869309999999999</c:v>
                </c:pt>
                <c:pt idx="174">
                  <c:v>2.0989249999999999</c:v>
                </c:pt>
                <c:pt idx="175">
                  <c:v>2.110919</c:v>
                </c:pt>
                <c:pt idx="176">
                  <c:v>2.122913</c:v>
                </c:pt>
                <c:pt idx="177">
                  <c:v>2.1349070000000001</c:v>
                </c:pt>
                <c:pt idx="178">
                  <c:v>2.1469</c:v>
                </c:pt>
                <c:pt idx="179">
                  <c:v>2.1588940000000001</c:v>
                </c:pt>
                <c:pt idx="180">
                  <c:v>2.1708879999999997</c:v>
                </c:pt>
                <c:pt idx="181">
                  <c:v>2.1828819999999998</c:v>
                </c:pt>
                <c:pt idx="182">
                  <c:v>2.1948759999999967</c:v>
                </c:pt>
                <c:pt idx="183">
                  <c:v>2.2068699999999977</c:v>
                </c:pt>
                <c:pt idx="184">
                  <c:v>2.2188629999999967</c:v>
                </c:pt>
                <c:pt idx="185">
                  <c:v>2.2308569999999968</c:v>
                </c:pt>
                <c:pt idx="186">
                  <c:v>2.2428509999999977</c:v>
                </c:pt>
                <c:pt idx="187">
                  <c:v>2.2548449999999987</c:v>
                </c:pt>
                <c:pt idx="188">
                  <c:v>2.266839</c:v>
                </c:pt>
                <c:pt idx="189">
                  <c:v>2.2788330000000001</c:v>
                </c:pt>
                <c:pt idx="190">
                  <c:v>2.2908270000000002</c:v>
                </c:pt>
                <c:pt idx="191">
                  <c:v>2.3028199999999961</c:v>
                </c:pt>
                <c:pt idx="192">
                  <c:v>2.3148139999999966</c:v>
                </c:pt>
                <c:pt idx="193">
                  <c:v>2.3268079999999967</c:v>
                </c:pt>
                <c:pt idx="194">
                  <c:v>2.3388019999999967</c:v>
                </c:pt>
                <c:pt idx="195">
                  <c:v>2.3507959999999977</c:v>
                </c:pt>
                <c:pt idx="196">
                  <c:v>2.3627899999999977</c:v>
                </c:pt>
                <c:pt idx="197">
                  <c:v>2.374784</c:v>
                </c:pt>
                <c:pt idx="198">
                  <c:v>2.3867779999999987</c:v>
                </c:pt>
                <c:pt idx="199">
                  <c:v>2.398771</c:v>
                </c:pt>
                <c:pt idx="200">
                  <c:v>2.4107649999999987</c:v>
                </c:pt>
                <c:pt idx="201">
                  <c:v>2.4227589999999961</c:v>
                </c:pt>
                <c:pt idx="202">
                  <c:v>2.4347529999999966</c:v>
                </c:pt>
                <c:pt idx="203">
                  <c:v>2.4467469999999967</c:v>
                </c:pt>
                <c:pt idx="204">
                  <c:v>2.4587409999999967</c:v>
                </c:pt>
                <c:pt idx="205">
                  <c:v>2.4707349999999999</c:v>
                </c:pt>
                <c:pt idx="206">
                  <c:v>2.4827279999999998</c:v>
                </c:pt>
                <c:pt idx="207">
                  <c:v>2.4947219999999999</c:v>
                </c:pt>
                <c:pt idx="208">
                  <c:v>2.5067159999999977</c:v>
                </c:pt>
                <c:pt idx="209">
                  <c:v>2.51871</c:v>
                </c:pt>
                <c:pt idx="210">
                  <c:v>2.5307040000000001</c:v>
                </c:pt>
                <c:pt idx="211">
                  <c:v>2.5426979999999997</c:v>
                </c:pt>
                <c:pt idx="212">
                  <c:v>2.5546919999999997</c:v>
                </c:pt>
                <c:pt idx="213">
                  <c:v>2.5666849999999997</c:v>
                </c:pt>
                <c:pt idx="214">
                  <c:v>2.5786789999999966</c:v>
                </c:pt>
                <c:pt idx="215">
                  <c:v>2.5906729999999967</c:v>
                </c:pt>
                <c:pt idx="216">
                  <c:v>2.6026669999999967</c:v>
                </c:pt>
                <c:pt idx="217">
                  <c:v>2.6146609999999977</c:v>
                </c:pt>
                <c:pt idx="218">
                  <c:v>2.6266549999999977</c:v>
                </c:pt>
                <c:pt idx="219">
                  <c:v>2.6386489999999956</c:v>
                </c:pt>
                <c:pt idx="220">
                  <c:v>2.6506419999999977</c:v>
                </c:pt>
                <c:pt idx="221">
                  <c:v>2.662636</c:v>
                </c:pt>
                <c:pt idx="222">
                  <c:v>2.6746300000000001</c:v>
                </c:pt>
                <c:pt idx="223">
                  <c:v>2.6866240000000001</c:v>
                </c:pt>
                <c:pt idx="224">
                  <c:v>2.6986179999999997</c:v>
                </c:pt>
                <c:pt idx="225">
                  <c:v>2.7106119999999998</c:v>
                </c:pt>
                <c:pt idx="226">
                  <c:v>2.7226049999999997</c:v>
                </c:pt>
                <c:pt idx="227">
                  <c:v>2.7345989999999998</c:v>
                </c:pt>
                <c:pt idx="228">
                  <c:v>2.7465929999999998</c:v>
                </c:pt>
                <c:pt idx="229">
                  <c:v>2.7585869999999999</c:v>
                </c:pt>
                <c:pt idx="230">
                  <c:v>2.7705810000000035</c:v>
                </c:pt>
                <c:pt idx="231">
                  <c:v>2.782575</c:v>
                </c:pt>
                <c:pt idx="232">
                  <c:v>2.7945690000000001</c:v>
                </c:pt>
                <c:pt idx="233">
                  <c:v>2.8065619999999987</c:v>
                </c:pt>
                <c:pt idx="234">
                  <c:v>2.8185559999999961</c:v>
                </c:pt>
                <c:pt idx="235">
                  <c:v>2.8305499999999961</c:v>
                </c:pt>
                <c:pt idx="236">
                  <c:v>2.8425439999999966</c:v>
                </c:pt>
                <c:pt idx="237">
                  <c:v>2.8545379999999998</c:v>
                </c:pt>
                <c:pt idx="238">
                  <c:v>2.8665319999999999</c:v>
                </c:pt>
                <c:pt idx="239">
                  <c:v>2.8785259999999977</c:v>
                </c:pt>
                <c:pt idx="240">
                  <c:v>2.89052</c:v>
                </c:pt>
                <c:pt idx="241">
                  <c:v>2.9025129999999977</c:v>
                </c:pt>
                <c:pt idx="242">
                  <c:v>2.914507</c:v>
                </c:pt>
                <c:pt idx="243">
                  <c:v>2.926501</c:v>
                </c:pt>
                <c:pt idx="244">
                  <c:v>2.9384949999999987</c:v>
                </c:pt>
                <c:pt idx="245">
                  <c:v>2.9504889999999966</c:v>
                </c:pt>
                <c:pt idx="246">
                  <c:v>2.9624829999999966</c:v>
                </c:pt>
                <c:pt idx="247">
                  <c:v>2.9744769999999967</c:v>
                </c:pt>
                <c:pt idx="248">
                  <c:v>2.9864699999999966</c:v>
                </c:pt>
                <c:pt idx="249">
                  <c:v>2.9984639999999967</c:v>
                </c:pt>
                <c:pt idx="250">
                  <c:v>3.0104579999999967</c:v>
                </c:pt>
                <c:pt idx="251">
                  <c:v>3.0224519999999977</c:v>
                </c:pt>
                <c:pt idx="252">
                  <c:v>3.0344459999999955</c:v>
                </c:pt>
                <c:pt idx="253">
                  <c:v>3.0464399999999987</c:v>
                </c:pt>
                <c:pt idx="254">
                  <c:v>3.0584340000000001</c:v>
                </c:pt>
                <c:pt idx="255">
                  <c:v>3.070427</c:v>
                </c:pt>
                <c:pt idx="256">
                  <c:v>3.0824210000000001</c:v>
                </c:pt>
                <c:pt idx="257">
                  <c:v>3.0944149999999997</c:v>
                </c:pt>
                <c:pt idx="258">
                  <c:v>3.1064089999999966</c:v>
                </c:pt>
                <c:pt idx="259">
                  <c:v>3.1184029999999967</c:v>
                </c:pt>
                <c:pt idx="260">
                  <c:v>3.1303969999999999</c:v>
                </c:pt>
                <c:pt idx="261">
                  <c:v>3.1423899999999998</c:v>
                </c:pt>
                <c:pt idx="262">
                  <c:v>3.1543839999999999</c:v>
                </c:pt>
                <c:pt idx="263">
                  <c:v>3.1663779999999999</c:v>
                </c:pt>
                <c:pt idx="264">
                  <c:v>3.178372</c:v>
                </c:pt>
                <c:pt idx="265">
                  <c:v>3.190366</c:v>
                </c:pt>
                <c:pt idx="266">
                  <c:v>3.2023600000000001</c:v>
                </c:pt>
                <c:pt idx="267">
                  <c:v>3.2143540000000002</c:v>
                </c:pt>
                <c:pt idx="268">
                  <c:v>3.2263470000000001</c:v>
                </c:pt>
                <c:pt idx="269">
                  <c:v>3.2383410000000001</c:v>
                </c:pt>
                <c:pt idx="270">
                  <c:v>3.2503350000000002</c:v>
                </c:pt>
                <c:pt idx="271">
                  <c:v>3.2623289999999998</c:v>
                </c:pt>
                <c:pt idx="272">
                  <c:v>3.2743229999999999</c:v>
                </c:pt>
                <c:pt idx="273">
                  <c:v>3.2863169999999999</c:v>
                </c:pt>
                <c:pt idx="274">
                  <c:v>3.298311000000004</c:v>
                </c:pt>
                <c:pt idx="275">
                  <c:v>3.3103039999999977</c:v>
                </c:pt>
                <c:pt idx="276">
                  <c:v>3.3222979999999978</c:v>
                </c:pt>
                <c:pt idx="277">
                  <c:v>3.3342919999999987</c:v>
                </c:pt>
                <c:pt idx="278">
                  <c:v>3.3462859999999961</c:v>
                </c:pt>
                <c:pt idx="279">
                  <c:v>3.3582799999999966</c:v>
                </c:pt>
                <c:pt idx="280">
                  <c:v>3.3702739999999967</c:v>
                </c:pt>
                <c:pt idx="281">
                  <c:v>3.3822679999999967</c:v>
                </c:pt>
                <c:pt idx="282">
                  <c:v>3.3942619999999977</c:v>
                </c:pt>
                <c:pt idx="283">
                  <c:v>3.4062549999999967</c:v>
                </c:pt>
                <c:pt idx="284">
                  <c:v>3.4182489999999932</c:v>
                </c:pt>
                <c:pt idx="285">
                  <c:v>3.4302429999999942</c:v>
                </c:pt>
                <c:pt idx="286">
                  <c:v>3.442237</c:v>
                </c:pt>
                <c:pt idx="287">
                  <c:v>3.4542310000000001</c:v>
                </c:pt>
                <c:pt idx="288">
                  <c:v>3.4662249999999997</c:v>
                </c:pt>
                <c:pt idx="289">
                  <c:v>3.4782189999999966</c:v>
                </c:pt>
                <c:pt idx="290">
                  <c:v>3.4902119999999988</c:v>
                </c:pt>
                <c:pt idx="291">
                  <c:v>3.5022059999999966</c:v>
                </c:pt>
                <c:pt idx="292">
                  <c:v>3.5141999999999998</c:v>
                </c:pt>
                <c:pt idx="293">
                  <c:v>3.5261939999999998</c:v>
                </c:pt>
                <c:pt idx="294">
                  <c:v>3.5381879999999999</c:v>
                </c:pt>
                <c:pt idx="295">
                  <c:v>3.5501819999999999</c:v>
                </c:pt>
                <c:pt idx="296">
                  <c:v>3.562176</c:v>
                </c:pt>
                <c:pt idx="297">
                  <c:v>3.5741689999999977</c:v>
                </c:pt>
                <c:pt idx="298">
                  <c:v>3.586163</c:v>
                </c:pt>
                <c:pt idx="299">
                  <c:v>3.598157</c:v>
                </c:pt>
                <c:pt idx="300">
                  <c:v>3.6101510000000001</c:v>
                </c:pt>
                <c:pt idx="301">
                  <c:v>3.6221449999999997</c:v>
                </c:pt>
                <c:pt idx="302">
                  <c:v>3.6341389999999998</c:v>
                </c:pt>
                <c:pt idx="303">
                  <c:v>3.6461320000000002</c:v>
                </c:pt>
                <c:pt idx="304">
                  <c:v>3.6581260000000002</c:v>
                </c:pt>
                <c:pt idx="305">
                  <c:v>3.6701199999999998</c:v>
                </c:pt>
                <c:pt idx="306">
                  <c:v>3.6821139999999999</c:v>
                </c:pt>
                <c:pt idx="307">
                  <c:v>3.6941079999999999</c:v>
                </c:pt>
                <c:pt idx="308">
                  <c:v>3.706102</c:v>
                </c:pt>
                <c:pt idx="309">
                  <c:v>3.7180960000000001</c:v>
                </c:pt>
                <c:pt idx="310">
                  <c:v>3.730089</c:v>
                </c:pt>
                <c:pt idx="311">
                  <c:v>3.742083</c:v>
                </c:pt>
                <c:pt idx="312">
                  <c:v>3.7540770000000001</c:v>
                </c:pt>
                <c:pt idx="313">
                  <c:v>3.7660710000000002</c:v>
                </c:pt>
                <c:pt idx="314">
                  <c:v>3.7780649999999998</c:v>
                </c:pt>
                <c:pt idx="315">
                  <c:v>3.7900589999999967</c:v>
                </c:pt>
                <c:pt idx="316">
                  <c:v>3.8020529999999932</c:v>
                </c:pt>
                <c:pt idx="317">
                  <c:v>3.8140459999999932</c:v>
                </c:pt>
                <c:pt idx="318">
                  <c:v>3.8260399999999977</c:v>
                </c:pt>
                <c:pt idx="319">
                  <c:v>3.8380339999999977</c:v>
                </c:pt>
                <c:pt idx="320">
                  <c:v>3.8500279999999987</c:v>
                </c:pt>
                <c:pt idx="321">
                  <c:v>3.8620219999999987</c:v>
                </c:pt>
                <c:pt idx="322">
                  <c:v>3.8740159999999961</c:v>
                </c:pt>
                <c:pt idx="323">
                  <c:v>3.8860099999999966</c:v>
                </c:pt>
                <c:pt idx="324">
                  <c:v>3.8980039999999967</c:v>
                </c:pt>
                <c:pt idx="325">
                  <c:v>3.9099970000000002</c:v>
                </c:pt>
                <c:pt idx="326">
                  <c:v>3.9219909999999998</c:v>
                </c:pt>
                <c:pt idx="327">
                  <c:v>3.9339849999999998</c:v>
                </c:pt>
                <c:pt idx="328">
                  <c:v>3.9459789999999977</c:v>
                </c:pt>
                <c:pt idx="329">
                  <c:v>3.957973</c:v>
                </c:pt>
                <c:pt idx="330">
                  <c:v>3.969967</c:v>
                </c:pt>
                <c:pt idx="331">
                  <c:v>3.9819610000000001</c:v>
                </c:pt>
                <c:pt idx="332">
                  <c:v>3.993954</c:v>
                </c:pt>
                <c:pt idx="333">
                  <c:v>4.0059480000000001</c:v>
                </c:pt>
                <c:pt idx="334">
                  <c:v>4.0179419999999926</c:v>
                </c:pt>
                <c:pt idx="335">
                  <c:v>4.0299359999999913</c:v>
                </c:pt>
                <c:pt idx="336">
                  <c:v>4.0419299999999998</c:v>
                </c:pt>
                <c:pt idx="337">
                  <c:v>4.0539239999999985</c:v>
                </c:pt>
                <c:pt idx="338">
                  <c:v>4.0659169999999865</c:v>
                </c:pt>
                <c:pt idx="339">
                  <c:v>4.0779109999999914</c:v>
                </c:pt>
                <c:pt idx="340">
                  <c:v>4.0899049999999955</c:v>
                </c:pt>
                <c:pt idx="341">
                  <c:v>4.1018990000000004</c:v>
                </c:pt>
                <c:pt idx="342">
                  <c:v>4.113893</c:v>
                </c:pt>
                <c:pt idx="343">
                  <c:v>4.1258869999999854</c:v>
                </c:pt>
                <c:pt idx="344">
                  <c:v>4.1378809999999904</c:v>
                </c:pt>
                <c:pt idx="345">
                  <c:v>4.1498749999999927</c:v>
                </c:pt>
                <c:pt idx="346">
                  <c:v>4.1618690000000003</c:v>
                </c:pt>
                <c:pt idx="347">
                  <c:v>4.1738619999999997</c:v>
                </c:pt>
                <c:pt idx="348">
                  <c:v>4.1858559999999914</c:v>
                </c:pt>
                <c:pt idx="349">
                  <c:v>4.1978499999999945</c:v>
                </c:pt>
                <c:pt idx="350">
                  <c:v>4.2098440000000004</c:v>
                </c:pt>
                <c:pt idx="351">
                  <c:v>4.221838</c:v>
                </c:pt>
                <c:pt idx="352">
                  <c:v>4.2338310000000003</c:v>
                </c:pt>
                <c:pt idx="353">
                  <c:v>4.245825</c:v>
                </c:pt>
                <c:pt idx="354">
                  <c:v>4.2578189999999916</c:v>
                </c:pt>
                <c:pt idx="355">
                  <c:v>4.2698130000000001</c:v>
                </c:pt>
                <c:pt idx="356">
                  <c:v>4.2818069999999997</c:v>
                </c:pt>
                <c:pt idx="357">
                  <c:v>4.2938010000000002</c:v>
                </c:pt>
                <c:pt idx="358">
                  <c:v>4.3057949999999945</c:v>
                </c:pt>
                <c:pt idx="359">
                  <c:v>4.3177889999999914</c:v>
                </c:pt>
                <c:pt idx="360">
                  <c:v>4.3297819999999945</c:v>
                </c:pt>
                <c:pt idx="361">
                  <c:v>4.3417760000000003</c:v>
                </c:pt>
                <c:pt idx="362">
                  <c:v>4.3537699999999999</c:v>
                </c:pt>
                <c:pt idx="363">
                  <c:v>4.3657639999999995</c:v>
                </c:pt>
                <c:pt idx="364">
                  <c:v>4.377758</c:v>
                </c:pt>
                <c:pt idx="365">
                  <c:v>4.3897510000000004</c:v>
                </c:pt>
                <c:pt idx="366">
                  <c:v>4.401745000000008</c:v>
                </c:pt>
                <c:pt idx="367">
                  <c:v>4.4137389999999996</c:v>
                </c:pt>
                <c:pt idx="368">
                  <c:v>4.4257330000000001</c:v>
                </c:pt>
                <c:pt idx="369">
                  <c:v>4.4377269999999998</c:v>
                </c:pt>
                <c:pt idx="370">
                  <c:v>4.4497210000000091</c:v>
                </c:pt>
                <c:pt idx="371">
                  <c:v>4.4617149999999945</c:v>
                </c:pt>
                <c:pt idx="372">
                  <c:v>4.4737090000000093</c:v>
                </c:pt>
                <c:pt idx="373">
                  <c:v>4.4857030000000071</c:v>
                </c:pt>
                <c:pt idx="374">
                  <c:v>4.4976960000000004</c:v>
                </c:pt>
                <c:pt idx="375">
                  <c:v>4.5096900000000071</c:v>
                </c:pt>
                <c:pt idx="376">
                  <c:v>4.5216839999999996</c:v>
                </c:pt>
                <c:pt idx="377">
                  <c:v>4.5336780000000081</c:v>
                </c:pt>
                <c:pt idx="378">
                  <c:v>4.5456719999999997</c:v>
                </c:pt>
                <c:pt idx="379">
                  <c:v>4.5576660000000002</c:v>
                </c:pt>
                <c:pt idx="380">
                  <c:v>4.5696599999999998</c:v>
                </c:pt>
                <c:pt idx="381">
                  <c:v>4.5816530000000082</c:v>
                </c:pt>
                <c:pt idx="382">
                  <c:v>4.5936469999999998</c:v>
                </c:pt>
                <c:pt idx="383">
                  <c:v>4.6056410000000003</c:v>
                </c:pt>
                <c:pt idx="384">
                  <c:v>4.6176349999999866</c:v>
                </c:pt>
                <c:pt idx="385">
                  <c:v>4.6296290000000004</c:v>
                </c:pt>
                <c:pt idx="386">
                  <c:v>4.641623000000008</c:v>
                </c:pt>
                <c:pt idx="387">
                  <c:v>4.6536159999999933</c:v>
                </c:pt>
                <c:pt idx="388">
                  <c:v>4.6656099999999965</c:v>
                </c:pt>
                <c:pt idx="389">
                  <c:v>4.6776039999999997</c:v>
                </c:pt>
                <c:pt idx="390">
                  <c:v>4.6895980000000002</c:v>
                </c:pt>
                <c:pt idx="391">
                  <c:v>4.7015919999999998</c:v>
                </c:pt>
                <c:pt idx="392">
                  <c:v>4.7135859999999914</c:v>
                </c:pt>
                <c:pt idx="393">
                  <c:v>4.7255799999999955</c:v>
                </c:pt>
                <c:pt idx="394">
                  <c:v>4.7375739999999995</c:v>
                </c:pt>
                <c:pt idx="395">
                  <c:v>4.749568000000008</c:v>
                </c:pt>
                <c:pt idx="396">
                  <c:v>4.7615610000000004</c:v>
                </c:pt>
                <c:pt idx="397">
                  <c:v>4.773555</c:v>
                </c:pt>
                <c:pt idx="398">
                  <c:v>4.7855489999999996</c:v>
                </c:pt>
                <c:pt idx="399">
                  <c:v>4.7975430000000001</c:v>
                </c:pt>
                <c:pt idx="400">
                  <c:v>4.8095359999999916</c:v>
                </c:pt>
                <c:pt idx="401">
                  <c:v>4.8215299999999965</c:v>
                </c:pt>
                <c:pt idx="402">
                  <c:v>4.8335239999999997</c:v>
                </c:pt>
                <c:pt idx="403">
                  <c:v>4.8455179999999913</c:v>
                </c:pt>
                <c:pt idx="404">
                  <c:v>4.8575119999999865</c:v>
                </c:pt>
                <c:pt idx="405">
                  <c:v>4.8695059999999915</c:v>
                </c:pt>
                <c:pt idx="406">
                  <c:v>4.8815</c:v>
                </c:pt>
                <c:pt idx="407">
                  <c:v>4.8934939999999996</c:v>
                </c:pt>
                <c:pt idx="408">
                  <c:v>4.9054880000000001</c:v>
                </c:pt>
                <c:pt idx="409">
                  <c:v>4.9174809999999933</c:v>
                </c:pt>
                <c:pt idx="410">
                  <c:v>4.9294750000000001</c:v>
                </c:pt>
                <c:pt idx="411">
                  <c:v>4.9414690000000103</c:v>
                </c:pt>
                <c:pt idx="412">
                  <c:v>4.9534630000000082</c:v>
                </c:pt>
                <c:pt idx="413">
                  <c:v>4.9654569999999945</c:v>
                </c:pt>
                <c:pt idx="414">
                  <c:v>4.9774510000000003</c:v>
                </c:pt>
                <c:pt idx="415">
                  <c:v>4.9894440000000024</c:v>
                </c:pt>
                <c:pt idx="416">
                  <c:v>5.0014380000000003</c:v>
                </c:pt>
                <c:pt idx="417">
                  <c:v>5.0134319999999946</c:v>
                </c:pt>
                <c:pt idx="418">
                  <c:v>5.0254259999999933</c:v>
                </c:pt>
                <c:pt idx="419">
                  <c:v>5.03742</c:v>
                </c:pt>
                <c:pt idx="420">
                  <c:v>5.0494139999999996</c:v>
                </c:pt>
                <c:pt idx="421">
                  <c:v>5.0614080000000001</c:v>
                </c:pt>
                <c:pt idx="422">
                  <c:v>5.0734009999999996</c:v>
                </c:pt>
                <c:pt idx="423">
                  <c:v>5.0853950000000001</c:v>
                </c:pt>
                <c:pt idx="424">
                  <c:v>5.0973889999999926</c:v>
                </c:pt>
                <c:pt idx="425">
                  <c:v>5.1093830000000002</c:v>
                </c:pt>
                <c:pt idx="426">
                  <c:v>5.1213769999999945</c:v>
                </c:pt>
                <c:pt idx="427">
                  <c:v>5.1333710000000004</c:v>
                </c:pt>
                <c:pt idx="428">
                  <c:v>5.145365</c:v>
                </c:pt>
                <c:pt idx="429">
                  <c:v>5.1573589999999916</c:v>
                </c:pt>
                <c:pt idx="430">
                  <c:v>5.1693530000000001</c:v>
                </c:pt>
                <c:pt idx="431">
                  <c:v>5.1813459999999996</c:v>
                </c:pt>
                <c:pt idx="432">
                  <c:v>5.1933400000000001</c:v>
                </c:pt>
                <c:pt idx="433">
                  <c:v>5.2053339999999997</c:v>
                </c:pt>
                <c:pt idx="434">
                  <c:v>5.2173280000000002</c:v>
                </c:pt>
                <c:pt idx="435">
                  <c:v>5.2293209999999997</c:v>
                </c:pt>
                <c:pt idx="436">
                  <c:v>5.2413150000000002</c:v>
                </c:pt>
                <c:pt idx="437">
                  <c:v>5.2533089999999998</c:v>
                </c:pt>
                <c:pt idx="438">
                  <c:v>5.2653030000000003</c:v>
                </c:pt>
                <c:pt idx="439">
                  <c:v>5.2772969999999999</c:v>
                </c:pt>
                <c:pt idx="440">
                  <c:v>5.2892910000000102</c:v>
                </c:pt>
                <c:pt idx="441">
                  <c:v>5.301285</c:v>
                </c:pt>
                <c:pt idx="442">
                  <c:v>5.3132789999999996</c:v>
                </c:pt>
                <c:pt idx="443">
                  <c:v>5.3252730000000001</c:v>
                </c:pt>
                <c:pt idx="444">
                  <c:v>5.3372659999999996</c:v>
                </c:pt>
                <c:pt idx="445">
                  <c:v>5.3492600000000081</c:v>
                </c:pt>
                <c:pt idx="446">
                  <c:v>5.3612539999999997</c:v>
                </c:pt>
                <c:pt idx="447">
                  <c:v>5.3732480000000091</c:v>
                </c:pt>
                <c:pt idx="448">
                  <c:v>5.3852419999999999</c:v>
                </c:pt>
                <c:pt idx="449">
                  <c:v>5.3972349999999913</c:v>
                </c:pt>
                <c:pt idx="450">
                  <c:v>5.4092290000000123</c:v>
                </c:pt>
                <c:pt idx="451">
                  <c:v>5.4212230000000092</c:v>
                </c:pt>
                <c:pt idx="452">
                  <c:v>5.4332170000000071</c:v>
                </c:pt>
                <c:pt idx="453">
                  <c:v>5.4452109999999996</c:v>
                </c:pt>
                <c:pt idx="454">
                  <c:v>5.4572050000000001</c:v>
                </c:pt>
                <c:pt idx="455">
                  <c:v>5.4691989999999997</c:v>
                </c:pt>
                <c:pt idx="456">
                  <c:v>5.4811930000000082</c:v>
                </c:pt>
                <c:pt idx="457">
                  <c:v>5.4931859999999926</c:v>
                </c:pt>
                <c:pt idx="458">
                  <c:v>5.5051799999999975</c:v>
                </c:pt>
                <c:pt idx="459">
                  <c:v>5.5171739999999945</c:v>
                </c:pt>
                <c:pt idx="460">
                  <c:v>5.5291680000000003</c:v>
                </c:pt>
                <c:pt idx="461">
                  <c:v>5.5411619999999999</c:v>
                </c:pt>
                <c:pt idx="462">
                  <c:v>5.5531559999999933</c:v>
                </c:pt>
                <c:pt idx="463">
                  <c:v>5.5651499999999965</c:v>
                </c:pt>
                <c:pt idx="464">
                  <c:v>5.5771439999999997</c:v>
                </c:pt>
                <c:pt idx="465">
                  <c:v>5.589137</c:v>
                </c:pt>
                <c:pt idx="466">
                  <c:v>5.6011309999999916</c:v>
                </c:pt>
                <c:pt idx="467">
                  <c:v>5.6131249999999904</c:v>
                </c:pt>
                <c:pt idx="468">
                  <c:v>5.6251189999999855</c:v>
                </c:pt>
                <c:pt idx="469">
                  <c:v>5.6371129999999914</c:v>
                </c:pt>
                <c:pt idx="470">
                  <c:v>5.6491069999999945</c:v>
                </c:pt>
                <c:pt idx="471">
                  <c:v>5.6610999999999985</c:v>
                </c:pt>
                <c:pt idx="472">
                  <c:v>5.6730939999999999</c:v>
                </c:pt>
                <c:pt idx="473">
                  <c:v>5.6850879999999933</c:v>
                </c:pt>
                <c:pt idx="474">
                  <c:v>5.6970819999999884</c:v>
                </c:pt>
                <c:pt idx="475">
                  <c:v>5.7090759999999996</c:v>
                </c:pt>
                <c:pt idx="476">
                  <c:v>5.7210700000000001</c:v>
                </c:pt>
                <c:pt idx="477">
                  <c:v>5.7330640000000024</c:v>
                </c:pt>
                <c:pt idx="478">
                  <c:v>5.7450580000000002</c:v>
                </c:pt>
                <c:pt idx="479">
                  <c:v>5.7570509999999926</c:v>
                </c:pt>
                <c:pt idx="480">
                  <c:v>5.7690450000000002</c:v>
                </c:pt>
                <c:pt idx="481">
                  <c:v>5.7810389999999998</c:v>
                </c:pt>
                <c:pt idx="482">
                  <c:v>5.7930330000000003</c:v>
                </c:pt>
                <c:pt idx="483">
                  <c:v>5.8050269999999955</c:v>
                </c:pt>
                <c:pt idx="484">
                  <c:v>5.8170199999999914</c:v>
                </c:pt>
                <c:pt idx="485">
                  <c:v>5.8290139999999955</c:v>
                </c:pt>
                <c:pt idx="486">
                  <c:v>5.8410080000000004</c:v>
                </c:pt>
                <c:pt idx="487">
                  <c:v>5.853002</c:v>
                </c:pt>
                <c:pt idx="488">
                  <c:v>5.8649959999999854</c:v>
                </c:pt>
                <c:pt idx="489">
                  <c:v>5.8769900000000002</c:v>
                </c:pt>
                <c:pt idx="490">
                  <c:v>5.8889839999999927</c:v>
                </c:pt>
                <c:pt idx="491">
                  <c:v>5.9009780000000003</c:v>
                </c:pt>
                <c:pt idx="492">
                  <c:v>5.9129709999999926</c:v>
                </c:pt>
                <c:pt idx="493">
                  <c:v>5.9249649999999914</c:v>
                </c:pt>
                <c:pt idx="494">
                  <c:v>5.9369589999999999</c:v>
                </c:pt>
                <c:pt idx="495">
                  <c:v>5.9489530000000004</c:v>
                </c:pt>
                <c:pt idx="496">
                  <c:v>5.960947</c:v>
                </c:pt>
                <c:pt idx="497">
                  <c:v>5.9729409999999996</c:v>
                </c:pt>
                <c:pt idx="498">
                  <c:v>5.9849349999999903</c:v>
                </c:pt>
                <c:pt idx="499">
                  <c:v>5.9969279999999996</c:v>
                </c:pt>
                <c:pt idx="500">
                  <c:v>6.0089220000000001</c:v>
                </c:pt>
                <c:pt idx="501">
                  <c:v>6.0209159999999855</c:v>
                </c:pt>
                <c:pt idx="502">
                  <c:v>6.0329099999999976</c:v>
                </c:pt>
                <c:pt idx="503">
                  <c:v>6.0449039999999945</c:v>
                </c:pt>
                <c:pt idx="504">
                  <c:v>6.0568980000000003</c:v>
                </c:pt>
                <c:pt idx="505">
                  <c:v>6.068892</c:v>
                </c:pt>
                <c:pt idx="506">
                  <c:v>6.0808849999999914</c:v>
                </c:pt>
                <c:pt idx="507">
                  <c:v>6.0928789999999955</c:v>
                </c:pt>
                <c:pt idx="508">
                  <c:v>6.1048729999999933</c:v>
                </c:pt>
                <c:pt idx="509">
                  <c:v>6.1168670000000001</c:v>
                </c:pt>
                <c:pt idx="510">
                  <c:v>6.1288609999999926</c:v>
                </c:pt>
                <c:pt idx="511">
                  <c:v>6.1408549999999913</c:v>
                </c:pt>
                <c:pt idx="512">
                  <c:v>6.1528489999999945</c:v>
                </c:pt>
                <c:pt idx="513">
                  <c:v>6.1648429999999914</c:v>
                </c:pt>
                <c:pt idx="514">
                  <c:v>6.1768359999999927</c:v>
                </c:pt>
                <c:pt idx="515">
                  <c:v>6.1888299999999985</c:v>
                </c:pt>
                <c:pt idx="516">
                  <c:v>6.2008239999999999</c:v>
                </c:pt>
                <c:pt idx="517">
                  <c:v>6.2128179999999933</c:v>
                </c:pt>
                <c:pt idx="518">
                  <c:v>6.2248119999999885</c:v>
                </c:pt>
                <c:pt idx="519">
                  <c:v>6.2368050000000004</c:v>
                </c:pt>
                <c:pt idx="520">
                  <c:v>6.2487990000000071</c:v>
                </c:pt>
                <c:pt idx="521">
                  <c:v>6.2607929999999996</c:v>
                </c:pt>
                <c:pt idx="522">
                  <c:v>6.2727870000000001</c:v>
                </c:pt>
                <c:pt idx="523">
                  <c:v>6.2847809999999926</c:v>
                </c:pt>
                <c:pt idx="524">
                  <c:v>6.2967750000000002</c:v>
                </c:pt>
                <c:pt idx="525">
                  <c:v>6.3087689999999998</c:v>
                </c:pt>
                <c:pt idx="526">
                  <c:v>6.3207630000000004</c:v>
                </c:pt>
                <c:pt idx="527">
                  <c:v>6.332757</c:v>
                </c:pt>
                <c:pt idx="528">
                  <c:v>6.3447499999999986</c:v>
                </c:pt>
                <c:pt idx="529">
                  <c:v>6.356744</c:v>
                </c:pt>
                <c:pt idx="530">
                  <c:v>6.3687379999999916</c:v>
                </c:pt>
                <c:pt idx="531">
                  <c:v>6.3807320000000001</c:v>
                </c:pt>
                <c:pt idx="532">
                  <c:v>6.3927259999999926</c:v>
                </c:pt>
                <c:pt idx="533">
                  <c:v>6.4047190000000001</c:v>
                </c:pt>
                <c:pt idx="534">
                  <c:v>6.4167129999999997</c:v>
                </c:pt>
                <c:pt idx="535">
                  <c:v>6.4287070000000002</c:v>
                </c:pt>
                <c:pt idx="536">
                  <c:v>6.4407009999999998</c:v>
                </c:pt>
                <c:pt idx="537">
                  <c:v>6.4526950000000003</c:v>
                </c:pt>
                <c:pt idx="538">
                  <c:v>6.4646889999999955</c:v>
                </c:pt>
                <c:pt idx="539">
                  <c:v>6.4766830000000102</c:v>
                </c:pt>
                <c:pt idx="540">
                  <c:v>6.488677000000008</c:v>
                </c:pt>
                <c:pt idx="541">
                  <c:v>6.5006700000000004</c:v>
                </c:pt>
                <c:pt idx="542">
                  <c:v>6.512664</c:v>
                </c:pt>
                <c:pt idx="543">
                  <c:v>6.5246579999999916</c:v>
                </c:pt>
                <c:pt idx="544">
                  <c:v>6.5366520000000081</c:v>
                </c:pt>
                <c:pt idx="545">
                  <c:v>6.5486459999999997</c:v>
                </c:pt>
                <c:pt idx="546">
                  <c:v>6.5606400000000002</c:v>
                </c:pt>
                <c:pt idx="547">
                  <c:v>6.5726339999999999</c:v>
                </c:pt>
                <c:pt idx="548">
                  <c:v>6.5846280000000004</c:v>
                </c:pt>
                <c:pt idx="549">
                  <c:v>6.5966220000000071</c:v>
                </c:pt>
                <c:pt idx="550">
                  <c:v>6.6086149999999932</c:v>
                </c:pt>
                <c:pt idx="551">
                  <c:v>6.620609</c:v>
                </c:pt>
                <c:pt idx="552">
                  <c:v>6.6326029999999996</c:v>
                </c:pt>
                <c:pt idx="553">
                  <c:v>6.6445969999999885</c:v>
                </c:pt>
                <c:pt idx="554">
                  <c:v>6.6565899999999916</c:v>
                </c:pt>
                <c:pt idx="555">
                  <c:v>6.6685839999999885</c:v>
                </c:pt>
                <c:pt idx="556">
                  <c:v>6.6805779999999926</c:v>
                </c:pt>
                <c:pt idx="557">
                  <c:v>6.6925719999999913</c:v>
                </c:pt>
                <c:pt idx="558">
                  <c:v>6.7045659999999945</c:v>
                </c:pt>
                <c:pt idx="559">
                  <c:v>6.7165600000000003</c:v>
                </c:pt>
                <c:pt idx="560">
                  <c:v>6.7285539999999955</c:v>
                </c:pt>
                <c:pt idx="561">
                  <c:v>6.7405480000000004</c:v>
                </c:pt>
                <c:pt idx="562">
                  <c:v>6.752542</c:v>
                </c:pt>
                <c:pt idx="563">
                  <c:v>6.7645349999999853</c:v>
                </c:pt>
                <c:pt idx="564">
                  <c:v>6.776529000000008</c:v>
                </c:pt>
                <c:pt idx="565">
                  <c:v>6.7885229999999996</c:v>
                </c:pt>
                <c:pt idx="566">
                  <c:v>6.8005169999999904</c:v>
                </c:pt>
                <c:pt idx="567">
                  <c:v>6.8125099999999916</c:v>
                </c:pt>
                <c:pt idx="568">
                  <c:v>6.8245039999999886</c:v>
                </c:pt>
                <c:pt idx="569">
                  <c:v>6.8364979999999997</c:v>
                </c:pt>
                <c:pt idx="570">
                  <c:v>6.8484920000000002</c:v>
                </c:pt>
                <c:pt idx="571">
                  <c:v>6.8604859999999865</c:v>
                </c:pt>
                <c:pt idx="572">
                  <c:v>6.8724799999999995</c:v>
                </c:pt>
                <c:pt idx="573">
                  <c:v>6.8844739999999955</c:v>
                </c:pt>
                <c:pt idx="574">
                  <c:v>6.8964679999999996</c:v>
                </c:pt>
                <c:pt idx="575">
                  <c:v>6.9084620000000081</c:v>
                </c:pt>
                <c:pt idx="576">
                  <c:v>6.9204549999999916</c:v>
                </c:pt>
                <c:pt idx="577">
                  <c:v>6.9324490000000081</c:v>
                </c:pt>
                <c:pt idx="578">
                  <c:v>6.9444429999999997</c:v>
                </c:pt>
                <c:pt idx="579">
                  <c:v>6.9564370000000002</c:v>
                </c:pt>
                <c:pt idx="580">
                  <c:v>6.9684309999999945</c:v>
                </c:pt>
                <c:pt idx="581">
                  <c:v>6.9804250000000003</c:v>
                </c:pt>
                <c:pt idx="582">
                  <c:v>6.9924189999999955</c:v>
                </c:pt>
                <c:pt idx="583">
                  <c:v>7.0044129999999916</c:v>
                </c:pt>
                <c:pt idx="584">
                  <c:v>7.0164059999999955</c:v>
                </c:pt>
                <c:pt idx="585">
                  <c:v>7.0283999999999995</c:v>
                </c:pt>
                <c:pt idx="586">
                  <c:v>7.040394</c:v>
                </c:pt>
                <c:pt idx="587">
                  <c:v>7.0523879999999917</c:v>
                </c:pt>
                <c:pt idx="588">
                  <c:v>7.0643819999999904</c:v>
                </c:pt>
                <c:pt idx="589">
                  <c:v>7.0763749999999996</c:v>
                </c:pt>
                <c:pt idx="590">
                  <c:v>7.0883690000000081</c:v>
                </c:pt>
                <c:pt idx="591">
                  <c:v>7.1003629999999998</c:v>
                </c:pt>
                <c:pt idx="592">
                  <c:v>7.1123569999999914</c:v>
                </c:pt>
                <c:pt idx="593">
                  <c:v>7.1243509999999866</c:v>
                </c:pt>
                <c:pt idx="594">
                  <c:v>7.1363450000000004</c:v>
                </c:pt>
                <c:pt idx="595">
                  <c:v>7.148339</c:v>
                </c:pt>
                <c:pt idx="596">
                  <c:v>7.1603329999999916</c:v>
                </c:pt>
                <c:pt idx="597">
                  <c:v>7.1723270000000001</c:v>
                </c:pt>
                <c:pt idx="598">
                  <c:v>7.1843199999999916</c:v>
                </c:pt>
                <c:pt idx="599">
                  <c:v>7.1963139999999965</c:v>
                </c:pt>
                <c:pt idx="600">
                  <c:v>7.2083079999999997</c:v>
                </c:pt>
                <c:pt idx="601">
                  <c:v>7.2203020000000002</c:v>
                </c:pt>
                <c:pt idx="602">
                  <c:v>7.2322959999999998</c:v>
                </c:pt>
                <c:pt idx="603">
                  <c:v>7.2442890000000002</c:v>
                </c:pt>
                <c:pt idx="604">
                  <c:v>7.2562829999999998</c:v>
                </c:pt>
                <c:pt idx="605">
                  <c:v>7.2682770000000003</c:v>
                </c:pt>
                <c:pt idx="606">
                  <c:v>7.2802709999999999</c:v>
                </c:pt>
                <c:pt idx="607">
                  <c:v>7.2922650000000004</c:v>
                </c:pt>
                <c:pt idx="608">
                  <c:v>7.3042590000000001</c:v>
                </c:pt>
                <c:pt idx="609">
                  <c:v>7.3162529999999997</c:v>
                </c:pt>
                <c:pt idx="610">
                  <c:v>7.3282470000000002</c:v>
                </c:pt>
                <c:pt idx="611">
                  <c:v>7.3402399999999997</c:v>
                </c:pt>
                <c:pt idx="612">
                  <c:v>7.3522339999999975</c:v>
                </c:pt>
                <c:pt idx="613">
                  <c:v>7.3642279999999927</c:v>
                </c:pt>
                <c:pt idx="614">
                  <c:v>7.3762220000000092</c:v>
                </c:pt>
                <c:pt idx="615">
                  <c:v>7.3882159999999955</c:v>
                </c:pt>
                <c:pt idx="616">
                  <c:v>7.4002100000000004</c:v>
                </c:pt>
                <c:pt idx="617">
                  <c:v>7.412204</c:v>
                </c:pt>
                <c:pt idx="618">
                  <c:v>7.4241969999999933</c:v>
                </c:pt>
                <c:pt idx="619">
                  <c:v>7.4361910000000071</c:v>
                </c:pt>
                <c:pt idx="620">
                  <c:v>7.4481849999999916</c:v>
                </c:pt>
                <c:pt idx="621">
                  <c:v>7.4601790000000001</c:v>
                </c:pt>
                <c:pt idx="622">
                  <c:v>7.4721729999999997</c:v>
                </c:pt>
                <c:pt idx="623">
                  <c:v>7.4841670000000002</c:v>
                </c:pt>
                <c:pt idx="624">
                  <c:v>7.4961609999999999</c:v>
                </c:pt>
                <c:pt idx="625">
                  <c:v>7.5081539999999976</c:v>
                </c:pt>
                <c:pt idx="626">
                  <c:v>7.5201479999999945</c:v>
                </c:pt>
                <c:pt idx="627">
                  <c:v>7.5321420000000003</c:v>
                </c:pt>
                <c:pt idx="628">
                  <c:v>7.5441359999999884</c:v>
                </c:pt>
                <c:pt idx="629">
                  <c:v>7.5561299999999996</c:v>
                </c:pt>
                <c:pt idx="630">
                  <c:v>7.5681239999999965</c:v>
                </c:pt>
                <c:pt idx="631">
                  <c:v>7.5801179999999926</c:v>
                </c:pt>
                <c:pt idx="632">
                  <c:v>7.5921119999999913</c:v>
                </c:pt>
                <c:pt idx="633">
                  <c:v>7.6041049999999855</c:v>
                </c:pt>
                <c:pt idx="634">
                  <c:v>7.6160990000000002</c:v>
                </c:pt>
                <c:pt idx="635">
                  <c:v>7.6280929999999945</c:v>
                </c:pt>
                <c:pt idx="636">
                  <c:v>7.6400869999999914</c:v>
                </c:pt>
                <c:pt idx="637">
                  <c:v>7.6520809999999866</c:v>
                </c:pt>
                <c:pt idx="638">
                  <c:v>7.6640739999999914</c:v>
                </c:pt>
                <c:pt idx="639">
                  <c:v>7.6760679999999999</c:v>
                </c:pt>
                <c:pt idx="640">
                  <c:v>7.6880620000000004</c:v>
                </c:pt>
                <c:pt idx="641">
                  <c:v>7.700056</c:v>
                </c:pt>
                <c:pt idx="642">
                  <c:v>7.7120499999999996</c:v>
                </c:pt>
                <c:pt idx="643">
                  <c:v>7.7240439999999975</c:v>
                </c:pt>
                <c:pt idx="644">
                  <c:v>7.7360379999999997</c:v>
                </c:pt>
                <c:pt idx="645">
                  <c:v>7.7480320000000003</c:v>
                </c:pt>
                <c:pt idx="646">
                  <c:v>7.7600259999999945</c:v>
                </c:pt>
                <c:pt idx="647">
                  <c:v>7.7720190000000002</c:v>
                </c:pt>
                <c:pt idx="648">
                  <c:v>7.7840129999999945</c:v>
                </c:pt>
                <c:pt idx="649">
                  <c:v>7.7960070000000004</c:v>
                </c:pt>
                <c:pt idx="650">
                  <c:v>7.808001</c:v>
                </c:pt>
                <c:pt idx="651">
                  <c:v>7.8199949999999916</c:v>
                </c:pt>
                <c:pt idx="652">
                  <c:v>7.8319879999999955</c:v>
                </c:pt>
                <c:pt idx="653">
                  <c:v>7.8439819999999916</c:v>
                </c:pt>
                <c:pt idx="654">
                  <c:v>7.8559759999999885</c:v>
                </c:pt>
                <c:pt idx="655">
                  <c:v>7.8679699999999926</c:v>
                </c:pt>
                <c:pt idx="656">
                  <c:v>7.8799640000000002</c:v>
                </c:pt>
                <c:pt idx="657">
                  <c:v>7.8919579999999945</c:v>
                </c:pt>
                <c:pt idx="658">
                  <c:v>7.9039520000000003</c:v>
                </c:pt>
                <c:pt idx="659">
                  <c:v>7.9159459999999955</c:v>
                </c:pt>
                <c:pt idx="660">
                  <c:v>7.9279389999999914</c:v>
                </c:pt>
                <c:pt idx="661">
                  <c:v>7.9399329999999999</c:v>
                </c:pt>
                <c:pt idx="662">
                  <c:v>7.9519270000000004</c:v>
                </c:pt>
                <c:pt idx="663">
                  <c:v>7.963921</c:v>
                </c:pt>
                <c:pt idx="664">
                  <c:v>7.9759149999999917</c:v>
                </c:pt>
                <c:pt idx="665">
                  <c:v>7.9879090000000001</c:v>
                </c:pt>
                <c:pt idx="666">
                  <c:v>7.9999029999999998</c:v>
                </c:pt>
                <c:pt idx="667">
                  <c:v>8.0118960000000001</c:v>
                </c:pt>
                <c:pt idx="668">
                  <c:v>8.0238900000000015</c:v>
                </c:pt>
                <c:pt idx="669">
                  <c:v>8.0358840000000047</c:v>
                </c:pt>
                <c:pt idx="670">
                  <c:v>8.0478779999999972</c:v>
                </c:pt>
                <c:pt idx="671">
                  <c:v>8.0598720000000004</c:v>
                </c:pt>
                <c:pt idx="672">
                  <c:v>8.071866</c:v>
                </c:pt>
                <c:pt idx="673">
                  <c:v>8.0838590000000003</c:v>
                </c:pt>
                <c:pt idx="674">
                  <c:v>8.0958540000000028</c:v>
                </c:pt>
                <c:pt idx="675">
                  <c:v>8.1078470000000014</c:v>
                </c:pt>
                <c:pt idx="676">
                  <c:v>8.1198420000000002</c:v>
                </c:pt>
                <c:pt idx="677">
                  <c:v>8.1318350000000006</c:v>
                </c:pt>
                <c:pt idx="678">
                  <c:v>8.1438279999999992</c:v>
                </c:pt>
                <c:pt idx="679">
                  <c:v>8.1558230000000016</c:v>
                </c:pt>
                <c:pt idx="680">
                  <c:v>8.1678160000000002</c:v>
                </c:pt>
                <c:pt idx="681">
                  <c:v>8.1798110000000008</c:v>
                </c:pt>
                <c:pt idx="682">
                  <c:v>8.1918039999999994</c:v>
                </c:pt>
                <c:pt idx="683">
                  <c:v>8.2037980000000008</c:v>
                </c:pt>
                <c:pt idx="684">
                  <c:v>8.2157920000000004</c:v>
                </c:pt>
                <c:pt idx="685">
                  <c:v>8.227786</c:v>
                </c:pt>
                <c:pt idx="686">
                  <c:v>8.2397789999999986</c:v>
                </c:pt>
                <c:pt idx="687">
                  <c:v>8.2517739999999993</c:v>
                </c:pt>
                <c:pt idx="688">
                  <c:v>8.2637670000000014</c:v>
                </c:pt>
                <c:pt idx="689">
                  <c:v>8.2757620000000003</c:v>
                </c:pt>
                <c:pt idx="690">
                  <c:v>8.2877550000000024</c:v>
                </c:pt>
                <c:pt idx="691">
                  <c:v>8.2997490000000003</c:v>
                </c:pt>
                <c:pt idx="692">
                  <c:v>8.3117430000000034</c:v>
                </c:pt>
                <c:pt idx="693">
                  <c:v>8.3237370000000048</c:v>
                </c:pt>
                <c:pt idx="694">
                  <c:v>8.3357310000000027</c:v>
                </c:pt>
                <c:pt idx="695">
                  <c:v>8.3477239999999995</c:v>
                </c:pt>
                <c:pt idx="696">
                  <c:v>8.3597180000000026</c:v>
                </c:pt>
                <c:pt idx="697">
                  <c:v>8.3717120000000005</c:v>
                </c:pt>
                <c:pt idx="698">
                  <c:v>8.3837060000000161</c:v>
                </c:pt>
                <c:pt idx="699">
                  <c:v>8.3957000000000068</c:v>
                </c:pt>
                <c:pt idx="700">
                  <c:v>8.4076940000000047</c:v>
                </c:pt>
                <c:pt idx="701">
                  <c:v>8.4196870000000068</c:v>
                </c:pt>
                <c:pt idx="702">
                  <c:v>8.4316820000000003</c:v>
                </c:pt>
                <c:pt idx="703">
                  <c:v>8.4436750000000025</c:v>
                </c:pt>
                <c:pt idx="704">
                  <c:v>8.4556690000000181</c:v>
                </c:pt>
                <c:pt idx="705">
                  <c:v>8.4676630000000035</c:v>
                </c:pt>
                <c:pt idx="706">
                  <c:v>8.4796570000000067</c:v>
                </c:pt>
                <c:pt idx="707">
                  <c:v>8.4916510000000009</c:v>
                </c:pt>
                <c:pt idx="708">
                  <c:v>8.5036450000000006</c:v>
                </c:pt>
                <c:pt idx="709">
                  <c:v>8.5156380000000027</c:v>
                </c:pt>
                <c:pt idx="710">
                  <c:v>8.5276330000000016</c:v>
                </c:pt>
                <c:pt idx="711">
                  <c:v>8.5396260000000002</c:v>
                </c:pt>
                <c:pt idx="712">
                  <c:v>8.5516200000000016</c:v>
                </c:pt>
                <c:pt idx="713">
                  <c:v>8.5636140000000047</c:v>
                </c:pt>
                <c:pt idx="714">
                  <c:v>8.5756070000000157</c:v>
                </c:pt>
                <c:pt idx="715">
                  <c:v>8.5876020000000004</c:v>
                </c:pt>
                <c:pt idx="716">
                  <c:v>8.5995950000000008</c:v>
                </c:pt>
                <c:pt idx="717">
                  <c:v>8.6115890000000004</c:v>
                </c:pt>
                <c:pt idx="718">
                  <c:v>8.623583</c:v>
                </c:pt>
                <c:pt idx="719">
                  <c:v>8.6355770000000014</c:v>
                </c:pt>
                <c:pt idx="720">
                  <c:v>8.6475709999999992</c:v>
                </c:pt>
                <c:pt idx="721">
                  <c:v>8.6595650000000006</c:v>
                </c:pt>
                <c:pt idx="722">
                  <c:v>8.671558000000001</c:v>
                </c:pt>
                <c:pt idx="723">
                  <c:v>8.6835530000000034</c:v>
                </c:pt>
                <c:pt idx="724">
                  <c:v>8.6955460000000162</c:v>
                </c:pt>
                <c:pt idx="725">
                  <c:v>8.7075410000000009</c:v>
                </c:pt>
                <c:pt idx="726">
                  <c:v>8.7195340000000048</c:v>
                </c:pt>
                <c:pt idx="727">
                  <c:v>8.7315279999999973</c:v>
                </c:pt>
                <c:pt idx="728">
                  <c:v>8.7435219999999987</c:v>
                </c:pt>
                <c:pt idx="729">
                  <c:v>8.7555150000000008</c:v>
                </c:pt>
                <c:pt idx="730">
                  <c:v>8.7675090000000004</c:v>
                </c:pt>
                <c:pt idx="731">
                  <c:v>8.7795030000000001</c:v>
                </c:pt>
                <c:pt idx="732">
                  <c:v>8.7914970000000014</c:v>
                </c:pt>
                <c:pt idx="733">
                  <c:v>8.8034910000000028</c:v>
                </c:pt>
                <c:pt idx="734">
                  <c:v>8.8154850000000184</c:v>
                </c:pt>
                <c:pt idx="735">
                  <c:v>8.827478000000001</c:v>
                </c:pt>
                <c:pt idx="736">
                  <c:v>8.8394730000000035</c:v>
                </c:pt>
                <c:pt idx="737">
                  <c:v>8.8514660000000163</c:v>
                </c:pt>
                <c:pt idx="738">
                  <c:v>8.8634610000000027</c:v>
                </c:pt>
                <c:pt idx="739">
                  <c:v>8.8754540000000244</c:v>
                </c:pt>
                <c:pt idx="740">
                  <c:v>8.8874480000000027</c:v>
                </c:pt>
                <c:pt idx="741">
                  <c:v>8.8994420000000165</c:v>
                </c:pt>
                <c:pt idx="742">
                  <c:v>8.9114360000000161</c:v>
                </c:pt>
                <c:pt idx="743">
                  <c:v>8.9234290000000005</c:v>
                </c:pt>
                <c:pt idx="744">
                  <c:v>8.9354240000000047</c:v>
                </c:pt>
                <c:pt idx="745">
                  <c:v>8.9474170000000015</c:v>
                </c:pt>
                <c:pt idx="746">
                  <c:v>8.9594110000000047</c:v>
                </c:pt>
                <c:pt idx="747">
                  <c:v>8.9714050000000007</c:v>
                </c:pt>
                <c:pt idx="748">
                  <c:v>8.9833980000000011</c:v>
                </c:pt>
                <c:pt idx="749">
                  <c:v>8.995393</c:v>
                </c:pt>
                <c:pt idx="750">
                  <c:v>9.0073860000000003</c:v>
                </c:pt>
                <c:pt idx="751">
                  <c:v>9.019381000000001</c:v>
                </c:pt>
                <c:pt idx="752">
                  <c:v>9.0313739999999889</c:v>
                </c:pt>
                <c:pt idx="753">
                  <c:v>9.0433679999999992</c:v>
                </c:pt>
                <c:pt idx="754">
                  <c:v>9.0553620000000006</c:v>
                </c:pt>
                <c:pt idx="755">
                  <c:v>9.0673560000000002</c:v>
                </c:pt>
                <c:pt idx="756">
                  <c:v>9.0793500000000016</c:v>
                </c:pt>
                <c:pt idx="757">
                  <c:v>9.0913439999999994</c:v>
                </c:pt>
                <c:pt idx="758">
                  <c:v>9.1033370000000016</c:v>
                </c:pt>
                <c:pt idx="759">
                  <c:v>9.1153320000000004</c:v>
                </c:pt>
                <c:pt idx="760">
                  <c:v>9.1273249999999972</c:v>
                </c:pt>
                <c:pt idx="761">
                  <c:v>9.1393189999999986</c:v>
                </c:pt>
                <c:pt idx="762">
                  <c:v>9.151313</c:v>
                </c:pt>
                <c:pt idx="763">
                  <c:v>9.1633060000000004</c:v>
                </c:pt>
                <c:pt idx="764">
                  <c:v>9.175301000000001</c:v>
                </c:pt>
                <c:pt idx="765">
                  <c:v>9.1872939999999996</c:v>
                </c:pt>
                <c:pt idx="766">
                  <c:v>9.199288000000001</c:v>
                </c:pt>
                <c:pt idx="767">
                  <c:v>9.2112820000000006</c:v>
                </c:pt>
                <c:pt idx="768">
                  <c:v>9.2232759999999985</c:v>
                </c:pt>
                <c:pt idx="769">
                  <c:v>9.2352699999999999</c:v>
                </c:pt>
                <c:pt idx="770">
                  <c:v>9.2472639999999959</c:v>
                </c:pt>
                <c:pt idx="771">
                  <c:v>9.2592570000000016</c:v>
                </c:pt>
                <c:pt idx="772">
                  <c:v>9.2712519999999987</c:v>
                </c:pt>
                <c:pt idx="773">
                  <c:v>9.2832450000000009</c:v>
                </c:pt>
                <c:pt idx="774">
                  <c:v>9.2952390000000005</c:v>
                </c:pt>
                <c:pt idx="775">
                  <c:v>9.3072330000000001</c:v>
                </c:pt>
                <c:pt idx="776">
                  <c:v>9.3192270000000015</c:v>
                </c:pt>
                <c:pt idx="777">
                  <c:v>9.3312209999999993</c:v>
                </c:pt>
                <c:pt idx="778">
                  <c:v>9.3432150000000025</c:v>
                </c:pt>
                <c:pt idx="779">
                  <c:v>9.3552080000000046</c:v>
                </c:pt>
                <c:pt idx="780">
                  <c:v>9.3672020000000007</c:v>
                </c:pt>
                <c:pt idx="781">
                  <c:v>9.3791960000000181</c:v>
                </c:pt>
                <c:pt idx="782">
                  <c:v>9.3911900000000035</c:v>
                </c:pt>
                <c:pt idx="783">
                  <c:v>9.4031840000000066</c:v>
                </c:pt>
                <c:pt idx="784">
                  <c:v>9.4151770000000035</c:v>
                </c:pt>
                <c:pt idx="785">
                  <c:v>9.4271719999999988</c:v>
                </c:pt>
                <c:pt idx="786">
                  <c:v>9.4391650000000009</c:v>
                </c:pt>
                <c:pt idx="787">
                  <c:v>9.4511590000000005</c:v>
                </c:pt>
                <c:pt idx="788">
                  <c:v>9.4631530000000001</c:v>
                </c:pt>
                <c:pt idx="789">
                  <c:v>9.4751470000000158</c:v>
                </c:pt>
                <c:pt idx="790">
                  <c:v>9.4871410000000012</c:v>
                </c:pt>
                <c:pt idx="791">
                  <c:v>9.4991350000000008</c:v>
                </c:pt>
                <c:pt idx="792">
                  <c:v>9.5111279999999994</c:v>
                </c:pt>
                <c:pt idx="793">
                  <c:v>9.523123</c:v>
                </c:pt>
                <c:pt idx="794">
                  <c:v>9.5351160000000004</c:v>
                </c:pt>
                <c:pt idx="795">
                  <c:v>9.5471109999999992</c:v>
                </c:pt>
                <c:pt idx="796">
                  <c:v>9.5591040000000067</c:v>
                </c:pt>
                <c:pt idx="797">
                  <c:v>9.571097</c:v>
                </c:pt>
                <c:pt idx="798">
                  <c:v>9.5830920000000006</c:v>
                </c:pt>
                <c:pt idx="799">
                  <c:v>9.5950850000000028</c:v>
                </c:pt>
                <c:pt idx="800">
                  <c:v>9.6070799999999998</c:v>
                </c:pt>
                <c:pt idx="801">
                  <c:v>9.6190730000000002</c:v>
                </c:pt>
                <c:pt idx="802">
                  <c:v>9.6310669999999998</c:v>
                </c:pt>
                <c:pt idx="803">
                  <c:v>9.6430609999999994</c:v>
                </c:pt>
                <c:pt idx="804">
                  <c:v>9.6550550000000008</c:v>
                </c:pt>
                <c:pt idx="805">
                  <c:v>9.6670480000000012</c:v>
                </c:pt>
                <c:pt idx="806">
                  <c:v>9.6790430000000001</c:v>
                </c:pt>
                <c:pt idx="807">
                  <c:v>9.6910360000000004</c:v>
                </c:pt>
                <c:pt idx="808">
                  <c:v>9.7030310000000011</c:v>
                </c:pt>
                <c:pt idx="809">
                  <c:v>9.7150239999999997</c:v>
                </c:pt>
                <c:pt idx="810">
                  <c:v>9.7270179999999993</c:v>
                </c:pt>
                <c:pt idx="811">
                  <c:v>9.7390120000000007</c:v>
                </c:pt>
                <c:pt idx="812">
                  <c:v>9.7510060000000003</c:v>
                </c:pt>
                <c:pt idx="813">
                  <c:v>9.7630000000000035</c:v>
                </c:pt>
                <c:pt idx="814">
                  <c:v>9.7749930000000003</c:v>
                </c:pt>
                <c:pt idx="815">
                  <c:v>9.7869870000000034</c:v>
                </c:pt>
                <c:pt idx="816">
                  <c:v>9.7989809999999995</c:v>
                </c:pt>
                <c:pt idx="817">
                  <c:v>9.8109750000000009</c:v>
                </c:pt>
                <c:pt idx="818">
                  <c:v>9.8229680000000013</c:v>
                </c:pt>
                <c:pt idx="819">
                  <c:v>9.8349630000000001</c:v>
                </c:pt>
                <c:pt idx="820">
                  <c:v>9.8469560000000005</c:v>
                </c:pt>
                <c:pt idx="821">
                  <c:v>9.8589510000000011</c:v>
                </c:pt>
                <c:pt idx="822">
                  <c:v>9.8709440000000068</c:v>
                </c:pt>
                <c:pt idx="823">
                  <c:v>9.8829380000000047</c:v>
                </c:pt>
                <c:pt idx="824">
                  <c:v>9.8949320000000007</c:v>
                </c:pt>
                <c:pt idx="825">
                  <c:v>9.9069260000000003</c:v>
                </c:pt>
                <c:pt idx="826">
                  <c:v>9.91892</c:v>
                </c:pt>
                <c:pt idx="827">
                  <c:v>9.9309139999999996</c:v>
                </c:pt>
                <c:pt idx="828">
                  <c:v>9.9429070000000035</c:v>
                </c:pt>
                <c:pt idx="829">
                  <c:v>9.9549020000000006</c:v>
                </c:pt>
                <c:pt idx="830">
                  <c:v>9.9668950000000027</c:v>
                </c:pt>
                <c:pt idx="831">
                  <c:v>9.9788890000000006</c:v>
                </c:pt>
                <c:pt idx="832">
                  <c:v>9.9908830000000002</c:v>
                </c:pt>
                <c:pt idx="833">
                  <c:v>10.002880000000006</c:v>
                </c:pt>
                <c:pt idx="834">
                  <c:v>10.01487</c:v>
                </c:pt>
                <c:pt idx="835">
                  <c:v>10.026860000000001</c:v>
                </c:pt>
                <c:pt idx="836">
                  <c:v>10.03886</c:v>
                </c:pt>
                <c:pt idx="837">
                  <c:v>10.050850000000002</c:v>
                </c:pt>
                <c:pt idx="838">
                  <c:v>10.062850000000006</c:v>
                </c:pt>
                <c:pt idx="839">
                  <c:v>10.07484</c:v>
                </c:pt>
                <c:pt idx="840">
                  <c:v>10.086830000000004</c:v>
                </c:pt>
                <c:pt idx="841">
                  <c:v>10.09883</c:v>
                </c:pt>
                <c:pt idx="842">
                  <c:v>10.11082</c:v>
                </c:pt>
                <c:pt idx="843">
                  <c:v>10.122820000000001</c:v>
                </c:pt>
                <c:pt idx="844">
                  <c:v>10.13481</c:v>
                </c:pt>
                <c:pt idx="845">
                  <c:v>10.146800000000001</c:v>
                </c:pt>
                <c:pt idx="846">
                  <c:v>10.158800000000001</c:v>
                </c:pt>
                <c:pt idx="847">
                  <c:v>10.17079</c:v>
                </c:pt>
                <c:pt idx="848">
                  <c:v>10.182780000000006</c:v>
                </c:pt>
                <c:pt idx="849">
                  <c:v>10.19478</c:v>
                </c:pt>
                <c:pt idx="850">
                  <c:v>10.206770000000001</c:v>
                </c:pt>
                <c:pt idx="851">
                  <c:v>10.218769999999999</c:v>
                </c:pt>
                <c:pt idx="852">
                  <c:v>10.23076</c:v>
                </c:pt>
                <c:pt idx="853">
                  <c:v>10.242750000000001</c:v>
                </c:pt>
                <c:pt idx="854">
                  <c:v>10.25475</c:v>
                </c:pt>
                <c:pt idx="855">
                  <c:v>10.26674</c:v>
                </c:pt>
                <c:pt idx="856">
                  <c:v>10.278740000000001</c:v>
                </c:pt>
                <c:pt idx="857">
                  <c:v>10.29073</c:v>
                </c:pt>
                <c:pt idx="858">
                  <c:v>10.302720000000004</c:v>
                </c:pt>
                <c:pt idx="859">
                  <c:v>10.314720000000001</c:v>
                </c:pt>
                <c:pt idx="860">
                  <c:v>10.32671</c:v>
                </c:pt>
                <c:pt idx="861">
                  <c:v>10.338710000000001</c:v>
                </c:pt>
                <c:pt idx="862">
                  <c:v>10.350700000000014</c:v>
                </c:pt>
                <c:pt idx="863">
                  <c:v>10.362690000000024</c:v>
                </c:pt>
                <c:pt idx="864">
                  <c:v>10.374690000000006</c:v>
                </c:pt>
                <c:pt idx="865">
                  <c:v>10.386680000000016</c:v>
                </c:pt>
                <c:pt idx="866">
                  <c:v>10.398670000000001</c:v>
                </c:pt>
                <c:pt idx="867">
                  <c:v>10.41067</c:v>
                </c:pt>
                <c:pt idx="868">
                  <c:v>10.42266</c:v>
                </c:pt>
                <c:pt idx="869">
                  <c:v>10.434660000000001</c:v>
                </c:pt>
                <c:pt idx="870">
                  <c:v>10.44665</c:v>
                </c:pt>
                <c:pt idx="871">
                  <c:v>10.458640000000004</c:v>
                </c:pt>
                <c:pt idx="872">
                  <c:v>10.470640000000014</c:v>
                </c:pt>
                <c:pt idx="873">
                  <c:v>10.482630000000018</c:v>
                </c:pt>
                <c:pt idx="874">
                  <c:v>10.494630000000004</c:v>
                </c:pt>
                <c:pt idx="875">
                  <c:v>10.50662</c:v>
                </c:pt>
                <c:pt idx="876">
                  <c:v>10.518610000000001</c:v>
                </c:pt>
                <c:pt idx="877">
                  <c:v>10.530610000000001</c:v>
                </c:pt>
                <c:pt idx="878">
                  <c:v>10.5426</c:v>
                </c:pt>
                <c:pt idx="879">
                  <c:v>10.554590000000006</c:v>
                </c:pt>
                <c:pt idx="880">
                  <c:v>10.566590000000014</c:v>
                </c:pt>
                <c:pt idx="881">
                  <c:v>10.578580000000002</c:v>
                </c:pt>
                <c:pt idx="882">
                  <c:v>10.590580000000006</c:v>
                </c:pt>
                <c:pt idx="883">
                  <c:v>10.60257</c:v>
                </c:pt>
                <c:pt idx="884">
                  <c:v>10.614560000000001</c:v>
                </c:pt>
                <c:pt idx="885">
                  <c:v>10.62656</c:v>
                </c:pt>
                <c:pt idx="886">
                  <c:v>10.63855</c:v>
                </c:pt>
                <c:pt idx="887">
                  <c:v>10.650550000000004</c:v>
                </c:pt>
                <c:pt idx="888">
                  <c:v>10.662540000000016</c:v>
                </c:pt>
                <c:pt idx="889">
                  <c:v>10.674530000000004</c:v>
                </c:pt>
                <c:pt idx="890">
                  <c:v>10.686530000000014</c:v>
                </c:pt>
                <c:pt idx="891">
                  <c:v>10.69852</c:v>
                </c:pt>
                <c:pt idx="892">
                  <c:v>10.710510000000001</c:v>
                </c:pt>
                <c:pt idx="893">
                  <c:v>10.72251</c:v>
                </c:pt>
                <c:pt idx="894">
                  <c:v>10.734500000000001</c:v>
                </c:pt>
                <c:pt idx="895">
                  <c:v>10.746500000000001</c:v>
                </c:pt>
                <c:pt idx="896">
                  <c:v>10.75849</c:v>
                </c:pt>
                <c:pt idx="897">
                  <c:v>10.770480000000004</c:v>
                </c:pt>
                <c:pt idx="898">
                  <c:v>10.782480000000014</c:v>
                </c:pt>
                <c:pt idx="899">
                  <c:v>10.79447</c:v>
                </c:pt>
                <c:pt idx="900">
                  <c:v>10.806470000000004</c:v>
                </c:pt>
                <c:pt idx="901">
                  <c:v>10.81846</c:v>
                </c:pt>
                <c:pt idx="902">
                  <c:v>10.830450000000004</c:v>
                </c:pt>
                <c:pt idx="903">
                  <c:v>10.842450000000015</c:v>
                </c:pt>
                <c:pt idx="904">
                  <c:v>10.854440000000018</c:v>
                </c:pt>
                <c:pt idx="905">
                  <c:v>10.866430000000024</c:v>
                </c:pt>
                <c:pt idx="906">
                  <c:v>10.878430000000014</c:v>
                </c:pt>
                <c:pt idx="907">
                  <c:v>10.890420000000002</c:v>
                </c:pt>
                <c:pt idx="908">
                  <c:v>10.902420000000006</c:v>
                </c:pt>
                <c:pt idx="909">
                  <c:v>10.91441</c:v>
                </c:pt>
                <c:pt idx="910">
                  <c:v>10.926400000000006</c:v>
                </c:pt>
                <c:pt idx="911">
                  <c:v>10.9384</c:v>
                </c:pt>
                <c:pt idx="912">
                  <c:v>10.950390000000002</c:v>
                </c:pt>
                <c:pt idx="913">
                  <c:v>10.962390000000006</c:v>
                </c:pt>
                <c:pt idx="914">
                  <c:v>10.97438</c:v>
                </c:pt>
                <c:pt idx="915">
                  <c:v>10.986370000000001</c:v>
                </c:pt>
                <c:pt idx="916">
                  <c:v>10.99837</c:v>
                </c:pt>
                <c:pt idx="917">
                  <c:v>11.01036</c:v>
                </c:pt>
                <c:pt idx="918">
                  <c:v>11.022350000000001</c:v>
                </c:pt>
                <c:pt idx="919">
                  <c:v>11.03435</c:v>
                </c:pt>
                <c:pt idx="920">
                  <c:v>11.046340000000001</c:v>
                </c:pt>
                <c:pt idx="921">
                  <c:v>11.058340000000001</c:v>
                </c:pt>
                <c:pt idx="922">
                  <c:v>11.07033</c:v>
                </c:pt>
                <c:pt idx="923">
                  <c:v>11.082320000000001</c:v>
                </c:pt>
                <c:pt idx="924">
                  <c:v>11.09432</c:v>
                </c:pt>
                <c:pt idx="925">
                  <c:v>11.106310000000001</c:v>
                </c:pt>
                <c:pt idx="926">
                  <c:v>11.118309999999999</c:v>
                </c:pt>
                <c:pt idx="927">
                  <c:v>11.1303</c:v>
                </c:pt>
                <c:pt idx="928">
                  <c:v>11.142290000000001</c:v>
                </c:pt>
                <c:pt idx="929">
                  <c:v>11.15429</c:v>
                </c:pt>
                <c:pt idx="930">
                  <c:v>11.16628</c:v>
                </c:pt>
                <c:pt idx="931">
                  <c:v>11.178269999999999</c:v>
                </c:pt>
                <c:pt idx="932">
                  <c:v>11.19027</c:v>
                </c:pt>
                <c:pt idx="933">
                  <c:v>11.202260000000001</c:v>
                </c:pt>
                <c:pt idx="934">
                  <c:v>11.214259999999999</c:v>
                </c:pt>
                <c:pt idx="935">
                  <c:v>11.22625</c:v>
                </c:pt>
                <c:pt idx="936">
                  <c:v>11.238239999999999</c:v>
                </c:pt>
                <c:pt idx="937">
                  <c:v>11.25024</c:v>
                </c:pt>
                <c:pt idx="938">
                  <c:v>11.262230000000002</c:v>
                </c:pt>
                <c:pt idx="939">
                  <c:v>11.274229999999999</c:v>
                </c:pt>
                <c:pt idx="940">
                  <c:v>11.28622</c:v>
                </c:pt>
                <c:pt idx="941">
                  <c:v>11.298209999999999</c:v>
                </c:pt>
                <c:pt idx="942">
                  <c:v>11.31021</c:v>
                </c:pt>
                <c:pt idx="943">
                  <c:v>11.3222</c:v>
                </c:pt>
                <c:pt idx="944">
                  <c:v>11.334200000000001</c:v>
                </c:pt>
                <c:pt idx="945">
                  <c:v>11.34619</c:v>
                </c:pt>
                <c:pt idx="946">
                  <c:v>11.358180000000004</c:v>
                </c:pt>
                <c:pt idx="947">
                  <c:v>11.370180000000014</c:v>
                </c:pt>
                <c:pt idx="948">
                  <c:v>11.38217</c:v>
                </c:pt>
                <c:pt idx="949">
                  <c:v>11.394160000000001</c:v>
                </c:pt>
                <c:pt idx="950">
                  <c:v>11.40616</c:v>
                </c:pt>
                <c:pt idx="951">
                  <c:v>11.418150000000001</c:v>
                </c:pt>
                <c:pt idx="952">
                  <c:v>11.430150000000001</c:v>
                </c:pt>
                <c:pt idx="953">
                  <c:v>11.44214</c:v>
                </c:pt>
                <c:pt idx="954">
                  <c:v>11.454130000000006</c:v>
                </c:pt>
                <c:pt idx="955">
                  <c:v>11.466130000000014</c:v>
                </c:pt>
                <c:pt idx="956">
                  <c:v>11.478120000000001</c:v>
                </c:pt>
                <c:pt idx="957">
                  <c:v>11.490120000000001</c:v>
                </c:pt>
                <c:pt idx="958">
                  <c:v>11.50211</c:v>
                </c:pt>
                <c:pt idx="959">
                  <c:v>11.514100000000001</c:v>
                </c:pt>
                <c:pt idx="960">
                  <c:v>11.5261</c:v>
                </c:pt>
                <c:pt idx="961">
                  <c:v>11.53809</c:v>
                </c:pt>
                <c:pt idx="962">
                  <c:v>11.550080000000014</c:v>
                </c:pt>
                <c:pt idx="963">
                  <c:v>11.562080000000016</c:v>
                </c:pt>
                <c:pt idx="964">
                  <c:v>11.574070000000001</c:v>
                </c:pt>
                <c:pt idx="965">
                  <c:v>11.586070000000001</c:v>
                </c:pt>
                <c:pt idx="966">
                  <c:v>11.59806</c:v>
                </c:pt>
                <c:pt idx="967">
                  <c:v>11.610050000000001</c:v>
                </c:pt>
                <c:pt idx="968">
                  <c:v>11.62205</c:v>
                </c:pt>
                <c:pt idx="969">
                  <c:v>11.634040000000001</c:v>
                </c:pt>
                <c:pt idx="970">
                  <c:v>11.646040000000001</c:v>
                </c:pt>
                <c:pt idx="971">
                  <c:v>11.65803</c:v>
                </c:pt>
                <c:pt idx="972">
                  <c:v>11.670020000000001</c:v>
                </c:pt>
                <c:pt idx="973">
                  <c:v>11.68202</c:v>
                </c:pt>
                <c:pt idx="974">
                  <c:v>11.69401</c:v>
                </c:pt>
                <c:pt idx="975">
                  <c:v>11.706</c:v>
                </c:pt>
                <c:pt idx="976">
                  <c:v>11.718</c:v>
                </c:pt>
                <c:pt idx="977">
                  <c:v>11.729990000000001</c:v>
                </c:pt>
                <c:pt idx="978">
                  <c:v>11.741989999999999</c:v>
                </c:pt>
                <c:pt idx="979">
                  <c:v>11.75398</c:v>
                </c:pt>
                <c:pt idx="980">
                  <c:v>11.765970000000001</c:v>
                </c:pt>
                <c:pt idx="981">
                  <c:v>11.77797</c:v>
                </c:pt>
                <c:pt idx="982">
                  <c:v>11.789960000000001</c:v>
                </c:pt>
                <c:pt idx="983">
                  <c:v>11.801960000000001</c:v>
                </c:pt>
                <c:pt idx="984">
                  <c:v>11.81395</c:v>
                </c:pt>
                <c:pt idx="985">
                  <c:v>11.825940000000006</c:v>
                </c:pt>
                <c:pt idx="986">
                  <c:v>11.83794</c:v>
                </c:pt>
                <c:pt idx="987">
                  <c:v>11.849930000000002</c:v>
                </c:pt>
                <c:pt idx="988">
                  <c:v>11.86192</c:v>
                </c:pt>
                <c:pt idx="989">
                  <c:v>11.87392</c:v>
                </c:pt>
                <c:pt idx="990">
                  <c:v>11.885910000000004</c:v>
                </c:pt>
                <c:pt idx="991">
                  <c:v>11.89791</c:v>
                </c:pt>
                <c:pt idx="992">
                  <c:v>11.9099</c:v>
                </c:pt>
                <c:pt idx="993">
                  <c:v>11.921890000000001</c:v>
                </c:pt>
                <c:pt idx="994">
                  <c:v>11.93389</c:v>
                </c:pt>
                <c:pt idx="995">
                  <c:v>11.945880000000002</c:v>
                </c:pt>
                <c:pt idx="996">
                  <c:v>11.957880000000014</c:v>
                </c:pt>
                <c:pt idx="997">
                  <c:v>11.96987</c:v>
                </c:pt>
                <c:pt idx="998">
                  <c:v>11.981860000000001</c:v>
                </c:pt>
                <c:pt idx="999">
                  <c:v>11.99386</c:v>
                </c:pt>
                <c:pt idx="1000">
                  <c:v>12.005850000000002</c:v>
                </c:pt>
                <c:pt idx="1001">
                  <c:v>12.01784</c:v>
                </c:pt>
                <c:pt idx="1002">
                  <c:v>12.02984</c:v>
                </c:pt>
                <c:pt idx="1003">
                  <c:v>12.041829999999999</c:v>
                </c:pt>
                <c:pt idx="1004">
                  <c:v>12.053830000000014</c:v>
                </c:pt>
                <c:pt idx="1005">
                  <c:v>12.06582</c:v>
                </c:pt>
                <c:pt idx="1006">
                  <c:v>12.077810000000001</c:v>
                </c:pt>
                <c:pt idx="1007">
                  <c:v>12.08981</c:v>
                </c:pt>
                <c:pt idx="1008">
                  <c:v>12.101800000000001</c:v>
                </c:pt>
                <c:pt idx="1009">
                  <c:v>12.113800000000001</c:v>
                </c:pt>
                <c:pt idx="1010">
                  <c:v>12.12579</c:v>
                </c:pt>
                <c:pt idx="1011">
                  <c:v>12.137779999999999</c:v>
                </c:pt>
                <c:pt idx="1012">
                  <c:v>12.14978</c:v>
                </c:pt>
                <c:pt idx="1013">
                  <c:v>12.161770000000001</c:v>
                </c:pt>
                <c:pt idx="1014">
                  <c:v>12.173770000000001</c:v>
                </c:pt>
                <c:pt idx="1015">
                  <c:v>12.18576</c:v>
                </c:pt>
                <c:pt idx="1016">
                  <c:v>12.197750000000001</c:v>
                </c:pt>
                <c:pt idx="1017">
                  <c:v>12.20975</c:v>
                </c:pt>
                <c:pt idx="1018">
                  <c:v>12.22174</c:v>
                </c:pt>
                <c:pt idx="1019">
                  <c:v>12.23373</c:v>
                </c:pt>
                <c:pt idx="1020">
                  <c:v>12.24573</c:v>
                </c:pt>
                <c:pt idx="1021">
                  <c:v>12.257720000000001</c:v>
                </c:pt>
                <c:pt idx="1022">
                  <c:v>12.26972</c:v>
                </c:pt>
                <c:pt idx="1023">
                  <c:v>12.28171</c:v>
                </c:pt>
                <c:pt idx="1024">
                  <c:v>12.293700000000001</c:v>
                </c:pt>
                <c:pt idx="1025">
                  <c:v>12.305700000000016</c:v>
                </c:pt>
                <c:pt idx="1026">
                  <c:v>12.317690000000002</c:v>
                </c:pt>
                <c:pt idx="1027">
                  <c:v>12.329690000000006</c:v>
                </c:pt>
                <c:pt idx="1028">
                  <c:v>12.34168</c:v>
                </c:pt>
                <c:pt idx="1029">
                  <c:v>12.353670000000006</c:v>
                </c:pt>
                <c:pt idx="1030">
                  <c:v>12.365670000000014</c:v>
                </c:pt>
                <c:pt idx="1031">
                  <c:v>12.377660000000002</c:v>
                </c:pt>
                <c:pt idx="1032">
                  <c:v>12.389650000000014</c:v>
                </c:pt>
                <c:pt idx="1033">
                  <c:v>12.40165</c:v>
                </c:pt>
                <c:pt idx="1034">
                  <c:v>12.413640000000004</c:v>
                </c:pt>
                <c:pt idx="1035">
                  <c:v>12.425640000000014</c:v>
                </c:pt>
                <c:pt idx="1036">
                  <c:v>12.43763</c:v>
                </c:pt>
                <c:pt idx="1037">
                  <c:v>12.449620000000001</c:v>
                </c:pt>
                <c:pt idx="1038">
                  <c:v>12.46162</c:v>
                </c:pt>
                <c:pt idx="1039">
                  <c:v>12.473610000000004</c:v>
                </c:pt>
                <c:pt idx="1040">
                  <c:v>12.485610000000015</c:v>
                </c:pt>
                <c:pt idx="1041">
                  <c:v>12.4976</c:v>
                </c:pt>
                <c:pt idx="1042">
                  <c:v>12.509590000000006</c:v>
                </c:pt>
                <c:pt idx="1043">
                  <c:v>12.52159</c:v>
                </c:pt>
                <c:pt idx="1044">
                  <c:v>12.533580000000002</c:v>
                </c:pt>
                <c:pt idx="1045">
                  <c:v>12.54557</c:v>
                </c:pt>
                <c:pt idx="1046">
                  <c:v>12.55757</c:v>
                </c:pt>
                <c:pt idx="1047">
                  <c:v>12.569560000000006</c:v>
                </c:pt>
                <c:pt idx="1048">
                  <c:v>12.58156</c:v>
                </c:pt>
                <c:pt idx="1049">
                  <c:v>12.59355</c:v>
                </c:pt>
                <c:pt idx="1050">
                  <c:v>12.605540000000014</c:v>
                </c:pt>
                <c:pt idx="1051">
                  <c:v>12.61754</c:v>
                </c:pt>
                <c:pt idx="1052">
                  <c:v>12.629530000000004</c:v>
                </c:pt>
                <c:pt idx="1053">
                  <c:v>12.641529999999999</c:v>
                </c:pt>
                <c:pt idx="1054">
                  <c:v>12.65352</c:v>
                </c:pt>
                <c:pt idx="1055">
                  <c:v>12.665510000000006</c:v>
                </c:pt>
                <c:pt idx="1056">
                  <c:v>12.67751</c:v>
                </c:pt>
                <c:pt idx="1057">
                  <c:v>12.689500000000002</c:v>
                </c:pt>
                <c:pt idx="1058">
                  <c:v>12.70149</c:v>
                </c:pt>
                <c:pt idx="1059">
                  <c:v>12.71349</c:v>
                </c:pt>
                <c:pt idx="1060">
                  <c:v>12.725480000000006</c:v>
                </c:pt>
                <c:pt idx="1061">
                  <c:v>12.73748</c:v>
                </c:pt>
                <c:pt idx="1062">
                  <c:v>12.749470000000001</c:v>
                </c:pt>
                <c:pt idx="1063">
                  <c:v>12.76146</c:v>
                </c:pt>
                <c:pt idx="1064">
                  <c:v>12.77346</c:v>
                </c:pt>
                <c:pt idx="1065">
                  <c:v>12.785450000000004</c:v>
                </c:pt>
                <c:pt idx="1066">
                  <c:v>12.79745</c:v>
                </c:pt>
                <c:pt idx="1067">
                  <c:v>12.809440000000018</c:v>
                </c:pt>
                <c:pt idx="1068">
                  <c:v>12.821430000000014</c:v>
                </c:pt>
                <c:pt idx="1069">
                  <c:v>12.833430000000016</c:v>
                </c:pt>
                <c:pt idx="1070">
                  <c:v>12.845420000000004</c:v>
                </c:pt>
                <c:pt idx="1071">
                  <c:v>12.857410000000014</c:v>
                </c:pt>
                <c:pt idx="1072">
                  <c:v>12.869410000000016</c:v>
                </c:pt>
                <c:pt idx="1073">
                  <c:v>12.881400000000006</c:v>
                </c:pt>
                <c:pt idx="1074">
                  <c:v>12.893400000000014</c:v>
                </c:pt>
                <c:pt idx="1075">
                  <c:v>12.905390000000002</c:v>
                </c:pt>
                <c:pt idx="1076">
                  <c:v>12.91738</c:v>
                </c:pt>
                <c:pt idx="1077">
                  <c:v>12.92938</c:v>
                </c:pt>
                <c:pt idx="1078">
                  <c:v>12.941369999999999</c:v>
                </c:pt>
                <c:pt idx="1079">
                  <c:v>12.95337</c:v>
                </c:pt>
                <c:pt idx="1080">
                  <c:v>12.96536</c:v>
                </c:pt>
                <c:pt idx="1081">
                  <c:v>12.977350000000001</c:v>
                </c:pt>
                <c:pt idx="1082">
                  <c:v>12.98935</c:v>
                </c:pt>
                <c:pt idx="1083">
                  <c:v>13.001340000000001</c:v>
                </c:pt>
                <c:pt idx="1084">
                  <c:v>13.01333</c:v>
                </c:pt>
                <c:pt idx="1085">
                  <c:v>13.02533</c:v>
                </c:pt>
                <c:pt idx="1086">
                  <c:v>13.037319999999999</c:v>
                </c:pt>
                <c:pt idx="1087">
                  <c:v>13.04932</c:v>
                </c:pt>
                <c:pt idx="1088">
                  <c:v>13.061310000000001</c:v>
                </c:pt>
                <c:pt idx="1089">
                  <c:v>13.0733</c:v>
                </c:pt>
                <c:pt idx="1090">
                  <c:v>13.0853</c:v>
                </c:pt>
                <c:pt idx="1091">
                  <c:v>13.097290000000001</c:v>
                </c:pt>
                <c:pt idx="1092">
                  <c:v>13.10929</c:v>
                </c:pt>
                <c:pt idx="1093">
                  <c:v>13.121279999999999</c:v>
                </c:pt>
                <c:pt idx="1094">
                  <c:v>13.13327</c:v>
                </c:pt>
                <c:pt idx="1095">
                  <c:v>13.14527</c:v>
                </c:pt>
                <c:pt idx="1096">
                  <c:v>13.157260000000001</c:v>
                </c:pt>
                <c:pt idx="1097">
                  <c:v>13.16926</c:v>
                </c:pt>
                <c:pt idx="1098">
                  <c:v>13.18125</c:v>
                </c:pt>
                <c:pt idx="1099">
                  <c:v>13.193240000000001</c:v>
                </c:pt>
                <c:pt idx="1100">
                  <c:v>13.20524</c:v>
                </c:pt>
                <c:pt idx="1101">
                  <c:v>13.217230000000001</c:v>
                </c:pt>
                <c:pt idx="1102">
                  <c:v>13.22922</c:v>
                </c:pt>
                <c:pt idx="1103">
                  <c:v>13.241219999999997</c:v>
                </c:pt>
                <c:pt idx="1104">
                  <c:v>13.253210000000001</c:v>
                </c:pt>
                <c:pt idx="1105">
                  <c:v>13.26521</c:v>
                </c:pt>
                <c:pt idx="1106">
                  <c:v>13.277200000000001</c:v>
                </c:pt>
                <c:pt idx="1107">
                  <c:v>13.28919</c:v>
                </c:pt>
                <c:pt idx="1108">
                  <c:v>13.30119</c:v>
                </c:pt>
                <c:pt idx="1109">
                  <c:v>13.313180000000004</c:v>
                </c:pt>
                <c:pt idx="1110">
                  <c:v>13.325180000000014</c:v>
                </c:pt>
                <c:pt idx="1111">
                  <c:v>13.33717</c:v>
                </c:pt>
                <c:pt idx="1112">
                  <c:v>13.349160000000001</c:v>
                </c:pt>
                <c:pt idx="1113">
                  <c:v>13.36116</c:v>
                </c:pt>
                <c:pt idx="1114">
                  <c:v>13.373150000000004</c:v>
                </c:pt>
                <c:pt idx="1115">
                  <c:v>13.385140000000014</c:v>
                </c:pt>
                <c:pt idx="1116">
                  <c:v>13.39714</c:v>
                </c:pt>
                <c:pt idx="1117">
                  <c:v>13.409130000000006</c:v>
                </c:pt>
                <c:pt idx="1118">
                  <c:v>13.42113</c:v>
                </c:pt>
                <c:pt idx="1119">
                  <c:v>13.433120000000001</c:v>
                </c:pt>
                <c:pt idx="1120">
                  <c:v>13.44511</c:v>
                </c:pt>
                <c:pt idx="1121">
                  <c:v>13.45711</c:v>
                </c:pt>
                <c:pt idx="1122">
                  <c:v>13.469100000000006</c:v>
                </c:pt>
                <c:pt idx="1123">
                  <c:v>13.4811</c:v>
                </c:pt>
                <c:pt idx="1124">
                  <c:v>13.49309</c:v>
                </c:pt>
                <c:pt idx="1125">
                  <c:v>13.505080000000014</c:v>
                </c:pt>
                <c:pt idx="1126">
                  <c:v>13.51708</c:v>
                </c:pt>
                <c:pt idx="1127">
                  <c:v>13.529070000000001</c:v>
                </c:pt>
                <c:pt idx="1128">
                  <c:v>13.54106</c:v>
                </c:pt>
                <c:pt idx="1129">
                  <c:v>13.55306</c:v>
                </c:pt>
                <c:pt idx="1130">
                  <c:v>13.565050000000006</c:v>
                </c:pt>
                <c:pt idx="1131">
                  <c:v>13.57705</c:v>
                </c:pt>
                <c:pt idx="1132">
                  <c:v>13.589040000000002</c:v>
                </c:pt>
                <c:pt idx="1133">
                  <c:v>13.60103</c:v>
                </c:pt>
                <c:pt idx="1134">
                  <c:v>13.61303</c:v>
                </c:pt>
                <c:pt idx="1135">
                  <c:v>13.625020000000001</c:v>
                </c:pt>
                <c:pt idx="1136">
                  <c:v>13.63702</c:v>
                </c:pt>
                <c:pt idx="1137">
                  <c:v>13.649010000000001</c:v>
                </c:pt>
                <c:pt idx="1138">
                  <c:v>13.661</c:v>
                </c:pt>
                <c:pt idx="1139">
                  <c:v>13.673</c:v>
                </c:pt>
                <c:pt idx="1140">
                  <c:v>13.684990000000001</c:v>
                </c:pt>
                <c:pt idx="1141">
                  <c:v>13.69698</c:v>
                </c:pt>
                <c:pt idx="1142">
                  <c:v>13.708979999999999</c:v>
                </c:pt>
                <c:pt idx="1143">
                  <c:v>13.720969999999999</c:v>
                </c:pt>
                <c:pt idx="1144">
                  <c:v>13.73297</c:v>
                </c:pt>
                <c:pt idx="1145">
                  <c:v>13.744959999999999</c:v>
                </c:pt>
                <c:pt idx="1146">
                  <c:v>13.75695</c:v>
                </c:pt>
                <c:pt idx="1147">
                  <c:v>13.76895</c:v>
                </c:pt>
                <c:pt idx="1148">
                  <c:v>13.780940000000001</c:v>
                </c:pt>
                <c:pt idx="1149">
                  <c:v>13.79294</c:v>
                </c:pt>
                <c:pt idx="1150">
                  <c:v>13.804930000000002</c:v>
                </c:pt>
                <c:pt idx="1151">
                  <c:v>13.81692</c:v>
                </c:pt>
                <c:pt idx="1152">
                  <c:v>13.82892</c:v>
                </c:pt>
                <c:pt idx="1153">
                  <c:v>13.840910000000001</c:v>
                </c:pt>
                <c:pt idx="1154">
                  <c:v>13.852900000000016</c:v>
                </c:pt>
                <c:pt idx="1155">
                  <c:v>13.8649</c:v>
                </c:pt>
                <c:pt idx="1156">
                  <c:v>13.876890000000014</c:v>
                </c:pt>
                <c:pt idx="1157">
                  <c:v>13.88889</c:v>
                </c:pt>
                <c:pt idx="1158">
                  <c:v>13.900880000000004</c:v>
                </c:pt>
                <c:pt idx="1159">
                  <c:v>13.91287</c:v>
                </c:pt>
                <c:pt idx="1160">
                  <c:v>13.92487</c:v>
                </c:pt>
                <c:pt idx="1161">
                  <c:v>13.936860000000001</c:v>
                </c:pt>
                <c:pt idx="1162">
                  <c:v>13.94886</c:v>
                </c:pt>
                <c:pt idx="1163">
                  <c:v>13.960850000000002</c:v>
                </c:pt>
                <c:pt idx="1164">
                  <c:v>13.972840000000014</c:v>
                </c:pt>
                <c:pt idx="1165">
                  <c:v>13.98484</c:v>
                </c:pt>
                <c:pt idx="1166">
                  <c:v>13.996830000000006</c:v>
                </c:pt>
                <c:pt idx="1167">
                  <c:v>14.00883</c:v>
                </c:pt>
                <c:pt idx="1168">
                  <c:v>14.020820000000001</c:v>
                </c:pt>
                <c:pt idx="1169">
                  <c:v>14.03281</c:v>
                </c:pt>
                <c:pt idx="1170">
                  <c:v>14.04481</c:v>
                </c:pt>
                <c:pt idx="1171">
                  <c:v>14.056800000000004</c:v>
                </c:pt>
                <c:pt idx="1172">
                  <c:v>14.06879</c:v>
                </c:pt>
                <c:pt idx="1173">
                  <c:v>14.08079</c:v>
                </c:pt>
                <c:pt idx="1174">
                  <c:v>14.092780000000014</c:v>
                </c:pt>
                <c:pt idx="1175">
                  <c:v>14.10478</c:v>
                </c:pt>
                <c:pt idx="1176">
                  <c:v>14.116770000000001</c:v>
                </c:pt>
                <c:pt idx="1177">
                  <c:v>14.12876</c:v>
                </c:pt>
                <c:pt idx="1178">
                  <c:v>14.14076</c:v>
                </c:pt>
                <c:pt idx="1179">
                  <c:v>14.152750000000006</c:v>
                </c:pt>
                <c:pt idx="1180">
                  <c:v>14.16475</c:v>
                </c:pt>
                <c:pt idx="1181">
                  <c:v>14.176740000000002</c:v>
                </c:pt>
                <c:pt idx="1182">
                  <c:v>14.18873</c:v>
                </c:pt>
                <c:pt idx="1183">
                  <c:v>14.20073</c:v>
                </c:pt>
                <c:pt idx="1184">
                  <c:v>14.212720000000001</c:v>
                </c:pt>
                <c:pt idx="1185">
                  <c:v>14.22471</c:v>
                </c:pt>
                <c:pt idx="1186">
                  <c:v>14.23671</c:v>
                </c:pt>
                <c:pt idx="1187">
                  <c:v>14.248699999999999</c:v>
                </c:pt>
                <c:pt idx="1188">
                  <c:v>14.2607</c:v>
                </c:pt>
                <c:pt idx="1189">
                  <c:v>14.272690000000004</c:v>
                </c:pt>
                <c:pt idx="1190">
                  <c:v>14.28468</c:v>
                </c:pt>
                <c:pt idx="1191">
                  <c:v>14.29668</c:v>
                </c:pt>
                <c:pt idx="1192">
                  <c:v>14.308670000000001</c:v>
                </c:pt>
                <c:pt idx="1193">
                  <c:v>14.32067</c:v>
                </c:pt>
                <c:pt idx="1194">
                  <c:v>14.332660000000002</c:v>
                </c:pt>
                <c:pt idx="1195">
                  <c:v>14.34465</c:v>
                </c:pt>
                <c:pt idx="1196">
                  <c:v>14.356650000000016</c:v>
                </c:pt>
                <c:pt idx="1197">
                  <c:v>14.368640000000006</c:v>
                </c:pt>
                <c:pt idx="1198">
                  <c:v>14.380630000000016</c:v>
                </c:pt>
                <c:pt idx="1199">
                  <c:v>14.392630000000022</c:v>
                </c:pt>
                <c:pt idx="1200">
                  <c:v>14.40462</c:v>
                </c:pt>
                <c:pt idx="1201">
                  <c:v>14.41662</c:v>
                </c:pt>
                <c:pt idx="1202">
                  <c:v>14.428610000000001</c:v>
                </c:pt>
                <c:pt idx="1203">
                  <c:v>14.4406</c:v>
                </c:pt>
                <c:pt idx="1204">
                  <c:v>14.452600000000018</c:v>
                </c:pt>
                <c:pt idx="1205">
                  <c:v>14.464590000000006</c:v>
                </c:pt>
                <c:pt idx="1206">
                  <c:v>14.476590000000016</c:v>
                </c:pt>
                <c:pt idx="1207">
                  <c:v>14.488580000000002</c:v>
                </c:pt>
                <c:pt idx="1208">
                  <c:v>14.50057</c:v>
                </c:pt>
                <c:pt idx="1209">
                  <c:v>14.51257</c:v>
                </c:pt>
                <c:pt idx="1210">
                  <c:v>14.524560000000001</c:v>
                </c:pt>
                <c:pt idx="1211">
                  <c:v>14.53655</c:v>
                </c:pt>
                <c:pt idx="1212">
                  <c:v>14.548550000000001</c:v>
                </c:pt>
                <c:pt idx="1213">
                  <c:v>14.560540000000014</c:v>
                </c:pt>
                <c:pt idx="1214">
                  <c:v>14.572540000000016</c:v>
                </c:pt>
                <c:pt idx="1215">
                  <c:v>14.584530000000004</c:v>
                </c:pt>
                <c:pt idx="1216">
                  <c:v>14.59652</c:v>
                </c:pt>
                <c:pt idx="1217">
                  <c:v>14.60852</c:v>
                </c:pt>
                <c:pt idx="1218">
                  <c:v>14.620510000000001</c:v>
                </c:pt>
                <c:pt idx="1219">
                  <c:v>14.63251</c:v>
                </c:pt>
                <c:pt idx="1220">
                  <c:v>14.644500000000001</c:v>
                </c:pt>
                <c:pt idx="1221">
                  <c:v>14.656490000000014</c:v>
                </c:pt>
                <c:pt idx="1222">
                  <c:v>14.66849</c:v>
                </c:pt>
                <c:pt idx="1223">
                  <c:v>14.680480000000006</c:v>
                </c:pt>
                <c:pt idx="1224">
                  <c:v>14.69247</c:v>
                </c:pt>
                <c:pt idx="1225">
                  <c:v>14.704470000000001</c:v>
                </c:pt>
                <c:pt idx="1226">
                  <c:v>14.71646</c:v>
                </c:pt>
                <c:pt idx="1227">
                  <c:v>14.72846</c:v>
                </c:pt>
                <c:pt idx="1228">
                  <c:v>14.740450000000001</c:v>
                </c:pt>
                <c:pt idx="1229">
                  <c:v>14.752440000000016</c:v>
                </c:pt>
                <c:pt idx="1230">
                  <c:v>14.76444</c:v>
                </c:pt>
                <c:pt idx="1231">
                  <c:v>14.776430000000014</c:v>
                </c:pt>
                <c:pt idx="1232">
                  <c:v>14.78843</c:v>
                </c:pt>
                <c:pt idx="1233">
                  <c:v>14.800420000000004</c:v>
                </c:pt>
                <c:pt idx="1234">
                  <c:v>14.812410000000016</c:v>
                </c:pt>
                <c:pt idx="1235">
                  <c:v>14.82441</c:v>
                </c:pt>
                <c:pt idx="1236">
                  <c:v>14.836400000000006</c:v>
                </c:pt>
                <c:pt idx="1237">
                  <c:v>14.84839</c:v>
                </c:pt>
                <c:pt idx="1238">
                  <c:v>14.860390000000002</c:v>
                </c:pt>
                <c:pt idx="1239">
                  <c:v>14.872380000000014</c:v>
                </c:pt>
                <c:pt idx="1240">
                  <c:v>14.88438</c:v>
                </c:pt>
                <c:pt idx="1241">
                  <c:v>14.896370000000001</c:v>
                </c:pt>
                <c:pt idx="1242">
                  <c:v>14.90836</c:v>
                </c:pt>
                <c:pt idx="1243">
                  <c:v>14.920360000000001</c:v>
                </c:pt>
                <c:pt idx="1244">
                  <c:v>14.93235</c:v>
                </c:pt>
                <c:pt idx="1245">
                  <c:v>14.94435</c:v>
                </c:pt>
                <c:pt idx="1246">
                  <c:v>14.956340000000004</c:v>
                </c:pt>
                <c:pt idx="1247">
                  <c:v>14.96833</c:v>
                </c:pt>
              </c:numCache>
            </c:numRef>
          </c:xVal>
          <c:yVal>
            <c:numRef>
              <c:f>[2]ILC25!$C$2:$C$1249</c:f>
              <c:numCache>
                <c:formatCode>0.00E+00</c:formatCode>
                <c:ptCount val="1248"/>
                <c:pt idx="0">
                  <c:v>4.1759970000000024E-4</c:v>
                </c:pt>
                <c:pt idx="1">
                  <c:v>6.961760000000018E-4</c:v>
                </c:pt>
                <c:pt idx="2">
                  <c:v>9.7501760000000184E-4</c:v>
                </c:pt>
                <c:pt idx="3">
                  <c:v>1.2542310000000017E-3</c:v>
                </c:pt>
                <c:pt idx="4">
                  <c:v>1.5339239999999999E-3</c:v>
                </c:pt>
                <c:pt idx="5">
                  <c:v>1.8142060000000022E-3</c:v>
                </c:pt>
                <c:pt idx="6">
                  <c:v>2.0951850000000011E-3</c:v>
                </c:pt>
                <c:pt idx="7">
                  <c:v>2.3769719999999998E-3</c:v>
                </c:pt>
                <c:pt idx="8">
                  <c:v>2.659681000000004E-3</c:v>
                </c:pt>
                <c:pt idx="9">
                  <c:v>2.9434260000000051E-3</c:v>
                </c:pt>
                <c:pt idx="10">
                  <c:v>3.228324000000009E-3</c:v>
                </c:pt>
                <c:pt idx="11">
                  <c:v>3.5144930000000035E-3</c:v>
                </c:pt>
                <c:pt idx="12">
                  <c:v>3.8020559999999998E-3</c:v>
                </c:pt>
                <c:pt idx="13">
                  <c:v>4.0911360000000004E-3</c:v>
                </c:pt>
                <c:pt idx="14">
                  <c:v>4.3818620000000133E-3</c:v>
                </c:pt>
                <c:pt idx="15">
                  <c:v>4.6743649999999998E-3</c:v>
                </c:pt>
                <c:pt idx="16">
                  <c:v>4.968781000000008E-3</c:v>
                </c:pt>
                <c:pt idx="17">
                  <c:v>5.26524900000001E-3</c:v>
                </c:pt>
                <c:pt idx="18">
                  <c:v>5.5639130000000002E-3</c:v>
                </c:pt>
                <c:pt idx="19">
                  <c:v>5.8649239999999997E-3</c:v>
                </c:pt>
                <c:pt idx="20">
                  <c:v>6.1684360000000002E-3</c:v>
                </c:pt>
                <c:pt idx="21">
                  <c:v>6.4746110000000112E-3</c:v>
                </c:pt>
                <c:pt idx="22">
                  <c:v>6.7836160000000131E-3</c:v>
                </c:pt>
                <c:pt idx="23">
                  <c:v>7.0956270000000132E-3</c:v>
                </c:pt>
                <c:pt idx="24">
                  <c:v>7.4108270000000122E-3</c:v>
                </c:pt>
                <c:pt idx="25">
                  <c:v>7.7294070000000102E-3</c:v>
                </c:pt>
                <c:pt idx="26">
                  <c:v>8.0515690000000067E-3</c:v>
                </c:pt>
                <c:pt idx="27">
                  <c:v>8.3775240000000164E-3</c:v>
                </c:pt>
                <c:pt idx="28">
                  <c:v>8.7074940000000066E-3</c:v>
                </c:pt>
                <c:pt idx="29">
                  <c:v>9.0417150000000005E-3</c:v>
                </c:pt>
                <c:pt idx="30">
                  <c:v>9.3804350000000307E-3</c:v>
                </c:pt>
                <c:pt idx="31">
                  <c:v>9.7239160000000026E-3</c:v>
                </c:pt>
                <c:pt idx="32">
                  <c:v>1.0072439999999998E-2</c:v>
                </c:pt>
                <c:pt idx="33">
                  <c:v>1.0426299999999998E-2</c:v>
                </c:pt>
                <c:pt idx="34">
                  <c:v>1.0785810000000003E-2</c:v>
                </c:pt>
                <c:pt idx="35">
                  <c:v>1.1151319999999999E-2</c:v>
                </c:pt>
                <c:pt idx="36">
                  <c:v>1.1523180000000025E-2</c:v>
                </c:pt>
                <c:pt idx="37">
                  <c:v>1.1901780000000027E-2</c:v>
                </c:pt>
                <c:pt idx="38">
                  <c:v>1.2287550000000001E-2</c:v>
                </c:pt>
                <c:pt idx="39">
                  <c:v>1.2680920000000005E-2</c:v>
                </c:pt>
                <c:pt idx="40">
                  <c:v>1.3082399999999999E-2</c:v>
                </c:pt>
                <c:pt idx="41">
                  <c:v>1.3492510000000001E-2</c:v>
                </c:pt>
                <c:pt idx="42">
                  <c:v>1.3911830000000003E-2</c:v>
                </c:pt>
                <c:pt idx="43">
                  <c:v>1.434098E-2</c:v>
                </c:pt>
                <c:pt idx="44">
                  <c:v>1.4780660000000001E-2</c:v>
                </c:pt>
                <c:pt idx="45">
                  <c:v>1.5231620000000001E-2</c:v>
                </c:pt>
                <c:pt idx="46">
                  <c:v>1.5694690000000001E-2</c:v>
                </c:pt>
                <c:pt idx="47">
                  <c:v>1.6170810000000001E-2</c:v>
                </c:pt>
                <c:pt idx="48">
                  <c:v>1.6661010000000007E-2</c:v>
                </c:pt>
                <c:pt idx="49">
                  <c:v>1.716643E-2</c:v>
                </c:pt>
                <c:pt idx="50">
                  <c:v>1.768836E-2</c:v>
                </c:pt>
                <c:pt idx="51">
                  <c:v>1.8228279999999999E-2</c:v>
                </c:pt>
                <c:pt idx="52">
                  <c:v>1.8787840000000021E-2</c:v>
                </c:pt>
                <c:pt idx="53">
                  <c:v>1.9368949999999999E-2</c:v>
                </c:pt>
                <c:pt idx="54">
                  <c:v>1.9973800000000031E-2</c:v>
                </c:pt>
                <c:pt idx="55">
                  <c:v>2.060495E-2</c:v>
                </c:pt>
                <c:pt idx="56">
                  <c:v>2.12654E-2</c:v>
                </c:pt>
                <c:pt idx="57">
                  <c:v>2.1958700000000001E-2</c:v>
                </c:pt>
                <c:pt idx="58">
                  <c:v>2.2689140000000062E-2</c:v>
                </c:pt>
                <c:pt idx="59">
                  <c:v>2.3461920000000001E-2</c:v>
                </c:pt>
                <c:pt idx="60">
                  <c:v>2.4283519999999999E-2</c:v>
                </c:pt>
                <c:pt idx="61">
                  <c:v>2.5162110000000001E-2</c:v>
                </c:pt>
                <c:pt idx="62">
                  <c:v>2.610825E-2</c:v>
                </c:pt>
                <c:pt idx="63">
                  <c:v>2.7136029999999998E-2</c:v>
                </c:pt>
                <c:pt idx="64">
                  <c:v>2.8264849999999998E-2</c:v>
                </c:pt>
                <c:pt idx="65">
                  <c:v>2.9522719999999988E-2</c:v>
                </c:pt>
                <c:pt idx="66">
                  <c:v>3.0952419999999998E-2</c:v>
                </c:pt>
                <c:pt idx="67">
                  <c:v>3.2624609999999998E-2</c:v>
                </c:pt>
                <c:pt idx="68">
                  <c:v>3.4669140000000001E-2</c:v>
                </c:pt>
                <c:pt idx="69">
                  <c:v>3.7365860000000001E-2</c:v>
                </c:pt>
                <c:pt idx="70">
                  <c:v>4.1495049999999985E-2</c:v>
                </c:pt>
                <c:pt idx="71">
                  <c:v>5.0627499999999999E-2</c:v>
                </c:pt>
                <c:pt idx="72">
                  <c:v>0.11618820000000002</c:v>
                </c:pt>
                <c:pt idx="73">
                  <c:v>0.12478549999999999</c:v>
                </c:pt>
                <c:pt idx="74">
                  <c:v>0.12679720000000025</c:v>
                </c:pt>
                <c:pt idx="75">
                  <c:v>0.12828290000000001</c:v>
                </c:pt>
                <c:pt idx="76">
                  <c:v>0.12999820000000029</c:v>
                </c:pt>
                <c:pt idx="77">
                  <c:v>0.13231029999999999</c:v>
                </c:pt>
                <c:pt idx="78">
                  <c:v>0.13577800000000001</c:v>
                </c:pt>
                <c:pt idx="79">
                  <c:v>0.14192420000000025</c:v>
                </c:pt>
                <c:pt idx="80">
                  <c:v>0.15806300000000029</c:v>
                </c:pt>
                <c:pt idx="81">
                  <c:v>0.29453840000000031</c:v>
                </c:pt>
                <c:pt idx="82">
                  <c:v>0.30814370000000002</c:v>
                </c:pt>
                <c:pt idx="83">
                  <c:v>0.31038180000000087</c:v>
                </c:pt>
                <c:pt idx="84">
                  <c:v>0.3117317</c:v>
                </c:pt>
                <c:pt idx="85">
                  <c:v>0.31480030000000064</c:v>
                </c:pt>
                <c:pt idx="86">
                  <c:v>0.33850020000000064</c:v>
                </c:pt>
                <c:pt idx="87">
                  <c:v>0.34320880000000031</c:v>
                </c:pt>
                <c:pt idx="88">
                  <c:v>0.3434412</c:v>
                </c:pt>
                <c:pt idx="89">
                  <c:v>0.34338170000000051</c:v>
                </c:pt>
                <c:pt idx="90">
                  <c:v>0.34358370000000032</c:v>
                </c:pt>
                <c:pt idx="91">
                  <c:v>0.34462610000000032</c:v>
                </c:pt>
                <c:pt idx="92">
                  <c:v>0.34922950000000008</c:v>
                </c:pt>
                <c:pt idx="93">
                  <c:v>0.40008500000000002</c:v>
                </c:pt>
                <c:pt idx="94">
                  <c:v>0.40412340000000002</c:v>
                </c:pt>
                <c:pt idx="95">
                  <c:v>0.40473420000000004</c:v>
                </c:pt>
                <c:pt idx="96">
                  <c:v>0.40541880000000058</c:v>
                </c:pt>
                <c:pt idx="97">
                  <c:v>0.41170000000000001</c:v>
                </c:pt>
                <c:pt idx="98">
                  <c:v>0.42549870000000051</c:v>
                </c:pt>
                <c:pt idx="99">
                  <c:v>0.4275294000000005</c:v>
                </c:pt>
                <c:pt idx="100">
                  <c:v>0.42877320000000002</c:v>
                </c:pt>
                <c:pt idx="101">
                  <c:v>0.43232100000000051</c:v>
                </c:pt>
                <c:pt idx="102">
                  <c:v>0.47083450000000032</c:v>
                </c:pt>
                <c:pt idx="103">
                  <c:v>0.4745974</c:v>
                </c:pt>
                <c:pt idx="104">
                  <c:v>0.47575650000000008</c:v>
                </c:pt>
                <c:pt idx="105">
                  <c:v>0.47640650000000051</c:v>
                </c:pt>
                <c:pt idx="106">
                  <c:v>0.47712400000000038</c:v>
                </c:pt>
                <c:pt idx="107">
                  <c:v>0.47948140000000045</c:v>
                </c:pt>
                <c:pt idx="108">
                  <c:v>0.50245409999999957</c:v>
                </c:pt>
                <c:pt idx="109">
                  <c:v>0.50790919999999951</c:v>
                </c:pt>
                <c:pt idx="110">
                  <c:v>0.54063550000000005</c:v>
                </c:pt>
                <c:pt idx="111">
                  <c:v>0.54484890000000064</c:v>
                </c:pt>
                <c:pt idx="112">
                  <c:v>0.54677770000000003</c:v>
                </c:pt>
                <c:pt idx="113">
                  <c:v>0.54821709999999957</c:v>
                </c:pt>
                <c:pt idx="114">
                  <c:v>0.54964440000000114</c:v>
                </c:pt>
                <c:pt idx="115">
                  <c:v>0.5515196999999995</c:v>
                </c:pt>
                <c:pt idx="116">
                  <c:v>0.55534870000000003</c:v>
                </c:pt>
                <c:pt idx="117">
                  <c:v>0.5789841999999995</c:v>
                </c:pt>
                <c:pt idx="118">
                  <c:v>0.59897719999999899</c:v>
                </c:pt>
                <c:pt idx="119">
                  <c:v>0.60224650000000002</c:v>
                </c:pt>
                <c:pt idx="120">
                  <c:v>0.60391760000000005</c:v>
                </c:pt>
                <c:pt idx="121">
                  <c:v>0.605321200000001</c:v>
                </c:pt>
                <c:pt idx="122">
                  <c:v>0.60697070000000064</c:v>
                </c:pt>
                <c:pt idx="123">
                  <c:v>0.60989290000000063</c:v>
                </c:pt>
                <c:pt idx="124">
                  <c:v>0.62478310000000004</c:v>
                </c:pt>
                <c:pt idx="125">
                  <c:v>0.63308019999999998</c:v>
                </c:pt>
                <c:pt idx="126">
                  <c:v>0.63664140000000202</c:v>
                </c:pt>
                <c:pt idx="127">
                  <c:v>0.65616960000000102</c:v>
                </c:pt>
                <c:pt idx="128">
                  <c:v>0.658831100000001</c:v>
                </c:pt>
                <c:pt idx="129">
                  <c:v>0.66046640000000001</c:v>
                </c:pt>
                <c:pt idx="130">
                  <c:v>0.66349910000000101</c:v>
                </c:pt>
                <c:pt idx="131">
                  <c:v>0.68347369999999996</c:v>
                </c:pt>
                <c:pt idx="132">
                  <c:v>0.68707269999999998</c:v>
                </c:pt>
                <c:pt idx="133">
                  <c:v>0.68787770000000004</c:v>
                </c:pt>
                <c:pt idx="134">
                  <c:v>0.68873399999999996</c:v>
                </c:pt>
                <c:pt idx="135">
                  <c:v>0.69073470000000003</c:v>
                </c:pt>
                <c:pt idx="136">
                  <c:v>0.70431219999999894</c:v>
                </c:pt>
                <c:pt idx="137">
                  <c:v>0.70920229999999951</c:v>
                </c:pt>
                <c:pt idx="138">
                  <c:v>0.73368480000000114</c:v>
                </c:pt>
                <c:pt idx="139">
                  <c:v>0.73641120000000004</c:v>
                </c:pt>
                <c:pt idx="140">
                  <c:v>0.73757280000000003</c:v>
                </c:pt>
                <c:pt idx="141">
                  <c:v>0.73856929999999998</c:v>
                </c:pt>
                <c:pt idx="142">
                  <c:v>0.73989100000000141</c:v>
                </c:pt>
                <c:pt idx="143">
                  <c:v>0.74253959999999997</c:v>
                </c:pt>
                <c:pt idx="144">
                  <c:v>0.75609370000000065</c:v>
                </c:pt>
                <c:pt idx="145">
                  <c:v>0.77531819999999996</c:v>
                </c:pt>
                <c:pt idx="146">
                  <c:v>0.77888279999999999</c:v>
                </c:pt>
                <c:pt idx="147">
                  <c:v>0.77952940000000115</c:v>
                </c:pt>
                <c:pt idx="148">
                  <c:v>0.77998510000000065</c:v>
                </c:pt>
                <c:pt idx="149">
                  <c:v>0.78101129999999996</c:v>
                </c:pt>
                <c:pt idx="150">
                  <c:v>0.78769150000000088</c:v>
                </c:pt>
                <c:pt idx="151">
                  <c:v>0.79459040000000003</c:v>
                </c:pt>
                <c:pt idx="152">
                  <c:v>0.79622360000000003</c:v>
                </c:pt>
                <c:pt idx="153">
                  <c:v>0.79860240000000005</c:v>
                </c:pt>
                <c:pt idx="154">
                  <c:v>0.81618489999999999</c:v>
                </c:pt>
                <c:pt idx="155">
                  <c:v>0.82863450000000005</c:v>
                </c:pt>
                <c:pt idx="156">
                  <c:v>0.8297137</c:v>
                </c:pt>
                <c:pt idx="157">
                  <c:v>0.82999140000000116</c:v>
                </c:pt>
                <c:pt idx="158">
                  <c:v>0.83197330000000003</c:v>
                </c:pt>
                <c:pt idx="159">
                  <c:v>0.84276920000000088</c:v>
                </c:pt>
                <c:pt idx="160">
                  <c:v>0.84435459999999996</c:v>
                </c:pt>
                <c:pt idx="161">
                  <c:v>0.84545579999999998</c:v>
                </c:pt>
                <c:pt idx="162">
                  <c:v>0.84972550000000113</c:v>
                </c:pt>
                <c:pt idx="163">
                  <c:v>0.85940110000000003</c:v>
                </c:pt>
                <c:pt idx="164">
                  <c:v>0.86884100000000153</c:v>
                </c:pt>
                <c:pt idx="165">
                  <c:v>0.870824500000001</c:v>
                </c:pt>
                <c:pt idx="166">
                  <c:v>0.872090900000001</c:v>
                </c:pt>
                <c:pt idx="167">
                  <c:v>0.87363200000000063</c:v>
                </c:pt>
                <c:pt idx="168">
                  <c:v>0.87979280000000115</c:v>
                </c:pt>
                <c:pt idx="169">
                  <c:v>0.8902153999999991</c:v>
                </c:pt>
                <c:pt idx="170">
                  <c:v>0.89289759999999996</c:v>
                </c:pt>
                <c:pt idx="171">
                  <c:v>0.89773829999999999</c:v>
                </c:pt>
                <c:pt idx="172">
                  <c:v>0.91146159999999898</c:v>
                </c:pt>
                <c:pt idx="173">
                  <c:v>0.91609609999999997</c:v>
                </c:pt>
                <c:pt idx="174">
                  <c:v>0.93109209999999998</c:v>
                </c:pt>
                <c:pt idx="175">
                  <c:v>0.93593579999999998</c:v>
                </c:pt>
                <c:pt idx="176">
                  <c:v>0.93799520000000114</c:v>
                </c:pt>
                <c:pt idx="177">
                  <c:v>0.9404264</c:v>
                </c:pt>
                <c:pt idx="178">
                  <c:v>0.94863640000000005</c:v>
                </c:pt>
                <c:pt idx="179">
                  <c:v>0.95318809999999998</c:v>
                </c:pt>
                <c:pt idx="180">
                  <c:v>0.97301660000000001</c:v>
                </c:pt>
                <c:pt idx="181">
                  <c:v>0.97954079999999999</c:v>
                </c:pt>
                <c:pt idx="182">
                  <c:v>0.99141299999999821</c:v>
                </c:pt>
                <c:pt idx="183">
                  <c:v>1.0826939999999998</c:v>
                </c:pt>
                <c:pt idx="184">
                  <c:v>1.101207</c:v>
                </c:pt>
                <c:pt idx="185">
                  <c:v>1.1037539999999999</c:v>
                </c:pt>
                <c:pt idx="186">
                  <c:v>1.104509</c:v>
                </c:pt>
                <c:pt idx="187">
                  <c:v>1.105456</c:v>
                </c:pt>
                <c:pt idx="188">
                  <c:v>1.1122239999999999</c:v>
                </c:pt>
                <c:pt idx="189">
                  <c:v>1.1343880000000017</c:v>
                </c:pt>
                <c:pt idx="190">
                  <c:v>1.1375239999999998</c:v>
                </c:pt>
                <c:pt idx="191">
                  <c:v>1.1390979999999999</c:v>
                </c:pt>
                <c:pt idx="192">
                  <c:v>1.142949</c:v>
                </c:pt>
                <c:pt idx="193">
                  <c:v>1.1530320000000001</c:v>
                </c:pt>
                <c:pt idx="194">
                  <c:v>1.15534</c:v>
                </c:pt>
                <c:pt idx="195">
                  <c:v>1.1573989999999998</c:v>
                </c:pt>
                <c:pt idx="196">
                  <c:v>1.1615519999999999</c:v>
                </c:pt>
                <c:pt idx="197">
                  <c:v>1.1912499999999999</c:v>
                </c:pt>
                <c:pt idx="198">
                  <c:v>1.2293789999999998</c:v>
                </c:pt>
                <c:pt idx="199">
                  <c:v>1.2351269999999981</c:v>
                </c:pt>
                <c:pt idx="200">
                  <c:v>1.236588</c:v>
                </c:pt>
                <c:pt idx="201">
                  <c:v>1.2376369999999981</c:v>
                </c:pt>
                <c:pt idx="202">
                  <c:v>1.2393909999999981</c:v>
                </c:pt>
                <c:pt idx="203">
                  <c:v>1.250786</c:v>
                </c:pt>
                <c:pt idx="204">
                  <c:v>1.2535349999999978</c:v>
                </c:pt>
                <c:pt idx="205">
                  <c:v>1.2643489999999999</c:v>
                </c:pt>
                <c:pt idx="206">
                  <c:v>1.2716389999999982</c:v>
                </c:pt>
                <c:pt idx="207">
                  <c:v>1.2744229999999999</c:v>
                </c:pt>
                <c:pt idx="208">
                  <c:v>1.2771109999999999</c:v>
                </c:pt>
                <c:pt idx="209">
                  <c:v>1.2994389999999998</c:v>
                </c:pt>
                <c:pt idx="210">
                  <c:v>1.3014129999999999</c:v>
                </c:pt>
                <c:pt idx="211">
                  <c:v>1.3017949999999976</c:v>
                </c:pt>
                <c:pt idx="212">
                  <c:v>1.3036609999999982</c:v>
                </c:pt>
                <c:pt idx="213">
                  <c:v>1.320236</c:v>
                </c:pt>
                <c:pt idx="214">
                  <c:v>1.3337969999999979</c:v>
                </c:pt>
                <c:pt idx="215">
                  <c:v>1.3353729999999999</c:v>
                </c:pt>
                <c:pt idx="216">
                  <c:v>1.3364</c:v>
                </c:pt>
                <c:pt idx="217">
                  <c:v>1.3374729999999999</c:v>
                </c:pt>
                <c:pt idx="218">
                  <c:v>1.3393229999999998</c:v>
                </c:pt>
                <c:pt idx="219">
                  <c:v>1.35626</c:v>
                </c:pt>
                <c:pt idx="220">
                  <c:v>1.3589209999999998</c:v>
                </c:pt>
                <c:pt idx="221">
                  <c:v>1.364806</c:v>
                </c:pt>
                <c:pt idx="222">
                  <c:v>1.373888</c:v>
                </c:pt>
                <c:pt idx="223">
                  <c:v>1.3873549999999999</c:v>
                </c:pt>
                <c:pt idx="224">
                  <c:v>1.3896489999999999</c:v>
                </c:pt>
                <c:pt idx="225">
                  <c:v>1.391006</c:v>
                </c:pt>
                <c:pt idx="226">
                  <c:v>1.39351</c:v>
                </c:pt>
                <c:pt idx="227">
                  <c:v>1.3971089999999999</c:v>
                </c:pt>
                <c:pt idx="228">
                  <c:v>1.4119559999999998</c:v>
                </c:pt>
                <c:pt idx="229">
                  <c:v>1.4158909999999969</c:v>
                </c:pt>
                <c:pt idx="230">
                  <c:v>1.4294929999999979</c:v>
                </c:pt>
                <c:pt idx="231">
                  <c:v>1.4454919999999973</c:v>
                </c:pt>
                <c:pt idx="232">
                  <c:v>1.450947</c:v>
                </c:pt>
                <c:pt idx="233">
                  <c:v>1.4522759999999999</c:v>
                </c:pt>
                <c:pt idx="234">
                  <c:v>1.4534209999999976</c:v>
                </c:pt>
                <c:pt idx="235">
                  <c:v>1.4555989999999976</c:v>
                </c:pt>
                <c:pt idx="236">
                  <c:v>1.4689989999999982</c:v>
                </c:pt>
                <c:pt idx="237">
                  <c:v>1.4751929999999998</c:v>
                </c:pt>
                <c:pt idx="238">
                  <c:v>1.482138</c:v>
                </c:pt>
                <c:pt idx="239">
                  <c:v>1.4875489999999998</c:v>
                </c:pt>
                <c:pt idx="240">
                  <c:v>1.51427</c:v>
                </c:pt>
                <c:pt idx="241">
                  <c:v>1.518348</c:v>
                </c:pt>
                <c:pt idx="242">
                  <c:v>1.5206869999999999</c:v>
                </c:pt>
                <c:pt idx="243">
                  <c:v>1.5234959999999982</c:v>
                </c:pt>
                <c:pt idx="244">
                  <c:v>1.5333319999999981</c:v>
                </c:pt>
                <c:pt idx="245">
                  <c:v>1.5549299999999981</c:v>
                </c:pt>
                <c:pt idx="246">
                  <c:v>1.5672459999999999</c:v>
                </c:pt>
                <c:pt idx="247">
                  <c:v>1.5719559999999999</c:v>
                </c:pt>
                <c:pt idx="248">
                  <c:v>1.590743</c:v>
                </c:pt>
                <c:pt idx="249">
                  <c:v>1.5938759999999998</c:v>
                </c:pt>
                <c:pt idx="250">
                  <c:v>1.5960180000000017</c:v>
                </c:pt>
                <c:pt idx="251">
                  <c:v>1.6011500000000001</c:v>
                </c:pt>
                <c:pt idx="252">
                  <c:v>1.6283880000000017</c:v>
                </c:pt>
                <c:pt idx="253">
                  <c:v>1.6317939999999982</c:v>
                </c:pt>
                <c:pt idx="254">
                  <c:v>1.6330609999999999</c:v>
                </c:pt>
                <c:pt idx="255">
                  <c:v>1.6359979999999998</c:v>
                </c:pt>
                <c:pt idx="256">
                  <c:v>1.6517170000000001</c:v>
                </c:pt>
                <c:pt idx="257">
                  <c:v>1.6545239999999999</c:v>
                </c:pt>
                <c:pt idx="258">
                  <c:v>1.657149</c:v>
                </c:pt>
                <c:pt idx="259">
                  <c:v>1.6719729999999999</c:v>
                </c:pt>
                <c:pt idx="260">
                  <c:v>1.6854180000000001</c:v>
                </c:pt>
                <c:pt idx="261">
                  <c:v>1.6880949999999999</c:v>
                </c:pt>
                <c:pt idx="262">
                  <c:v>1.6900770000000023</c:v>
                </c:pt>
                <c:pt idx="263">
                  <c:v>1.6936039999999999</c:v>
                </c:pt>
                <c:pt idx="264">
                  <c:v>1.7132539999999998</c:v>
                </c:pt>
                <c:pt idx="265">
                  <c:v>1.7279679999999982</c:v>
                </c:pt>
                <c:pt idx="266">
                  <c:v>1.7330570000000001</c:v>
                </c:pt>
                <c:pt idx="267">
                  <c:v>1.7491219999999978</c:v>
                </c:pt>
                <c:pt idx="268">
                  <c:v>1.7519289999999976</c:v>
                </c:pt>
                <c:pt idx="269">
                  <c:v>1.755153</c:v>
                </c:pt>
                <c:pt idx="270">
                  <c:v>1.7690079999999999</c:v>
                </c:pt>
                <c:pt idx="271">
                  <c:v>1.7730639999999998</c:v>
                </c:pt>
                <c:pt idx="272">
                  <c:v>1.78487</c:v>
                </c:pt>
                <c:pt idx="273">
                  <c:v>1.7898289999999979</c:v>
                </c:pt>
                <c:pt idx="274">
                  <c:v>1.8031170000000001</c:v>
                </c:pt>
                <c:pt idx="275">
                  <c:v>1.8109120000000001</c:v>
                </c:pt>
                <c:pt idx="276">
                  <c:v>1.813275</c:v>
                </c:pt>
                <c:pt idx="277">
                  <c:v>1.8195439999999998</c:v>
                </c:pt>
                <c:pt idx="278">
                  <c:v>1.823815</c:v>
                </c:pt>
                <c:pt idx="279">
                  <c:v>1.8260530000000001</c:v>
                </c:pt>
                <c:pt idx="280">
                  <c:v>1.8337739999999998</c:v>
                </c:pt>
                <c:pt idx="281">
                  <c:v>1.8477599999999998</c:v>
                </c:pt>
                <c:pt idx="282">
                  <c:v>1.8788580000000001</c:v>
                </c:pt>
                <c:pt idx="283">
                  <c:v>1.8855770000000001</c:v>
                </c:pt>
                <c:pt idx="284">
                  <c:v>1.8952599999999999</c:v>
                </c:pt>
                <c:pt idx="285">
                  <c:v>1.956542000000002</c:v>
                </c:pt>
                <c:pt idx="286">
                  <c:v>1.9638059999999999</c:v>
                </c:pt>
                <c:pt idx="287">
                  <c:v>1.9701500000000025</c:v>
                </c:pt>
                <c:pt idx="288">
                  <c:v>1.9799199999999999</c:v>
                </c:pt>
                <c:pt idx="289">
                  <c:v>2.008756</c:v>
                </c:pt>
                <c:pt idx="290">
                  <c:v>2.0132300000000001</c:v>
                </c:pt>
                <c:pt idx="291">
                  <c:v>2.0167899999999968</c:v>
                </c:pt>
                <c:pt idx="292">
                  <c:v>2.0316269999999967</c:v>
                </c:pt>
                <c:pt idx="293">
                  <c:v>2.0358669999999961</c:v>
                </c:pt>
                <c:pt idx="294">
                  <c:v>2.0382099999999967</c:v>
                </c:pt>
                <c:pt idx="295">
                  <c:v>2.048222</c:v>
                </c:pt>
                <c:pt idx="296">
                  <c:v>2.0529299999999977</c:v>
                </c:pt>
                <c:pt idx="297">
                  <c:v>2.0757619999999997</c:v>
                </c:pt>
                <c:pt idx="298">
                  <c:v>2.0851099999999998</c:v>
                </c:pt>
                <c:pt idx="299">
                  <c:v>2.0871110000000046</c:v>
                </c:pt>
                <c:pt idx="300">
                  <c:v>2.088975</c:v>
                </c:pt>
                <c:pt idx="301">
                  <c:v>2.0935299999999999</c:v>
                </c:pt>
                <c:pt idx="302">
                  <c:v>2.128622</c:v>
                </c:pt>
                <c:pt idx="303">
                  <c:v>2.1349499999999977</c:v>
                </c:pt>
                <c:pt idx="304">
                  <c:v>2.1364099999999966</c:v>
                </c:pt>
                <c:pt idx="305">
                  <c:v>2.1417009999999999</c:v>
                </c:pt>
                <c:pt idx="306">
                  <c:v>2.1647780000000001</c:v>
                </c:pt>
                <c:pt idx="307">
                  <c:v>2.1682269999999999</c:v>
                </c:pt>
                <c:pt idx="308">
                  <c:v>2.1713990000000001</c:v>
                </c:pt>
                <c:pt idx="309">
                  <c:v>2.1913969999999998</c:v>
                </c:pt>
                <c:pt idx="310">
                  <c:v>2.1943890000000001</c:v>
                </c:pt>
                <c:pt idx="311">
                  <c:v>2.197368</c:v>
                </c:pt>
                <c:pt idx="312">
                  <c:v>2.2040709999999999</c:v>
                </c:pt>
                <c:pt idx="313">
                  <c:v>2.2156689999999961</c:v>
                </c:pt>
                <c:pt idx="314">
                  <c:v>2.2239629999999999</c:v>
                </c:pt>
                <c:pt idx="315">
                  <c:v>2.2515830000000001</c:v>
                </c:pt>
                <c:pt idx="316">
                  <c:v>2.2620369999999999</c:v>
                </c:pt>
                <c:pt idx="317">
                  <c:v>2.2651560000000002</c:v>
                </c:pt>
                <c:pt idx="318">
                  <c:v>2.2682020000000001</c:v>
                </c:pt>
                <c:pt idx="319">
                  <c:v>2.2812920000000001</c:v>
                </c:pt>
                <c:pt idx="320">
                  <c:v>2.2853950000000012</c:v>
                </c:pt>
                <c:pt idx="321">
                  <c:v>2.292516</c:v>
                </c:pt>
                <c:pt idx="322">
                  <c:v>2.3111729999999966</c:v>
                </c:pt>
                <c:pt idx="323">
                  <c:v>2.3149609999999967</c:v>
                </c:pt>
                <c:pt idx="324">
                  <c:v>2.332210999999996</c:v>
                </c:pt>
                <c:pt idx="325">
                  <c:v>2.3365099999999961</c:v>
                </c:pt>
                <c:pt idx="326">
                  <c:v>2.3436509999999977</c:v>
                </c:pt>
                <c:pt idx="327">
                  <c:v>2.3451599999999977</c:v>
                </c:pt>
                <c:pt idx="328">
                  <c:v>2.3491040000000001</c:v>
                </c:pt>
                <c:pt idx="329">
                  <c:v>2.3796499999999932</c:v>
                </c:pt>
                <c:pt idx="330">
                  <c:v>2.3912579999999957</c:v>
                </c:pt>
                <c:pt idx="331">
                  <c:v>2.3942579999999967</c:v>
                </c:pt>
                <c:pt idx="332">
                  <c:v>2.4026009999999967</c:v>
                </c:pt>
                <c:pt idx="333">
                  <c:v>2.405993</c:v>
                </c:pt>
                <c:pt idx="334">
                  <c:v>2.4116809999999966</c:v>
                </c:pt>
                <c:pt idx="335">
                  <c:v>2.4208699999999967</c:v>
                </c:pt>
                <c:pt idx="336">
                  <c:v>2.4364759999999932</c:v>
                </c:pt>
                <c:pt idx="337">
                  <c:v>2.4424039999999967</c:v>
                </c:pt>
                <c:pt idx="338">
                  <c:v>2.4617040000000001</c:v>
                </c:pt>
                <c:pt idx="339">
                  <c:v>2.470634</c:v>
                </c:pt>
                <c:pt idx="340">
                  <c:v>2.4741300000000002</c:v>
                </c:pt>
                <c:pt idx="341">
                  <c:v>2.4826949999999997</c:v>
                </c:pt>
                <c:pt idx="342">
                  <c:v>2.494421</c:v>
                </c:pt>
                <c:pt idx="343">
                  <c:v>2.4979239999999998</c:v>
                </c:pt>
                <c:pt idx="344">
                  <c:v>2.5044010000000001</c:v>
                </c:pt>
                <c:pt idx="345">
                  <c:v>2.5173199999999998</c:v>
                </c:pt>
                <c:pt idx="346">
                  <c:v>2.5393749999999997</c:v>
                </c:pt>
                <c:pt idx="347">
                  <c:v>2.5476930000000002</c:v>
                </c:pt>
                <c:pt idx="348">
                  <c:v>2.5609820000000001</c:v>
                </c:pt>
                <c:pt idx="349">
                  <c:v>2.5638070000000002</c:v>
                </c:pt>
                <c:pt idx="350">
                  <c:v>2.5671270000000046</c:v>
                </c:pt>
                <c:pt idx="351">
                  <c:v>2.584057</c:v>
                </c:pt>
                <c:pt idx="352">
                  <c:v>2.5883400000000001</c:v>
                </c:pt>
                <c:pt idx="353">
                  <c:v>2.5930119999999999</c:v>
                </c:pt>
                <c:pt idx="354">
                  <c:v>2.6261369999999999</c:v>
                </c:pt>
                <c:pt idx="355">
                  <c:v>2.6335609999999998</c:v>
                </c:pt>
                <c:pt idx="356">
                  <c:v>2.6375660000000001</c:v>
                </c:pt>
                <c:pt idx="357">
                  <c:v>2.6490559999999967</c:v>
                </c:pt>
                <c:pt idx="358">
                  <c:v>2.6529589999999961</c:v>
                </c:pt>
                <c:pt idx="359">
                  <c:v>2.6559599999999977</c:v>
                </c:pt>
                <c:pt idx="360">
                  <c:v>2.6687230000000035</c:v>
                </c:pt>
                <c:pt idx="361">
                  <c:v>2.673327000000004</c:v>
                </c:pt>
                <c:pt idx="362">
                  <c:v>2.6945329999999998</c:v>
                </c:pt>
                <c:pt idx="363">
                  <c:v>2.708396000000004</c:v>
                </c:pt>
                <c:pt idx="364">
                  <c:v>2.7114419999999977</c:v>
                </c:pt>
                <c:pt idx="365">
                  <c:v>2.718718</c:v>
                </c:pt>
                <c:pt idx="366">
                  <c:v>2.722321000000004</c:v>
                </c:pt>
                <c:pt idx="367">
                  <c:v>2.7254779999999998</c:v>
                </c:pt>
                <c:pt idx="368">
                  <c:v>2.7321909999999998</c:v>
                </c:pt>
                <c:pt idx="369">
                  <c:v>2.748774000000004</c:v>
                </c:pt>
                <c:pt idx="370">
                  <c:v>2.7578549999999997</c:v>
                </c:pt>
                <c:pt idx="371">
                  <c:v>2.7738309999999999</c:v>
                </c:pt>
                <c:pt idx="372">
                  <c:v>2.7827730000000002</c:v>
                </c:pt>
                <c:pt idx="373">
                  <c:v>2.7861449999999999</c:v>
                </c:pt>
                <c:pt idx="374">
                  <c:v>2.7902960000000001</c:v>
                </c:pt>
                <c:pt idx="375">
                  <c:v>2.7995079999999999</c:v>
                </c:pt>
                <c:pt idx="376">
                  <c:v>2.8052249999999987</c:v>
                </c:pt>
                <c:pt idx="377">
                  <c:v>2.8098369999999977</c:v>
                </c:pt>
                <c:pt idx="378">
                  <c:v>2.8346029999999955</c:v>
                </c:pt>
                <c:pt idx="379">
                  <c:v>2.8539970000000001</c:v>
                </c:pt>
                <c:pt idx="380">
                  <c:v>2.8592209999999967</c:v>
                </c:pt>
                <c:pt idx="381">
                  <c:v>2.860611</c:v>
                </c:pt>
                <c:pt idx="382">
                  <c:v>2.8611930000000001</c:v>
                </c:pt>
                <c:pt idx="383">
                  <c:v>2.8633769999999998</c:v>
                </c:pt>
                <c:pt idx="384">
                  <c:v>2.8714059999999932</c:v>
                </c:pt>
                <c:pt idx="385">
                  <c:v>2.8772919999999997</c:v>
                </c:pt>
                <c:pt idx="386">
                  <c:v>2.9001749999999999</c:v>
                </c:pt>
                <c:pt idx="387">
                  <c:v>2.9298219999999997</c:v>
                </c:pt>
                <c:pt idx="388">
                  <c:v>2.9640089999999977</c:v>
                </c:pt>
                <c:pt idx="389">
                  <c:v>2.9692779999999988</c:v>
                </c:pt>
                <c:pt idx="390">
                  <c:v>2.9716359999999966</c:v>
                </c:pt>
                <c:pt idx="391">
                  <c:v>2.9735399999999998</c:v>
                </c:pt>
                <c:pt idx="392">
                  <c:v>2.9774149999999997</c:v>
                </c:pt>
                <c:pt idx="393">
                  <c:v>2.9891809999999999</c:v>
                </c:pt>
                <c:pt idx="394">
                  <c:v>3.0136229999999977</c:v>
                </c:pt>
                <c:pt idx="395">
                  <c:v>3.0263870000000002</c:v>
                </c:pt>
                <c:pt idx="396">
                  <c:v>3.0286879999999998</c:v>
                </c:pt>
                <c:pt idx="397">
                  <c:v>3.0301779999999998</c:v>
                </c:pt>
                <c:pt idx="398">
                  <c:v>3.0345339999999998</c:v>
                </c:pt>
                <c:pt idx="399">
                  <c:v>3.0365439999999961</c:v>
                </c:pt>
                <c:pt idx="400">
                  <c:v>3.045188</c:v>
                </c:pt>
                <c:pt idx="401">
                  <c:v>3.0518229999999966</c:v>
                </c:pt>
                <c:pt idx="402">
                  <c:v>3.0626340000000001</c:v>
                </c:pt>
                <c:pt idx="403">
                  <c:v>3.0826519999999977</c:v>
                </c:pt>
                <c:pt idx="404">
                  <c:v>3.0868169999999977</c:v>
                </c:pt>
                <c:pt idx="405">
                  <c:v>3.0924149999999977</c:v>
                </c:pt>
                <c:pt idx="406">
                  <c:v>3.1058119999999998</c:v>
                </c:pt>
                <c:pt idx="407">
                  <c:v>3.1107149999999999</c:v>
                </c:pt>
                <c:pt idx="408">
                  <c:v>3.1258300000000001</c:v>
                </c:pt>
                <c:pt idx="409">
                  <c:v>3.1319309999999998</c:v>
                </c:pt>
                <c:pt idx="410">
                  <c:v>3.1509140000000002</c:v>
                </c:pt>
                <c:pt idx="411">
                  <c:v>3.1726249999999987</c:v>
                </c:pt>
                <c:pt idx="412">
                  <c:v>3.1758189999999966</c:v>
                </c:pt>
                <c:pt idx="413">
                  <c:v>3.1804230000000002</c:v>
                </c:pt>
                <c:pt idx="414">
                  <c:v>3.1897030000000002</c:v>
                </c:pt>
                <c:pt idx="415">
                  <c:v>3.1918539999999966</c:v>
                </c:pt>
                <c:pt idx="416">
                  <c:v>3.1936599999999977</c:v>
                </c:pt>
                <c:pt idx="417">
                  <c:v>3.2011940000000041</c:v>
                </c:pt>
                <c:pt idx="418">
                  <c:v>3.2127999999999997</c:v>
                </c:pt>
                <c:pt idx="419">
                  <c:v>3.236974</c:v>
                </c:pt>
                <c:pt idx="420">
                  <c:v>3.2539419999999999</c:v>
                </c:pt>
                <c:pt idx="421">
                  <c:v>3.257428</c:v>
                </c:pt>
                <c:pt idx="422">
                  <c:v>3.25989</c:v>
                </c:pt>
                <c:pt idx="423">
                  <c:v>3.2664270000000002</c:v>
                </c:pt>
                <c:pt idx="424">
                  <c:v>3.2724529999999961</c:v>
                </c:pt>
                <c:pt idx="425">
                  <c:v>3.2797419999999997</c:v>
                </c:pt>
                <c:pt idx="426">
                  <c:v>3.2846700000000002</c:v>
                </c:pt>
                <c:pt idx="427">
                  <c:v>3.3063729999999967</c:v>
                </c:pt>
                <c:pt idx="428">
                  <c:v>3.3187039999999977</c:v>
                </c:pt>
                <c:pt idx="429">
                  <c:v>3.325377</c:v>
                </c:pt>
                <c:pt idx="430">
                  <c:v>3.3282589999999961</c:v>
                </c:pt>
                <c:pt idx="431">
                  <c:v>3.3356309999999967</c:v>
                </c:pt>
                <c:pt idx="432">
                  <c:v>3.3532769999999967</c:v>
                </c:pt>
                <c:pt idx="433">
                  <c:v>3.3660409999999961</c:v>
                </c:pt>
                <c:pt idx="434">
                  <c:v>3.3694949999999997</c:v>
                </c:pt>
                <c:pt idx="435">
                  <c:v>3.3799279999999987</c:v>
                </c:pt>
                <c:pt idx="436">
                  <c:v>3.390101</c:v>
                </c:pt>
                <c:pt idx="437">
                  <c:v>3.401983</c:v>
                </c:pt>
                <c:pt idx="438">
                  <c:v>3.407216</c:v>
                </c:pt>
                <c:pt idx="439">
                  <c:v>3.4143859999999977</c:v>
                </c:pt>
                <c:pt idx="440">
                  <c:v>3.4168499999999931</c:v>
                </c:pt>
                <c:pt idx="441">
                  <c:v>3.4206210000000001</c:v>
                </c:pt>
                <c:pt idx="442">
                  <c:v>3.4470299999999998</c:v>
                </c:pt>
                <c:pt idx="443">
                  <c:v>3.4563059999999961</c:v>
                </c:pt>
                <c:pt idx="444">
                  <c:v>3.4627429999999961</c:v>
                </c:pt>
                <c:pt idx="445">
                  <c:v>3.4667309999999998</c:v>
                </c:pt>
                <c:pt idx="446">
                  <c:v>3.4767519999999967</c:v>
                </c:pt>
                <c:pt idx="447">
                  <c:v>3.4854940000000001</c:v>
                </c:pt>
                <c:pt idx="448">
                  <c:v>3.4996919999999987</c:v>
                </c:pt>
                <c:pt idx="449">
                  <c:v>3.5024889999999966</c:v>
                </c:pt>
                <c:pt idx="450">
                  <c:v>3.5056970000000001</c:v>
                </c:pt>
                <c:pt idx="451">
                  <c:v>3.5270100000000002</c:v>
                </c:pt>
                <c:pt idx="452">
                  <c:v>3.53714</c:v>
                </c:pt>
                <c:pt idx="453">
                  <c:v>3.549506</c:v>
                </c:pt>
                <c:pt idx="454">
                  <c:v>3.553223</c:v>
                </c:pt>
                <c:pt idx="455">
                  <c:v>3.5668499999999961</c:v>
                </c:pt>
                <c:pt idx="456">
                  <c:v>3.574484</c:v>
                </c:pt>
                <c:pt idx="457">
                  <c:v>3.576828999999996</c:v>
                </c:pt>
                <c:pt idx="458">
                  <c:v>3.579777</c:v>
                </c:pt>
                <c:pt idx="459">
                  <c:v>3.5914019999999987</c:v>
                </c:pt>
                <c:pt idx="460">
                  <c:v>3.6115789999999977</c:v>
                </c:pt>
                <c:pt idx="461">
                  <c:v>3.6169929999999977</c:v>
                </c:pt>
                <c:pt idx="462">
                  <c:v>3.6238670000000002</c:v>
                </c:pt>
                <c:pt idx="463">
                  <c:v>3.6256219999999999</c:v>
                </c:pt>
                <c:pt idx="464">
                  <c:v>3.6280320000000001</c:v>
                </c:pt>
                <c:pt idx="465">
                  <c:v>3.642163</c:v>
                </c:pt>
                <c:pt idx="466">
                  <c:v>3.6503549999999998</c:v>
                </c:pt>
                <c:pt idx="467">
                  <c:v>3.6605850000000002</c:v>
                </c:pt>
                <c:pt idx="468">
                  <c:v>3.6652419999999997</c:v>
                </c:pt>
                <c:pt idx="469">
                  <c:v>3.6720399999999978</c:v>
                </c:pt>
                <c:pt idx="470">
                  <c:v>3.683227000000004</c:v>
                </c:pt>
                <c:pt idx="471">
                  <c:v>3.6873020000000012</c:v>
                </c:pt>
                <c:pt idx="472">
                  <c:v>3.6910419999999977</c:v>
                </c:pt>
                <c:pt idx="473">
                  <c:v>3.6966019999999977</c:v>
                </c:pt>
                <c:pt idx="474">
                  <c:v>3.7062930000000001</c:v>
                </c:pt>
                <c:pt idx="475">
                  <c:v>3.7115209999999998</c:v>
                </c:pt>
                <c:pt idx="476">
                  <c:v>3.7178419999999988</c:v>
                </c:pt>
                <c:pt idx="477">
                  <c:v>3.7336309999999999</c:v>
                </c:pt>
                <c:pt idx="478">
                  <c:v>3.7431540000000041</c:v>
                </c:pt>
                <c:pt idx="479">
                  <c:v>3.745072</c:v>
                </c:pt>
                <c:pt idx="480">
                  <c:v>3.7491880000000002</c:v>
                </c:pt>
                <c:pt idx="481">
                  <c:v>3.7630499999999998</c:v>
                </c:pt>
                <c:pt idx="482">
                  <c:v>3.7666079999999997</c:v>
                </c:pt>
                <c:pt idx="483">
                  <c:v>3.7840099999999999</c:v>
                </c:pt>
                <c:pt idx="484">
                  <c:v>3.7889810000000046</c:v>
                </c:pt>
                <c:pt idx="485">
                  <c:v>3.789787000000004</c:v>
                </c:pt>
                <c:pt idx="486">
                  <c:v>3.7914499999999967</c:v>
                </c:pt>
                <c:pt idx="487">
                  <c:v>3.8057089999999967</c:v>
                </c:pt>
                <c:pt idx="488">
                  <c:v>3.811740999999996</c:v>
                </c:pt>
                <c:pt idx="489">
                  <c:v>3.8211549999999987</c:v>
                </c:pt>
                <c:pt idx="490">
                  <c:v>3.8471600000000001</c:v>
                </c:pt>
                <c:pt idx="491">
                  <c:v>3.8541419999999977</c:v>
                </c:pt>
                <c:pt idx="492">
                  <c:v>3.8646609999999977</c:v>
                </c:pt>
                <c:pt idx="493">
                  <c:v>3.8808599999999966</c:v>
                </c:pt>
                <c:pt idx="494">
                  <c:v>3.8892219999999997</c:v>
                </c:pt>
                <c:pt idx="495">
                  <c:v>3.8925519999999967</c:v>
                </c:pt>
                <c:pt idx="496">
                  <c:v>3.8996329999999961</c:v>
                </c:pt>
                <c:pt idx="497">
                  <c:v>3.9079600000000001</c:v>
                </c:pt>
                <c:pt idx="498">
                  <c:v>3.9140099999999967</c:v>
                </c:pt>
                <c:pt idx="499">
                  <c:v>3.9246810000000001</c:v>
                </c:pt>
                <c:pt idx="500">
                  <c:v>3.9422069999999967</c:v>
                </c:pt>
                <c:pt idx="501">
                  <c:v>3.946231</c:v>
                </c:pt>
                <c:pt idx="502">
                  <c:v>3.9540459999999946</c:v>
                </c:pt>
                <c:pt idx="503">
                  <c:v>3.9603130000000002</c:v>
                </c:pt>
                <c:pt idx="504">
                  <c:v>3.9663149999999998</c:v>
                </c:pt>
                <c:pt idx="505">
                  <c:v>3.9723199999999967</c:v>
                </c:pt>
                <c:pt idx="506">
                  <c:v>3.979994</c:v>
                </c:pt>
                <c:pt idx="507">
                  <c:v>3.9928949999999968</c:v>
                </c:pt>
                <c:pt idx="508">
                  <c:v>4.003349000000008</c:v>
                </c:pt>
                <c:pt idx="509">
                  <c:v>4.0197789999999998</c:v>
                </c:pt>
                <c:pt idx="510">
                  <c:v>4.0241509999999865</c:v>
                </c:pt>
                <c:pt idx="511">
                  <c:v>4.0396610000000113</c:v>
                </c:pt>
                <c:pt idx="512">
                  <c:v>4.0438900000000002</c:v>
                </c:pt>
                <c:pt idx="513">
                  <c:v>4.0582630000000082</c:v>
                </c:pt>
                <c:pt idx="514">
                  <c:v>4.0690480000000004</c:v>
                </c:pt>
                <c:pt idx="515">
                  <c:v>4.0762490000000122</c:v>
                </c:pt>
                <c:pt idx="516">
                  <c:v>4.0806089999999999</c:v>
                </c:pt>
                <c:pt idx="517">
                  <c:v>4.0838390000000002</c:v>
                </c:pt>
                <c:pt idx="518">
                  <c:v>4.0950249999999926</c:v>
                </c:pt>
                <c:pt idx="519">
                  <c:v>4.0986979999999997</c:v>
                </c:pt>
                <c:pt idx="520">
                  <c:v>4.1125049999999854</c:v>
                </c:pt>
                <c:pt idx="521">
                  <c:v>4.1174599999999932</c:v>
                </c:pt>
                <c:pt idx="522">
                  <c:v>4.1419569999999917</c:v>
                </c:pt>
                <c:pt idx="523">
                  <c:v>4.1492410000000071</c:v>
                </c:pt>
                <c:pt idx="524">
                  <c:v>4.1538809999999904</c:v>
                </c:pt>
                <c:pt idx="525">
                  <c:v>4.156282</c:v>
                </c:pt>
                <c:pt idx="526">
                  <c:v>4.1628459999999885</c:v>
                </c:pt>
                <c:pt idx="527">
                  <c:v>4.1774039999999975</c:v>
                </c:pt>
                <c:pt idx="528">
                  <c:v>4.1829439999999956</c:v>
                </c:pt>
                <c:pt idx="529">
                  <c:v>4.1901359999999865</c:v>
                </c:pt>
                <c:pt idx="530">
                  <c:v>4.2018219999999999</c:v>
                </c:pt>
                <c:pt idx="531">
                  <c:v>4.2120280000000001</c:v>
                </c:pt>
                <c:pt idx="532">
                  <c:v>4.218744</c:v>
                </c:pt>
                <c:pt idx="533">
                  <c:v>4.2239349999999884</c:v>
                </c:pt>
                <c:pt idx="534">
                  <c:v>4.226102</c:v>
                </c:pt>
                <c:pt idx="535">
                  <c:v>4.2297409999999998</c:v>
                </c:pt>
                <c:pt idx="536">
                  <c:v>4.2519270000000002</c:v>
                </c:pt>
                <c:pt idx="537">
                  <c:v>4.2600749999999916</c:v>
                </c:pt>
                <c:pt idx="538">
                  <c:v>4.274705</c:v>
                </c:pt>
                <c:pt idx="539">
                  <c:v>4.288208000000008</c:v>
                </c:pt>
                <c:pt idx="540">
                  <c:v>4.2915460000000003</c:v>
                </c:pt>
                <c:pt idx="541">
                  <c:v>4.3016909999999999</c:v>
                </c:pt>
                <c:pt idx="542">
                  <c:v>4.3041929999999926</c:v>
                </c:pt>
                <c:pt idx="543">
                  <c:v>4.3068910000000002</c:v>
                </c:pt>
                <c:pt idx="544">
                  <c:v>4.3142049999999914</c:v>
                </c:pt>
                <c:pt idx="545">
                  <c:v>4.3312030000000092</c:v>
                </c:pt>
                <c:pt idx="546">
                  <c:v>4.3431139999999955</c:v>
                </c:pt>
                <c:pt idx="547">
                  <c:v>4.3467019999999996</c:v>
                </c:pt>
                <c:pt idx="548">
                  <c:v>4.3554569999999933</c:v>
                </c:pt>
                <c:pt idx="549">
                  <c:v>4.3585969999999916</c:v>
                </c:pt>
                <c:pt idx="550">
                  <c:v>4.3704700000000001</c:v>
                </c:pt>
                <c:pt idx="551">
                  <c:v>4.3732259999999998</c:v>
                </c:pt>
                <c:pt idx="552">
                  <c:v>4.3762850000000002</c:v>
                </c:pt>
                <c:pt idx="553">
                  <c:v>4.3844409999999945</c:v>
                </c:pt>
                <c:pt idx="554">
                  <c:v>4.415616</c:v>
                </c:pt>
                <c:pt idx="555">
                  <c:v>4.4205610000000002</c:v>
                </c:pt>
                <c:pt idx="556">
                  <c:v>4.4244389999999916</c:v>
                </c:pt>
                <c:pt idx="557">
                  <c:v>4.427359</c:v>
                </c:pt>
                <c:pt idx="558">
                  <c:v>4.435187</c:v>
                </c:pt>
                <c:pt idx="559">
                  <c:v>4.450437</c:v>
                </c:pt>
                <c:pt idx="560">
                  <c:v>4.455317</c:v>
                </c:pt>
                <c:pt idx="561">
                  <c:v>4.4662050000000004</c:v>
                </c:pt>
                <c:pt idx="562">
                  <c:v>4.4804209999999998</c:v>
                </c:pt>
                <c:pt idx="563">
                  <c:v>4.4877450000000003</c:v>
                </c:pt>
                <c:pt idx="564">
                  <c:v>4.4912020000000092</c:v>
                </c:pt>
                <c:pt idx="565">
                  <c:v>4.492235</c:v>
                </c:pt>
                <c:pt idx="566">
                  <c:v>4.493417</c:v>
                </c:pt>
                <c:pt idx="567">
                  <c:v>4.4965080000000004</c:v>
                </c:pt>
                <c:pt idx="568">
                  <c:v>4.5191610000000004</c:v>
                </c:pt>
                <c:pt idx="569">
                  <c:v>4.5346250000000001</c:v>
                </c:pt>
                <c:pt idx="570">
                  <c:v>4.5404839999999975</c:v>
                </c:pt>
                <c:pt idx="571">
                  <c:v>4.5447689999999996</c:v>
                </c:pt>
                <c:pt idx="572">
                  <c:v>4.5516660000000071</c:v>
                </c:pt>
                <c:pt idx="573">
                  <c:v>4.5578620000000001</c:v>
                </c:pt>
                <c:pt idx="574">
                  <c:v>4.5669959999999916</c:v>
                </c:pt>
                <c:pt idx="575">
                  <c:v>4.5751799999999996</c:v>
                </c:pt>
                <c:pt idx="576">
                  <c:v>4.5793020000000082</c:v>
                </c:pt>
                <c:pt idx="577">
                  <c:v>4.6003780000000001</c:v>
                </c:pt>
                <c:pt idx="578">
                  <c:v>4.6036669999999997</c:v>
                </c:pt>
                <c:pt idx="579">
                  <c:v>4.6113149999999914</c:v>
                </c:pt>
                <c:pt idx="580">
                  <c:v>4.6148749999999854</c:v>
                </c:pt>
                <c:pt idx="581">
                  <c:v>4.6193239999999998</c:v>
                </c:pt>
                <c:pt idx="582">
                  <c:v>4.6330640000000001</c:v>
                </c:pt>
                <c:pt idx="583">
                  <c:v>4.6369600000000002</c:v>
                </c:pt>
                <c:pt idx="584">
                  <c:v>4.6419269999999955</c:v>
                </c:pt>
                <c:pt idx="585">
                  <c:v>4.6579999999999933</c:v>
                </c:pt>
                <c:pt idx="586">
                  <c:v>4.6674679999999933</c:v>
                </c:pt>
                <c:pt idx="587">
                  <c:v>4.6703640000000002</c:v>
                </c:pt>
                <c:pt idx="588">
                  <c:v>4.6736360000000001</c:v>
                </c:pt>
                <c:pt idx="589">
                  <c:v>4.6860609999999996</c:v>
                </c:pt>
                <c:pt idx="590">
                  <c:v>4.6930329999999945</c:v>
                </c:pt>
                <c:pt idx="591">
                  <c:v>4.7138609999999996</c:v>
                </c:pt>
                <c:pt idx="592">
                  <c:v>4.7293589999999996</c:v>
                </c:pt>
                <c:pt idx="593">
                  <c:v>4.7338889999999996</c:v>
                </c:pt>
                <c:pt idx="594">
                  <c:v>4.7368959999999998</c:v>
                </c:pt>
                <c:pt idx="595">
                  <c:v>4.7486139999999999</c:v>
                </c:pt>
                <c:pt idx="596">
                  <c:v>4.7585299999999995</c:v>
                </c:pt>
                <c:pt idx="597">
                  <c:v>4.7645679999999926</c:v>
                </c:pt>
                <c:pt idx="598">
                  <c:v>4.7739089999999997</c:v>
                </c:pt>
                <c:pt idx="599">
                  <c:v>4.7869099999999998</c:v>
                </c:pt>
                <c:pt idx="600">
                  <c:v>4.8000739999999995</c:v>
                </c:pt>
                <c:pt idx="601">
                  <c:v>4.8026070000000001</c:v>
                </c:pt>
                <c:pt idx="602">
                  <c:v>4.8095970000000001</c:v>
                </c:pt>
                <c:pt idx="603">
                  <c:v>4.8187660000000001</c:v>
                </c:pt>
                <c:pt idx="604">
                  <c:v>4.8278619999999917</c:v>
                </c:pt>
                <c:pt idx="605">
                  <c:v>4.8316470000000091</c:v>
                </c:pt>
                <c:pt idx="606">
                  <c:v>4.8351379999999926</c:v>
                </c:pt>
                <c:pt idx="607">
                  <c:v>4.8485420000000001</c:v>
                </c:pt>
                <c:pt idx="608">
                  <c:v>4.8696200000000003</c:v>
                </c:pt>
                <c:pt idx="609">
                  <c:v>4.8740610000000002</c:v>
                </c:pt>
                <c:pt idx="610">
                  <c:v>4.8761890000000001</c:v>
                </c:pt>
                <c:pt idx="611">
                  <c:v>4.8811349999999916</c:v>
                </c:pt>
                <c:pt idx="612">
                  <c:v>4.8909119999999904</c:v>
                </c:pt>
                <c:pt idx="613">
                  <c:v>4.9035719999999996</c:v>
                </c:pt>
                <c:pt idx="614">
                  <c:v>4.9144410000000001</c:v>
                </c:pt>
                <c:pt idx="615">
                  <c:v>4.9286009999999996</c:v>
                </c:pt>
                <c:pt idx="616">
                  <c:v>4.9348660000000004</c:v>
                </c:pt>
                <c:pt idx="617">
                  <c:v>4.9438269999999997</c:v>
                </c:pt>
                <c:pt idx="618">
                  <c:v>4.9493119999999999</c:v>
                </c:pt>
                <c:pt idx="619">
                  <c:v>4.9623470000000003</c:v>
                </c:pt>
                <c:pt idx="620">
                  <c:v>4.9666199999999998</c:v>
                </c:pt>
                <c:pt idx="621">
                  <c:v>4.9696230000000092</c:v>
                </c:pt>
                <c:pt idx="622">
                  <c:v>4.9748469999999996</c:v>
                </c:pt>
                <c:pt idx="623">
                  <c:v>4.9807240000000004</c:v>
                </c:pt>
                <c:pt idx="624">
                  <c:v>4.9981780000000002</c:v>
                </c:pt>
                <c:pt idx="625">
                  <c:v>5.0074309999999933</c:v>
                </c:pt>
                <c:pt idx="626">
                  <c:v>5.0155809999999885</c:v>
                </c:pt>
                <c:pt idx="627">
                  <c:v>5.0291269999999955</c:v>
                </c:pt>
                <c:pt idx="628">
                  <c:v>5.0331380000000001</c:v>
                </c:pt>
                <c:pt idx="629">
                  <c:v>5.0454359999999916</c:v>
                </c:pt>
                <c:pt idx="630">
                  <c:v>5.0500230000000004</c:v>
                </c:pt>
                <c:pt idx="631">
                  <c:v>5.0588859999999913</c:v>
                </c:pt>
                <c:pt idx="632">
                  <c:v>5.0658809999999885</c:v>
                </c:pt>
                <c:pt idx="633">
                  <c:v>5.0850569999999955</c:v>
                </c:pt>
                <c:pt idx="634">
                  <c:v>5.0902640000000003</c:v>
                </c:pt>
                <c:pt idx="635">
                  <c:v>5.0960690000000071</c:v>
                </c:pt>
                <c:pt idx="636">
                  <c:v>5.1038230000000002</c:v>
                </c:pt>
                <c:pt idx="637">
                  <c:v>5.1095549999999914</c:v>
                </c:pt>
                <c:pt idx="638">
                  <c:v>5.1142799999999955</c:v>
                </c:pt>
                <c:pt idx="639">
                  <c:v>5.1295129999999913</c:v>
                </c:pt>
                <c:pt idx="640">
                  <c:v>5.1339379999999926</c:v>
                </c:pt>
                <c:pt idx="641">
                  <c:v>5.1439089999999945</c:v>
                </c:pt>
                <c:pt idx="642">
                  <c:v>5.1474649999999933</c:v>
                </c:pt>
                <c:pt idx="643">
                  <c:v>5.1682730000000001</c:v>
                </c:pt>
                <c:pt idx="644">
                  <c:v>5.1750090000000002</c:v>
                </c:pt>
                <c:pt idx="645">
                  <c:v>5.1846569999999916</c:v>
                </c:pt>
                <c:pt idx="646">
                  <c:v>5.1907420000000002</c:v>
                </c:pt>
                <c:pt idx="647">
                  <c:v>5.1977239999999965</c:v>
                </c:pt>
                <c:pt idx="648">
                  <c:v>5.2019450000000003</c:v>
                </c:pt>
                <c:pt idx="649">
                  <c:v>5.2090259999999997</c:v>
                </c:pt>
                <c:pt idx="650">
                  <c:v>5.214893</c:v>
                </c:pt>
                <c:pt idx="651">
                  <c:v>5.2184480000000004</c:v>
                </c:pt>
                <c:pt idx="652">
                  <c:v>5.2354599999999998</c:v>
                </c:pt>
                <c:pt idx="653">
                  <c:v>5.2493490000000103</c:v>
                </c:pt>
                <c:pt idx="654">
                  <c:v>5.2525559999999913</c:v>
                </c:pt>
                <c:pt idx="655">
                  <c:v>5.2607730000000004</c:v>
                </c:pt>
                <c:pt idx="656">
                  <c:v>5.2662190000000004</c:v>
                </c:pt>
                <c:pt idx="657">
                  <c:v>5.2728099999999998</c:v>
                </c:pt>
                <c:pt idx="658">
                  <c:v>5.2784979999999999</c:v>
                </c:pt>
                <c:pt idx="659">
                  <c:v>5.2862169999999997</c:v>
                </c:pt>
                <c:pt idx="660">
                  <c:v>5.2980960000000001</c:v>
                </c:pt>
                <c:pt idx="661">
                  <c:v>5.3033049999999955</c:v>
                </c:pt>
                <c:pt idx="662">
                  <c:v>5.3149749999999854</c:v>
                </c:pt>
                <c:pt idx="663">
                  <c:v>5.3208369999999885</c:v>
                </c:pt>
                <c:pt idx="664">
                  <c:v>5.3248259999999865</c:v>
                </c:pt>
                <c:pt idx="665">
                  <c:v>5.3389499999999996</c:v>
                </c:pt>
                <c:pt idx="666">
                  <c:v>5.3455779999999926</c:v>
                </c:pt>
                <c:pt idx="667">
                  <c:v>5.3528949999999913</c:v>
                </c:pt>
                <c:pt idx="668">
                  <c:v>5.3684819999999913</c:v>
                </c:pt>
                <c:pt idx="669">
                  <c:v>5.3714810000000002</c:v>
                </c:pt>
                <c:pt idx="670">
                  <c:v>5.377275</c:v>
                </c:pt>
                <c:pt idx="671">
                  <c:v>5.3920519999999916</c:v>
                </c:pt>
                <c:pt idx="672">
                  <c:v>5.3974089999999926</c:v>
                </c:pt>
                <c:pt idx="673">
                  <c:v>5.402304</c:v>
                </c:pt>
                <c:pt idx="674">
                  <c:v>5.4094519999999999</c:v>
                </c:pt>
                <c:pt idx="675">
                  <c:v>5.4156019999999998</c:v>
                </c:pt>
                <c:pt idx="676">
                  <c:v>5.4362700000000093</c:v>
                </c:pt>
                <c:pt idx="677">
                  <c:v>5.4435849999999926</c:v>
                </c:pt>
                <c:pt idx="678">
                  <c:v>5.4478819999999955</c:v>
                </c:pt>
                <c:pt idx="679">
                  <c:v>5.4594269999999998</c:v>
                </c:pt>
                <c:pt idx="680">
                  <c:v>5.4662230000000092</c:v>
                </c:pt>
                <c:pt idx="681">
                  <c:v>5.471794000000008</c:v>
                </c:pt>
                <c:pt idx="682">
                  <c:v>5.4746759999999997</c:v>
                </c:pt>
                <c:pt idx="683">
                  <c:v>5.4835969999999996</c:v>
                </c:pt>
                <c:pt idx="684">
                  <c:v>5.5005670000000002</c:v>
                </c:pt>
                <c:pt idx="685">
                  <c:v>5.5118119999999955</c:v>
                </c:pt>
                <c:pt idx="686">
                  <c:v>5.5164819999999946</c:v>
                </c:pt>
                <c:pt idx="687">
                  <c:v>5.5222879999999916</c:v>
                </c:pt>
                <c:pt idx="688">
                  <c:v>5.5343090000000004</c:v>
                </c:pt>
                <c:pt idx="689">
                  <c:v>5.5372709999999996</c:v>
                </c:pt>
                <c:pt idx="690">
                  <c:v>5.5409739999999985</c:v>
                </c:pt>
                <c:pt idx="691">
                  <c:v>5.5478499999999995</c:v>
                </c:pt>
                <c:pt idx="692">
                  <c:v>5.5685169999999866</c:v>
                </c:pt>
                <c:pt idx="693">
                  <c:v>5.5805699999999998</c:v>
                </c:pt>
                <c:pt idx="694">
                  <c:v>5.5833490000000081</c:v>
                </c:pt>
                <c:pt idx="695">
                  <c:v>5.587161</c:v>
                </c:pt>
                <c:pt idx="696">
                  <c:v>5.5985859999999885</c:v>
                </c:pt>
                <c:pt idx="697">
                  <c:v>5.6035169999999885</c:v>
                </c:pt>
                <c:pt idx="698">
                  <c:v>5.611999</c:v>
                </c:pt>
                <c:pt idx="699">
                  <c:v>5.6226549999999884</c:v>
                </c:pt>
                <c:pt idx="700">
                  <c:v>5.6261919999999916</c:v>
                </c:pt>
                <c:pt idx="701">
                  <c:v>5.6421309999999885</c:v>
                </c:pt>
                <c:pt idx="702">
                  <c:v>5.6505829999999904</c:v>
                </c:pt>
                <c:pt idx="703">
                  <c:v>5.6535919999999926</c:v>
                </c:pt>
                <c:pt idx="704">
                  <c:v>5.6601739999999916</c:v>
                </c:pt>
                <c:pt idx="705">
                  <c:v>5.6688219999999916</c:v>
                </c:pt>
                <c:pt idx="706">
                  <c:v>5.6799839999999975</c:v>
                </c:pt>
                <c:pt idx="707">
                  <c:v>5.6856210000000003</c:v>
                </c:pt>
                <c:pt idx="708">
                  <c:v>5.6906349999999915</c:v>
                </c:pt>
                <c:pt idx="709">
                  <c:v>5.6977559999999885</c:v>
                </c:pt>
                <c:pt idx="710">
                  <c:v>5.7098310000000003</c:v>
                </c:pt>
                <c:pt idx="711">
                  <c:v>5.7191739999999998</c:v>
                </c:pt>
                <c:pt idx="712">
                  <c:v>5.7230259999999955</c:v>
                </c:pt>
                <c:pt idx="713">
                  <c:v>5.7320149999999916</c:v>
                </c:pt>
                <c:pt idx="714">
                  <c:v>5.7382059999999999</c:v>
                </c:pt>
                <c:pt idx="715">
                  <c:v>5.7562170000000004</c:v>
                </c:pt>
                <c:pt idx="716">
                  <c:v>5.7594510000000003</c:v>
                </c:pt>
                <c:pt idx="717">
                  <c:v>5.7626139999999975</c:v>
                </c:pt>
                <c:pt idx="718">
                  <c:v>5.7740549999999926</c:v>
                </c:pt>
                <c:pt idx="719">
                  <c:v>5.7890199999999998</c:v>
                </c:pt>
                <c:pt idx="720">
                  <c:v>5.7923960000000001</c:v>
                </c:pt>
                <c:pt idx="721">
                  <c:v>5.7991330000000003</c:v>
                </c:pt>
                <c:pt idx="722">
                  <c:v>5.8034339999999975</c:v>
                </c:pt>
                <c:pt idx="723">
                  <c:v>5.809685</c:v>
                </c:pt>
                <c:pt idx="724">
                  <c:v>5.8259499999999926</c:v>
                </c:pt>
                <c:pt idx="725">
                  <c:v>5.8293270000000001</c:v>
                </c:pt>
                <c:pt idx="726">
                  <c:v>5.8336440000000014</c:v>
                </c:pt>
                <c:pt idx="727">
                  <c:v>5.8395010000000003</c:v>
                </c:pt>
                <c:pt idx="728">
                  <c:v>5.8568369999999916</c:v>
                </c:pt>
                <c:pt idx="729">
                  <c:v>5.8633730000000002</c:v>
                </c:pt>
                <c:pt idx="730">
                  <c:v>5.8678639999999955</c:v>
                </c:pt>
                <c:pt idx="731">
                  <c:v>5.8719520000000003</c:v>
                </c:pt>
                <c:pt idx="732">
                  <c:v>5.8819439999999998</c:v>
                </c:pt>
                <c:pt idx="733">
                  <c:v>5.8949379999999865</c:v>
                </c:pt>
                <c:pt idx="734">
                  <c:v>5.8996849999999945</c:v>
                </c:pt>
                <c:pt idx="735">
                  <c:v>5.9023250000000003</c:v>
                </c:pt>
                <c:pt idx="736">
                  <c:v>5.9125339999999955</c:v>
                </c:pt>
                <c:pt idx="737">
                  <c:v>5.9261049999999926</c:v>
                </c:pt>
                <c:pt idx="738">
                  <c:v>5.9299929999999996</c:v>
                </c:pt>
                <c:pt idx="739">
                  <c:v>5.9316849999999999</c:v>
                </c:pt>
                <c:pt idx="740">
                  <c:v>5.9363730000000103</c:v>
                </c:pt>
                <c:pt idx="741">
                  <c:v>5.9426750000000004</c:v>
                </c:pt>
                <c:pt idx="742">
                  <c:v>5.9574309999999926</c:v>
                </c:pt>
                <c:pt idx="743">
                  <c:v>5.9638809999999927</c:v>
                </c:pt>
                <c:pt idx="744">
                  <c:v>5.9754180000000003</c:v>
                </c:pt>
                <c:pt idx="745">
                  <c:v>5.9798070000000081</c:v>
                </c:pt>
                <c:pt idx="746">
                  <c:v>5.9939839999999975</c:v>
                </c:pt>
                <c:pt idx="747">
                  <c:v>5.9984010000000003</c:v>
                </c:pt>
                <c:pt idx="748">
                  <c:v>6.0031429999999997</c:v>
                </c:pt>
                <c:pt idx="749">
                  <c:v>6.0079189999999913</c:v>
                </c:pt>
                <c:pt idx="750">
                  <c:v>6.0133770000000002</c:v>
                </c:pt>
                <c:pt idx="751">
                  <c:v>6.031371000000008</c:v>
                </c:pt>
                <c:pt idx="752">
                  <c:v>6.0370539999999995</c:v>
                </c:pt>
                <c:pt idx="753">
                  <c:v>6.0406190000000004</c:v>
                </c:pt>
                <c:pt idx="754">
                  <c:v>6.0440949999999933</c:v>
                </c:pt>
                <c:pt idx="755">
                  <c:v>6.0577220000000001</c:v>
                </c:pt>
                <c:pt idx="756">
                  <c:v>6.0604569999999933</c:v>
                </c:pt>
                <c:pt idx="757">
                  <c:v>6.0626509999999945</c:v>
                </c:pt>
                <c:pt idx="758">
                  <c:v>6.0708780000000004</c:v>
                </c:pt>
                <c:pt idx="759">
                  <c:v>6.0764120000000004</c:v>
                </c:pt>
                <c:pt idx="760">
                  <c:v>6.0983739999999997</c:v>
                </c:pt>
                <c:pt idx="761">
                  <c:v>6.1018590000000001</c:v>
                </c:pt>
                <c:pt idx="762">
                  <c:v>6.1041319999999866</c:v>
                </c:pt>
                <c:pt idx="763">
                  <c:v>6.1075329999999886</c:v>
                </c:pt>
                <c:pt idx="764">
                  <c:v>6.1199179999999913</c:v>
                </c:pt>
                <c:pt idx="765">
                  <c:v>6.1249549999999813</c:v>
                </c:pt>
                <c:pt idx="766">
                  <c:v>6.1299609999999927</c:v>
                </c:pt>
                <c:pt idx="767">
                  <c:v>6.1358490000000003</c:v>
                </c:pt>
                <c:pt idx="768">
                  <c:v>6.1409459999999916</c:v>
                </c:pt>
                <c:pt idx="769">
                  <c:v>6.1587959999999926</c:v>
                </c:pt>
                <c:pt idx="770">
                  <c:v>6.1621889999999855</c:v>
                </c:pt>
                <c:pt idx="771">
                  <c:v>6.1646219999999916</c:v>
                </c:pt>
                <c:pt idx="772">
                  <c:v>6.1679889999999853</c:v>
                </c:pt>
                <c:pt idx="773">
                  <c:v>6.1814960000000001</c:v>
                </c:pt>
                <c:pt idx="774">
                  <c:v>6.1887420000000004</c:v>
                </c:pt>
                <c:pt idx="775">
                  <c:v>6.1908279999999927</c:v>
                </c:pt>
                <c:pt idx="776">
                  <c:v>6.1975629999999926</c:v>
                </c:pt>
                <c:pt idx="777">
                  <c:v>6.2018829999999996</c:v>
                </c:pt>
                <c:pt idx="778">
                  <c:v>6.216507</c:v>
                </c:pt>
                <c:pt idx="779">
                  <c:v>6.2193630000000102</c:v>
                </c:pt>
                <c:pt idx="780">
                  <c:v>6.2218859999999916</c:v>
                </c:pt>
                <c:pt idx="781">
                  <c:v>6.2306040000000014</c:v>
                </c:pt>
                <c:pt idx="782">
                  <c:v>6.2470420000000004</c:v>
                </c:pt>
                <c:pt idx="783">
                  <c:v>6.2501629999999997</c:v>
                </c:pt>
                <c:pt idx="784">
                  <c:v>6.26152</c:v>
                </c:pt>
                <c:pt idx="785">
                  <c:v>6.2636079999999996</c:v>
                </c:pt>
                <c:pt idx="786">
                  <c:v>6.2674919999999945</c:v>
                </c:pt>
                <c:pt idx="787">
                  <c:v>6.2824339999999985</c:v>
                </c:pt>
                <c:pt idx="788">
                  <c:v>6.2882600000000082</c:v>
                </c:pt>
                <c:pt idx="789">
                  <c:v>6.2940559999999914</c:v>
                </c:pt>
                <c:pt idx="790">
                  <c:v>6.2964000000000002</c:v>
                </c:pt>
                <c:pt idx="791">
                  <c:v>6.3085699999999996</c:v>
                </c:pt>
                <c:pt idx="792">
                  <c:v>6.3162919999999998</c:v>
                </c:pt>
                <c:pt idx="793">
                  <c:v>6.3195549999999914</c:v>
                </c:pt>
                <c:pt idx="794">
                  <c:v>6.3222819999999933</c:v>
                </c:pt>
                <c:pt idx="795">
                  <c:v>6.3291899999999917</c:v>
                </c:pt>
                <c:pt idx="796">
                  <c:v>6.3529999999999927</c:v>
                </c:pt>
                <c:pt idx="797">
                  <c:v>6.3591819999999926</c:v>
                </c:pt>
                <c:pt idx="798">
                  <c:v>6.3617090000000003</c:v>
                </c:pt>
                <c:pt idx="799">
                  <c:v>6.3645169999999842</c:v>
                </c:pt>
                <c:pt idx="800">
                  <c:v>6.3717000000000024</c:v>
                </c:pt>
                <c:pt idx="801">
                  <c:v>6.3823309999999926</c:v>
                </c:pt>
                <c:pt idx="802">
                  <c:v>6.3862449999999997</c:v>
                </c:pt>
                <c:pt idx="803">
                  <c:v>6.3942169999999914</c:v>
                </c:pt>
                <c:pt idx="804">
                  <c:v>6.4020849999999916</c:v>
                </c:pt>
                <c:pt idx="805">
                  <c:v>6.4140930000000003</c:v>
                </c:pt>
                <c:pt idx="806">
                  <c:v>6.4193680000000102</c:v>
                </c:pt>
                <c:pt idx="807">
                  <c:v>6.4224059999999916</c:v>
                </c:pt>
                <c:pt idx="808">
                  <c:v>6.4275239999999965</c:v>
                </c:pt>
                <c:pt idx="809">
                  <c:v>6.433274000000007</c:v>
                </c:pt>
                <c:pt idx="810">
                  <c:v>6.4396210000000123</c:v>
                </c:pt>
                <c:pt idx="811">
                  <c:v>6.4504580000000002</c:v>
                </c:pt>
                <c:pt idx="812">
                  <c:v>6.454777</c:v>
                </c:pt>
                <c:pt idx="813">
                  <c:v>6.4658490000000004</c:v>
                </c:pt>
                <c:pt idx="814">
                  <c:v>6.4730010000000071</c:v>
                </c:pt>
                <c:pt idx="815">
                  <c:v>6.4783330000000081</c:v>
                </c:pt>
                <c:pt idx="816">
                  <c:v>6.4831909999999997</c:v>
                </c:pt>
                <c:pt idx="817">
                  <c:v>6.4910249999999996</c:v>
                </c:pt>
                <c:pt idx="818">
                  <c:v>6.502618</c:v>
                </c:pt>
                <c:pt idx="819">
                  <c:v>6.5171139999999914</c:v>
                </c:pt>
                <c:pt idx="820">
                  <c:v>6.5205119999999885</c:v>
                </c:pt>
                <c:pt idx="821">
                  <c:v>6.5244009999999903</c:v>
                </c:pt>
                <c:pt idx="822">
                  <c:v>6.5328739999999996</c:v>
                </c:pt>
                <c:pt idx="823">
                  <c:v>6.5386870000000004</c:v>
                </c:pt>
                <c:pt idx="824">
                  <c:v>6.5458210000000001</c:v>
                </c:pt>
                <c:pt idx="825">
                  <c:v>6.5510830000000002</c:v>
                </c:pt>
                <c:pt idx="826">
                  <c:v>6.5562990000000081</c:v>
                </c:pt>
                <c:pt idx="827">
                  <c:v>6.5682039999999997</c:v>
                </c:pt>
                <c:pt idx="828">
                  <c:v>6.5770280000000003</c:v>
                </c:pt>
                <c:pt idx="829">
                  <c:v>6.5816140000000001</c:v>
                </c:pt>
                <c:pt idx="830">
                  <c:v>6.5868190000000002</c:v>
                </c:pt>
                <c:pt idx="831">
                  <c:v>6.5977779999999955</c:v>
                </c:pt>
                <c:pt idx="832">
                  <c:v>6.6018369999999926</c:v>
                </c:pt>
                <c:pt idx="833">
                  <c:v>6.6045459999999885</c:v>
                </c:pt>
                <c:pt idx="834">
                  <c:v>6.6086710000000002</c:v>
                </c:pt>
                <c:pt idx="835">
                  <c:v>6.6165949999999913</c:v>
                </c:pt>
                <c:pt idx="836">
                  <c:v>6.6305099999999975</c:v>
                </c:pt>
                <c:pt idx="837">
                  <c:v>6.6393719999999998</c:v>
                </c:pt>
                <c:pt idx="838">
                  <c:v>6.6423119999999933</c:v>
                </c:pt>
                <c:pt idx="839">
                  <c:v>6.6511399999999945</c:v>
                </c:pt>
                <c:pt idx="840">
                  <c:v>6.6618549999999885</c:v>
                </c:pt>
                <c:pt idx="841">
                  <c:v>6.6663639999999997</c:v>
                </c:pt>
                <c:pt idx="842">
                  <c:v>6.6696059999999955</c:v>
                </c:pt>
                <c:pt idx="843">
                  <c:v>6.6827529999999955</c:v>
                </c:pt>
                <c:pt idx="844">
                  <c:v>6.6953809999999914</c:v>
                </c:pt>
                <c:pt idx="845">
                  <c:v>6.7020809999999926</c:v>
                </c:pt>
                <c:pt idx="846">
                  <c:v>6.7121699999999995</c:v>
                </c:pt>
                <c:pt idx="847">
                  <c:v>6.7157499999999999</c:v>
                </c:pt>
                <c:pt idx="848">
                  <c:v>6.7197110000000002</c:v>
                </c:pt>
                <c:pt idx="849">
                  <c:v>6.725759</c:v>
                </c:pt>
                <c:pt idx="850">
                  <c:v>6.7348189999999946</c:v>
                </c:pt>
                <c:pt idx="851">
                  <c:v>6.7510029999999999</c:v>
                </c:pt>
                <c:pt idx="852">
                  <c:v>6.7601459999999927</c:v>
                </c:pt>
                <c:pt idx="853">
                  <c:v>6.7712920000000123</c:v>
                </c:pt>
                <c:pt idx="854">
                  <c:v>6.7801549999999926</c:v>
                </c:pt>
                <c:pt idx="855">
                  <c:v>6.7876060000000003</c:v>
                </c:pt>
                <c:pt idx="856">
                  <c:v>6.7919910000000003</c:v>
                </c:pt>
                <c:pt idx="857">
                  <c:v>6.7984689999999999</c:v>
                </c:pt>
                <c:pt idx="858">
                  <c:v>6.8125269999999913</c:v>
                </c:pt>
                <c:pt idx="859">
                  <c:v>6.8247489999999926</c:v>
                </c:pt>
                <c:pt idx="860">
                  <c:v>6.8306509999999996</c:v>
                </c:pt>
                <c:pt idx="861">
                  <c:v>6.8346799999999996</c:v>
                </c:pt>
                <c:pt idx="862">
                  <c:v>6.8417500000000002</c:v>
                </c:pt>
                <c:pt idx="863">
                  <c:v>6.8497180000000002</c:v>
                </c:pt>
                <c:pt idx="864">
                  <c:v>6.8548599999999933</c:v>
                </c:pt>
                <c:pt idx="865">
                  <c:v>6.8595660000000001</c:v>
                </c:pt>
                <c:pt idx="866">
                  <c:v>6.8630709999999926</c:v>
                </c:pt>
                <c:pt idx="867">
                  <c:v>6.8711219999999997</c:v>
                </c:pt>
                <c:pt idx="868">
                  <c:v>6.8814539999999997</c:v>
                </c:pt>
                <c:pt idx="869">
                  <c:v>6.8900629999999996</c:v>
                </c:pt>
                <c:pt idx="870">
                  <c:v>6.8942589999999955</c:v>
                </c:pt>
                <c:pt idx="871">
                  <c:v>6.9008139999999996</c:v>
                </c:pt>
                <c:pt idx="872">
                  <c:v>6.9073019999999996</c:v>
                </c:pt>
                <c:pt idx="873">
                  <c:v>6.9106449999999997</c:v>
                </c:pt>
                <c:pt idx="874">
                  <c:v>6.9177139999999975</c:v>
                </c:pt>
                <c:pt idx="875">
                  <c:v>6.9203710000000003</c:v>
                </c:pt>
                <c:pt idx="876">
                  <c:v>6.924391</c:v>
                </c:pt>
                <c:pt idx="877">
                  <c:v>6.938230000000007</c:v>
                </c:pt>
                <c:pt idx="878">
                  <c:v>6.9442050000000002</c:v>
                </c:pt>
                <c:pt idx="879">
                  <c:v>6.9489409999999996</c:v>
                </c:pt>
                <c:pt idx="880">
                  <c:v>6.9544610000000002</c:v>
                </c:pt>
                <c:pt idx="881">
                  <c:v>6.9574039999999995</c:v>
                </c:pt>
                <c:pt idx="882">
                  <c:v>6.9616809999999996</c:v>
                </c:pt>
                <c:pt idx="883">
                  <c:v>6.9682019999999998</c:v>
                </c:pt>
                <c:pt idx="884">
                  <c:v>6.9716090000000133</c:v>
                </c:pt>
                <c:pt idx="885">
                  <c:v>6.9795340000000001</c:v>
                </c:pt>
                <c:pt idx="886">
                  <c:v>6.9863930000000103</c:v>
                </c:pt>
                <c:pt idx="887">
                  <c:v>6.9974410000000002</c:v>
                </c:pt>
                <c:pt idx="888">
                  <c:v>7.0057869999999927</c:v>
                </c:pt>
                <c:pt idx="889">
                  <c:v>7.0102000000000002</c:v>
                </c:pt>
                <c:pt idx="890">
                  <c:v>7.0127990000000002</c:v>
                </c:pt>
                <c:pt idx="891">
                  <c:v>7.018472</c:v>
                </c:pt>
                <c:pt idx="892">
                  <c:v>7.0296320000000003</c:v>
                </c:pt>
                <c:pt idx="893">
                  <c:v>7.0348329999999955</c:v>
                </c:pt>
                <c:pt idx="894">
                  <c:v>7.0460779999999996</c:v>
                </c:pt>
                <c:pt idx="895">
                  <c:v>7.0565530000000001</c:v>
                </c:pt>
                <c:pt idx="896">
                  <c:v>7.0596540000000001</c:v>
                </c:pt>
                <c:pt idx="897">
                  <c:v>7.0667359999999926</c:v>
                </c:pt>
                <c:pt idx="898">
                  <c:v>7.072927</c:v>
                </c:pt>
                <c:pt idx="899">
                  <c:v>7.0753500000000003</c:v>
                </c:pt>
                <c:pt idx="900">
                  <c:v>7.0810890000000004</c:v>
                </c:pt>
                <c:pt idx="901">
                  <c:v>7.0901369999999933</c:v>
                </c:pt>
                <c:pt idx="902">
                  <c:v>7.099933</c:v>
                </c:pt>
                <c:pt idx="903">
                  <c:v>7.1119849999999865</c:v>
                </c:pt>
                <c:pt idx="904">
                  <c:v>7.1185419999999926</c:v>
                </c:pt>
                <c:pt idx="905">
                  <c:v>7.1242499999999955</c:v>
                </c:pt>
                <c:pt idx="906">
                  <c:v>7.1304220000000003</c:v>
                </c:pt>
                <c:pt idx="907">
                  <c:v>7.1350519999999955</c:v>
                </c:pt>
                <c:pt idx="908">
                  <c:v>7.142328</c:v>
                </c:pt>
                <c:pt idx="909">
                  <c:v>7.1573499999999965</c:v>
                </c:pt>
                <c:pt idx="910">
                  <c:v>7.1728039999999975</c:v>
                </c:pt>
                <c:pt idx="911">
                  <c:v>7.1786269999999996</c:v>
                </c:pt>
                <c:pt idx="912">
                  <c:v>7.1862570000000003</c:v>
                </c:pt>
                <c:pt idx="913">
                  <c:v>7.1907829999999926</c:v>
                </c:pt>
                <c:pt idx="914">
                  <c:v>7.1961509999999933</c:v>
                </c:pt>
                <c:pt idx="915">
                  <c:v>7.2024239999999997</c:v>
                </c:pt>
                <c:pt idx="916">
                  <c:v>7.2071849999999884</c:v>
                </c:pt>
                <c:pt idx="917">
                  <c:v>7.215141</c:v>
                </c:pt>
                <c:pt idx="918">
                  <c:v>7.2312510000000092</c:v>
                </c:pt>
                <c:pt idx="919">
                  <c:v>7.2365690000000091</c:v>
                </c:pt>
                <c:pt idx="920">
                  <c:v>7.2445219999999955</c:v>
                </c:pt>
                <c:pt idx="921">
                  <c:v>7.2520910000000001</c:v>
                </c:pt>
                <c:pt idx="922">
                  <c:v>7.2552620000000081</c:v>
                </c:pt>
                <c:pt idx="923">
                  <c:v>7.2624699999999995</c:v>
                </c:pt>
                <c:pt idx="924">
                  <c:v>7.2684299999999995</c:v>
                </c:pt>
                <c:pt idx="925">
                  <c:v>7.2760500000000023</c:v>
                </c:pt>
                <c:pt idx="926">
                  <c:v>7.2853110000000001</c:v>
                </c:pt>
                <c:pt idx="927">
                  <c:v>7.2936480000000081</c:v>
                </c:pt>
                <c:pt idx="928">
                  <c:v>7.2997779999999999</c:v>
                </c:pt>
                <c:pt idx="929">
                  <c:v>7.3029079999999933</c:v>
                </c:pt>
                <c:pt idx="930">
                  <c:v>7.3091280000000003</c:v>
                </c:pt>
                <c:pt idx="931">
                  <c:v>7.3119490000000003</c:v>
                </c:pt>
                <c:pt idx="932">
                  <c:v>7.3185099999999945</c:v>
                </c:pt>
                <c:pt idx="933">
                  <c:v>7.3309470000000001</c:v>
                </c:pt>
                <c:pt idx="934">
                  <c:v>7.3359680000000003</c:v>
                </c:pt>
                <c:pt idx="935">
                  <c:v>7.3415099999999995</c:v>
                </c:pt>
                <c:pt idx="936">
                  <c:v>7.3485199999999926</c:v>
                </c:pt>
                <c:pt idx="937">
                  <c:v>7.3554930000000001</c:v>
                </c:pt>
                <c:pt idx="938">
                  <c:v>7.3579429999999926</c:v>
                </c:pt>
                <c:pt idx="939">
                  <c:v>7.3660809999999914</c:v>
                </c:pt>
                <c:pt idx="940">
                  <c:v>7.3708489999999998</c:v>
                </c:pt>
                <c:pt idx="941">
                  <c:v>7.3772869999999955</c:v>
                </c:pt>
                <c:pt idx="942">
                  <c:v>7.3890849999999926</c:v>
                </c:pt>
                <c:pt idx="943">
                  <c:v>7.3922799999999995</c:v>
                </c:pt>
                <c:pt idx="944">
                  <c:v>7.3959529999999933</c:v>
                </c:pt>
                <c:pt idx="945">
                  <c:v>7.4031459999999996</c:v>
                </c:pt>
                <c:pt idx="946">
                  <c:v>7.4090569999999998</c:v>
                </c:pt>
                <c:pt idx="947">
                  <c:v>7.4125199999999927</c:v>
                </c:pt>
                <c:pt idx="948">
                  <c:v>7.4177520000000001</c:v>
                </c:pt>
                <c:pt idx="949">
                  <c:v>7.4218039999999998</c:v>
                </c:pt>
                <c:pt idx="950">
                  <c:v>7.4260250000000001</c:v>
                </c:pt>
                <c:pt idx="951">
                  <c:v>7.4349910000000001</c:v>
                </c:pt>
                <c:pt idx="952">
                  <c:v>7.4400779999999997</c:v>
                </c:pt>
                <c:pt idx="953">
                  <c:v>7.4458070000000003</c:v>
                </c:pt>
                <c:pt idx="954">
                  <c:v>7.4505710000000001</c:v>
                </c:pt>
                <c:pt idx="955">
                  <c:v>7.4578009999999955</c:v>
                </c:pt>
                <c:pt idx="956">
                  <c:v>7.4607710000000003</c:v>
                </c:pt>
                <c:pt idx="957">
                  <c:v>7.464251</c:v>
                </c:pt>
                <c:pt idx="958">
                  <c:v>7.4715790000000082</c:v>
                </c:pt>
                <c:pt idx="959">
                  <c:v>7.4793640000000092</c:v>
                </c:pt>
                <c:pt idx="960">
                  <c:v>7.4896980000000113</c:v>
                </c:pt>
                <c:pt idx="961">
                  <c:v>7.4971939999999995</c:v>
                </c:pt>
                <c:pt idx="962">
                  <c:v>7.5008280000000003</c:v>
                </c:pt>
                <c:pt idx="963">
                  <c:v>7.5056479999999999</c:v>
                </c:pt>
                <c:pt idx="964">
                  <c:v>7.5107660000000003</c:v>
                </c:pt>
                <c:pt idx="965">
                  <c:v>7.5153139999999965</c:v>
                </c:pt>
                <c:pt idx="966">
                  <c:v>7.5204719999999945</c:v>
                </c:pt>
                <c:pt idx="967">
                  <c:v>7.5266270000000004</c:v>
                </c:pt>
                <c:pt idx="968">
                  <c:v>7.5438749999999946</c:v>
                </c:pt>
                <c:pt idx="969">
                  <c:v>7.5496930000000102</c:v>
                </c:pt>
                <c:pt idx="970">
                  <c:v>7.5563419999999999</c:v>
                </c:pt>
                <c:pt idx="971">
                  <c:v>7.5584790000000002</c:v>
                </c:pt>
                <c:pt idx="972">
                  <c:v>7.5654859999999866</c:v>
                </c:pt>
                <c:pt idx="973">
                  <c:v>7.5727620000000071</c:v>
                </c:pt>
                <c:pt idx="974">
                  <c:v>7.5807960000000003</c:v>
                </c:pt>
                <c:pt idx="975">
                  <c:v>7.587599</c:v>
                </c:pt>
                <c:pt idx="976">
                  <c:v>7.599755</c:v>
                </c:pt>
                <c:pt idx="977">
                  <c:v>7.6079349999999852</c:v>
                </c:pt>
                <c:pt idx="978">
                  <c:v>7.6124939999999945</c:v>
                </c:pt>
                <c:pt idx="979">
                  <c:v>7.6179809999999852</c:v>
                </c:pt>
                <c:pt idx="980">
                  <c:v>7.6207919999999945</c:v>
                </c:pt>
                <c:pt idx="981">
                  <c:v>7.6304049999999917</c:v>
                </c:pt>
                <c:pt idx="982">
                  <c:v>7.6353960000000001</c:v>
                </c:pt>
                <c:pt idx="983">
                  <c:v>7.6503149999999884</c:v>
                </c:pt>
                <c:pt idx="984">
                  <c:v>7.6569889999999914</c:v>
                </c:pt>
                <c:pt idx="985">
                  <c:v>7.6615279999999926</c:v>
                </c:pt>
                <c:pt idx="986">
                  <c:v>7.6676829999999914</c:v>
                </c:pt>
                <c:pt idx="987">
                  <c:v>7.6762020000000071</c:v>
                </c:pt>
                <c:pt idx="988">
                  <c:v>7.6825279999999916</c:v>
                </c:pt>
                <c:pt idx="989">
                  <c:v>7.6862089999999998</c:v>
                </c:pt>
                <c:pt idx="990">
                  <c:v>7.6967499999999998</c:v>
                </c:pt>
                <c:pt idx="991">
                  <c:v>7.7119849999999914</c:v>
                </c:pt>
                <c:pt idx="992">
                  <c:v>7.7204329999999945</c:v>
                </c:pt>
                <c:pt idx="993">
                  <c:v>7.7270139999999916</c:v>
                </c:pt>
                <c:pt idx="994">
                  <c:v>7.7326269999999999</c:v>
                </c:pt>
                <c:pt idx="995">
                  <c:v>7.7425769999999945</c:v>
                </c:pt>
                <c:pt idx="996">
                  <c:v>7.7532110000000003</c:v>
                </c:pt>
                <c:pt idx="997">
                  <c:v>7.7580289999999996</c:v>
                </c:pt>
                <c:pt idx="998">
                  <c:v>7.7627730000000001</c:v>
                </c:pt>
                <c:pt idx="999">
                  <c:v>7.7822990000000081</c:v>
                </c:pt>
                <c:pt idx="1000">
                  <c:v>7.7867080000000071</c:v>
                </c:pt>
                <c:pt idx="1001">
                  <c:v>7.7951039999999985</c:v>
                </c:pt>
                <c:pt idx="1002">
                  <c:v>7.802746</c:v>
                </c:pt>
                <c:pt idx="1003">
                  <c:v>7.8064260000000001</c:v>
                </c:pt>
                <c:pt idx="1004">
                  <c:v>7.8105809999999884</c:v>
                </c:pt>
                <c:pt idx="1005">
                  <c:v>7.8224349999999854</c:v>
                </c:pt>
                <c:pt idx="1006">
                  <c:v>7.8322989999999999</c:v>
                </c:pt>
                <c:pt idx="1007">
                  <c:v>7.837968</c:v>
                </c:pt>
                <c:pt idx="1008">
                  <c:v>7.8493789999999999</c:v>
                </c:pt>
                <c:pt idx="1009">
                  <c:v>7.8575109999999855</c:v>
                </c:pt>
                <c:pt idx="1010">
                  <c:v>7.8642979999999945</c:v>
                </c:pt>
                <c:pt idx="1011">
                  <c:v>7.8699109999999886</c:v>
                </c:pt>
                <c:pt idx="1012">
                  <c:v>7.8745039999999955</c:v>
                </c:pt>
                <c:pt idx="1013">
                  <c:v>7.8799640000000002</c:v>
                </c:pt>
                <c:pt idx="1014">
                  <c:v>7.8902539999999997</c:v>
                </c:pt>
                <c:pt idx="1015">
                  <c:v>7.8974719999999916</c:v>
                </c:pt>
                <c:pt idx="1016">
                  <c:v>7.9102440000000014</c:v>
                </c:pt>
                <c:pt idx="1017">
                  <c:v>7.9166650000000081</c:v>
                </c:pt>
                <c:pt idx="1018">
                  <c:v>7.9215200000000001</c:v>
                </c:pt>
                <c:pt idx="1019">
                  <c:v>7.9302540000000024</c:v>
                </c:pt>
                <c:pt idx="1020">
                  <c:v>7.9328849999999926</c:v>
                </c:pt>
                <c:pt idx="1021">
                  <c:v>7.9383400000000082</c:v>
                </c:pt>
                <c:pt idx="1022">
                  <c:v>7.9461659999999998</c:v>
                </c:pt>
                <c:pt idx="1023">
                  <c:v>7.9535020000000003</c:v>
                </c:pt>
                <c:pt idx="1024">
                  <c:v>7.9653679999999998</c:v>
                </c:pt>
                <c:pt idx="1025">
                  <c:v>7.9736330000000102</c:v>
                </c:pt>
                <c:pt idx="1026">
                  <c:v>7.9759500000000001</c:v>
                </c:pt>
                <c:pt idx="1027">
                  <c:v>7.9774690000000081</c:v>
                </c:pt>
                <c:pt idx="1028">
                  <c:v>7.9839419999999999</c:v>
                </c:pt>
                <c:pt idx="1029">
                  <c:v>7.9884180000000002</c:v>
                </c:pt>
                <c:pt idx="1030">
                  <c:v>8.0017530000000008</c:v>
                </c:pt>
                <c:pt idx="1031">
                  <c:v>8.003978</c:v>
                </c:pt>
                <c:pt idx="1032">
                  <c:v>8.0070320000000006</c:v>
                </c:pt>
                <c:pt idx="1033">
                  <c:v>8.0138020000000001</c:v>
                </c:pt>
                <c:pt idx="1034">
                  <c:v>8.0231850000000016</c:v>
                </c:pt>
                <c:pt idx="1035">
                  <c:v>8.0285580000000003</c:v>
                </c:pt>
                <c:pt idx="1036">
                  <c:v>8.0311990000000009</c:v>
                </c:pt>
                <c:pt idx="1037">
                  <c:v>8.0354120000000027</c:v>
                </c:pt>
                <c:pt idx="1038">
                  <c:v>8.0397110000000005</c:v>
                </c:pt>
                <c:pt idx="1039">
                  <c:v>8.0526770000000027</c:v>
                </c:pt>
                <c:pt idx="1040">
                  <c:v>8.0553620000000006</c:v>
                </c:pt>
                <c:pt idx="1041">
                  <c:v>8.0575810000000008</c:v>
                </c:pt>
                <c:pt idx="1042">
                  <c:v>8.0629650000000002</c:v>
                </c:pt>
                <c:pt idx="1043">
                  <c:v>8.0697950000000027</c:v>
                </c:pt>
                <c:pt idx="1044">
                  <c:v>8.0770980000000012</c:v>
                </c:pt>
                <c:pt idx="1045">
                  <c:v>8.0797380000000008</c:v>
                </c:pt>
                <c:pt idx="1046">
                  <c:v>8.0846210000000003</c:v>
                </c:pt>
                <c:pt idx="1047">
                  <c:v>8.087472</c:v>
                </c:pt>
                <c:pt idx="1048">
                  <c:v>8.1001940000000001</c:v>
                </c:pt>
                <c:pt idx="1049">
                  <c:v>8.1027200000000015</c:v>
                </c:pt>
                <c:pt idx="1050">
                  <c:v>8.105480000000016</c:v>
                </c:pt>
                <c:pt idx="1051">
                  <c:v>8.1111299999999993</c:v>
                </c:pt>
                <c:pt idx="1052">
                  <c:v>8.1166910000000012</c:v>
                </c:pt>
                <c:pt idx="1053">
                  <c:v>8.1242429999999999</c:v>
                </c:pt>
                <c:pt idx="1054">
                  <c:v>8.1260139999999996</c:v>
                </c:pt>
                <c:pt idx="1055">
                  <c:v>8.1301939999999995</c:v>
                </c:pt>
                <c:pt idx="1056">
                  <c:v>8.1340090000000007</c:v>
                </c:pt>
                <c:pt idx="1057">
                  <c:v>8.1405900000000013</c:v>
                </c:pt>
                <c:pt idx="1058">
                  <c:v>8.1456689999999998</c:v>
                </c:pt>
                <c:pt idx="1059">
                  <c:v>8.1484389999999998</c:v>
                </c:pt>
                <c:pt idx="1060">
                  <c:v>8.1526010000000007</c:v>
                </c:pt>
                <c:pt idx="1061">
                  <c:v>8.1595610000000001</c:v>
                </c:pt>
                <c:pt idx="1062">
                  <c:v>8.1637470000000008</c:v>
                </c:pt>
                <c:pt idx="1063">
                  <c:v>8.1703229999999998</c:v>
                </c:pt>
                <c:pt idx="1064">
                  <c:v>8.1724030000000027</c:v>
                </c:pt>
                <c:pt idx="1065">
                  <c:v>8.1755930000000028</c:v>
                </c:pt>
                <c:pt idx="1066">
                  <c:v>8.1850470000000008</c:v>
                </c:pt>
                <c:pt idx="1067">
                  <c:v>8.1908010000000004</c:v>
                </c:pt>
                <c:pt idx="1068">
                  <c:v>8.1940189999999991</c:v>
                </c:pt>
                <c:pt idx="1069">
                  <c:v>8.1987050000000004</c:v>
                </c:pt>
                <c:pt idx="1070">
                  <c:v>8.2054370000000194</c:v>
                </c:pt>
                <c:pt idx="1071">
                  <c:v>8.2098060000000004</c:v>
                </c:pt>
                <c:pt idx="1072">
                  <c:v>8.2127370000000006</c:v>
                </c:pt>
                <c:pt idx="1073">
                  <c:v>8.2197010000000006</c:v>
                </c:pt>
                <c:pt idx="1074">
                  <c:v>8.2282319999999984</c:v>
                </c:pt>
                <c:pt idx="1075">
                  <c:v>8.2332649999999994</c:v>
                </c:pt>
                <c:pt idx="1076">
                  <c:v>8.2376930000000002</c:v>
                </c:pt>
                <c:pt idx="1077">
                  <c:v>8.241962999999993</c:v>
                </c:pt>
                <c:pt idx="1078">
                  <c:v>8.2482429999999969</c:v>
                </c:pt>
                <c:pt idx="1079">
                  <c:v>8.2537920000000007</c:v>
                </c:pt>
                <c:pt idx="1080">
                  <c:v>8.2587589999999995</c:v>
                </c:pt>
                <c:pt idx="1081">
                  <c:v>8.2641850000000012</c:v>
                </c:pt>
                <c:pt idx="1082">
                  <c:v>8.2717570000000009</c:v>
                </c:pt>
                <c:pt idx="1083">
                  <c:v>8.2772509999999997</c:v>
                </c:pt>
                <c:pt idx="1084">
                  <c:v>8.282311</c:v>
                </c:pt>
                <c:pt idx="1085">
                  <c:v>8.2895670000000035</c:v>
                </c:pt>
                <c:pt idx="1086">
                  <c:v>8.2962699999999998</c:v>
                </c:pt>
                <c:pt idx="1087">
                  <c:v>8.3004290000000047</c:v>
                </c:pt>
                <c:pt idx="1088">
                  <c:v>8.3041360000000068</c:v>
                </c:pt>
                <c:pt idx="1089">
                  <c:v>8.3130950000000006</c:v>
                </c:pt>
                <c:pt idx="1090">
                  <c:v>8.3181650000000005</c:v>
                </c:pt>
                <c:pt idx="1091">
                  <c:v>8.3262700000000009</c:v>
                </c:pt>
                <c:pt idx="1092">
                  <c:v>8.3319340000000004</c:v>
                </c:pt>
                <c:pt idx="1093">
                  <c:v>8.3433290000000007</c:v>
                </c:pt>
                <c:pt idx="1094">
                  <c:v>8.3462630000000004</c:v>
                </c:pt>
                <c:pt idx="1095">
                  <c:v>8.3525490000000264</c:v>
                </c:pt>
                <c:pt idx="1096">
                  <c:v>8.3596270000000068</c:v>
                </c:pt>
                <c:pt idx="1097">
                  <c:v>8.3710770000000014</c:v>
                </c:pt>
                <c:pt idx="1098">
                  <c:v>8.3761450000000028</c:v>
                </c:pt>
                <c:pt idx="1099">
                  <c:v>8.3822900000000047</c:v>
                </c:pt>
                <c:pt idx="1100">
                  <c:v>8.3907370000000068</c:v>
                </c:pt>
                <c:pt idx="1101">
                  <c:v>8.4003289999999993</c:v>
                </c:pt>
                <c:pt idx="1102">
                  <c:v>8.404757</c:v>
                </c:pt>
                <c:pt idx="1103">
                  <c:v>8.4068690000000004</c:v>
                </c:pt>
                <c:pt idx="1104">
                  <c:v>8.4171119999999995</c:v>
                </c:pt>
                <c:pt idx="1105">
                  <c:v>8.4258090000000028</c:v>
                </c:pt>
                <c:pt idx="1106">
                  <c:v>8.4358890000000066</c:v>
                </c:pt>
                <c:pt idx="1107">
                  <c:v>8.4408840000000005</c:v>
                </c:pt>
                <c:pt idx="1108">
                  <c:v>8.4488269999999996</c:v>
                </c:pt>
                <c:pt idx="1109">
                  <c:v>8.4595360000000284</c:v>
                </c:pt>
                <c:pt idx="1110">
                  <c:v>8.464220000000001</c:v>
                </c:pt>
                <c:pt idx="1111">
                  <c:v>8.4719080000000009</c:v>
                </c:pt>
                <c:pt idx="1112">
                  <c:v>8.482534000000026</c:v>
                </c:pt>
                <c:pt idx="1113">
                  <c:v>8.4895360000000242</c:v>
                </c:pt>
                <c:pt idx="1114">
                  <c:v>8.5026670000000006</c:v>
                </c:pt>
                <c:pt idx="1115">
                  <c:v>8.5098340000000068</c:v>
                </c:pt>
                <c:pt idx="1116">
                  <c:v>8.5185680000000001</c:v>
                </c:pt>
                <c:pt idx="1117">
                  <c:v>8.5273739999999982</c:v>
                </c:pt>
                <c:pt idx="1118">
                  <c:v>8.5303509999999996</c:v>
                </c:pt>
                <c:pt idx="1119">
                  <c:v>8.5363050000000005</c:v>
                </c:pt>
                <c:pt idx="1120">
                  <c:v>8.5500090000000046</c:v>
                </c:pt>
                <c:pt idx="1121">
                  <c:v>8.5554290000000162</c:v>
                </c:pt>
                <c:pt idx="1122">
                  <c:v>8.5659400000000048</c:v>
                </c:pt>
                <c:pt idx="1123">
                  <c:v>8.5750770000000003</c:v>
                </c:pt>
                <c:pt idx="1124">
                  <c:v>8.58385</c:v>
                </c:pt>
                <c:pt idx="1125">
                  <c:v>8.5874570000000006</c:v>
                </c:pt>
                <c:pt idx="1126">
                  <c:v>8.5994860000000166</c:v>
                </c:pt>
                <c:pt idx="1127">
                  <c:v>8.6070279999999997</c:v>
                </c:pt>
                <c:pt idx="1128">
                  <c:v>8.6164490000000047</c:v>
                </c:pt>
                <c:pt idx="1129">
                  <c:v>8.624191999999999</c:v>
                </c:pt>
                <c:pt idx="1130">
                  <c:v>8.632066</c:v>
                </c:pt>
                <c:pt idx="1131">
                  <c:v>8.6397440000000003</c:v>
                </c:pt>
                <c:pt idx="1132">
                  <c:v>8.6552180000000014</c:v>
                </c:pt>
                <c:pt idx="1133">
                  <c:v>8.6592690000000001</c:v>
                </c:pt>
                <c:pt idx="1134">
                  <c:v>8.6696220000000004</c:v>
                </c:pt>
                <c:pt idx="1135">
                  <c:v>8.6778200000000005</c:v>
                </c:pt>
                <c:pt idx="1136">
                  <c:v>8.6816950000000013</c:v>
                </c:pt>
                <c:pt idx="1137">
                  <c:v>8.6900689999999994</c:v>
                </c:pt>
                <c:pt idx="1138">
                  <c:v>8.7009419999999995</c:v>
                </c:pt>
                <c:pt idx="1139">
                  <c:v>8.705978</c:v>
                </c:pt>
                <c:pt idx="1140">
                  <c:v>8.7147810000000003</c:v>
                </c:pt>
                <c:pt idx="1141">
                  <c:v>8.7233509999999992</c:v>
                </c:pt>
                <c:pt idx="1142">
                  <c:v>8.7311529999999973</c:v>
                </c:pt>
                <c:pt idx="1143">
                  <c:v>8.7441429999999993</c:v>
                </c:pt>
                <c:pt idx="1144">
                  <c:v>8.7471979999999991</c:v>
                </c:pt>
                <c:pt idx="1145">
                  <c:v>8.7536210000000008</c:v>
                </c:pt>
                <c:pt idx="1146">
                  <c:v>8.7609390000000005</c:v>
                </c:pt>
                <c:pt idx="1147">
                  <c:v>8.7702050000000025</c:v>
                </c:pt>
                <c:pt idx="1148">
                  <c:v>8.7784820000000003</c:v>
                </c:pt>
                <c:pt idx="1149">
                  <c:v>8.78355</c:v>
                </c:pt>
                <c:pt idx="1150">
                  <c:v>8.794255999999999</c:v>
                </c:pt>
                <c:pt idx="1151">
                  <c:v>8.7987789999999979</c:v>
                </c:pt>
                <c:pt idx="1152">
                  <c:v>8.8075290000000006</c:v>
                </c:pt>
                <c:pt idx="1153">
                  <c:v>8.8137890000000159</c:v>
                </c:pt>
                <c:pt idx="1154">
                  <c:v>8.8177820000000047</c:v>
                </c:pt>
                <c:pt idx="1155">
                  <c:v>8.8267110000000013</c:v>
                </c:pt>
                <c:pt idx="1156">
                  <c:v>8.8356160000000159</c:v>
                </c:pt>
                <c:pt idx="1157">
                  <c:v>8.8391300000000008</c:v>
                </c:pt>
                <c:pt idx="1158">
                  <c:v>8.8498800000000006</c:v>
                </c:pt>
                <c:pt idx="1159">
                  <c:v>8.8548980000000004</c:v>
                </c:pt>
                <c:pt idx="1160">
                  <c:v>8.8580280000000009</c:v>
                </c:pt>
                <c:pt idx="1161">
                  <c:v>8.8676280000000016</c:v>
                </c:pt>
                <c:pt idx="1162">
                  <c:v>8.8713920000000002</c:v>
                </c:pt>
                <c:pt idx="1163">
                  <c:v>8.8775460000000184</c:v>
                </c:pt>
                <c:pt idx="1164">
                  <c:v>8.8881540000000001</c:v>
                </c:pt>
                <c:pt idx="1165">
                  <c:v>8.8910120000000017</c:v>
                </c:pt>
                <c:pt idx="1166">
                  <c:v>8.8960970000000028</c:v>
                </c:pt>
                <c:pt idx="1167">
                  <c:v>8.9050950000000046</c:v>
                </c:pt>
                <c:pt idx="1168">
                  <c:v>8.9086810000000014</c:v>
                </c:pt>
                <c:pt idx="1169">
                  <c:v>8.9134380000000046</c:v>
                </c:pt>
                <c:pt idx="1170">
                  <c:v>8.920001000000001</c:v>
                </c:pt>
                <c:pt idx="1171">
                  <c:v>8.9253660000000004</c:v>
                </c:pt>
                <c:pt idx="1172">
                  <c:v>8.9377239999999993</c:v>
                </c:pt>
                <c:pt idx="1173">
                  <c:v>8.9419649999999997</c:v>
                </c:pt>
                <c:pt idx="1174">
                  <c:v>8.9454620000000027</c:v>
                </c:pt>
                <c:pt idx="1175">
                  <c:v>8.9523060000000161</c:v>
                </c:pt>
                <c:pt idx="1176">
                  <c:v>8.9562310000000007</c:v>
                </c:pt>
                <c:pt idx="1177">
                  <c:v>8.9591640000000048</c:v>
                </c:pt>
                <c:pt idx="1178">
                  <c:v>8.9638080000000002</c:v>
                </c:pt>
                <c:pt idx="1179">
                  <c:v>8.9701710000000006</c:v>
                </c:pt>
                <c:pt idx="1180">
                  <c:v>8.973832000000014</c:v>
                </c:pt>
                <c:pt idx="1181">
                  <c:v>8.9833840000000027</c:v>
                </c:pt>
                <c:pt idx="1182">
                  <c:v>8.986853</c:v>
                </c:pt>
                <c:pt idx="1183">
                  <c:v>8.9896930000000008</c:v>
                </c:pt>
                <c:pt idx="1184">
                  <c:v>8.9994490000000162</c:v>
                </c:pt>
                <c:pt idx="1185">
                  <c:v>9.001512</c:v>
                </c:pt>
                <c:pt idx="1186">
                  <c:v>9.0046930000000014</c:v>
                </c:pt>
                <c:pt idx="1187">
                  <c:v>9.0116160000000001</c:v>
                </c:pt>
                <c:pt idx="1188">
                  <c:v>9.0178930000000008</c:v>
                </c:pt>
                <c:pt idx="1189">
                  <c:v>9.0222080000000009</c:v>
                </c:pt>
                <c:pt idx="1190">
                  <c:v>9.0260750000000005</c:v>
                </c:pt>
                <c:pt idx="1191">
                  <c:v>9.0288380000000004</c:v>
                </c:pt>
                <c:pt idx="1192">
                  <c:v>9.0321289999999994</c:v>
                </c:pt>
                <c:pt idx="1193">
                  <c:v>9.0429380000000013</c:v>
                </c:pt>
                <c:pt idx="1194">
                  <c:v>9.0457280000000004</c:v>
                </c:pt>
                <c:pt idx="1195">
                  <c:v>9.0510410000000014</c:v>
                </c:pt>
                <c:pt idx="1196">
                  <c:v>9.0586480000000016</c:v>
                </c:pt>
                <c:pt idx="1197">
                  <c:v>9.0635250000000003</c:v>
                </c:pt>
                <c:pt idx="1198">
                  <c:v>9.0692750000000011</c:v>
                </c:pt>
                <c:pt idx="1199">
                  <c:v>9.0718209999999999</c:v>
                </c:pt>
                <c:pt idx="1200">
                  <c:v>9.0744540000000047</c:v>
                </c:pt>
                <c:pt idx="1201">
                  <c:v>9.0784110000000009</c:v>
                </c:pt>
                <c:pt idx="1202">
                  <c:v>9.0850380000000008</c:v>
                </c:pt>
                <c:pt idx="1203">
                  <c:v>9.0887820000000001</c:v>
                </c:pt>
                <c:pt idx="1204">
                  <c:v>9.0931570000000015</c:v>
                </c:pt>
                <c:pt idx="1205">
                  <c:v>9.0970850000000034</c:v>
                </c:pt>
                <c:pt idx="1206">
                  <c:v>9.1011209999999991</c:v>
                </c:pt>
                <c:pt idx="1207">
                  <c:v>9.1085830000000012</c:v>
                </c:pt>
                <c:pt idx="1208">
                  <c:v>9.1104810000000001</c:v>
                </c:pt>
                <c:pt idx="1209">
                  <c:v>9.1129130000000025</c:v>
                </c:pt>
                <c:pt idx="1210">
                  <c:v>9.1203139999999987</c:v>
                </c:pt>
                <c:pt idx="1211">
                  <c:v>9.1253989999999998</c:v>
                </c:pt>
                <c:pt idx="1212">
                  <c:v>9.1273560000000007</c:v>
                </c:pt>
                <c:pt idx="1213">
                  <c:v>9.1317119999999985</c:v>
                </c:pt>
                <c:pt idx="1214">
                  <c:v>9.1348529999999997</c:v>
                </c:pt>
                <c:pt idx="1215">
                  <c:v>9.1419079999999973</c:v>
                </c:pt>
                <c:pt idx="1216">
                  <c:v>9.145251</c:v>
                </c:pt>
                <c:pt idx="1217">
                  <c:v>9.1466940000000001</c:v>
                </c:pt>
                <c:pt idx="1218">
                  <c:v>9.1490380000000009</c:v>
                </c:pt>
                <c:pt idx="1219">
                  <c:v>9.1542580000000005</c:v>
                </c:pt>
                <c:pt idx="1220">
                  <c:v>9.1596950000000028</c:v>
                </c:pt>
                <c:pt idx="1221">
                  <c:v>9.1624450000000142</c:v>
                </c:pt>
                <c:pt idx="1222">
                  <c:v>9.1674360000000181</c:v>
                </c:pt>
                <c:pt idx="1223">
                  <c:v>9.1728900000000007</c:v>
                </c:pt>
                <c:pt idx="1224">
                  <c:v>9.1789059999999996</c:v>
                </c:pt>
                <c:pt idx="1225">
                  <c:v>9.1818410000000004</c:v>
                </c:pt>
                <c:pt idx="1226">
                  <c:v>9.1841810000000006</c:v>
                </c:pt>
                <c:pt idx="1227">
                  <c:v>9.1876810000000013</c:v>
                </c:pt>
                <c:pt idx="1228">
                  <c:v>9.1912279999999971</c:v>
                </c:pt>
                <c:pt idx="1229">
                  <c:v>9.1954250000000002</c:v>
                </c:pt>
                <c:pt idx="1230">
                  <c:v>9.202159</c:v>
                </c:pt>
                <c:pt idx="1231">
                  <c:v>9.2072119999999984</c:v>
                </c:pt>
                <c:pt idx="1232">
                  <c:v>9.2093729999999994</c:v>
                </c:pt>
                <c:pt idx="1233">
                  <c:v>9.2142419999999987</c:v>
                </c:pt>
                <c:pt idx="1234">
                  <c:v>9.2192030000000003</c:v>
                </c:pt>
                <c:pt idx="1235">
                  <c:v>9.2217729999999971</c:v>
                </c:pt>
                <c:pt idx="1236">
                  <c:v>9.2252870000000016</c:v>
                </c:pt>
                <c:pt idx="1237">
                  <c:v>9.2283819999999999</c:v>
                </c:pt>
                <c:pt idx="1238">
                  <c:v>9.2375520000000009</c:v>
                </c:pt>
                <c:pt idx="1239">
                  <c:v>9.2430129999999995</c:v>
                </c:pt>
                <c:pt idx="1240">
                  <c:v>9.2455360000000066</c:v>
                </c:pt>
                <c:pt idx="1241">
                  <c:v>9.2495729999999998</c:v>
                </c:pt>
                <c:pt idx="1242">
                  <c:v>9.2528430000000004</c:v>
                </c:pt>
                <c:pt idx="1243">
                  <c:v>9.2561130000000009</c:v>
                </c:pt>
                <c:pt idx="1244">
                  <c:v>9.2601200000000006</c:v>
                </c:pt>
                <c:pt idx="1245">
                  <c:v>9.2645870000000006</c:v>
                </c:pt>
                <c:pt idx="1246">
                  <c:v>9.2719209999999972</c:v>
                </c:pt>
                <c:pt idx="1247">
                  <c:v>9.2788970000000006</c:v>
                </c:pt>
              </c:numCache>
            </c:numRef>
          </c:yVal>
        </c:ser>
        <c:axId val="49544576"/>
        <c:axId val="49542656"/>
      </c:scatterChart>
      <c:valAx>
        <c:axId val="49534464"/>
        <c:scaling>
          <c:orientation val="minMax"/>
          <c:max val="12"/>
          <c:min val="0"/>
        </c:scaling>
        <c:axPos val="b"/>
        <c:majorGridlines>
          <c:spPr>
            <a:ln>
              <a:prstDash val="dash"/>
            </a:ln>
          </c:spPr>
        </c:majorGridlines>
        <c:title>
          <c:tx>
            <c:rich>
              <a:bodyPr/>
              <a:lstStyle/>
              <a:p>
                <a:pPr>
                  <a:defRPr sz="1400" b="0"/>
                </a:pPr>
                <a:r>
                  <a:rPr lang="en-US" sz="1400" b="0"/>
                  <a:t>frequency [GHz]</a:t>
                </a:r>
              </a:p>
            </c:rich>
          </c:tx>
        </c:title>
        <c:numFmt formatCode="General" sourceLinked="0"/>
        <c:tickLblPos val="nextTo"/>
        <c:crossAx val="49536384"/>
        <c:crosses val="autoZero"/>
        <c:crossBetween val="midCat"/>
      </c:valAx>
      <c:valAx>
        <c:axId val="49536384"/>
        <c:scaling>
          <c:orientation val="minMax"/>
          <c:max val="60"/>
        </c:scaling>
        <c:axPos val="l"/>
        <c:majorGridlines>
          <c:spPr>
            <a:ln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400" b="0"/>
                </a:pPr>
                <a:r>
                  <a:rPr lang="en-US" sz="1400" b="0"/>
                  <a:t>R/Q [Ohm]</a:t>
                </a:r>
              </a:p>
            </c:rich>
          </c:tx>
        </c:title>
        <c:numFmt formatCode="General" sourceLinked="0"/>
        <c:tickLblPos val="nextTo"/>
        <c:crossAx val="49534464"/>
        <c:crosses val="autoZero"/>
        <c:crossBetween val="midCat"/>
      </c:valAx>
      <c:valAx>
        <c:axId val="49542656"/>
        <c:scaling>
          <c:logBase val="10"/>
          <c:orientation val="minMax"/>
          <c:max val="10"/>
          <c:min val="0.1"/>
        </c:scaling>
        <c:axPos val="r"/>
        <c:title>
          <c:tx>
            <c:rich>
              <a:bodyPr rot="-5400000" vert="horz"/>
              <a:lstStyle/>
              <a:p>
                <a:pPr>
                  <a:defRPr sz="1400" b="0"/>
                </a:pPr>
                <a:r>
                  <a:rPr lang="en-US" sz="1400" b="0"/>
                  <a:t>Loss Inegral [V/pC]</a:t>
                </a:r>
              </a:p>
            </c:rich>
          </c:tx>
          <c:layout>
            <c:manualLayout>
              <c:xMode val="edge"/>
              <c:yMode val="edge"/>
              <c:x val="0.95075957519199061"/>
              <c:y val="0.33322349352515912"/>
            </c:manualLayout>
          </c:layout>
        </c:title>
        <c:numFmt formatCode="General" sourceLinked="0"/>
        <c:tickLblPos val="nextTo"/>
        <c:crossAx val="49544576"/>
        <c:crosses val="max"/>
        <c:crossBetween val="midCat"/>
      </c:valAx>
      <c:valAx>
        <c:axId val="49544576"/>
        <c:scaling>
          <c:orientation val="minMax"/>
        </c:scaling>
        <c:delete val="1"/>
        <c:axPos val="b"/>
        <c:numFmt formatCode="0.00E+00" sourceLinked="1"/>
        <c:tickLblPos val="none"/>
        <c:crossAx val="49542656"/>
        <c:crosses val="autoZero"/>
        <c:crossBetween val="midCat"/>
      </c:valAx>
    </c:plotArea>
    <c:legend>
      <c:legendPos val="t"/>
      <c:layout>
        <c:manualLayout>
          <c:xMode val="edge"/>
          <c:yMode val="edge"/>
          <c:x val="0.32368033096008214"/>
          <c:y val="0.5090960197481037"/>
          <c:w val="0.46815217763962447"/>
          <c:h val="6.760759993496393E-2"/>
        </c:manualLayout>
      </c:layout>
      <c:txPr>
        <a:bodyPr/>
        <a:lstStyle/>
        <a:p>
          <a:pPr>
            <a:defRPr sz="1400"/>
          </a:pPr>
          <a:endParaRPr lang="en-US"/>
        </a:p>
      </c:txPr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2000" b="0"/>
            </a:pPr>
            <a:r>
              <a:rPr lang="en-US" sz="2000" b="0"/>
              <a:t>ILC IR</a:t>
            </a:r>
          </a:p>
        </c:rich>
      </c:tx>
      <c:layout>
        <c:manualLayout>
          <c:xMode val="edge"/>
          <c:yMode val="edge"/>
          <c:x val="0.45568471424149282"/>
          <c:y val="4.0868454661558105E-2"/>
        </c:manualLayout>
      </c:layout>
      <c:overlay val="1"/>
    </c:title>
    <c:plotArea>
      <c:layout>
        <c:manualLayout>
          <c:layoutTarget val="inner"/>
          <c:xMode val="edge"/>
          <c:yMode val="edge"/>
          <c:x val="0.1234361529918355"/>
          <c:y val="0.13733932683701894"/>
          <c:w val="0.83723315022805866"/>
          <c:h val="0.70439315775183253"/>
        </c:manualLayout>
      </c:layout>
      <c:scatterChart>
        <c:scatterStyle val="lineMarker"/>
        <c:ser>
          <c:idx val="0"/>
          <c:order val="0"/>
          <c:tx>
            <c:strRef>
              <c:f>All!$B$2</c:f>
              <c:strCache>
                <c:ptCount val="1"/>
                <c:pt idx="0">
                  <c:v>10mm</c:v>
                </c:pt>
              </c:strCache>
            </c:strRef>
          </c:tx>
          <c:marker>
            <c:symbol val="none"/>
          </c:marker>
          <c:xVal>
            <c:numRef>
              <c:f>All!$A$3:$A$125</c:f>
              <c:numCache>
                <c:formatCode>0.00E+00</c:formatCode>
                <c:ptCount val="123"/>
                <c:pt idx="0">
                  <c:v>2.9991239999999999E-2</c:v>
                </c:pt>
                <c:pt idx="1">
                  <c:v>5.9982480000000206E-2</c:v>
                </c:pt>
                <c:pt idx="2">
                  <c:v>8.9973730000000002E-2</c:v>
                </c:pt>
                <c:pt idx="3">
                  <c:v>0.11996500000000017</c:v>
                </c:pt>
                <c:pt idx="4">
                  <c:v>0.14995620000000048</c:v>
                </c:pt>
                <c:pt idx="5">
                  <c:v>0.17994750000000048</c:v>
                </c:pt>
                <c:pt idx="6">
                  <c:v>0.20993870000000042</c:v>
                </c:pt>
                <c:pt idx="7">
                  <c:v>0.23992990000000036</c:v>
                </c:pt>
                <c:pt idx="8">
                  <c:v>0.26992120000000008</c:v>
                </c:pt>
                <c:pt idx="9">
                  <c:v>0.29991240000000091</c:v>
                </c:pt>
                <c:pt idx="10">
                  <c:v>0.32990370000000091</c:v>
                </c:pt>
                <c:pt idx="11">
                  <c:v>0.35989490000000091</c:v>
                </c:pt>
                <c:pt idx="12">
                  <c:v>0.38988610000000151</c:v>
                </c:pt>
                <c:pt idx="13">
                  <c:v>0.41987740000000073</c:v>
                </c:pt>
                <c:pt idx="14">
                  <c:v>0.44986860000000073</c:v>
                </c:pt>
                <c:pt idx="15">
                  <c:v>0.47985990000000073</c:v>
                </c:pt>
                <c:pt idx="16">
                  <c:v>0.5098511</c:v>
                </c:pt>
                <c:pt idx="17">
                  <c:v>0.5398423999999995</c:v>
                </c:pt>
                <c:pt idx="18">
                  <c:v>0.56983360000000005</c:v>
                </c:pt>
                <c:pt idx="19">
                  <c:v>0.59982480000000005</c:v>
                </c:pt>
                <c:pt idx="20">
                  <c:v>0.62981609999999999</c:v>
                </c:pt>
                <c:pt idx="21">
                  <c:v>0.65980730000000065</c:v>
                </c:pt>
                <c:pt idx="22">
                  <c:v>0.68979850000000065</c:v>
                </c:pt>
                <c:pt idx="23">
                  <c:v>0.71978980000000181</c:v>
                </c:pt>
                <c:pt idx="24">
                  <c:v>0.74978100000000181</c:v>
                </c:pt>
                <c:pt idx="25">
                  <c:v>0.77977230000000064</c:v>
                </c:pt>
                <c:pt idx="26">
                  <c:v>0.80976349999999997</c:v>
                </c:pt>
                <c:pt idx="27">
                  <c:v>0.8397548000000018</c:v>
                </c:pt>
                <c:pt idx="28">
                  <c:v>0.86974600000000146</c:v>
                </c:pt>
                <c:pt idx="29">
                  <c:v>0.89973720000000001</c:v>
                </c:pt>
                <c:pt idx="30">
                  <c:v>0.92972850000000062</c:v>
                </c:pt>
                <c:pt idx="31">
                  <c:v>0.95971969999999995</c:v>
                </c:pt>
                <c:pt idx="32">
                  <c:v>0.98971100000000001</c:v>
                </c:pt>
                <c:pt idx="33">
                  <c:v>1.0197019999999972</c:v>
                </c:pt>
                <c:pt idx="34">
                  <c:v>1.0496929999999998</c:v>
                </c:pt>
                <c:pt idx="35">
                  <c:v>1.079685</c:v>
                </c:pt>
                <c:pt idx="36">
                  <c:v>1.1096759999999999</c:v>
                </c:pt>
                <c:pt idx="37">
                  <c:v>1.139667</c:v>
                </c:pt>
                <c:pt idx="38">
                  <c:v>1.1696580000000001</c:v>
                </c:pt>
                <c:pt idx="39">
                  <c:v>1.1996500000000001</c:v>
                </c:pt>
                <c:pt idx="40">
                  <c:v>1.2296409999999998</c:v>
                </c:pt>
                <c:pt idx="41">
                  <c:v>1.259631999999997</c:v>
                </c:pt>
                <c:pt idx="42">
                  <c:v>1.2896229999999973</c:v>
                </c:pt>
                <c:pt idx="43">
                  <c:v>1.319615</c:v>
                </c:pt>
                <c:pt idx="44">
                  <c:v>1.3496059999999999</c:v>
                </c:pt>
                <c:pt idx="45">
                  <c:v>1.379597</c:v>
                </c:pt>
                <c:pt idx="46">
                  <c:v>1.4095879999999998</c:v>
                </c:pt>
                <c:pt idx="47">
                  <c:v>1.439579999999997</c:v>
                </c:pt>
                <c:pt idx="48">
                  <c:v>1.4695709999999973</c:v>
                </c:pt>
                <c:pt idx="49">
                  <c:v>1.499561999999997</c:v>
                </c:pt>
                <c:pt idx="50">
                  <c:v>1.5295529999999999</c:v>
                </c:pt>
                <c:pt idx="51">
                  <c:v>1.559545</c:v>
                </c:pt>
                <c:pt idx="52">
                  <c:v>1.5895359999999998</c:v>
                </c:pt>
                <c:pt idx="53">
                  <c:v>1.6195269999999973</c:v>
                </c:pt>
                <c:pt idx="54">
                  <c:v>1.649518</c:v>
                </c:pt>
                <c:pt idx="55">
                  <c:v>1.6795100000000001</c:v>
                </c:pt>
                <c:pt idx="56">
                  <c:v>1.7095009999999973</c:v>
                </c:pt>
                <c:pt idx="57">
                  <c:v>1.7394919999999965</c:v>
                </c:pt>
                <c:pt idx="58">
                  <c:v>1.7694829999999999</c:v>
                </c:pt>
                <c:pt idx="59">
                  <c:v>1.7994739999999998</c:v>
                </c:pt>
                <c:pt idx="60">
                  <c:v>1.8294659999999998</c:v>
                </c:pt>
                <c:pt idx="61">
                  <c:v>1.8594569999999999</c:v>
                </c:pt>
                <c:pt idx="62">
                  <c:v>1.889448</c:v>
                </c:pt>
                <c:pt idx="63">
                  <c:v>1.9194389999999999</c:v>
                </c:pt>
                <c:pt idx="64">
                  <c:v>1.9494309999999999</c:v>
                </c:pt>
                <c:pt idx="65">
                  <c:v>1.979422</c:v>
                </c:pt>
                <c:pt idx="66">
                  <c:v>2.0094129999999977</c:v>
                </c:pt>
                <c:pt idx="67">
                  <c:v>2.0394039999999967</c:v>
                </c:pt>
                <c:pt idx="68">
                  <c:v>2.0693959999999998</c:v>
                </c:pt>
                <c:pt idx="69">
                  <c:v>2.0993870000000001</c:v>
                </c:pt>
                <c:pt idx="70">
                  <c:v>2.129378</c:v>
                </c:pt>
                <c:pt idx="71">
                  <c:v>2.1593689999999977</c:v>
                </c:pt>
                <c:pt idx="72">
                  <c:v>2.1893609999999999</c:v>
                </c:pt>
                <c:pt idx="73">
                  <c:v>2.2193519999999998</c:v>
                </c:pt>
                <c:pt idx="74">
                  <c:v>2.2493430000000001</c:v>
                </c:pt>
                <c:pt idx="75">
                  <c:v>2.2793340000000053</c:v>
                </c:pt>
                <c:pt idx="76">
                  <c:v>2.309326</c:v>
                </c:pt>
                <c:pt idx="77">
                  <c:v>2.3393169999999968</c:v>
                </c:pt>
                <c:pt idx="78">
                  <c:v>2.3693079999999997</c:v>
                </c:pt>
                <c:pt idx="79">
                  <c:v>2.3992989999999939</c:v>
                </c:pt>
                <c:pt idx="80">
                  <c:v>2.4292910000000001</c:v>
                </c:pt>
                <c:pt idx="81">
                  <c:v>2.4592819999999977</c:v>
                </c:pt>
                <c:pt idx="82">
                  <c:v>2.4892729999999967</c:v>
                </c:pt>
                <c:pt idx="83">
                  <c:v>2.5192639999999948</c:v>
                </c:pt>
                <c:pt idx="84">
                  <c:v>2.5492559999999949</c:v>
                </c:pt>
                <c:pt idx="85">
                  <c:v>2.5792469999999939</c:v>
                </c:pt>
                <c:pt idx="86">
                  <c:v>2.6092379999999999</c:v>
                </c:pt>
                <c:pt idx="87">
                  <c:v>2.6392289999999967</c:v>
                </c:pt>
                <c:pt idx="88">
                  <c:v>2.6692200000000001</c:v>
                </c:pt>
                <c:pt idx="89">
                  <c:v>2.6992119999999997</c:v>
                </c:pt>
                <c:pt idx="90">
                  <c:v>2.729203</c:v>
                </c:pt>
                <c:pt idx="91">
                  <c:v>2.7591939999999999</c:v>
                </c:pt>
                <c:pt idx="92">
                  <c:v>2.7891859999999999</c:v>
                </c:pt>
                <c:pt idx="93">
                  <c:v>2.8191769999999967</c:v>
                </c:pt>
                <c:pt idx="94">
                  <c:v>2.8491679999999997</c:v>
                </c:pt>
                <c:pt idx="95">
                  <c:v>2.8791589999999934</c:v>
                </c:pt>
                <c:pt idx="96">
                  <c:v>2.9091499999999977</c:v>
                </c:pt>
                <c:pt idx="97">
                  <c:v>2.9391419999999977</c:v>
                </c:pt>
                <c:pt idx="98">
                  <c:v>2.9691329999999998</c:v>
                </c:pt>
                <c:pt idx="99">
                  <c:v>2.9991240000000001</c:v>
                </c:pt>
                <c:pt idx="100">
                  <c:v>3.029115</c:v>
                </c:pt>
                <c:pt idx="101">
                  <c:v>3.059107</c:v>
                </c:pt>
                <c:pt idx="102">
                  <c:v>3.0890979999999999</c:v>
                </c:pt>
                <c:pt idx="103">
                  <c:v>3.1190889999999967</c:v>
                </c:pt>
                <c:pt idx="104">
                  <c:v>3.1490800000000001</c:v>
                </c:pt>
                <c:pt idx="105">
                  <c:v>3.1790719999999997</c:v>
                </c:pt>
                <c:pt idx="106">
                  <c:v>3.209063</c:v>
                </c:pt>
                <c:pt idx="107">
                  <c:v>3.2390539999999977</c:v>
                </c:pt>
                <c:pt idx="108">
                  <c:v>3.2690449999999998</c:v>
                </c:pt>
                <c:pt idx="109">
                  <c:v>3.2990370000000002</c:v>
                </c:pt>
                <c:pt idx="110">
                  <c:v>3.3290279999999997</c:v>
                </c:pt>
                <c:pt idx="111">
                  <c:v>3.3590189999999929</c:v>
                </c:pt>
                <c:pt idx="112">
                  <c:v>3.3890099999999967</c:v>
                </c:pt>
                <c:pt idx="113">
                  <c:v>3.4190019999999977</c:v>
                </c:pt>
                <c:pt idx="114">
                  <c:v>3.4489930000000002</c:v>
                </c:pt>
                <c:pt idx="115">
                  <c:v>3.4789840000000001</c:v>
                </c:pt>
                <c:pt idx="116">
                  <c:v>3.508975</c:v>
                </c:pt>
                <c:pt idx="117">
                  <c:v>3.5389659999999967</c:v>
                </c:pt>
                <c:pt idx="118">
                  <c:v>3.5689579999999999</c:v>
                </c:pt>
                <c:pt idx="119">
                  <c:v>3.5989489999999948</c:v>
                </c:pt>
                <c:pt idx="120">
                  <c:v>3.6289400000000001</c:v>
                </c:pt>
                <c:pt idx="121">
                  <c:v>3.6589309999999999</c:v>
                </c:pt>
                <c:pt idx="122">
                  <c:v>3.6889230000000053</c:v>
                </c:pt>
              </c:numCache>
            </c:numRef>
          </c:xVal>
          <c:yVal>
            <c:numRef>
              <c:f>All!$B$3:$B$125</c:f>
              <c:numCache>
                <c:formatCode>0.00E+00</c:formatCode>
                <c:ptCount val="123"/>
                <c:pt idx="0">
                  <c:v>2.1311189999999999E-4</c:v>
                </c:pt>
                <c:pt idx="1">
                  <c:v>3.568526000000014E-4</c:v>
                </c:pt>
                <c:pt idx="2">
                  <c:v>5.0311600000000202E-4</c:v>
                </c:pt>
                <c:pt idx="3">
                  <c:v>6.5295890000000034E-4</c:v>
                </c:pt>
                <c:pt idx="4">
                  <c:v>8.0748810000000045E-4</c:v>
                </c:pt>
                <c:pt idx="5">
                  <c:v>9.6787780000000018E-4</c:v>
                </c:pt>
                <c:pt idx="6">
                  <c:v>1.13539E-3</c:v>
                </c:pt>
                <c:pt idx="7">
                  <c:v>1.311399E-3</c:v>
                </c:pt>
                <c:pt idx="8">
                  <c:v>1.49742E-3</c:v>
                </c:pt>
                <c:pt idx="9">
                  <c:v>1.6951460000000041E-3</c:v>
                </c:pt>
                <c:pt idx="10">
                  <c:v>1.9064910000000034E-3</c:v>
                </c:pt>
                <c:pt idx="11">
                  <c:v>2.1336540000000052E-3</c:v>
                </c:pt>
                <c:pt idx="12">
                  <c:v>2.3791889999999999E-3</c:v>
                </c:pt>
                <c:pt idx="13">
                  <c:v>2.6461100000000058E-3</c:v>
                </c:pt>
                <c:pt idx="14">
                  <c:v>2.9380250000000012E-3</c:v>
                </c:pt>
                <c:pt idx="15">
                  <c:v>3.2593310000000133E-3</c:v>
                </c:pt>
                <c:pt idx="16">
                  <c:v>3.6154780000000001E-3</c:v>
                </c:pt>
                <c:pt idx="17">
                  <c:v>4.0133620000000134E-3</c:v>
                </c:pt>
                <c:pt idx="18">
                  <c:v>4.4619170000000001E-3</c:v>
                </c:pt>
                <c:pt idx="19">
                  <c:v>4.9730350000000137E-3</c:v>
                </c:pt>
                <c:pt idx="20">
                  <c:v>5.5630670000000135E-3</c:v>
                </c:pt>
                <c:pt idx="21">
                  <c:v>6.2554359999999996E-3</c:v>
                </c:pt>
                <c:pt idx="22">
                  <c:v>7.0854590000000136E-3</c:v>
                </c:pt>
                <c:pt idx="23">
                  <c:v>8.1101870000000048E-3</c:v>
                </c:pt>
                <c:pt idx="24">
                  <c:v>9.4310430000000001E-3</c:v>
                </c:pt>
                <c:pt idx="25">
                  <c:v>1.1255890000000001E-2</c:v>
                </c:pt>
                <c:pt idx="26">
                  <c:v>1.4120870000000032E-2</c:v>
                </c:pt>
                <c:pt idx="27">
                  <c:v>2.0143560000000001E-2</c:v>
                </c:pt>
                <c:pt idx="28">
                  <c:v>5.2495750000000022E-2</c:v>
                </c:pt>
                <c:pt idx="29">
                  <c:v>7.8931600000000032E-2</c:v>
                </c:pt>
                <c:pt idx="30">
                  <c:v>8.771070000000003E-2</c:v>
                </c:pt>
                <c:pt idx="31">
                  <c:v>0.1039128</c:v>
                </c:pt>
                <c:pt idx="32">
                  <c:v>0.24045480000000033</c:v>
                </c:pt>
                <c:pt idx="33">
                  <c:v>0.25601060000000031</c:v>
                </c:pt>
                <c:pt idx="34">
                  <c:v>0.28862130000000008</c:v>
                </c:pt>
                <c:pt idx="35">
                  <c:v>0.29256260000000073</c:v>
                </c:pt>
                <c:pt idx="36">
                  <c:v>0.29767450000000073</c:v>
                </c:pt>
                <c:pt idx="37">
                  <c:v>0.34509510000000004</c:v>
                </c:pt>
                <c:pt idx="38">
                  <c:v>0.35575210000000002</c:v>
                </c:pt>
                <c:pt idx="39">
                  <c:v>0.37594810000000073</c:v>
                </c:pt>
                <c:pt idx="40">
                  <c:v>0.39662570000000102</c:v>
                </c:pt>
                <c:pt idx="41">
                  <c:v>0.40918020000000038</c:v>
                </c:pt>
                <c:pt idx="42">
                  <c:v>0.41467700000000002</c:v>
                </c:pt>
                <c:pt idx="43">
                  <c:v>0.44087810000000038</c:v>
                </c:pt>
                <c:pt idx="44">
                  <c:v>0.46271840000000031</c:v>
                </c:pt>
                <c:pt idx="45">
                  <c:v>0.46846890000000091</c:v>
                </c:pt>
                <c:pt idx="46">
                  <c:v>0.48005150000000002</c:v>
                </c:pt>
                <c:pt idx="47">
                  <c:v>0.51259460000000001</c:v>
                </c:pt>
                <c:pt idx="48">
                  <c:v>0.52058639999999756</c:v>
                </c:pt>
                <c:pt idx="49">
                  <c:v>0.53575700000000004</c:v>
                </c:pt>
                <c:pt idx="50">
                  <c:v>0.55339749999999999</c:v>
                </c:pt>
                <c:pt idx="51">
                  <c:v>0.56592819999999999</c:v>
                </c:pt>
                <c:pt idx="52">
                  <c:v>0.58867740000000002</c:v>
                </c:pt>
                <c:pt idx="53">
                  <c:v>0.59501259999999756</c:v>
                </c:pt>
                <c:pt idx="54">
                  <c:v>0.6128294000000023</c:v>
                </c:pt>
                <c:pt idx="55">
                  <c:v>0.63707570000000169</c:v>
                </c:pt>
                <c:pt idx="56">
                  <c:v>0.64186209999999999</c:v>
                </c:pt>
                <c:pt idx="57">
                  <c:v>0.65267240000000182</c:v>
                </c:pt>
                <c:pt idx="58">
                  <c:v>0.67664150000000289</c:v>
                </c:pt>
                <c:pt idx="59">
                  <c:v>0.6827801999999995</c:v>
                </c:pt>
                <c:pt idx="60">
                  <c:v>0.70167070000000065</c:v>
                </c:pt>
                <c:pt idx="61">
                  <c:v>0.71645740000000002</c:v>
                </c:pt>
                <c:pt idx="62">
                  <c:v>0.72953100000000004</c:v>
                </c:pt>
                <c:pt idx="63">
                  <c:v>0.74423189999999995</c:v>
                </c:pt>
                <c:pt idx="64">
                  <c:v>0.75050629999999996</c:v>
                </c:pt>
                <c:pt idx="65">
                  <c:v>0.77076639999999996</c:v>
                </c:pt>
                <c:pt idx="66">
                  <c:v>0.77693520000000182</c:v>
                </c:pt>
                <c:pt idx="67">
                  <c:v>0.79701140000000004</c:v>
                </c:pt>
                <c:pt idx="68">
                  <c:v>0.80977319999999997</c:v>
                </c:pt>
                <c:pt idx="69">
                  <c:v>0.82599359999999999</c:v>
                </c:pt>
                <c:pt idx="70">
                  <c:v>0.83460600000000063</c:v>
                </c:pt>
                <c:pt idx="71">
                  <c:v>0.84733460000000005</c:v>
                </c:pt>
                <c:pt idx="72">
                  <c:v>0.87346559999999951</c:v>
                </c:pt>
                <c:pt idx="73">
                  <c:v>0.96415729999999999</c:v>
                </c:pt>
                <c:pt idx="74">
                  <c:v>0.97795849999999995</c:v>
                </c:pt>
                <c:pt idx="75">
                  <c:v>1.005129999999997</c:v>
                </c:pt>
                <c:pt idx="76">
                  <c:v>1.011142</c:v>
                </c:pt>
                <c:pt idx="77">
                  <c:v>1.024138</c:v>
                </c:pt>
                <c:pt idx="78">
                  <c:v>1.0366820000000001</c:v>
                </c:pt>
                <c:pt idx="79">
                  <c:v>1.0768629999999999</c:v>
                </c:pt>
                <c:pt idx="80">
                  <c:v>1.082659</c:v>
                </c:pt>
                <c:pt idx="81">
                  <c:v>1.095769999999997</c:v>
                </c:pt>
                <c:pt idx="82">
                  <c:v>1.1166199999999999</c:v>
                </c:pt>
                <c:pt idx="83">
                  <c:v>1.1261770000000029</c:v>
                </c:pt>
                <c:pt idx="84">
                  <c:v>1.1381330000000001</c:v>
                </c:pt>
                <c:pt idx="85">
                  <c:v>1.156898</c:v>
                </c:pt>
                <c:pt idx="86">
                  <c:v>1.1649830000000001</c:v>
                </c:pt>
                <c:pt idx="87">
                  <c:v>1.175346</c:v>
                </c:pt>
                <c:pt idx="88">
                  <c:v>1.191403</c:v>
                </c:pt>
                <c:pt idx="89">
                  <c:v>1.2028509999999999</c:v>
                </c:pt>
                <c:pt idx="90">
                  <c:v>1.208804999999997</c:v>
                </c:pt>
                <c:pt idx="91">
                  <c:v>1.224464999999997</c:v>
                </c:pt>
                <c:pt idx="92">
                  <c:v>1.2419189999999998</c:v>
                </c:pt>
                <c:pt idx="93">
                  <c:v>1.2473109999999998</c:v>
                </c:pt>
                <c:pt idx="94">
                  <c:v>1.2612570000000001</c:v>
                </c:pt>
                <c:pt idx="95">
                  <c:v>1.2739109999999998</c:v>
                </c:pt>
                <c:pt idx="96">
                  <c:v>1.2888109999999999</c:v>
                </c:pt>
                <c:pt idx="97">
                  <c:v>1.296122</c:v>
                </c:pt>
                <c:pt idx="98">
                  <c:v>1.3287659999999999</c:v>
                </c:pt>
                <c:pt idx="99">
                  <c:v>1.3516550000000001</c:v>
                </c:pt>
                <c:pt idx="100">
                  <c:v>1.3670209999999998</c:v>
                </c:pt>
                <c:pt idx="101">
                  <c:v>1.382139</c:v>
                </c:pt>
                <c:pt idx="102">
                  <c:v>1.398844</c:v>
                </c:pt>
                <c:pt idx="103">
                  <c:v>1.4091469999999973</c:v>
                </c:pt>
                <c:pt idx="104">
                  <c:v>1.421713999999997</c:v>
                </c:pt>
                <c:pt idx="105">
                  <c:v>1.436787</c:v>
                </c:pt>
                <c:pt idx="106">
                  <c:v>1.4516729999999998</c:v>
                </c:pt>
                <c:pt idx="107">
                  <c:v>1.4659989999999961</c:v>
                </c:pt>
                <c:pt idx="108">
                  <c:v>1.4764079999999999</c:v>
                </c:pt>
                <c:pt idx="109">
                  <c:v>1.491655</c:v>
                </c:pt>
                <c:pt idx="110">
                  <c:v>1.504343</c:v>
                </c:pt>
                <c:pt idx="111">
                  <c:v>1.5155179999999999</c:v>
                </c:pt>
                <c:pt idx="112">
                  <c:v>1.5401130000000001</c:v>
                </c:pt>
                <c:pt idx="113">
                  <c:v>1.556081</c:v>
                </c:pt>
                <c:pt idx="114">
                  <c:v>1.595356</c:v>
                </c:pt>
                <c:pt idx="115">
                  <c:v>1.6144909999999999</c:v>
                </c:pt>
                <c:pt idx="116">
                  <c:v>1.6254739999999999</c:v>
                </c:pt>
                <c:pt idx="117">
                  <c:v>1.634395</c:v>
                </c:pt>
                <c:pt idx="118">
                  <c:v>1.6467550000000026</c:v>
                </c:pt>
                <c:pt idx="119">
                  <c:v>1.6647970000000001</c:v>
                </c:pt>
                <c:pt idx="120">
                  <c:v>1.6742619999999999</c:v>
                </c:pt>
                <c:pt idx="121">
                  <c:v>1.699797</c:v>
                </c:pt>
                <c:pt idx="122">
                  <c:v>1.7226209999999973</c:v>
                </c:pt>
              </c:numCache>
            </c:numRef>
          </c:yVal>
        </c:ser>
        <c:ser>
          <c:idx val="3"/>
          <c:order val="1"/>
          <c:tx>
            <c:strRef>
              <c:f>All!$H$2</c:f>
              <c:strCache>
                <c:ptCount val="1"/>
                <c:pt idx="0">
                  <c:v>5mm</c:v>
                </c:pt>
              </c:strCache>
            </c:strRef>
          </c:tx>
          <c:spPr>
            <a:ln>
              <a:solidFill>
                <a:schemeClr val="accent3"/>
              </a:solidFill>
            </a:ln>
          </c:spPr>
          <c:marker>
            <c:symbol val="none"/>
          </c:marker>
          <c:xVal>
            <c:numRef>
              <c:f>All!$G$60:$G$503</c:f>
              <c:numCache>
                <c:formatCode>0.00E+00</c:formatCode>
                <c:ptCount val="444"/>
                <c:pt idx="0">
                  <c:v>0.86935470000000004</c:v>
                </c:pt>
                <c:pt idx="1">
                  <c:v>0.8843434999999995</c:v>
                </c:pt>
                <c:pt idx="2">
                  <c:v>0.89933239999999814</c:v>
                </c:pt>
                <c:pt idx="3">
                  <c:v>0.9143211999999995</c:v>
                </c:pt>
                <c:pt idx="4">
                  <c:v>0.92931009999999958</c:v>
                </c:pt>
                <c:pt idx="5">
                  <c:v>0.94429900000000133</c:v>
                </c:pt>
                <c:pt idx="6">
                  <c:v>0.95928789999999997</c:v>
                </c:pt>
                <c:pt idx="7">
                  <c:v>0.9742767</c:v>
                </c:pt>
                <c:pt idx="8">
                  <c:v>0.98926559999999841</c:v>
                </c:pt>
                <c:pt idx="9">
                  <c:v>1.004254</c:v>
                </c:pt>
                <c:pt idx="10">
                  <c:v>1.0192429999999999</c:v>
                </c:pt>
                <c:pt idx="11">
                  <c:v>1.034232</c:v>
                </c:pt>
                <c:pt idx="12">
                  <c:v>1.0492209999999973</c:v>
                </c:pt>
                <c:pt idx="13">
                  <c:v>1.0642100000000001</c:v>
                </c:pt>
                <c:pt idx="14">
                  <c:v>1.0791989999999998</c:v>
                </c:pt>
                <c:pt idx="15">
                  <c:v>1.0941880000000026</c:v>
                </c:pt>
                <c:pt idx="16">
                  <c:v>1.1091770000000001</c:v>
                </c:pt>
                <c:pt idx="17">
                  <c:v>1.124166</c:v>
                </c:pt>
                <c:pt idx="18">
                  <c:v>1.139154</c:v>
                </c:pt>
                <c:pt idx="19">
                  <c:v>1.1541430000000001</c:v>
                </c:pt>
                <c:pt idx="20">
                  <c:v>1.1691320000000001</c:v>
                </c:pt>
                <c:pt idx="21">
                  <c:v>1.184121</c:v>
                </c:pt>
                <c:pt idx="22">
                  <c:v>1.1991099999999999</c:v>
                </c:pt>
                <c:pt idx="23">
                  <c:v>1.2140989999999998</c:v>
                </c:pt>
                <c:pt idx="24">
                  <c:v>1.229088</c:v>
                </c:pt>
                <c:pt idx="25">
                  <c:v>1.244076</c:v>
                </c:pt>
                <c:pt idx="26">
                  <c:v>1.259064999999997</c:v>
                </c:pt>
                <c:pt idx="27">
                  <c:v>1.274054</c:v>
                </c:pt>
                <c:pt idx="28">
                  <c:v>1.2890429999999999</c:v>
                </c:pt>
                <c:pt idx="29">
                  <c:v>1.3040320000000001</c:v>
                </c:pt>
                <c:pt idx="30">
                  <c:v>1.3190209999999998</c:v>
                </c:pt>
                <c:pt idx="31">
                  <c:v>1.3340099999999999</c:v>
                </c:pt>
                <c:pt idx="32">
                  <c:v>1.3489989999999998</c:v>
                </c:pt>
                <c:pt idx="33">
                  <c:v>1.3639870000000001</c:v>
                </c:pt>
                <c:pt idx="34">
                  <c:v>1.378976</c:v>
                </c:pt>
                <c:pt idx="35">
                  <c:v>1.393964999999997</c:v>
                </c:pt>
                <c:pt idx="36">
                  <c:v>1.4089539999999998</c:v>
                </c:pt>
                <c:pt idx="37">
                  <c:v>1.4239429999999973</c:v>
                </c:pt>
                <c:pt idx="38">
                  <c:v>1.438931999999997</c:v>
                </c:pt>
                <c:pt idx="39">
                  <c:v>1.4539209999999958</c:v>
                </c:pt>
                <c:pt idx="40">
                  <c:v>1.4689099999999973</c:v>
                </c:pt>
                <c:pt idx="41">
                  <c:v>1.4838979999999973</c:v>
                </c:pt>
                <c:pt idx="42">
                  <c:v>1.4988870000000001</c:v>
                </c:pt>
                <c:pt idx="43">
                  <c:v>1.5138759999999998</c:v>
                </c:pt>
                <c:pt idx="44">
                  <c:v>1.528864999999997</c:v>
                </c:pt>
                <c:pt idx="45">
                  <c:v>1.5438539999999998</c:v>
                </c:pt>
                <c:pt idx="46">
                  <c:v>1.558843</c:v>
                </c:pt>
                <c:pt idx="47">
                  <c:v>1.573831999999997</c:v>
                </c:pt>
                <c:pt idx="48">
                  <c:v>1.5888209999999998</c:v>
                </c:pt>
                <c:pt idx="49">
                  <c:v>1.6038089999999998</c:v>
                </c:pt>
                <c:pt idx="50">
                  <c:v>1.618798</c:v>
                </c:pt>
                <c:pt idx="51">
                  <c:v>1.6337870000000001</c:v>
                </c:pt>
                <c:pt idx="52">
                  <c:v>1.648776</c:v>
                </c:pt>
                <c:pt idx="53">
                  <c:v>1.6637649999999973</c:v>
                </c:pt>
                <c:pt idx="54">
                  <c:v>1.6787540000000001</c:v>
                </c:pt>
                <c:pt idx="55">
                  <c:v>1.693743</c:v>
                </c:pt>
                <c:pt idx="56">
                  <c:v>1.708731999999997</c:v>
                </c:pt>
                <c:pt idx="57">
                  <c:v>1.723719999999997</c:v>
                </c:pt>
                <c:pt idx="58">
                  <c:v>1.7387089999999998</c:v>
                </c:pt>
                <c:pt idx="59">
                  <c:v>1.7536979999999998</c:v>
                </c:pt>
                <c:pt idx="60">
                  <c:v>1.7686869999999999</c:v>
                </c:pt>
                <c:pt idx="61">
                  <c:v>1.7836759999999998</c:v>
                </c:pt>
                <c:pt idx="62">
                  <c:v>1.798665</c:v>
                </c:pt>
                <c:pt idx="63">
                  <c:v>1.8136539999999999</c:v>
                </c:pt>
                <c:pt idx="64">
                  <c:v>1.8286420000000001</c:v>
                </c:pt>
                <c:pt idx="65">
                  <c:v>1.8436309999999998</c:v>
                </c:pt>
                <c:pt idx="66">
                  <c:v>1.8586199999999999</c:v>
                </c:pt>
                <c:pt idx="67">
                  <c:v>1.8736089999999999</c:v>
                </c:pt>
                <c:pt idx="68">
                  <c:v>1.888598</c:v>
                </c:pt>
                <c:pt idx="69">
                  <c:v>1.9035869999999999</c:v>
                </c:pt>
                <c:pt idx="70">
                  <c:v>1.9185760000000001</c:v>
                </c:pt>
                <c:pt idx="71">
                  <c:v>1.933565</c:v>
                </c:pt>
                <c:pt idx="72">
                  <c:v>1.9485530000000029</c:v>
                </c:pt>
                <c:pt idx="73">
                  <c:v>1.9635419999999999</c:v>
                </c:pt>
                <c:pt idx="74">
                  <c:v>1.978531</c:v>
                </c:pt>
                <c:pt idx="75">
                  <c:v>1.99352</c:v>
                </c:pt>
                <c:pt idx="76">
                  <c:v>2.0085090000000001</c:v>
                </c:pt>
                <c:pt idx="77">
                  <c:v>2.023498</c:v>
                </c:pt>
                <c:pt idx="78">
                  <c:v>2.0384869999999977</c:v>
                </c:pt>
                <c:pt idx="79">
                  <c:v>2.0534759999999967</c:v>
                </c:pt>
                <c:pt idx="80">
                  <c:v>2.0684649999999998</c:v>
                </c:pt>
                <c:pt idx="81">
                  <c:v>2.083453</c:v>
                </c:pt>
                <c:pt idx="82">
                  <c:v>2.0984419999999977</c:v>
                </c:pt>
                <c:pt idx="83">
                  <c:v>2.1134309999999998</c:v>
                </c:pt>
                <c:pt idx="84">
                  <c:v>2.1284200000000002</c:v>
                </c:pt>
                <c:pt idx="85">
                  <c:v>2.1434090000000001</c:v>
                </c:pt>
                <c:pt idx="86">
                  <c:v>2.158398</c:v>
                </c:pt>
                <c:pt idx="87">
                  <c:v>2.1733870000000053</c:v>
                </c:pt>
                <c:pt idx="88">
                  <c:v>2.1883750000000002</c:v>
                </c:pt>
                <c:pt idx="89">
                  <c:v>2.2033640000000063</c:v>
                </c:pt>
                <c:pt idx="90">
                  <c:v>2.218353</c:v>
                </c:pt>
                <c:pt idx="91">
                  <c:v>2.2333419999999999</c:v>
                </c:pt>
                <c:pt idx="92">
                  <c:v>2.2483310000000087</c:v>
                </c:pt>
                <c:pt idx="93">
                  <c:v>2.2633200000000095</c:v>
                </c:pt>
                <c:pt idx="94">
                  <c:v>2.2783090000000001</c:v>
                </c:pt>
                <c:pt idx="95">
                  <c:v>2.2932980000000001</c:v>
                </c:pt>
                <c:pt idx="96">
                  <c:v>2.3082859999999967</c:v>
                </c:pt>
                <c:pt idx="97">
                  <c:v>2.3232749999999998</c:v>
                </c:pt>
                <c:pt idx="98">
                  <c:v>2.3382639999999939</c:v>
                </c:pt>
                <c:pt idx="99">
                  <c:v>2.3532529999999938</c:v>
                </c:pt>
                <c:pt idx="100">
                  <c:v>2.3682419999999977</c:v>
                </c:pt>
                <c:pt idx="101">
                  <c:v>2.3832309999999999</c:v>
                </c:pt>
                <c:pt idx="102">
                  <c:v>2.3982199999999967</c:v>
                </c:pt>
                <c:pt idx="103">
                  <c:v>2.4132079999999987</c:v>
                </c:pt>
                <c:pt idx="104">
                  <c:v>2.4281969999999999</c:v>
                </c:pt>
                <c:pt idx="105">
                  <c:v>2.4431859999999999</c:v>
                </c:pt>
                <c:pt idx="106">
                  <c:v>2.4581749999999998</c:v>
                </c:pt>
                <c:pt idx="107">
                  <c:v>2.4731640000000001</c:v>
                </c:pt>
                <c:pt idx="108">
                  <c:v>2.4881530000000001</c:v>
                </c:pt>
                <c:pt idx="109">
                  <c:v>2.503142</c:v>
                </c:pt>
                <c:pt idx="110">
                  <c:v>2.5181309999999999</c:v>
                </c:pt>
                <c:pt idx="111">
                  <c:v>2.5331190000000001</c:v>
                </c:pt>
                <c:pt idx="112">
                  <c:v>2.548108</c:v>
                </c:pt>
                <c:pt idx="113">
                  <c:v>2.5630970000000053</c:v>
                </c:pt>
                <c:pt idx="114">
                  <c:v>2.5780859999999977</c:v>
                </c:pt>
                <c:pt idx="115">
                  <c:v>2.5930749999999998</c:v>
                </c:pt>
                <c:pt idx="116">
                  <c:v>2.6080640000000002</c:v>
                </c:pt>
                <c:pt idx="117">
                  <c:v>2.6230530000000001</c:v>
                </c:pt>
                <c:pt idx="118">
                  <c:v>2.6380419999999987</c:v>
                </c:pt>
                <c:pt idx="119">
                  <c:v>2.6530309999999999</c:v>
                </c:pt>
                <c:pt idx="120">
                  <c:v>2.6680190000000001</c:v>
                </c:pt>
                <c:pt idx="121">
                  <c:v>2.6830080000000001</c:v>
                </c:pt>
                <c:pt idx="122">
                  <c:v>2.6979970000000053</c:v>
                </c:pt>
                <c:pt idx="123">
                  <c:v>2.7129859999999977</c:v>
                </c:pt>
                <c:pt idx="124">
                  <c:v>2.7279750000000011</c:v>
                </c:pt>
                <c:pt idx="125">
                  <c:v>2.7429640000000002</c:v>
                </c:pt>
                <c:pt idx="126">
                  <c:v>2.7579530000000001</c:v>
                </c:pt>
                <c:pt idx="127">
                  <c:v>2.7729419999999987</c:v>
                </c:pt>
                <c:pt idx="128">
                  <c:v>2.7879300000000087</c:v>
                </c:pt>
                <c:pt idx="129">
                  <c:v>2.8029189999999948</c:v>
                </c:pt>
                <c:pt idx="130">
                  <c:v>2.8179079999999987</c:v>
                </c:pt>
                <c:pt idx="131">
                  <c:v>2.8328969999999929</c:v>
                </c:pt>
                <c:pt idx="132">
                  <c:v>2.8478859999999977</c:v>
                </c:pt>
                <c:pt idx="133">
                  <c:v>2.8628749999999967</c:v>
                </c:pt>
                <c:pt idx="134">
                  <c:v>2.8778639999999949</c:v>
                </c:pt>
                <c:pt idx="135">
                  <c:v>2.8928529999999872</c:v>
                </c:pt>
                <c:pt idx="136">
                  <c:v>2.9078409999999977</c:v>
                </c:pt>
                <c:pt idx="137">
                  <c:v>2.9228299999999967</c:v>
                </c:pt>
                <c:pt idx="138">
                  <c:v>2.9378189999999949</c:v>
                </c:pt>
                <c:pt idx="139">
                  <c:v>2.9528079999999934</c:v>
                </c:pt>
                <c:pt idx="140">
                  <c:v>2.9677970000000058</c:v>
                </c:pt>
                <c:pt idx="141">
                  <c:v>2.9827859999999977</c:v>
                </c:pt>
                <c:pt idx="142">
                  <c:v>2.9977749999999999</c:v>
                </c:pt>
                <c:pt idx="143">
                  <c:v>3.0127639999999967</c:v>
                </c:pt>
                <c:pt idx="144">
                  <c:v>3.027752</c:v>
                </c:pt>
                <c:pt idx="145">
                  <c:v>3.0427409999999977</c:v>
                </c:pt>
                <c:pt idx="146">
                  <c:v>3.0577299999999998</c:v>
                </c:pt>
                <c:pt idx="147">
                  <c:v>3.0727189999999949</c:v>
                </c:pt>
                <c:pt idx="148">
                  <c:v>3.0877080000000001</c:v>
                </c:pt>
                <c:pt idx="149">
                  <c:v>3.102697</c:v>
                </c:pt>
                <c:pt idx="150">
                  <c:v>3.117686</c:v>
                </c:pt>
                <c:pt idx="151">
                  <c:v>3.1326739999999949</c:v>
                </c:pt>
                <c:pt idx="152">
                  <c:v>3.1476630000000001</c:v>
                </c:pt>
                <c:pt idx="153">
                  <c:v>3.1626519999999987</c:v>
                </c:pt>
                <c:pt idx="154">
                  <c:v>3.1776409999999977</c:v>
                </c:pt>
                <c:pt idx="155">
                  <c:v>3.1926299999999967</c:v>
                </c:pt>
                <c:pt idx="156">
                  <c:v>3.2076190000000002</c:v>
                </c:pt>
                <c:pt idx="157">
                  <c:v>3.2226079999999997</c:v>
                </c:pt>
                <c:pt idx="158">
                  <c:v>3.2375970000000058</c:v>
                </c:pt>
                <c:pt idx="159">
                  <c:v>3.2525849999999998</c:v>
                </c:pt>
                <c:pt idx="160">
                  <c:v>3.2675740000000078</c:v>
                </c:pt>
                <c:pt idx="161">
                  <c:v>3.2825630000000001</c:v>
                </c:pt>
                <c:pt idx="162">
                  <c:v>3.297552</c:v>
                </c:pt>
                <c:pt idx="163">
                  <c:v>3.3125409999999929</c:v>
                </c:pt>
                <c:pt idx="164">
                  <c:v>3.3275299999999999</c:v>
                </c:pt>
                <c:pt idx="165">
                  <c:v>3.3425189999999967</c:v>
                </c:pt>
                <c:pt idx="166">
                  <c:v>3.357507</c:v>
                </c:pt>
                <c:pt idx="167">
                  <c:v>3.3724959999999919</c:v>
                </c:pt>
                <c:pt idx="168">
                  <c:v>3.3874849999999999</c:v>
                </c:pt>
                <c:pt idx="169">
                  <c:v>3.4024739999999967</c:v>
                </c:pt>
                <c:pt idx="170">
                  <c:v>3.4174629999999948</c:v>
                </c:pt>
                <c:pt idx="171">
                  <c:v>3.4324519999999934</c:v>
                </c:pt>
                <c:pt idx="172">
                  <c:v>3.447441</c:v>
                </c:pt>
                <c:pt idx="173">
                  <c:v>3.4624299999999977</c:v>
                </c:pt>
                <c:pt idx="174">
                  <c:v>3.4774189999999967</c:v>
                </c:pt>
                <c:pt idx="175">
                  <c:v>3.4924069999999938</c:v>
                </c:pt>
                <c:pt idx="176">
                  <c:v>3.5073960000000053</c:v>
                </c:pt>
                <c:pt idx="177">
                  <c:v>3.5223849999999999</c:v>
                </c:pt>
                <c:pt idx="178">
                  <c:v>3.5373739999999998</c:v>
                </c:pt>
                <c:pt idx="179">
                  <c:v>3.5523629999999948</c:v>
                </c:pt>
                <c:pt idx="180">
                  <c:v>3.5673520000000001</c:v>
                </c:pt>
                <c:pt idx="181">
                  <c:v>3.582341</c:v>
                </c:pt>
                <c:pt idx="182">
                  <c:v>3.5973299999999999</c:v>
                </c:pt>
                <c:pt idx="183">
                  <c:v>3.6123189999999967</c:v>
                </c:pt>
                <c:pt idx="184">
                  <c:v>3.6273070000000058</c:v>
                </c:pt>
                <c:pt idx="185">
                  <c:v>3.642296</c:v>
                </c:pt>
                <c:pt idx="186">
                  <c:v>3.6572849999999999</c:v>
                </c:pt>
                <c:pt idx="187">
                  <c:v>3.6722739999999967</c:v>
                </c:pt>
                <c:pt idx="188">
                  <c:v>3.6872630000000002</c:v>
                </c:pt>
                <c:pt idx="189">
                  <c:v>3.7022519999999997</c:v>
                </c:pt>
                <c:pt idx="190">
                  <c:v>3.717241</c:v>
                </c:pt>
                <c:pt idx="191">
                  <c:v>3.7322289999999967</c:v>
                </c:pt>
                <c:pt idx="192">
                  <c:v>3.7472180000000002</c:v>
                </c:pt>
                <c:pt idx="193">
                  <c:v>3.7622070000000001</c:v>
                </c:pt>
                <c:pt idx="194">
                  <c:v>3.7771960000000058</c:v>
                </c:pt>
                <c:pt idx="195">
                  <c:v>3.7921849999999999</c:v>
                </c:pt>
                <c:pt idx="196">
                  <c:v>3.8071739999999998</c:v>
                </c:pt>
                <c:pt idx="197">
                  <c:v>3.8221629999999949</c:v>
                </c:pt>
                <c:pt idx="198">
                  <c:v>3.8371519999999997</c:v>
                </c:pt>
                <c:pt idx="199">
                  <c:v>3.8521399999999977</c:v>
                </c:pt>
                <c:pt idx="200">
                  <c:v>3.8671289999999998</c:v>
                </c:pt>
                <c:pt idx="201">
                  <c:v>3.8821179999999997</c:v>
                </c:pt>
                <c:pt idx="202">
                  <c:v>3.8971070000000001</c:v>
                </c:pt>
                <c:pt idx="203">
                  <c:v>3.9120959999999929</c:v>
                </c:pt>
                <c:pt idx="204">
                  <c:v>3.9270849999999999</c:v>
                </c:pt>
                <c:pt idx="205">
                  <c:v>3.9420739999999967</c:v>
                </c:pt>
                <c:pt idx="206">
                  <c:v>3.9570619999999987</c:v>
                </c:pt>
                <c:pt idx="207">
                  <c:v>3.9720509999999929</c:v>
                </c:pt>
                <c:pt idx="208">
                  <c:v>3.9870399999999999</c:v>
                </c:pt>
                <c:pt idx="209">
                  <c:v>4.0020290000000003</c:v>
                </c:pt>
                <c:pt idx="210">
                  <c:v>4.0170179999999869</c:v>
                </c:pt>
                <c:pt idx="211">
                  <c:v>4.0320070000000001</c:v>
                </c:pt>
                <c:pt idx="212">
                  <c:v>4.046996</c:v>
                </c:pt>
                <c:pt idx="213">
                  <c:v>4.061984999999984</c:v>
                </c:pt>
                <c:pt idx="214">
                  <c:v>4.0769729999999997</c:v>
                </c:pt>
                <c:pt idx="215">
                  <c:v>4.0919619999999997</c:v>
                </c:pt>
                <c:pt idx="216">
                  <c:v>4.106950999999988</c:v>
                </c:pt>
                <c:pt idx="217">
                  <c:v>4.1219399999999888</c:v>
                </c:pt>
                <c:pt idx="218">
                  <c:v>4.1369290000000003</c:v>
                </c:pt>
                <c:pt idx="219">
                  <c:v>4.1519179999999869</c:v>
                </c:pt>
                <c:pt idx="220">
                  <c:v>4.1669069999999859</c:v>
                </c:pt>
                <c:pt idx="221">
                  <c:v>4.1818960000000001</c:v>
                </c:pt>
                <c:pt idx="222">
                  <c:v>4.196884999999984</c:v>
                </c:pt>
                <c:pt idx="223">
                  <c:v>4.2118739999999999</c:v>
                </c:pt>
                <c:pt idx="224">
                  <c:v>4.2268619999999997</c:v>
                </c:pt>
                <c:pt idx="225">
                  <c:v>4.2418509999999996</c:v>
                </c:pt>
                <c:pt idx="226">
                  <c:v>4.2568400000000004</c:v>
                </c:pt>
                <c:pt idx="227">
                  <c:v>4.2718290000000128</c:v>
                </c:pt>
                <c:pt idx="228">
                  <c:v>4.2868180000000002</c:v>
                </c:pt>
                <c:pt idx="229">
                  <c:v>4.301806</c:v>
                </c:pt>
                <c:pt idx="230">
                  <c:v>4.3167949999999955</c:v>
                </c:pt>
                <c:pt idx="231">
                  <c:v>4.3317839999999999</c:v>
                </c:pt>
                <c:pt idx="232">
                  <c:v>4.3467729999999998</c:v>
                </c:pt>
                <c:pt idx="233">
                  <c:v>4.3617619999999997</c:v>
                </c:pt>
                <c:pt idx="234">
                  <c:v>4.3767509999999996</c:v>
                </c:pt>
                <c:pt idx="235">
                  <c:v>4.3917400000000004</c:v>
                </c:pt>
                <c:pt idx="236">
                  <c:v>4.4067290000000128</c:v>
                </c:pt>
                <c:pt idx="237">
                  <c:v>4.4217180000000003</c:v>
                </c:pt>
                <c:pt idx="238">
                  <c:v>4.4367070000000117</c:v>
                </c:pt>
                <c:pt idx="239">
                  <c:v>4.4516950000000106</c:v>
                </c:pt>
                <c:pt idx="240">
                  <c:v>4.4666839999999999</c:v>
                </c:pt>
                <c:pt idx="241">
                  <c:v>4.4816730000000176</c:v>
                </c:pt>
                <c:pt idx="242">
                  <c:v>4.4966620000000148</c:v>
                </c:pt>
                <c:pt idx="243">
                  <c:v>4.5116509999999996</c:v>
                </c:pt>
                <c:pt idx="244">
                  <c:v>4.5266390000000003</c:v>
                </c:pt>
                <c:pt idx="245">
                  <c:v>4.5416280000000118</c:v>
                </c:pt>
                <c:pt idx="246">
                  <c:v>4.5566170000000001</c:v>
                </c:pt>
                <c:pt idx="247">
                  <c:v>4.5716060000000116</c:v>
                </c:pt>
                <c:pt idx="248">
                  <c:v>4.586595</c:v>
                </c:pt>
                <c:pt idx="249">
                  <c:v>4.6015839999999955</c:v>
                </c:pt>
                <c:pt idx="250">
                  <c:v>4.6165729999999945</c:v>
                </c:pt>
                <c:pt idx="251">
                  <c:v>4.6315619999999997</c:v>
                </c:pt>
                <c:pt idx="252">
                  <c:v>4.6465509999999881</c:v>
                </c:pt>
                <c:pt idx="253">
                  <c:v>4.661539999999988</c:v>
                </c:pt>
                <c:pt idx="254">
                  <c:v>4.6765280000000002</c:v>
                </c:pt>
                <c:pt idx="255">
                  <c:v>4.6915169999999859</c:v>
                </c:pt>
                <c:pt idx="256">
                  <c:v>4.7065060000000001</c:v>
                </c:pt>
                <c:pt idx="257">
                  <c:v>4.721495</c:v>
                </c:pt>
                <c:pt idx="258">
                  <c:v>4.7364839999999999</c:v>
                </c:pt>
                <c:pt idx="259">
                  <c:v>4.7514729999999998</c:v>
                </c:pt>
                <c:pt idx="260">
                  <c:v>4.7664619999999998</c:v>
                </c:pt>
                <c:pt idx="261">
                  <c:v>4.7814500000000004</c:v>
                </c:pt>
                <c:pt idx="262">
                  <c:v>4.7964390000000003</c:v>
                </c:pt>
                <c:pt idx="263">
                  <c:v>4.8114280000000003</c:v>
                </c:pt>
                <c:pt idx="264">
                  <c:v>4.8264169999999869</c:v>
                </c:pt>
                <c:pt idx="265">
                  <c:v>4.8414060000000001</c:v>
                </c:pt>
                <c:pt idx="266">
                  <c:v>4.856395</c:v>
                </c:pt>
                <c:pt idx="267">
                  <c:v>4.8713839999999999</c:v>
                </c:pt>
                <c:pt idx="268">
                  <c:v>4.8863729999999999</c:v>
                </c:pt>
                <c:pt idx="269">
                  <c:v>4.9013610000000138</c:v>
                </c:pt>
                <c:pt idx="270">
                  <c:v>4.9163500000000004</c:v>
                </c:pt>
                <c:pt idx="271">
                  <c:v>4.9313390000000128</c:v>
                </c:pt>
                <c:pt idx="272">
                  <c:v>4.9463280000000127</c:v>
                </c:pt>
                <c:pt idx="273">
                  <c:v>4.9613170000000002</c:v>
                </c:pt>
                <c:pt idx="274">
                  <c:v>4.9763060000000117</c:v>
                </c:pt>
                <c:pt idx="275">
                  <c:v>4.9912950000000116</c:v>
                </c:pt>
                <c:pt idx="276">
                  <c:v>5.006284</c:v>
                </c:pt>
                <c:pt idx="277">
                  <c:v>5.0212729999999999</c:v>
                </c:pt>
                <c:pt idx="278">
                  <c:v>5.0362620000000176</c:v>
                </c:pt>
                <c:pt idx="279">
                  <c:v>5.0512500000000014</c:v>
                </c:pt>
                <c:pt idx="280">
                  <c:v>5.0662390000000004</c:v>
                </c:pt>
                <c:pt idx="281">
                  <c:v>5.0812280000000127</c:v>
                </c:pt>
                <c:pt idx="282">
                  <c:v>5.0962170000000002</c:v>
                </c:pt>
                <c:pt idx="283">
                  <c:v>5.1112060000000001</c:v>
                </c:pt>
                <c:pt idx="284">
                  <c:v>5.1261939999999955</c:v>
                </c:pt>
                <c:pt idx="285">
                  <c:v>5.1411829999999945</c:v>
                </c:pt>
                <c:pt idx="286">
                  <c:v>5.1561719999999891</c:v>
                </c:pt>
                <c:pt idx="287">
                  <c:v>5.1711609999999997</c:v>
                </c:pt>
                <c:pt idx="288">
                  <c:v>5.1861499999999996</c:v>
                </c:pt>
                <c:pt idx="289">
                  <c:v>5.2011390000000004</c:v>
                </c:pt>
                <c:pt idx="290">
                  <c:v>5.2161280000000003</c:v>
                </c:pt>
                <c:pt idx="291">
                  <c:v>5.2311170000000002</c:v>
                </c:pt>
                <c:pt idx="292">
                  <c:v>5.2461060000000002</c:v>
                </c:pt>
                <c:pt idx="293">
                  <c:v>5.2610950000000001</c:v>
                </c:pt>
                <c:pt idx="294">
                  <c:v>5.2760829999999999</c:v>
                </c:pt>
                <c:pt idx="295">
                  <c:v>5.2910719999999998</c:v>
                </c:pt>
                <c:pt idx="296">
                  <c:v>5.3060609999999997</c:v>
                </c:pt>
                <c:pt idx="297">
                  <c:v>5.3210499999999996</c:v>
                </c:pt>
                <c:pt idx="298">
                  <c:v>5.3360390000000004</c:v>
                </c:pt>
                <c:pt idx="299">
                  <c:v>5.3510270000000002</c:v>
                </c:pt>
                <c:pt idx="300">
                  <c:v>5.3660159999999859</c:v>
                </c:pt>
                <c:pt idx="301">
                  <c:v>5.381005</c:v>
                </c:pt>
                <c:pt idx="302">
                  <c:v>5.3959939999999955</c:v>
                </c:pt>
                <c:pt idx="303">
                  <c:v>5.4109829999999945</c:v>
                </c:pt>
                <c:pt idx="304">
                  <c:v>5.4259719999999945</c:v>
                </c:pt>
                <c:pt idx="305">
                  <c:v>5.4409609999999997</c:v>
                </c:pt>
                <c:pt idx="306">
                  <c:v>5.4559499999999996</c:v>
                </c:pt>
                <c:pt idx="307">
                  <c:v>5.4709390000000004</c:v>
                </c:pt>
                <c:pt idx="308">
                  <c:v>5.4859280000000004</c:v>
                </c:pt>
                <c:pt idx="309">
                  <c:v>5.5009159999999859</c:v>
                </c:pt>
                <c:pt idx="310">
                  <c:v>5.515904999999985</c:v>
                </c:pt>
                <c:pt idx="311">
                  <c:v>5.530894</c:v>
                </c:pt>
                <c:pt idx="312">
                  <c:v>5.5458829999999955</c:v>
                </c:pt>
                <c:pt idx="313">
                  <c:v>5.5608719999999945</c:v>
                </c:pt>
                <c:pt idx="314">
                  <c:v>5.5758609999999997</c:v>
                </c:pt>
                <c:pt idx="315">
                  <c:v>5.5908499999999997</c:v>
                </c:pt>
                <c:pt idx="316">
                  <c:v>5.605837999999987</c:v>
                </c:pt>
                <c:pt idx="317">
                  <c:v>5.6208269999999869</c:v>
                </c:pt>
                <c:pt idx="318">
                  <c:v>5.6358159999999859</c:v>
                </c:pt>
                <c:pt idx="319">
                  <c:v>5.650804999999985</c:v>
                </c:pt>
                <c:pt idx="320">
                  <c:v>5.6657939999999956</c:v>
                </c:pt>
                <c:pt idx="321">
                  <c:v>5.6807829999999955</c:v>
                </c:pt>
                <c:pt idx="322">
                  <c:v>5.6957719999999945</c:v>
                </c:pt>
                <c:pt idx="323">
                  <c:v>5.7107609999999998</c:v>
                </c:pt>
                <c:pt idx="324">
                  <c:v>5.7257490000000004</c:v>
                </c:pt>
                <c:pt idx="325">
                  <c:v>5.7407380000000003</c:v>
                </c:pt>
                <c:pt idx="326">
                  <c:v>5.7557270000000003</c:v>
                </c:pt>
                <c:pt idx="327">
                  <c:v>5.7707160000000002</c:v>
                </c:pt>
                <c:pt idx="328">
                  <c:v>5.7857050000000001</c:v>
                </c:pt>
                <c:pt idx="329">
                  <c:v>5.800694</c:v>
                </c:pt>
                <c:pt idx="330">
                  <c:v>5.8156829999999955</c:v>
                </c:pt>
                <c:pt idx="331">
                  <c:v>5.8306719999999999</c:v>
                </c:pt>
                <c:pt idx="332">
                  <c:v>5.8456609999999998</c:v>
                </c:pt>
                <c:pt idx="333">
                  <c:v>5.8606499999999997</c:v>
                </c:pt>
                <c:pt idx="334">
                  <c:v>5.8756380000000004</c:v>
                </c:pt>
                <c:pt idx="335">
                  <c:v>5.8906270000000003</c:v>
                </c:pt>
                <c:pt idx="336">
                  <c:v>5.9056160000000002</c:v>
                </c:pt>
                <c:pt idx="337">
                  <c:v>5.9206050000000001</c:v>
                </c:pt>
                <c:pt idx="338">
                  <c:v>5.935594</c:v>
                </c:pt>
                <c:pt idx="339">
                  <c:v>5.950583</c:v>
                </c:pt>
                <c:pt idx="340">
                  <c:v>5.9655709999999891</c:v>
                </c:pt>
                <c:pt idx="341">
                  <c:v>5.9805599999999997</c:v>
                </c:pt>
                <c:pt idx="342">
                  <c:v>5.9955489999999996</c:v>
                </c:pt>
                <c:pt idx="343">
                  <c:v>6.0105379999999888</c:v>
                </c:pt>
                <c:pt idx="344">
                  <c:v>6.025526999999987</c:v>
                </c:pt>
                <c:pt idx="345">
                  <c:v>6.0405159999999869</c:v>
                </c:pt>
                <c:pt idx="346">
                  <c:v>6.0555049999999859</c:v>
                </c:pt>
                <c:pt idx="347">
                  <c:v>6.0704940000000001</c:v>
                </c:pt>
                <c:pt idx="348">
                  <c:v>6.085483</c:v>
                </c:pt>
                <c:pt idx="349">
                  <c:v>6.1004709999999891</c:v>
                </c:pt>
                <c:pt idx="350">
                  <c:v>6.115459999999989</c:v>
                </c:pt>
                <c:pt idx="351">
                  <c:v>6.1304489999999996</c:v>
                </c:pt>
                <c:pt idx="352">
                  <c:v>6.1454379999999889</c:v>
                </c:pt>
                <c:pt idx="353">
                  <c:v>6.160426999999987</c:v>
                </c:pt>
                <c:pt idx="354">
                  <c:v>6.1754159999999869</c:v>
                </c:pt>
                <c:pt idx="355">
                  <c:v>6.1904039999999965</c:v>
                </c:pt>
                <c:pt idx="356">
                  <c:v>6.2053929999999999</c:v>
                </c:pt>
                <c:pt idx="357">
                  <c:v>6.2203819999999945</c:v>
                </c:pt>
                <c:pt idx="358">
                  <c:v>6.2353709999999998</c:v>
                </c:pt>
                <c:pt idx="359">
                  <c:v>6.2503599999999997</c:v>
                </c:pt>
                <c:pt idx="360">
                  <c:v>6.2653489999999996</c:v>
                </c:pt>
                <c:pt idx="361">
                  <c:v>6.2803380000000004</c:v>
                </c:pt>
                <c:pt idx="362">
                  <c:v>6.2953270000000003</c:v>
                </c:pt>
                <c:pt idx="363">
                  <c:v>6.3103159999999869</c:v>
                </c:pt>
                <c:pt idx="364">
                  <c:v>6.3253049999999869</c:v>
                </c:pt>
                <c:pt idx="365">
                  <c:v>6.3402930000000106</c:v>
                </c:pt>
                <c:pt idx="366">
                  <c:v>6.3552819999999945</c:v>
                </c:pt>
                <c:pt idx="367">
                  <c:v>6.3702709999999998</c:v>
                </c:pt>
                <c:pt idx="368">
                  <c:v>6.3852599999999997</c:v>
                </c:pt>
                <c:pt idx="369">
                  <c:v>6.4002490000000138</c:v>
                </c:pt>
                <c:pt idx="370">
                  <c:v>6.4152380000000004</c:v>
                </c:pt>
                <c:pt idx="371">
                  <c:v>6.4302260000000118</c:v>
                </c:pt>
                <c:pt idx="372">
                  <c:v>6.4452150000000001</c:v>
                </c:pt>
                <c:pt idx="373">
                  <c:v>6.4602040000000001</c:v>
                </c:pt>
                <c:pt idx="374">
                  <c:v>6.4751930000000106</c:v>
                </c:pt>
                <c:pt idx="375">
                  <c:v>6.4901819999999955</c:v>
                </c:pt>
                <c:pt idx="376">
                  <c:v>6.5051709999999945</c:v>
                </c:pt>
                <c:pt idx="377">
                  <c:v>6.5201599999999891</c:v>
                </c:pt>
                <c:pt idx="378">
                  <c:v>6.5351489999999997</c:v>
                </c:pt>
                <c:pt idx="379">
                  <c:v>6.550137999999988</c:v>
                </c:pt>
                <c:pt idx="380">
                  <c:v>6.5651259999999869</c:v>
                </c:pt>
                <c:pt idx="381">
                  <c:v>6.5801149999999859</c:v>
                </c:pt>
                <c:pt idx="382">
                  <c:v>6.5951039999999965</c:v>
                </c:pt>
                <c:pt idx="383">
                  <c:v>6.610093</c:v>
                </c:pt>
                <c:pt idx="384">
                  <c:v>6.6250819999999822</c:v>
                </c:pt>
                <c:pt idx="385">
                  <c:v>6.6400709999999945</c:v>
                </c:pt>
                <c:pt idx="386">
                  <c:v>6.6550599999999891</c:v>
                </c:pt>
                <c:pt idx="387">
                  <c:v>6.6700489999999997</c:v>
                </c:pt>
                <c:pt idx="388">
                  <c:v>6.685037999999988</c:v>
                </c:pt>
                <c:pt idx="389">
                  <c:v>6.7000260000000003</c:v>
                </c:pt>
                <c:pt idx="390">
                  <c:v>6.7150149999999869</c:v>
                </c:pt>
                <c:pt idx="391">
                  <c:v>6.7300040000000001</c:v>
                </c:pt>
                <c:pt idx="392">
                  <c:v>6.744993</c:v>
                </c:pt>
                <c:pt idx="393">
                  <c:v>6.7599819999999955</c:v>
                </c:pt>
                <c:pt idx="394">
                  <c:v>6.7749709999999945</c:v>
                </c:pt>
                <c:pt idx="395">
                  <c:v>6.7899589999999996</c:v>
                </c:pt>
                <c:pt idx="396">
                  <c:v>6.8049479999999889</c:v>
                </c:pt>
                <c:pt idx="397">
                  <c:v>6.8199369999999888</c:v>
                </c:pt>
                <c:pt idx="398">
                  <c:v>6.834925999999987</c:v>
                </c:pt>
                <c:pt idx="399">
                  <c:v>6.8499149999999869</c:v>
                </c:pt>
                <c:pt idx="400">
                  <c:v>6.864903999999985</c:v>
                </c:pt>
                <c:pt idx="401">
                  <c:v>6.8798930000000116</c:v>
                </c:pt>
                <c:pt idx="402">
                  <c:v>6.894881999999984</c:v>
                </c:pt>
                <c:pt idx="403">
                  <c:v>6.9098709999999999</c:v>
                </c:pt>
                <c:pt idx="404">
                  <c:v>6.9248599999999945</c:v>
                </c:pt>
                <c:pt idx="405">
                  <c:v>6.9398480000000138</c:v>
                </c:pt>
                <c:pt idx="406">
                  <c:v>6.9548369999999888</c:v>
                </c:pt>
                <c:pt idx="407">
                  <c:v>6.9698260000000003</c:v>
                </c:pt>
                <c:pt idx="408">
                  <c:v>6.9848149999999869</c:v>
                </c:pt>
                <c:pt idx="409">
                  <c:v>6.9998040000000001</c:v>
                </c:pt>
                <c:pt idx="410">
                  <c:v>7.0147919999999955</c:v>
                </c:pt>
                <c:pt idx="411">
                  <c:v>7.0297809999999945</c:v>
                </c:pt>
                <c:pt idx="412">
                  <c:v>7.0447699999999998</c:v>
                </c:pt>
                <c:pt idx="413">
                  <c:v>7.0597589999999997</c:v>
                </c:pt>
                <c:pt idx="414">
                  <c:v>7.0747479999999996</c:v>
                </c:pt>
                <c:pt idx="415">
                  <c:v>7.0897370000000004</c:v>
                </c:pt>
                <c:pt idx="416">
                  <c:v>7.104725999999987</c:v>
                </c:pt>
                <c:pt idx="417">
                  <c:v>7.1197149999999869</c:v>
                </c:pt>
                <c:pt idx="418">
                  <c:v>7.1347039999999975</c:v>
                </c:pt>
                <c:pt idx="419">
                  <c:v>7.1496930000000116</c:v>
                </c:pt>
                <c:pt idx="420">
                  <c:v>7.1646809999999821</c:v>
                </c:pt>
                <c:pt idx="421">
                  <c:v>7.1796700000000024</c:v>
                </c:pt>
                <c:pt idx="422">
                  <c:v>7.194658999999989</c:v>
                </c:pt>
                <c:pt idx="423">
                  <c:v>7.2096480000000138</c:v>
                </c:pt>
                <c:pt idx="424">
                  <c:v>7.2246369999999889</c:v>
                </c:pt>
                <c:pt idx="425">
                  <c:v>7.2396250000000117</c:v>
                </c:pt>
                <c:pt idx="426">
                  <c:v>7.2546139999999975</c:v>
                </c:pt>
                <c:pt idx="427">
                  <c:v>7.2696030000000116</c:v>
                </c:pt>
                <c:pt idx="428">
                  <c:v>7.284592</c:v>
                </c:pt>
                <c:pt idx="429">
                  <c:v>7.2995809999999945</c:v>
                </c:pt>
                <c:pt idx="430">
                  <c:v>7.3145699999999945</c:v>
                </c:pt>
                <c:pt idx="431">
                  <c:v>7.3295589999999891</c:v>
                </c:pt>
                <c:pt idx="432">
                  <c:v>7.3445479999999881</c:v>
                </c:pt>
                <c:pt idx="433">
                  <c:v>7.3595369999999889</c:v>
                </c:pt>
                <c:pt idx="434">
                  <c:v>7.3745259999999888</c:v>
                </c:pt>
                <c:pt idx="435">
                  <c:v>7.3895139999999975</c:v>
                </c:pt>
                <c:pt idx="436">
                  <c:v>7.4045030000000001</c:v>
                </c:pt>
                <c:pt idx="437">
                  <c:v>7.4194920000000106</c:v>
                </c:pt>
                <c:pt idx="438">
                  <c:v>7.4344809999999955</c:v>
                </c:pt>
                <c:pt idx="439">
                  <c:v>7.4494700000000034</c:v>
                </c:pt>
                <c:pt idx="440">
                  <c:v>7.4644589999999891</c:v>
                </c:pt>
                <c:pt idx="441">
                  <c:v>7.4794480000000139</c:v>
                </c:pt>
              </c:numCache>
            </c:numRef>
          </c:xVal>
          <c:yVal>
            <c:numRef>
              <c:f>All!$H$60:$H$503</c:f>
              <c:numCache>
                <c:formatCode>0.00E+00</c:formatCode>
                <c:ptCount val="444"/>
                <c:pt idx="0">
                  <c:v>1.358658000000005E-3</c:v>
                </c:pt>
                <c:pt idx="1">
                  <c:v>5.3122430000000123E-2</c:v>
                </c:pt>
                <c:pt idx="2">
                  <c:v>6.0604630000000034E-2</c:v>
                </c:pt>
                <c:pt idx="3">
                  <c:v>6.377882E-2</c:v>
                </c:pt>
                <c:pt idx="4">
                  <c:v>6.5842040000000004E-2</c:v>
                </c:pt>
                <c:pt idx="5">
                  <c:v>6.7808789999999994E-2</c:v>
                </c:pt>
                <c:pt idx="6">
                  <c:v>7.1109619999999998E-2</c:v>
                </c:pt>
                <c:pt idx="7">
                  <c:v>8.4704930000000248E-2</c:v>
                </c:pt>
                <c:pt idx="8">
                  <c:v>0.22717019999999988</c:v>
                </c:pt>
                <c:pt idx="9">
                  <c:v>0.24340840000000064</c:v>
                </c:pt>
                <c:pt idx="10">
                  <c:v>0.25027100000000002</c:v>
                </c:pt>
                <c:pt idx="11">
                  <c:v>0.25703759999999998</c:v>
                </c:pt>
                <c:pt idx="12">
                  <c:v>0.29369510000000004</c:v>
                </c:pt>
                <c:pt idx="13">
                  <c:v>0.29916820000000038</c:v>
                </c:pt>
                <c:pt idx="14">
                  <c:v>0.30233220000000038</c:v>
                </c:pt>
                <c:pt idx="15">
                  <c:v>0.30549540000000008</c:v>
                </c:pt>
                <c:pt idx="16">
                  <c:v>0.31058110000000066</c:v>
                </c:pt>
                <c:pt idx="17">
                  <c:v>0.33561740000000073</c:v>
                </c:pt>
                <c:pt idx="18">
                  <c:v>0.35296230000000073</c:v>
                </c:pt>
                <c:pt idx="19">
                  <c:v>0.35697050000000091</c:v>
                </c:pt>
                <c:pt idx="20">
                  <c:v>0.36121870000000073</c:v>
                </c:pt>
                <c:pt idx="21">
                  <c:v>0.38852240000000127</c:v>
                </c:pt>
                <c:pt idx="22">
                  <c:v>0.39217410000000102</c:v>
                </c:pt>
                <c:pt idx="23">
                  <c:v>0.39494300000000032</c:v>
                </c:pt>
                <c:pt idx="24">
                  <c:v>0.40651670000000073</c:v>
                </c:pt>
                <c:pt idx="25">
                  <c:v>0.42665320000000001</c:v>
                </c:pt>
                <c:pt idx="26">
                  <c:v>0.43069620000000008</c:v>
                </c:pt>
                <c:pt idx="27">
                  <c:v>0.43338570000000115</c:v>
                </c:pt>
                <c:pt idx="28">
                  <c:v>0.43696300000000032</c:v>
                </c:pt>
                <c:pt idx="29">
                  <c:v>0.45371129999999998</c:v>
                </c:pt>
                <c:pt idx="30">
                  <c:v>0.46123129999999996</c:v>
                </c:pt>
                <c:pt idx="31">
                  <c:v>0.49441220000000091</c:v>
                </c:pt>
                <c:pt idx="32">
                  <c:v>0.49838660000000151</c:v>
                </c:pt>
                <c:pt idx="33">
                  <c:v>0.50016869999999958</c:v>
                </c:pt>
                <c:pt idx="34">
                  <c:v>0.50164240000000004</c:v>
                </c:pt>
                <c:pt idx="35">
                  <c:v>0.50358329999999818</c:v>
                </c:pt>
                <c:pt idx="36">
                  <c:v>0.50891819999999843</c:v>
                </c:pt>
                <c:pt idx="37">
                  <c:v>0.55601469999999997</c:v>
                </c:pt>
                <c:pt idx="38">
                  <c:v>0.56148189999999998</c:v>
                </c:pt>
                <c:pt idx="39">
                  <c:v>0.56331299999999818</c:v>
                </c:pt>
                <c:pt idx="40">
                  <c:v>0.56462380000000145</c:v>
                </c:pt>
                <c:pt idx="41">
                  <c:v>0.56639830000000002</c:v>
                </c:pt>
                <c:pt idx="42">
                  <c:v>0.57433080000000003</c:v>
                </c:pt>
                <c:pt idx="43">
                  <c:v>0.58882509999999999</c:v>
                </c:pt>
                <c:pt idx="44">
                  <c:v>0.59436919999999815</c:v>
                </c:pt>
                <c:pt idx="45">
                  <c:v>0.61081640000000004</c:v>
                </c:pt>
                <c:pt idx="46">
                  <c:v>0.61479600000000145</c:v>
                </c:pt>
                <c:pt idx="47">
                  <c:v>0.61915629999999999</c:v>
                </c:pt>
                <c:pt idx="48">
                  <c:v>0.6451865</c:v>
                </c:pt>
                <c:pt idx="49">
                  <c:v>0.6488457000000023</c:v>
                </c:pt>
                <c:pt idx="50">
                  <c:v>0.65109379999999994</c:v>
                </c:pt>
                <c:pt idx="51">
                  <c:v>0.65454910000000133</c:v>
                </c:pt>
                <c:pt idx="52">
                  <c:v>0.67484030000000195</c:v>
                </c:pt>
                <c:pt idx="53">
                  <c:v>0.68960310000000002</c:v>
                </c:pt>
                <c:pt idx="54">
                  <c:v>0.69675860000000145</c:v>
                </c:pt>
                <c:pt idx="55">
                  <c:v>0.69841520000000001</c:v>
                </c:pt>
                <c:pt idx="56">
                  <c:v>0.69966589999999995</c:v>
                </c:pt>
                <c:pt idx="57">
                  <c:v>0.7015247</c:v>
                </c:pt>
                <c:pt idx="58">
                  <c:v>0.70861900000000133</c:v>
                </c:pt>
                <c:pt idx="59">
                  <c:v>0.73500180000000181</c:v>
                </c:pt>
                <c:pt idx="60">
                  <c:v>0.74011859999999996</c:v>
                </c:pt>
                <c:pt idx="61">
                  <c:v>0.74180120000000183</c:v>
                </c:pt>
                <c:pt idx="62">
                  <c:v>0.74339470000000063</c:v>
                </c:pt>
                <c:pt idx="63">
                  <c:v>0.74881350000000002</c:v>
                </c:pt>
                <c:pt idx="64">
                  <c:v>0.76001339999999951</c:v>
                </c:pt>
                <c:pt idx="65">
                  <c:v>0.76370960000000243</c:v>
                </c:pt>
                <c:pt idx="66">
                  <c:v>0.77526810000000002</c:v>
                </c:pt>
                <c:pt idx="67">
                  <c:v>0.78321199999999958</c:v>
                </c:pt>
                <c:pt idx="68">
                  <c:v>0.79042190000000001</c:v>
                </c:pt>
                <c:pt idx="69">
                  <c:v>0.79347509999999999</c:v>
                </c:pt>
                <c:pt idx="70">
                  <c:v>0.80634729999999999</c:v>
                </c:pt>
                <c:pt idx="71">
                  <c:v>0.80887089999999995</c:v>
                </c:pt>
                <c:pt idx="72">
                  <c:v>0.81146180000000001</c:v>
                </c:pt>
                <c:pt idx="73">
                  <c:v>0.82616590000000001</c:v>
                </c:pt>
                <c:pt idx="74">
                  <c:v>0.83735130000000002</c:v>
                </c:pt>
                <c:pt idx="75">
                  <c:v>0.83877870000000065</c:v>
                </c:pt>
                <c:pt idx="76">
                  <c:v>0.83964320000000181</c:v>
                </c:pt>
                <c:pt idx="77">
                  <c:v>0.84168120000000146</c:v>
                </c:pt>
                <c:pt idx="78">
                  <c:v>0.85974940000000266</c:v>
                </c:pt>
                <c:pt idx="79">
                  <c:v>0.86247130000000005</c:v>
                </c:pt>
                <c:pt idx="80">
                  <c:v>0.87101240000000002</c:v>
                </c:pt>
                <c:pt idx="81">
                  <c:v>0.87650669999999997</c:v>
                </c:pt>
                <c:pt idx="82">
                  <c:v>0.88146299999999744</c:v>
                </c:pt>
                <c:pt idx="83">
                  <c:v>0.89238619999999769</c:v>
                </c:pt>
                <c:pt idx="84">
                  <c:v>0.89439289999999949</c:v>
                </c:pt>
                <c:pt idx="85">
                  <c:v>0.89669790000000005</c:v>
                </c:pt>
                <c:pt idx="86">
                  <c:v>0.90359279999999842</c:v>
                </c:pt>
                <c:pt idx="87">
                  <c:v>0.9189387999999995</c:v>
                </c:pt>
                <c:pt idx="88">
                  <c:v>0.92399540000000169</c:v>
                </c:pt>
                <c:pt idx="89">
                  <c:v>0.93824370000000001</c:v>
                </c:pt>
                <c:pt idx="90">
                  <c:v>1.0393329999999998</c:v>
                </c:pt>
                <c:pt idx="91">
                  <c:v>1.0524289999999998</c:v>
                </c:pt>
                <c:pt idx="92">
                  <c:v>1.058486</c:v>
                </c:pt>
                <c:pt idx="93">
                  <c:v>1.064746</c:v>
                </c:pt>
                <c:pt idx="94">
                  <c:v>1.0986659999999999</c:v>
                </c:pt>
                <c:pt idx="95">
                  <c:v>1.1048</c:v>
                </c:pt>
                <c:pt idx="96">
                  <c:v>1.1082449999999999</c:v>
                </c:pt>
                <c:pt idx="97">
                  <c:v>1.1217569999999999</c:v>
                </c:pt>
                <c:pt idx="98">
                  <c:v>1.124339</c:v>
                </c:pt>
                <c:pt idx="99">
                  <c:v>1.1257239999999973</c:v>
                </c:pt>
                <c:pt idx="100">
                  <c:v>1.1302190000000001</c:v>
                </c:pt>
                <c:pt idx="101">
                  <c:v>1.1568400000000001</c:v>
                </c:pt>
                <c:pt idx="102">
                  <c:v>1.1904560000000026</c:v>
                </c:pt>
                <c:pt idx="103">
                  <c:v>1.1964750000000026</c:v>
                </c:pt>
                <c:pt idx="104">
                  <c:v>1.1999150000000001</c:v>
                </c:pt>
                <c:pt idx="105">
                  <c:v>1.204447</c:v>
                </c:pt>
                <c:pt idx="106">
                  <c:v>1.2146489999999999</c:v>
                </c:pt>
                <c:pt idx="107">
                  <c:v>1.2256359999999973</c:v>
                </c:pt>
                <c:pt idx="108">
                  <c:v>1.2368629999999998</c:v>
                </c:pt>
                <c:pt idx="109">
                  <c:v>1.2424550000000001</c:v>
                </c:pt>
                <c:pt idx="110">
                  <c:v>1.2526229999999998</c:v>
                </c:pt>
                <c:pt idx="111">
                  <c:v>1.2645329999999999</c:v>
                </c:pt>
                <c:pt idx="112">
                  <c:v>1.2692259999999973</c:v>
                </c:pt>
                <c:pt idx="113">
                  <c:v>1.281987</c:v>
                </c:pt>
                <c:pt idx="114">
                  <c:v>1.292835</c:v>
                </c:pt>
                <c:pt idx="115">
                  <c:v>1.2987820000000001</c:v>
                </c:pt>
                <c:pt idx="116">
                  <c:v>1.302737</c:v>
                </c:pt>
                <c:pt idx="117">
                  <c:v>1.3064870000000026</c:v>
                </c:pt>
                <c:pt idx="118">
                  <c:v>1.3206599999999999</c:v>
                </c:pt>
                <c:pt idx="119">
                  <c:v>1.326179</c:v>
                </c:pt>
                <c:pt idx="120">
                  <c:v>1.3391329999999999</c:v>
                </c:pt>
                <c:pt idx="121">
                  <c:v>1.349448</c:v>
                </c:pt>
                <c:pt idx="122">
                  <c:v>1.3536289999999978</c:v>
                </c:pt>
                <c:pt idx="123">
                  <c:v>1.355483</c:v>
                </c:pt>
                <c:pt idx="124">
                  <c:v>1.3596689999999998</c:v>
                </c:pt>
                <c:pt idx="125">
                  <c:v>1.3676659999999998</c:v>
                </c:pt>
                <c:pt idx="126">
                  <c:v>1.3753219999999973</c:v>
                </c:pt>
                <c:pt idx="127">
                  <c:v>1.3897229999999998</c:v>
                </c:pt>
                <c:pt idx="128">
                  <c:v>1.4076759999999973</c:v>
                </c:pt>
                <c:pt idx="129">
                  <c:v>1.4108139999999998</c:v>
                </c:pt>
                <c:pt idx="130">
                  <c:v>1.4122089999999998</c:v>
                </c:pt>
                <c:pt idx="131">
                  <c:v>1.4146729999999998</c:v>
                </c:pt>
                <c:pt idx="132">
                  <c:v>1.4298319999999956</c:v>
                </c:pt>
                <c:pt idx="133">
                  <c:v>1.4353079999999998</c:v>
                </c:pt>
                <c:pt idx="134">
                  <c:v>1.4448899999999998</c:v>
                </c:pt>
                <c:pt idx="135">
                  <c:v>1.4740409999999999</c:v>
                </c:pt>
                <c:pt idx="136">
                  <c:v>1.4778289999999963</c:v>
                </c:pt>
                <c:pt idx="137">
                  <c:v>1.480275</c:v>
                </c:pt>
                <c:pt idx="138">
                  <c:v>1.4850659999999998</c:v>
                </c:pt>
                <c:pt idx="139">
                  <c:v>1.5102229999999999</c:v>
                </c:pt>
                <c:pt idx="140">
                  <c:v>1.524402</c:v>
                </c:pt>
                <c:pt idx="141">
                  <c:v>1.538008</c:v>
                </c:pt>
                <c:pt idx="142">
                  <c:v>1.54467</c:v>
                </c:pt>
                <c:pt idx="143">
                  <c:v>1.5471909999999998</c:v>
                </c:pt>
                <c:pt idx="144">
                  <c:v>1.5562689999999999</c:v>
                </c:pt>
                <c:pt idx="145">
                  <c:v>1.5776329999999998</c:v>
                </c:pt>
                <c:pt idx="146">
                  <c:v>1.5802120000000026</c:v>
                </c:pt>
                <c:pt idx="147">
                  <c:v>1.582867</c:v>
                </c:pt>
                <c:pt idx="148">
                  <c:v>1.5992519999999999</c:v>
                </c:pt>
                <c:pt idx="149">
                  <c:v>1.602643</c:v>
                </c:pt>
                <c:pt idx="150">
                  <c:v>1.61128</c:v>
                </c:pt>
                <c:pt idx="151">
                  <c:v>1.6277820000000001</c:v>
                </c:pt>
                <c:pt idx="152">
                  <c:v>1.6297889999999999</c:v>
                </c:pt>
                <c:pt idx="153">
                  <c:v>1.6313139999999999</c:v>
                </c:pt>
                <c:pt idx="154">
                  <c:v>1.6404300000000001</c:v>
                </c:pt>
                <c:pt idx="155">
                  <c:v>1.667724999999997</c:v>
                </c:pt>
                <c:pt idx="156">
                  <c:v>1.6737420000000001</c:v>
                </c:pt>
                <c:pt idx="157">
                  <c:v>1.688401</c:v>
                </c:pt>
                <c:pt idx="158">
                  <c:v>1.6921180000000029</c:v>
                </c:pt>
                <c:pt idx="159">
                  <c:v>1.7082539999999999</c:v>
                </c:pt>
                <c:pt idx="160">
                  <c:v>1.7117919999999955</c:v>
                </c:pt>
                <c:pt idx="161">
                  <c:v>1.7251309999999973</c:v>
                </c:pt>
                <c:pt idx="162">
                  <c:v>1.730008</c:v>
                </c:pt>
                <c:pt idx="163">
                  <c:v>1.7495709999999998</c:v>
                </c:pt>
                <c:pt idx="164">
                  <c:v>1.7536139999999998</c:v>
                </c:pt>
                <c:pt idx="165">
                  <c:v>1.7645209999999998</c:v>
                </c:pt>
                <c:pt idx="166">
                  <c:v>1.7670839999999999</c:v>
                </c:pt>
                <c:pt idx="167">
                  <c:v>1.7722709999999999</c:v>
                </c:pt>
                <c:pt idx="168">
                  <c:v>1.7903609999999999</c:v>
                </c:pt>
                <c:pt idx="169">
                  <c:v>1.811979999999997</c:v>
                </c:pt>
                <c:pt idx="170">
                  <c:v>1.818635</c:v>
                </c:pt>
                <c:pt idx="171">
                  <c:v>1.8386359999999999</c:v>
                </c:pt>
                <c:pt idx="172">
                  <c:v>1.8698959999999998</c:v>
                </c:pt>
                <c:pt idx="173">
                  <c:v>1.8824909999999999</c:v>
                </c:pt>
                <c:pt idx="174">
                  <c:v>1.9120720000000029</c:v>
                </c:pt>
                <c:pt idx="175">
                  <c:v>1.9191909999999999</c:v>
                </c:pt>
                <c:pt idx="176">
                  <c:v>1.92299</c:v>
                </c:pt>
                <c:pt idx="177">
                  <c:v>1.942944</c:v>
                </c:pt>
                <c:pt idx="178">
                  <c:v>1.946531</c:v>
                </c:pt>
                <c:pt idx="179">
                  <c:v>1.95191</c:v>
                </c:pt>
                <c:pt idx="180">
                  <c:v>1.9613449999999999</c:v>
                </c:pt>
                <c:pt idx="181">
                  <c:v>1.9925040000000001</c:v>
                </c:pt>
                <c:pt idx="182">
                  <c:v>1.99722</c:v>
                </c:pt>
                <c:pt idx="183">
                  <c:v>2.000067</c:v>
                </c:pt>
                <c:pt idx="184">
                  <c:v>2.0060039999999977</c:v>
                </c:pt>
                <c:pt idx="185">
                  <c:v>2.0404900000000001</c:v>
                </c:pt>
                <c:pt idx="186">
                  <c:v>2.0458599999999967</c:v>
                </c:pt>
                <c:pt idx="187">
                  <c:v>2.0512219999999997</c:v>
                </c:pt>
                <c:pt idx="188">
                  <c:v>2.0767459999999929</c:v>
                </c:pt>
                <c:pt idx="189">
                  <c:v>2.0819350000000001</c:v>
                </c:pt>
                <c:pt idx="190">
                  <c:v>2.0952009999999968</c:v>
                </c:pt>
                <c:pt idx="191">
                  <c:v>2.1010939999999998</c:v>
                </c:pt>
                <c:pt idx="192">
                  <c:v>2.104644</c:v>
                </c:pt>
                <c:pt idx="193">
                  <c:v>2.1096140000000001</c:v>
                </c:pt>
                <c:pt idx="194">
                  <c:v>2.1217800000000002</c:v>
                </c:pt>
                <c:pt idx="195">
                  <c:v>2.1529499999999948</c:v>
                </c:pt>
                <c:pt idx="196">
                  <c:v>2.1696759999999977</c:v>
                </c:pt>
                <c:pt idx="197">
                  <c:v>2.1738170000000001</c:v>
                </c:pt>
                <c:pt idx="198">
                  <c:v>2.1806830000000001</c:v>
                </c:pt>
                <c:pt idx="199">
                  <c:v>2.190207</c:v>
                </c:pt>
                <c:pt idx="200">
                  <c:v>2.1984370000000002</c:v>
                </c:pt>
                <c:pt idx="201">
                  <c:v>2.2162329999999977</c:v>
                </c:pt>
                <c:pt idx="202">
                  <c:v>2.2263380000000002</c:v>
                </c:pt>
                <c:pt idx="203">
                  <c:v>2.2344810000000002</c:v>
                </c:pt>
                <c:pt idx="204">
                  <c:v>2.2476690000000001</c:v>
                </c:pt>
                <c:pt idx="205">
                  <c:v>2.2529089999999967</c:v>
                </c:pt>
                <c:pt idx="206">
                  <c:v>2.2740429999999967</c:v>
                </c:pt>
                <c:pt idx="207">
                  <c:v>2.2900740000000002</c:v>
                </c:pt>
                <c:pt idx="208">
                  <c:v>2.2932109999999999</c:v>
                </c:pt>
                <c:pt idx="209">
                  <c:v>2.3017129999999977</c:v>
                </c:pt>
                <c:pt idx="210">
                  <c:v>2.3099219999999998</c:v>
                </c:pt>
                <c:pt idx="211">
                  <c:v>2.3158399999999935</c:v>
                </c:pt>
                <c:pt idx="212">
                  <c:v>2.3356529999999895</c:v>
                </c:pt>
                <c:pt idx="213">
                  <c:v>2.346171</c:v>
                </c:pt>
                <c:pt idx="214">
                  <c:v>2.3579240000000001</c:v>
                </c:pt>
                <c:pt idx="215">
                  <c:v>2.3611140000000002</c:v>
                </c:pt>
                <c:pt idx="216">
                  <c:v>2.367407</c:v>
                </c:pt>
                <c:pt idx="217">
                  <c:v>2.3776169999999968</c:v>
                </c:pt>
                <c:pt idx="218">
                  <c:v>2.3811070000000001</c:v>
                </c:pt>
                <c:pt idx="219">
                  <c:v>2.39125899999999</c:v>
                </c:pt>
                <c:pt idx="220">
                  <c:v>2.4120129999999929</c:v>
                </c:pt>
                <c:pt idx="221">
                  <c:v>2.4183719999999997</c:v>
                </c:pt>
                <c:pt idx="222">
                  <c:v>2.4284489999999939</c:v>
                </c:pt>
                <c:pt idx="223">
                  <c:v>2.4316699999999929</c:v>
                </c:pt>
                <c:pt idx="224">
                  <c:v>2.444747</c:v>
                </c:pt>
                <c:pt idx="225">
                  <c:v>2.449004</c:v>
                </c:pt>
                <c:pt idx="226">
                  <c:v>2.4607370000000053</c:v>
                </c:pt>
                <c:pt idx="227">
                  <c:v>2.4774119999999997</c:v>
                </c:pt>
                <c:pt idx="228">
                  <c:v>2.4825309999999998</c:v>
                </c:pt>
                <c:pt idx="229">
                  <c:v>2.4948239999999977</c:v>
                </c:pt>
                <c:pt idx="230">
                  <c:v>2.5012479999999977</c:v>
                </c:pt>
                <c:pt idx="231">
                  <c:v>2.5106999999999977</c:v>
                </c:pt>
                <c:pt idx="232">
                  <c:v>2.5152599999999938</c:v>
                </c:pt>
                <c:pt idx="233">
                  <c:v>2.5354409999999938</c:v>
                </c:pt>
                <c:pt idx="234">
                  <c:v>2.5467960000000001</c:v>
                </c:pt>
                <c:pt idx="235">
                  <c:v>2.5539719999999999</c:v>
                </c:pt>
                <c:pt idx="236">
                  <c:v>2.5564179999999967</c:v>
                </c:pt>
                <c:pt idx="237">
                  <c:v>2.5579350000000001</c:v>
                </c:pt>
                <c:pt idx="238">
                  <c:v>2.5640999999999998</c:v>
                </c:pt>
                <c:pt idx="239">
                  <c:v>2.5785819999999999</c:v>
                </c:pt>
                <c:pt idx="240">
                  <c:v>2.5979160000000001</c:v>
                </c:pt>
                <c:pt idx="241">
                  <c:v>2.6043090000000002</c:v>
                </c:pt>
                <c:pt idx="242">
                  <c:v>2.6097570000000001</c:v>
                </c:pt>
                <c:pt idx="243">
                  <c:v>2.6166039999999948</c:v>
                </c:pt>
                <c:pt idx="244">
                  <c:v>2.62229</c:v>
                </c:pt>
                <c:pt idx="245">
                  <c:v>2.6260370000000002</c:v>
                </c:pt>
                <c:pt idx="246">
                  <c:v>2.6512559999999938</c:v>
                </c:pt>
                <c:pt idx="247">
                  <c:v>2.6653820000000001</c:v>
                </c:pt>
                <c:pt idx="248">
                  <c:v>2.6741199999999998</c:v>
                </c:pt>
                <c:pt idx="249">
                  <c:v>2.6775470000000001</c:v>
                </c:pt>
                <c:pt idx="250">
                  <c:v>2.688545</c:v>
                </c:pt>
                <c:pt idx="251">
                  <c:v>2.6934309999999999</c:v>
                </c:pt>
                <c:pt idx="252">
                  <c:v>2.7058360000000001</c:v>
                </c:pt>
                <c:pt idx="253">
                  <c:v>2.7281220000000053</c:v>
                </c:pt>
                <c:pt idx="254">
                  <c:v>2.7614909999999999</c:v>
                </c:pt>
                <c:pt idx="255">
                  <c:v>2.7677170000000078</c:v>
                </c:pt>
                <c:pt idx="256">
                  <c:v>2.7716189999999967</c:v>
                </c:pt>
                <c:pt idx="257">
                  <c:v>2.7802310000000063</c:v>
                </c:pt>
                <c:pt idx="258">
                  <c:v>2.7893669999999999</c:v>
                </c:pt>
                <c:pt idx="259">
                  <c:v>2.8100349999999987</c:v>
                </c:pt>
                <c:pt idx="260">
                  <c:v>2.8175529999999949</c:v>
                </c:pt>
                <c:pt idx="261">
                  <c:v>2.8222509999999938</c:v>
                </c:pt>
                <c:pt idx="262">
                  <c:v>2.8261219999999998</c:v>
                </c:pt>
                <c:pt idx="263">
                  <c:v>2.8315799999999967</c:v>
                </c:pt>
                <c:pt idx="264">
                  <c:v>2.8405100000000001</c:v>
                </c:pt>
                <c:pt idx="265">
                  <c:v>2.8560359999999929</c:v>
                </c:pt>
                <c:pt idx="266">
                  <c:v>2.866574</c:v>
                </c:pt>
                <c:pt idx="267">
                  <c:v>2.8710259999999939</c:v>
                </c:pt>
                <c:pt idx="268">
                  <c:v>2.8868409999999929</c:v>
                </c:pt>
                <c:pt idx="269">
                  <c:v>2.8911229999999977</c:v>
                </c:pt>
                <c:pt idx="270">
                  <c:v>2.9079489999999977</c:v>
                </c:pt>
                <c:pt idx="271">
                  <c:v>2.9171800000000001</c:v>
                </c:pt>
                <c:pt idx="272">
                  <c:v>2.9393399999999987</c:v>
                </c:pt>
                <c:pt idx="273">
                  <c:v>2.9431380000000011</c:v>
                </c:pt>
                <c:pt idx="274">
                  <c:v>2.9482599999999977</c:v>
                </c:pt>
                <c:pt idx="275">
                  <c:v>2.9538539999999949</c:v>
                </c:pt>
                <c:pt idx="276">
                  <c:v>2.9570949999999998</c:v>
                </c:pt>
                <c:pt idx="277">
                  <c:v>2.9674549999999997</c:v>
                </c:pt>
                <c:pt idx="278">
                  <c:v>2.9797429999999938</c:v>
                </c:pt>
                <c:pt idx="279">
                  <c:v>3.0069910000000002</c:v>
                </c:pt>
                <c:pt idx="280">
                  <c:v>3.0126709999999939</c:v>
                </c:pt>
                <c:pt idx="281">
                  <c:v>3.0155489999999938</c:v>
                </c:pt>
                <c:pt idx="282">
                  <c:v>3.0274610000000002</c:v>
                </c:pt>
                <c:pt idx="283">
                  <c:v>3.0338370000000001</c:v>
                </c:pt>
                <c:pt idx="284">
                  <c:v>3.038751</c:v>
                </c:pt>
                <c:pt idx="285">
                  <c:v>3.0573709999999998</c:v>
                </c:pt>
                <c:pt idx="286">
                  <c:v>3.073509</c:v>
                </c:pt>
                <c:pt idx="287">
                  <c:v>3.0767199999999977</c:v>
                </c:pt>
                <c:pt idx="288">
                  <c:v>3.0816029999999968</c:v>
                </c:pt>
                <c:pt idx="289">
                  <c:v>3.0987149999999999</c:v>
                </c:pt>
                <c:pt idx="290">
                  <c:v>3.1044830000000001</c:v>
                </c:pt>
                <c:pt idx="291">
                  <c:v>3.1088469999999977</c:v>
                </c:pt>
                <c:pt idx="292">
                  <c:v>3.1243980000000002</c:v>
                </c:pt>
                <c:pt idx="293">
                  <c:v>3.1391930000000001</c:v>
                </c:pt>
                <c:pt idx="294">
                  <c:v>3.1425200000000002</c:v>
                </c:pt>
                <c:pt idx="295">
                  <c:v>3.1472150000000001</c:v>
                </c:pt>
                <c:pt idx="296">
                  <c:v>3.1508319999999999</c:v>
                </c:pt>
                <c:pt idx="297">
                  <c:v>3.1724829999999948</c:v>
                </c:pt>
                <c:pt idx="298">
                  <c:v>3.183052</c:v>
                </c:pt>
                <c:pt idx="299">
                  <c:v>3.189038</c:v>
                </c:pt>
                <c:pt idx="300">
                  <c:v>3.1979709999999999</c:v>
                </c:pt>
                <c:pt idx="301">
                  <c:v>3.2040890000000002</c:v>
                </c:pt>
                <c:pt idx="302">
                  <c:v>3.214556</c:v>
                </c:pt>
                <c:pt idx="303">
                  <c:v>3.2182749999999998</c:v>
                </c:pt>
                <c:pt idx="304">
                  <c:v>3.2350189999999968</c:v>
                </c:pt>
                <c:pt idx="305">
                  <c:v>3.2430560000000002</c:v>
                </c:pt>
                <c:pt idx="306">
                  <c:v>3.2546889999999977</c:v>
                </c:pt>
                <c:pt idx="307">
                  <c:v>3.2632880000000002</c:v>
                </c:pt>
                <c:pt idx="308">
                  <c:v>3.2690449999999998</c:v>
                </c:pt>
                <c:pt idx="309">
                  <c:v>3.2704249999999999</c:v>
                </c:pt>
                <c:pt idx="310">
                  <c:v>3.2729240000000002</c:v>
                </c:pt>
                <c:pt idx="311">
                  <c:v>3.291677</c:v>
                </c:pt>
                <c:pt idx="312">
                  <c:v>3.301939</c:v>
                </c:pt>
                <c:pt idx="313">
                  <c:v>3.3081260000000001</c:v>
                </c:pt>
                <c:pt idx="314">
                  <c:v>3.3103899999999977</c:v>
                </c:pt>
                <c:pt idx="315">
                  <c:v>3.3172389999999967</c:v>
                </c:pt>
                <c:pt idx="316">
                  <c:v>3.3277079999999999</c:v>
                </c:pt>
                <c:pt idx="317">
                  <c:v>3.3382219999999987</c:v>
                </c:pt>
                <c:pt idx="318">
                  <c:v>3.343067</c:v>
                </c:pt>
                <c:pt idx="319">
                  <c:v>3.3523439999999929</c:v>
                </c:pt>
                <c:pt idx="320">
                  <c:v>3.3585819999999997</c:v>
                </c:pt>
                <c:pt idx="321">
                  <c:v>3.3640110000000001</c:v>
                </c:pt>
                <c:pt idx="322">
                  <c:v>3.3746159999999938</c:v>
                </c:pt>
                <c:pt idx="323">
                  <c:v>3.3787229999999977</c:v>
                </c:pt>
                <c:pt idx="324">
                  <c:v>3.3880210000000002</c:v>
                </c:pt>
                <c:pt idx="325">
                  <c:v>3.40219</c:v>
                </c:pt>
                <c:pt idx="326">
                  <c:v>3.4098179999999987</c:v>
                </c:pt>
                <c:pt idx="327">
                  <c:v>3.41280299999999</c:v>
                </c:pt>
                <c:pt idx="328">
                  <c:v>3.4265270000000001</c:v>
                </c:pt>
                <c:pt idx="329">
                  <c:v>3.4301179999999998</c:v>
                </c:pt>
                <c:pt idx="330">
                  <c:v>3.4466609999999949</c:v>
                </c:pt>
                <c:pt idx="331">
                  <c:v>3.4504299999999977</c:v>
                </c:pt>
                <c:pt idx="332">
                  <c:v>3.453471</c:v>
                </c:pt>
                <c:pt idx="333">
                  <c:v>3.4686240000000002</c:v>
                </c:pt>
                <c:pt idx="334">
                  <c:v>3.4742739999999968</c:v>
                </c:pt>
                <c:pt idx="335">
                  <c:v>3.4922989999999938</c:v>
                </c:pt>
                <c:pt idx="336">
                  <c:v>3.5001850000000001</c:v>
                </c:pt>
                <c:pt idx="337">
                  <c:v>3.5104029999999948</c:v>
                </c:pt>
                <c:pt idx="338">
                  <c:v>3.5266479999999967</c:v>
                </c:pt>
                <c:pt idx="339">
                  <c:v>3.5316519999999967</c:v>
                </c:pt>
                <c:pt idx="340">
                  <c:v>3.5391979999999998</c:v>
                </c:pt>
                <c:pt idx="341">
                  <c:v>3.5469390000000001</c:v>
                </c:pt>
                <c:pt idx="342">
                  <c:v>3.5566819999999977</c:v>
                </c:pt>
                <c:pt idx="343">
                  <c:v>3.56507</c:v>
                </c:pt>
                <c:pt idx="344">
                  <c:v>3.570776</c:v>
                </c:pt>
                <c:pt idx="345">
                  <c:v>3.5801310000000073</c:v>
                </c:pt>
                <c:pt idx="346">
                  <c:v>3.5841180000000001</c:v>
                </c:pt>
                <c:pt idx="347">
                  <c:v>3.5938049999999997</c:v>
                </c:pt>
                <c:pt idx="348">
                  <c:v>3.6008100000000001</c:v>
                </c:pt>
                <c:pt idx="349">
                  <c:v>3.6122749999999977</c:v>
                </c:pt>
                <c:pt idx="350">
                  <c:v>3.6261950000000001</c:v>
                </c:pt>
                <c:pt idx="351">
                  <c:v>3.63476</c:v>
                </c:pt>
                <c:pt idx="352">
                  <c:v>3.6463579999999998</c:v>
                </c:pt>
                <c:pt idx="353">
                  <c:v>3.6496870000000001</c:v>
                </c:pt>
                <c:pt idx="354">
                  <c:v>3.6646960000000002</c:v>
                </c:pt>
                <c:pt idx="355">
                  <c:v>3.6728939999999977</c:v>
                </c:pt>
                <c:pt idx="356">
                  <c:v>3.6825340000000053</c:v>
                </c:pt>
                <c:pt idx="357">
                  <c:v>3.6893859999999998</c:v>
                </c:pt>
                <c:pt idx="358">
                  <c:v>3.694213</c:v>
                </c:pt>
                <c:pt idx="359">
                  <c:v>3.7027220000000001</c:v>
                </c:pt>
                <c:pt idx="360">
                  <c:v>3.7070920000000012</c:v>
                </c:pt>
                <c:pt idx="361">
                  <c:v>3.7252559999999977</c:v>
                </c:pt>
                <c:pt idx="362">
                  <c:v>3.733546</c:v>
                </c:pt>
                <c:pt idx="363">
                  <c:v>3.7357230000000001</c:v>
                </c:pt>
                <c:pt idx="364">
                  <c:v>3.7401910000000087</c:v>
                </c:pt>
                <c:pt idx="365">
                  <c:v>3.7509579999999998</c:v>
                </c:pt>
                <c:pt idx="366">
                  <c:v>3.7543190000000002</c:v>
                </c:pt>
                <c:pt idx="367">
                  <c:v>3.759436</c:v>
                </c:pt>
                <c:pt idx="368">
                  <c:v>3.77902</c:v>
                </c:pt>
                <c:pt idx="369">
                  <c:v>3.7832400000000002</c:v>
                </c:pt>
                <c:pt idx="370">
                  <c:v>3.7877570000000058</c:v>
                </c:pt>
                <c:pt idx="371">
                  <c:v>3.7904390000000001</c:v>
                </c:pt>
                <c:pt idx="372">
                  <c:v>3.8068529999999901</c:v>
                </c:pt>
                <c:pt idx="373">
                  <c:v>3.8125019999999967</c:v>
                </c:pt>
                <c:pt idx="374">
                  <c:v>3.8233429999999977</c:v>
                </c:pt>
                <c:pt idx="375">
                  <c:v>3.834136</c:v>
                </c:pt>
                <c:pt idx="376">
                  <c:v>3.8420089999999929</c:v>
                </c:pt>
                <c:pt idx="377">
                  <c:v>3.8440289999999977</c:v>
                </c:pt>
                <c:pt idx="378">
                  <c:v>3.84721</c:v>
                </c:pt>
                <c:pt idx="379">
                  <c:v>3.8558889999999901</c:v>
                </c:pt>
                <c:pt idx="380">
                  <c:v>3.8668159999999938</c:v>
                </c:pt>
                <c:pt idx="381">
                  <c:v>3.8743499999999949</c:v>
                </c:pt>
                <c:pt idx="382">
                  <c:v>3.8808959999999977</c:v>
                </c:pt>
                <c:pt idx="383">
                  <c:v>3.8915389999999968</c:v>
                </c:pt>
                <c:pt idx="384">
                  <c:v>3.8944739999999967</c:v>
                </c:pt>
                <c:pt idx="385">
                  <c:v>3.8969799999999939</c:v>
                </c:pt>
                <c:pt idx="386">
                  <c:v>3.904404</c:v>
                </c:pt>
                <c:pt idx="387">
                  <c:v>3.9237329999999999</c:v>
                </c:pt>
                <c:pt idx="388">
                  <c:v>3.928007</c:v>
                </c:pt>
                <c:pt idx="389">
                  <c:v>3.9307349999999999</c:v>
                </c:pt>
                <c:pt idx="390">
                  <c:v>3.9421649999999997</c:v>
                </c:pt>
                <c:pt idx="391">
                  <c:v>3.9477600000000002</c:v>
                </c:pt>
                <c:pt idx="392">
                  <c:v>3.9550939999999977</c:v>
                </c:pt>
                <c:pt idx="393">
                  <c:v>3.9662559999999929</c:v>
                </c:pt>
                <c:pt idx="394">
                  <c:v>3.9767109999999977</c:v>
                </c:pt>
                <c:pt idx="395">
                  <c:v>3.9790479999999944</c:v>
                </c:pt>
                <c:pt idx="396">
                  <c:v>3.9809220000000001</c:v>
                </c:pt>
                <c:pt idx="397">
                  <c:v>3.9870909999999999</c:v>
                </c:pt>
                <c:pt idx="398">
                  <c:v>3.9971030000000001</c:v>
                </c:pt>
                <c:pt idx="399">
                  <c:v>4.0074749999999888</c:v>
                </c:pt>
                <c:pt idx="400">
                  <c:v>4.0118590000000003</c:v>
                </c:pt>
                <c:pt idx="401">
                  <c:v>4.020932999999987</c:v>
                </c:pt>
                <c:pt idx="402">
                  <c:v>4.0230779999999955</c:v>
                </c:pt>
                <c:pt idx="403">
                  <c:v>4.0272399999999955</c:v>
                </c:pt>
                <c:pt idx="404">
                  <c:v>4.0346659999999996</c:v>
                </c:pt>
                <c:pt idx="405">
                  <c:v>4.050033</c:v>
                </c:pt>
                <c:pt idx="406">
                  <c:v>4.0533139999999985</c:v>
                </c:pt>
                <c:pt idx="407">
                  <c:v>4.0572920000000003</c:v>
                </c:pt>
                <c:pt idx="408">
                  <c:v>4.0622319999999945</c:v>
                </c:pt>
                <c:pt idx="409">
                  <c:v>4.0711440000000003</c:v>
                </c:pt>
                <c:pt idx="410">
                  <c:v>4.074281</c:v>
                </c:pt>
                <c:pt idx="411">
                  <c:v>4.0824099999999985</c:v>
                </c:pt>
                <c:pt idx="412">
                  <c:v>4.0916480000000117</c:v>
                </c:pt>
                <c:pt idx="413">
                  <c:v>4.095144999999988</c:v>
                </c:pt>
                <c:pt idx="414">
                  <c:v>4.0985290000000001</c:v>
                </c:pt>
                <c:pt idx="415">
                  <c:v>4.1048369999999821</c:v>
                </c:pt>
                <c:pt idx="416">
                  <c:v>4.1127769999999888</c:v>
                </c:pt>
                <c:pt idx="417">
                  <c:v>4.1319090000000003</c:v>
                </c:pt>
                <c:pt idx="418">
                  <c:v>4.137283</c:v>
                </c:pt>
                <c:pt idx="419">
                  <c:v>4.1460059999999945</c:v>
                </c:pt>
                <c:pt idx="420">
                  <c:v>4.1492979999999999</c:v>
                </c:pt>
                <c:pt idx="421">
                  <c:v>4.155678</c:v>
                </c:pt>
                <c:pt idx="422">
                  <c:v>4.161585999999982</c:v>
                </c:pt>
                <c:pt idx="423">
                  <c:v>4.1748999999999965</c:v>
                </c:pt>
                <c:pt idx="424">
                  <c:v>4.1817139999999995</c:v>
                </c:pt>
                <c:pt idx="425">
                  <c:v>4.1889649999999881</c:v>
                </c:pt>
                <c:pt idx="426">
                  <c:v>4.1952799999999995</c:v>
                </c:pt>
                <c:pt idx="427">
                  <c:v>4.1986369999999891</c:v>
                </c:pt>
                <c:pt idx="428">
                  <c:v>4.2018069999999996</c:v>
                </c:pt>
                <c:pt idx="429">
                  <c:v>4.2109329999999945</c:v>
                </c:pt>
                <c:pt idx="430">
                  <c:v>4.2239529999999945</c:v>
                </c:pt>
                <c:pt idx="431">
                  <c:v>4.2261179999999881</c:v>
                </c:pt>
                <c:pt idx="432">
                  <c:v>4.229835999999989</c:v>
                </c:pt>
                <c:pt idx="433">
                  <c:v>4.2386160000000004</c:v>
                </c:pt>
                <c:pt idx="434">
                  <c:v>4.2455530000000001</c:v>
                </c:pt>
                <c:pt idx="435">
                  <c:v>4.2543139999999955</c:v>
                </c:pt>
                <c:pt idx="436">
                  <c:v>4.2677509999999881</c:v>
                </c:pt>
                <c:pt idx="437">
                  <c:v>4.2766859999999998</c:v>
                </c:pt>
                <c:pt idx="438">
                  <c:v>4.2804250000000001</c:v>
                </c:pt>
                <c:pt idx="439">
                  <c:v>4.2872969999999997</c:v>
                </c:pt>
                <c:pt idx="440">
                  <c:v>4.2922370000000001</c:v>
                </c:pt>
                <c:pt idx="441">
                  <c:v>4.2972020000000004</c:v>
                </c:pt>
              </c:numCache>
            </c:numRef>
          </c:yVal>
        </c:ser>
        <c:ser>
          <c:idx val="5"/>
          <c:order val="2"/>
          <c:tx>
            <c:strRef>
              <c:f>All!$N$2</c:f>
              <c:strCache>
                <c:ptCount val="1"/>
                <c:pt idx="0">
                  <c:v>1mm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All!$M$8:$M$77</c:f>
              <c:numCache>
                <c:formatCode>0.00E+00</c:formatCode>
                <c:ptCount val="70"/>
                <c:pt idx="0">
                  <c:v>2.9478119999999999</c:v>
                </c:pt>
                <c:pt idx="1">
                  <c:v>3.439114</c:v>
                </c:pt>
                <c:pt idx="2">
                  <c:v>3.9304159999999939</c:v>
                </c:pt>
                <c:pt idx="3">
                  <c:v>4.4217180000000003</c:v>
                </c:pt>
                <c:pt idx="4">
                  <c:v>4.9130200000000004</c:v>
                </c:pt>
                <c:pt idx="5">
                  <c:v>5.4043219999999996</c:v>
                </c:pt>
                <c:pt idx="6">
                  <c:v>5.8956229999999996</c:v>
                </c:pt>
                <c:pt idx="7">
                  <c:v>6.3869249999999891</c:v>
                </c:pt>
                <c:pt idx="8">
                  <c:v>6.8782269999999999</c:v>
                </c:pt>
                <c:pt idx="9">
                  <c:v>7.369529</c:v>
                </c:pt>
                <c:pt idx="10">
                  <c:v>7.8608309999999859</c:v>
                </c:pt>
                <c:pt idx="11">
                  <c:v>8.3521330000000251</c:v>
                </c:pt>
                <c:pt idx="12">
                  <c:v>8.8434350000000048</c:v>
                </c:pt>
                <c:pt idx="13">
                  <c:v>9.3347370000000005</c:v>
                </c:pt>
                <c:pt idx="14">
                  <c:v>9.8260390000000211</c:v>
                </c:pt>
                <c:pt idx="15">
                  <c:v>10.31734</c:v>
                </c:pt>
                <c:pt idx="16">
                  <c:v>10.80864</c:v>
                </c:pt>
                <c:pt idx="17">
                  <c:v>11.299940000000001</c:v>
                </c:pt>
                <c:pt idx="18">
                  <c:v>11.79125</c:v>
                </c:pt>
                <c:pt idx="19">
                  <c:v>12.282550000000002</c:v>
                </c:pt>
                <c:pt idx="20">
                  <c:v>12.773850000000001</c:v>
                </c:pt>
                <c:pt idx="21">
                  <c:v>13.26515</c:v>
                </c:pt>
                <c:pt idx="22">
                  <c:v>13.756450000000006</c:v>
                </c:pt>
                <c:pt idx="23">
                  <c:v>14.24776</c:v>
                </c:pt>
                <c:pt idx="24">
                  <c:v>14.73906</c:v>
                </c:pt>
                <c:pt idx="25">
                  <c:v>15.230359999999999</c:v>
                </c:pt>
                <c:pt idx="26">
                  <c:v>15.72166</c:v>
                </c:pt>
                <c:pt idx="27">
                  <c:v>16.212969999999999</c:v>
                </c:pt>
                <c:pt idx="28">
                  <c:v>16.704270000000001</c:v>
                </c:pt>
                <c:pt idx="29">
                  <c:v>17.19557</c:v>
                </c:pt>
                <c:pt idx="30">
                  <c:v>17.686869999999999</c:v>
                </c:pt>
                <c:pt idx="31">
                  <c:v>18.178170000000001</c:v>
                </c:pt>
                <c:pt idx="32">
                  <c:v>18.66947</c:v>
                </c:pt>
                <c:pt idx="33">
                  <c:v>19.160779999999953</c:v>
                </c:pt>
                <c:pt idx="34">
                  <c:v>19.652080000000005</c:v>
                </c:pt>
                <c:pt idx="35">
                  <c:v>20.143380000000001</c:v>
                </c:pt>
                <c:pt idx="36">
                  <c:v>20.634679999999999</c:v>
                </c:pt>
                <c:pt idx="37">
                  <c:v>21.125979999999988</c:v>
                </c:pt>
                <c:pt idx="38">
                  <c:v>21.61729000000005</c:v>
                </c:pt>
                <c:pt idx="39">
                  <c:v>22.10859</c:v>
                </c:pt>
                <c:pt idx="40">
                  <c:v>22.599889999999988</c:v>
                </c:pt>
                <c:pt idx="41">
                  <c:v>23.091190000000001</c:v>
                </c:pt>
                <c:pt idx="42">
                  <c:v>23.582489999999932</c:v>
                </c:pt>
                <c:pt idx="43">
                  <c:v>24.073799999999952</c:v>
                </c:pt>
                <c:pt idx="44">
                  <c:v>24.565099999999944</c:v>
                </c:pt>
                <c:pt idx="45">
                  <c:v>25.0564</c:v>
                </c:pt>
                <c:pt idx="46">
                  <c:v>25.547699999999953</c:v>
                </c:pt>
                <c:pt idx="47">
                  <c:v>26.039000000000001</c:v>
                </c:pt>
                <c:pt idx="48">
                  <c:v>26.53031</c:v>
                </c:pt>
                <c:pt idx="49">
                  <c:v>27.021609999999953</c:v>
                </c:pt>
                <c:pt idx="50">
                  <c:v>27.512910000000005</c:v>
                </c:pt>
                <c:pt idx="51">
                  <c:v>28.00421</c:v>
                </c:pt>
                <c:pt idx="52">
                  <c:v>28.495509999999914</c:v>
                </c:pt>
                <c:pt idx="53">
                  <c:v>28.986809999999949</c:v>
                </c:pt>
                <c:pt idx="54">
                  <c:v>29.478119999999937</c:v>
                </c:pt>
                <c:pt idx="55">
                  <c:v>29.969419999999921</c:v>
                </c:pt>
                <c:pt idx="56">
                  <c:v>30.460719999999903</c:v>
                </c:pt>
                <c:pt idx="57">
                  <c:v>30.952019999999937</c:v>
                </c:pt>
                <c:pt idx="58">
                  <c:v>31.443329999999925</c:v>
                </c:pt>
                <c:pt idx="59">
                  <c:v>31.934629999999952</c:v>
                </c:pt>
                <c:pt idx="60">
                  <c:v>32.425930000000093</c:v>
                </c:pt>
                <c:pt idx="61">
                  <c:v>32.917230000000004</c:v>
                </c:pt>
                <c:pt idx="62">
                  <c:v>33.408530000000013</c:v>
                </c:pt>
                <c:pt idx="63">
                  <c:v>33.899830000000001</c:v>
                </c:pt>
                <c:pt idx="64">
                  <c:v>34.39114</c:v>
                </c:pt>
                <c:pt idx="65">
                  <c:v>34.882440000000003</c:v>
                </c:pt>
                <c:pt idx="66">
                  <c:v>35.373740000000005</c:v>
                </c:pt>
                <c:pt idx="67">
                  <c:v>35.86504</c:v>
                </c:pt>
                <c:pt idx="68">
                  <c:v>36.356349999999999</c:v>
                </c:pt>
                <c:pt idx="69">
                  <c:v>36.847639999999998</c:v>
                </c:pt>
              </c:numCache>
            </c:numRef>
          </c:xVal>
          <c:yVal>
            <c:numRef>
              <c:f>All!$N$8:$N$77</c:f>
              <c:numCache>
                <c:formatCode>0.00E+00</c:formatCode>
                <c:ptCount val="70"/>
                <c:pt idx="0">
                  <c:v>1.749387</c:v>
                </c:pt>
                <c:pt idx="1">
                  <c:v>2.1784459999999939</c:v>
                </c:pt>
                <c:pt idx="2">
                  <c:v>2.5727559999999938</c:v>
                </c:pt>
                <c:pt idx="3">
                  <c:v>2.9574799999999977</c:v>
                </c:pt>
                <c:pt idx="4">
                  <c:v>3.3489879999999999</c:v>
                </c:pt>
                <c:pt idx="5">
                  <c:v>3.7161879999999998</c:v>
                </c:pt>
                <c:pt idx="6">
                  <c:v>4.1037920000000003</c:v>
                </c:pt>
                <c:pt idx="7">
                  <c:v>4.4752240000000034</c:v>
                </c:pt>
                <c:pt idx="8">
                  <c:v>4.837688</c:v>
                </c:pt>
                <c:pt idx="9">
                  <c:v>5.2134539999999996</c:v>
                </c:pt>
                <c:pt idx="10">
                  <c:v>5.5851879999999881</c:v>
                </c:pt>
                <c:pt idx="11">
                  <c:v>5.9565219999999997</c:v>
                </c:pt>
                <c:pt idx="12">
                  <c:v>6.3133349999999888</c:v>
                </c:pt>
                <c:pt idx="13">
                  <c:v>6.660469</c:v>
                </c:pt>
                <c:pt idx="14">
                  <c:v>7.0099530000000003</c:v>
                </c:pt>
                <c:pt idx="15">
                  <c:v>7.361182999999988</c:v>
                </c:pt>
                <c:pt idx="16">
                  <c:v>7.7360660000000117</c:v>
                </c:pt>
                <c:pt idx="17">
                  <c:v>8.070964</c:v>
                </c:pt>
                <c:pt idx="18">
                  <c:v>8.4609530000000035</c:v>
                </c:pt>
                <c:pt idx="19">
                  <c:v>8.8055360000000427</c:v>
                </c:pt>
                <c:pt idx="20">
                  <c:v>9.1397150000000007</c:v>
                </c:pt>
                <c:pt idx="21">
                  <c:v>9.5644920000000067</c:v>
                </c:pt>
                <c:pt idx="22">
                  <c:v>9.9644010000000005</c:v>
                </c:pt>
                <c:pt idx="23">
                  <c:v>10.2864</c:v>
                </c:pt>
                <c:pt idx="24">
                  <c:v>10.582730000000023</c:v>
                </c:pt>
                <c:pt idx="25">
                  <c:v>10.945070000000001</c:v>
                </c:pt>
                <c:pt idx="26">
                  <c:v>11.37471</c:v>
                </c:pt>
                <c:pt idx="27">
                  <c:v>11.802610000000021</c:v>
                </c:pt>
                <c:pt idx="28">
                  <c:v>12.172750000000002</c:v>
                </c:pt>
                <c:pt idx="29">
                  <c:v>12.47137</c:v>
                </c:pt>
                <c:pt idx="30">
                  <c:v>12.73104</c:v>
                </c:pt>
                <c:pt idx="31">
                  <c:v>12.99174</c:v>
                </c:pt>
                <c:pt idx="32">
                  <c:v>13.27533</c:v>
                </c:pt>
                <c:pt idx="33">
                  <c:v>13.600070000000001</c:v>
                </c:pt>
                <c:pt idx="34">
                  <c:v>13.958690000000002</c:v>
                </c:pt>
                <c:pt idx="35">
                  <c:v>14.335370000000001</c:v>
                </c:pt>
                <c:pt idx="36">
                  <c:v>14.71144</c:v>
                </c:pt>
                <c:pt idx="37">
                  <c:v>15.06311</c:v>
                </c:pt>
                <c:pt idx="38">
                  <c:v>15.375220000000002</c:v>
                </c:pt>
                <c:pt idx="39">
                  <c:v>15.648289999999999</c:v>
                </c:pt>
                <c:pt idx="40">
                  <c:v>15.889690000000025</c:v>
                </c:pt>
                <c:pt idx="41">
                  <c:v>16.114560000000054</c:v>
                </c:pt>
                <c:pt idx="42">
                  <c:v>16.33868</c:v>
                </c:pt>
                <c:pt idx="43">
                  <c:v>16.55799000000005</c:v>
                </c:pt>
                <c:pt idx="44">
                  <c:v>16.825389999999953</c:v>
                </c:pt>
                <c:pt idx="45">
                  <c:v>17.09892</c:v>
                </c:pt>
                <c:pt idx="46">
                  <c:v>17.414940000000001</c:v>
                </c:pt>
                <c:pt idx="47">
                  <c:v>17.733889999999999</c:v>
                </c:pt>
                <c:pt idx="48">
                  <c:v>18.10867</c:v>
                </c:pt>
                <c:pt idx="49">
                  <c:v>18.450890000000001</c:v>
                </c:pt>
                <c:pt idx="50">
                  <c:v>18.824159999999999</c:v>
                </c:pt>
                <c:pt idx="51">
                  <c:v>19.192409999999953</c:v>
                </c:pt>
                <c:pt idx="52">
                  <c:v>19.513400000000001</c:v>
                </c:pt>
                <c:pt idx="53">
                  <c:v>19.853090000000005</c:v>
                </c:pt>
                <c:pt idx="54">
                  <c:v>20.193800000000035</c:v>
                </c:pt>
                <c:pt idx="55">
                  <c:v>20.479299999999952</c:v>
                </c:pt>
                <c:pt idx="56">
                  <c:v>20.741510000000002</c:v>
                </c:pt>
                <c:pt idx="57">
                  <c:v>21.024470000000001</c:v>
                </c:pt>
                <c:pt idx="58">
                  <c:v>21.29806</c:v>
                </c:pt>
                <c:pt idx="59">
                  <c:v>21.51895000000005</c:v>
                </c:pt>
                <c:pt idx="60">
                  <c:v>21.70393</c:v>
                </c:pt>
                <c:pt idx="61">
                  <c:v>21.89011</c:v>
                </c:pt>
                <c:pt idx="62">
                  <c:v>22.075539999999926</c:v>
                </c:pt>
                <c:pt idx="63">
                  <c:v>22.231470000000005</c:v>
                </c:pt>
                <c:pt idx="64">
                  <c:v>22.354460000000035</c:v>
                </c:pt>
                <c:pt idx="65">
                  <c:v>22.474150000000005</c:v>
                </c:pt>
                <c:pt idx="66">
                  <c:v>22.617060000000059</c:v>
                </c:pt>
                <c:pt idx="67">
                  <c:v>22.778279999999953</c:v>
                </c:pt>
                <c:pt idx="68">
                  <c:v>22.934970000000035</c:v>
                </c:pt>
                <c:pt idx="69">
                  <c:v>23.074909999999999</c:v>
                </c:pt>
              </c:numCache>
            </c:numRef>
          </c:yVal>
        </c:ser>
        <c:ser>
          <c:idx val="9"/>
          <c:order val="3"/>
          <c:tx>
            <c:strRef>
              <c:f>All!$Q$2</c:f>
              <c:strCache>
                <c:ptCount val="1"/>
                <c:pt idx="0">
                  <c:v>0.5mm</c:v>
                </c:pt>
              </c:strCache>
            </c:strRef>
          </c:tx>
          <c:spPr>
            <a:ln>
              <a:solidFill>
                <a:srgbClr val="7030A0"/>
              </a:solidFill>
            </a:ln>
          </c:spPr>
          <c:marker>
            <c:symbol val="none"/>
          </c:marker>
          <c:xVal>
            <c:numRef>
              <c:f>All!$P$7:$P$125</c:f>
              <c:numCache>
                <c:formatCode>0.00E+00</c:formatCode>
                <c:ptCount val="119"/>
                <c:pt idx="0">
                  <c:v>3.0033300000000058</c:v>
                </c:pt>
                <c:pt idx="1">
                  <c:v>3.6039970000000063</c:v>
                </c:pt>
                <c:pt idx="2">
                  <c:v>4.2046630000000116</c:v>
                </c:pt>
                <c:pt idx="3">
                  <c:v>4.8053290000000004</c:v>
                </c:pt>
                <c:pt idx="4">
                  <c:v>5.4059949999999946</c:v>
                </c:pt>
                <c:pt idx="5">
                  <c:v>6.0066610000000127</c:v>
                </c:pt>
                <c:pt idx="6">
                  <c:v>6.6073269999999891</c:v>
                </c:pt>
                <c:pt idx="7">
                  <c:v>7.2079930000000001</c:v>
                </c:pt>
                <c:pt idx="8">
                  <c:v>7.8086589999999996</c:v>
                </c:pt>
                <c:pt idx="9">
                  <c:v>8.4093260000000001</c:v>
                </c:pt>
                <c:pt idx="10">
                  <c:v>9.0099920000000004</c:v>
                </c:pt>
                <c:pt idx="11">
                  <c:v>9.6106580000000008</c:v>
                </c:pt>
                <c:pt idx="12">
                  <c:v>10.211319999999999</c:v>
                </c:pt>
                <c:pt idx="13">
                  <c:v>10.81199</c:v>
                </c:pt>
                <c:pt idx="14">
                  <c:v>11.412660000000002</c:v>
                </c:pt>
                <c:pt idx="15">
                  <c:v>12.01332</c:v>
                </c:pt>
                <c:pt idx="16">
                  <c:v>12.613990000000001</c:v>
                </c:pt>
                <c:pt idx="17">
                  <c:v>13.214650000000001</c:v>
                </c:pt>
                <c:pt idx="18">
                  <c:v>13.81532</c:v>
                </c:pt>
                <c:pt idx="19">
                  <c:v>14.415990000000004</c:v>
                </c:pt>
                <c:pt idx="20">
                  <c:v>15.01665</c:v>
                </c:pt>
                <c:pt idx="21">
                  <c:v>15.617319999999999</c:v>
                </c:pt>
                <c:pt idx="22">
                  <c:v>16.21799000000005</c:v>
                </c:pt>
                <c:pt idx="23">
                  <c:v>16.818650000000005</c:v>
                </c:pt>
                <c:pt idx="24">
                  <c:v>17.419319999999953</c:v>
                </c:pt>
                <c:pt idx="25">
                  <c:v>18.01998000000005</c:v>
                </c:pt>
                <c:pt idx="26">
                  <c:v>18.620650000000001</c:v>
                </c:pt>
                <c:pt idx="27">
                  <c:v>19.221319999999952</c:v>
                </c:pt>
                <c:pt idx="28">
                  <c:v>19.821980000000035</c:v>
                </c:pt>
                <c:pt idx="29">
                  <c:v>20.422649999999898</c:v>
                </c:pt>
                <c:pt idx="30">
                  <c:v>21.023309999999952</c:v>
                </c:pt>
                <c:pt idx="31">
                  <c:v>21.623980000000035</c:v>
                </c:pt>
                <c:pt idx="32">
                  <c:v>22.22465</c:v>
                </c:pt>
                <c:pt idx="33">
                  <c:v>22.825310000000002</c:v>
                </c:pt>
                <c:pt idx="34">
                  <c:v>23.425979999999957</c:v>
                </c:pt>
                <c:pt idx="35">
                  <c:v>24.026639999999933</c:v>
                </c:pt>
                <c:pt idx="36">
                  <c:v>24.627310000000001</c:v>
                </c:pt>
                <c:pt idx="37">
                  <c:v>25.227979999999999</c:v>
                </c:pt>
                <c:pt idx="38">
                  <c:v>25.828639999999933</c:v>
                </c:pt>
                <c:pt idx="39">
                  <c:v>26.429309999999937</c:v>
                </c:pt>
                <c:pt idx="40">
                  <c:v>27.029969999999999</c:v>
                </c:pt>
                <c:pt idx="41">
                  <c:v>27.63064</c:v>
                </c:pt>
                <c:pt idx="42">
                  <c:v>28.231310000000001</c:v>
                </c:pt>
                <c:pt idx="43">
                  <c:v>28.831969999999998</c:v>
                </c:pt>
                <c:pt idx="44">
                  <c:v>29.43263999999991</c:v>
                </c:pt>
                <c:pt idx="45">
                  <c:v>30.033300000000001</c:v>
                </c:pt>
                <c:pt idx="46">
                  <c:v>30.633970000000055</c:v>
                </c:pt>
                <c:pt idx="47">
                  <c:v>31.234639999999953</c:v>
                </c:pt>
                <c:pt idx="48">
                  <c:v>31.8353</c:v>
                </c:pt>
                <c:pt idx="49">
                  <c:v>32.435970000000012</c:v>
                </c:pt>
                <c:pt idx="50">
                  <c:v>33.036640000000006</c:v>
                </c:pt>
                <c:pt idx="51">
                  <c:v>33.637300000000003</c:v>
                </c:pt>
                <c:pt idx="52">
                  <c:v>34.237970000000011</c:v>
                </c:pt>
                <c:pt idx="53">
                  <c:v>34.838630000000002</c:v>
                </c:pt>
                <c:pt idx="54">
                  <c:v>35.439300000000003</c:v>
                </c:pt>
                <c:pt idx="55">
                  <c:v>36.039970000000011</c:v>
                </c:pt>
                <c:pt idx="56">
                  <c:v>36.640630000000002</c:v>
                </c:pt>
                <c:pt idx="57">
                  <c:v>37.241300000000003</c:v>
                </c:pt>
                <c:pt idx="58">
                  <c:v>37.841959999999993</c:v>
                </c:pt>
                <c:pt idx="59">
                  <c:v>38.442630000000001</c:v>
                </c:pt>
                <c:pt idx="60">
                  <c:v>39.043300000000002</c:v>
                </c:pt>
                <c:pt idx="61">
                  <c:v>39.64396</c:v>
                </c:pt>
                <c:pt idx="62">
                  <c:v>40.244630000000001</c:v>
                </c:pt>
                <c:pt idx="63">
                  <c:v>40.845289999999999</c:v>
                </c:pt>
                <c:pt idx="64">
                  <c:v>41.445960000000007</c:v>
                </c:pt>
                <c:pt idx="65">
                  <c:v>42.04663</c:v>
                </c:pt>
                <c:pt idx="66">
                  <c:v>42.647289999999998</c:v>
                </c:pt>
                <c:pt idx="67">
                  <c:v>43.247960000000006</c:v>
                </c:pt>
                <c:pt idx="68">
                  <c:v>43.84863</c:v>
                </c:pt>
                <c:pt idx="69">
                  <c:v>44.449289999999998</c:v>
                </c:pt>
                <c:pt idx="70">
                  <c:v>45.049960000000006</c:v>
                </c:pt>
                <c:pt idx="71">
                  <c:v>45.650620000000004</c:v>
                </c:pt>
                <c:pt idx="72">
                  <c:v>46.251289999999997</c:v>
                </c:pt>
                <c:pt idx="73">
                  <c:v>46.851959999999998</c:v>
                </c:pt>
                <c:pt idx="74">
                  <c:v>47.452620000000003</c:v>
                </c:pt>
                <c:pt idx="75">
                  <c:v>48.053289999999997</c:v>
                </c:pt>
                <c:pt idx="76">
                  <c:v>48.653950000000002</c:v>
                </c:pt>
                <c:pt idx="77">
                  <c:v>49.254620000000003</c:v>
                </c:pt>
                <c:pt idx="78">
                  <c:v>49.855289999999997</c:v>
                </c:pt>
                <c:pt idx="79">
                  <c:v>50.455950000000001</c:v>
                </c:pt>
                <c:pt idx="80">
                  <c:v>51.056620000000002</c:v>
                </c:pt>
                <c:pt idx="81">
                  <c:v>51.657279999999993</c:v>
                </c:pt>
                <c:pt idx="82">
                  <c:v>52.257950000000001</c:v>
                </c:pt>
                <c:pt idx="83">
                  <c:v>52.858620000000002</c:v>
                </c:pt>
                <c:pt idx="84">
                  <c:v>53.459279999999993</c:v>
                </c:pt>
                <c:pt idx="85">
                  <c:v>54.059950000000001</c:v>
                </c:pt>
                <c:pt idx="86">
                  <c:v>54.660610000000013</c:v>
                </c:pt>
                <c:pt idx="87">
                  <c:v>55.261280000000006</c:v>
                </c:pt>
                <c:pt idx="88">
                  <c:v>55.86195</c:v>
                </c:pt>
                <c:pt idx="89">
                  <c:v>56.462610000000012</c:v>
                </c:pt>
                <c:pt idx="90">
                  <c:v>57.063280000000006</c:v>
                </c:pt>
                <c:pt idx="91">
                  <c:v>57.663940000000011</c:v>
                </c:pt>
                <c:pt idx="92">
                  <c:v>58.264610000000012</c:v>
                </c:pt>
                <c:pt idx="93">
                  <c:v>58.865280000000006</c:v>
                </c:pt>
                <c:pt idx="94">
                  <c:v>59.465940000000003</c:v>
                </c:pt>
                <c:pt idx="95">
                  <c:v>60.066610000000011</c:v>
                </c:pt>
                <c:pt idx="96">
                  <c:v>60.667270000000002</c:v>
                </c:pt>
                <c:pt idx="97">
                  <c:v>61.267940000000003</c:v>
                </c:pt>
                <c:pt idx="98">
                  <c:v>61.868610000000011</c:v>
                </c:pt>
                <c:pt idx="99">
                  <c:v>62.469270000000002</c:v>
                </c:pt>
                <c:pt idx="100">
                  <c:v>63.069940000000003</c:v>
                </c:pt>
                <c:pt idx="101">
                  <c:v>63.6706</c:v>
                </c:pt>
                <c:pt idx="102">
                  <c:v>64.271270000000001</c:v>
                </c:pt>
                <c:pt idx="103">
                  <c:v>64.871939999999981</c:v>
                </c:pt>
                <c:pt idx="104">
                  <c:v>65.4726</c:v>
                </c:pt>
                <c:pt idx="105">
                  <c:v>66.073269999999994</c:v>
                </c:pt>
                <c:pt idx="106">
                  <c:v>66.673929999999999</c:v>
                </c:pt>
                <c:pt idx="107">
                  <c:v>67.274600000000007</c:v>
                </c:pt>
                <c:pt idx="108">
                  <c:v>67.875269999999986</c:v>
                </c:pt>
                <c:pt idx="109">
                  <c:v>68.47593999999998</c:v>
                </c:pt>
                <c:pt idx="110">
                  <c:v>69.076599999999999</c:v>
                </c:pt>
                <c:pt idx="111">
                  <c:v>69.677269999999993</c:v>
                </c:pt>
                <c:pt idx="112">
                  <c:v>70.277930000000012</c:v>
                </c:pt>
                <c:pt idx="113">
                  <c:v>70.878599999999949</c:v>
                </c:pt>
                <c:pt idx="114">
                  <c:v>71.479259999999996</c:v>
                </c:pt>
                <c:pt idx="115">
                  <c:v>72.07992999999999</c:v>
                </c:pt>
                <c:pt idx="116">
                  <c:v>72.680599999999998</c:v>
                </c:pt>
                <c:pt idx="117">
                  <c:v>73.281270000000006</c:v>
                </c:pt>
                <c:pt idx="118">
                  <c:v>73.881929999999997</c:v>
                </c:pt>
              </c:numCache>
            </c:numRef>
          </c:xVal>
          <c:yVal>
            <c:numRef>
              <c:f>All!$Q$7:$Q$125</c:f>
              <c:numCache>
                <c:formatCode>0.00E+00</c:formatCode>
                <c:ptCount val="119"/>
                <c:pt idx="0">
                  <c:v>1.8104689999999999</c:v>
                </c:pt>
                <c:pt idx="1">
                  <c:v>2.327366</c:v>
                </c:pt>
                <c:pt idx="2">
                  <c:v>2.8000279999999997</c:v>
                </c:pt>
                <c:pt idx="3">
                  <c:v>3.2953410000000001</c:v>
                </c:pt>
                <c:pt idx="4">
                  <c:v>3.7546779999999997</c:v>
                </c:pt>
                <c:pt idx="5">
                  <c:v>4.2371600000000003</c:v>
                </c:pt>
                <c:pt idx="6">
                  <c:v>4.689434999999988</c:v>
                </c:pt>
                <c:pt idx="7">
                  <c:v>5.1620749999999802</c:v>
                </c:pt>
                <c:pt idx="8">
                  <c:v>5.6282749999999888</c:v>
                </c:pt>
                <c:pt idx="9">
                  <c:v>6.0920739999999975</c:v>
                </c:pt>
                <c:pt idx="10">
                  <c:v>6.5376719999999997</c:v>
                </c:pt>
                <c:pt idx="11">
                  <c:v>6.9770950000000003</c:v>
                </c:pt>
                <c:pt idx="12">
                  <c:v>7.4273189999999945</c:v>
                </c:pt>
                <c:pt idx="13">
                  <c:v>7.8953059999999891</c:v>
                </c:pt>
                <c:pt idx="14">
                  <c:v>8.340719</c:v>
                </c:pt>
                <c:pt idx="15">
                  <c:v>8.8248310000000014</c:v>
                </c:pt>
                <c:pt idx="16">
                  <c:v>9.2452269999999999</c:v>
                </c:pt>
                <c:pt idx="17">
                  <c:v>9.7827760000000001</c:v>
                </c:pt>
                <c:pt idx="18">
                  <c:v>10.278</c:v>
                </c:pt>
                <c:pt idx="19">
                  <c:v>10.676540000000006</c:v>
                </c:pt>
                <c:pt idx="20">
                  <c:v>11.112640000000004</c:v>
                </c:pt>
                <c:pt idx="21">
                  <c:v>11.663440000000021</c:v>
                </c:pt>
                <c:pt idx="22">
                  <c:v>12.2197</c:v>
                </c:pt>
                <c:pt idx="23">
                  <c:v>12.68641</c:v>
                </c:pt>
                <c:pt idx="24">
                  <c:v>13.06134</c:v>
                </c:pt>
                <c:pt idx="25">
                  <c:v>13.417</c:v>
                </c:pt>
                <c:pt idx="26">
                  <c:v>13.799940000000001</c:v>
                </c:pt>
                <c:pt idx="27">
                  <c:v>14.247079999999999</c:v>
                </c:pt>
                <c:pt idx="28">
                  <c:v>14.74344</c:v>
                </c:pt>
                <c:pt idx="29">
                  <c:v>15.265180000000004</c:v>
                </c:pt>
                <c:pt idx="30">
                  <c:v>15.76596</c:v>
                </c:pt>
                <c:pt idx="31">
                  <c:v>16.212399999999953</c:v>
                </c:pt>
                <c:pt idx="32">
                  <c:v>16.601160000000046</c:v>
                </c:pt>
                <c:pt idx="33">
                  <c:v>16.941639999999925</c:v>
                </c:pt>
                <c:pt idx="34">
                  <c:v>17.260950000000001</c:v>
                </c:pt>
                <c:pt idx="35">
                  <c:v>17.58222999999991</c:v>
                </c:pt>
                <c:pt idx="36">
                  <c:v>17.945099999999933</c:v>
                </c:pt>
                <c:pt idx="37">
                  <c:v>18.38184</c:v>
                </c:pt>
                <c:pt idx="38">
                  <c:v>18.817260000000054</c:v>
                </c:pt>
                <c:pt idx="39">
                  <c:v>19.355350000000001</c:v>
                </c:pt>
                <c:pt idx="40">
                  <c:v>19.864560000000001</c:v>
                </c:pt>
                <c:pt idx="41">
                  <c:v>20.443659999999948</c:v>
                </c:pt>
                <c:pt idx="42">
                  <c:v>20.968699999999902</c:v>
                </c:pt>
                <c:pt idx="43">
                  <c:v>21.501980000000035</c:v>
                </c:pt>
                <c:pt idx="44">
                  <c:v>22.057160000000035</c:v>
                </c:pt>
                <c:pt idx="45">
                  <c:v>22.526679999999953</c:v>
                </c:pt>
                <c:pt idx="46">
                  <c:v>22.995439999999903</c:v>
                </c:pt>
                <c:pt idx="47">
                  <c:v>23.493279999999952</c:v>
                </c:pt>
                <c:pt idx="48">
                  <c:v>23.913360000000001</c:v>
                </c:pt>
                <c:pt idx="49">
                  <c:v>24.26578999999991</c:v>
                </c:pt>
                <c:pt idx="50">
                  <c:v>24.624860000000059</c:v>
                </c:pt>
                <c:pt idx="51">
                  <c:v>24.961789999999937</c:v>
                </c:pt>
                <c:pt idx="52">
                  <c:v>25.2181</c:v>
                </c:pt>
                <c:pt idx="53">
                  <c:v>25.442519999999902</c:v>
                </c:pt>
                <c:pt idx="54">
                  <c:v>25.705829999999953</c:v>
                </c:pt>
                <c:pt idx="55">
                  <c:v>25.996319999999937</c:v>
                </c:pt>
                <c:pt idx="56">
                  <c:v>26.257919999999999</c:v>
                </c:pt>
                <c:pt idx="57">
                  <c:v>26.488269999999932</c:v>
                </c:pt>
                <c:pt idx="58">
                  <c:v>26.738539999999933</c:v>
                </c:pt>
                <c:pt idx="59">
                  <c:v>27.04937</c:v>
                </c:pt>
                <c:pt idx="60">
                  <c:v>27.432659999999949</c:v>
                </c:pt>
                <c:pt idx="61">
                  <c:v>27.81953</c:v>
                </c:pt>
                <c:pt idx="62">
                  <c:v>28.17332</c:v>
                </c:pt>
                <c:pt idx="63">
                  <c:v>28.502129999999944</c:v>
                </c:pt>
                <c:pt idx="64">
                  <c:v>28.825619999999937</c:v>
                </c:pt>
                <c:pt idx="65">
                  <c:v>29.21508</c:v>
                </c:pt>
                <c:pt idx="66">
                  <c:v>29.645569999999989</c:v>
                </c:pt>
                <c:pt idx="67">
                  <c:v>30.134160000000055</c:v>
                </c:pt>
                <c:pt idx="68">
                  <c:v>30.64246</c:v>
                </c:pt>
                <c:pt idx="69">
                  <c:v>31.1235</c:v>
                </c:pt>
                <c:pt idx="70">
                  <c:v>31.598109999999949</c:v>
                </c:pt>
                <c:pt idx="71">
                  <c:v>32.042400000000001</c:v>
                </c:pt>
                <c:pt idx="72">
                  <c:v>32.49156</c:v>
                </c:pt>
                <c:pt idx="73">
                  <c:v>32.97587</c:v>
                </c:pt>
                <c:pt idx="74">
                  <c:v>33.478950000000012</c:v>
                </c:pt>
                <c:pt idx="75">
                  <c:v>34.005160000000011</c:v>
                </c:pt>
                <c:pt idx="76">
                  <c:v>34.544429999999998</c:v>
                </c:pt>
                <c:pt idx="77">
                  <c:v>35.047920000000005</c:v>
                </c:pt>
                <c:pt idx="78">
                  <c:v>35.494100000000003</c:v>
                </c:pt>
                <c:pt idx="79">
                  <c:v>35.910869999999996</c:v>
                </c:pt>
                <c:pt idx="80">
                  <c:v>36.30836</c:v>
                </c:pt>
                <c:pt idx="81">
                  <c:v>36.65457</c:v>
                </c:pt>
                <c:pt idx="82">
                  <c:v>36.970140000000001</c:v>
                </c:pt>
                <c:pt idx="83">
                  <c:v>37.319609999999997</c:v>
                </c:pt>
                <c:pt idx="84">
                  <c:v>37.701330000000013</c:v>
                </c:pt>
                <c:pt idx="85">
                  <c:v>38.091030000000003</c:v>
                </c:pt>
                <c:pt idx="86">
                  <c:v>38.481699999999996</c:v>
                </c:pt>
                <c:pt idx="87">
                  <c:v>38.881479999999975</c:v>
                </c:pt>
                <c:pt idx="88">
                  <c:v>39.323430000000002</c:v>
                </c:pt>
                <c:pt idx="89">
                  <c:v>39.768480000000011</c:v>
                </c:pt>
                <c:pt idx="90">
                  <c:v>40.18629</c:v>
                </c:pt>
                <c:pt idx="91">
                  <c:v>40.536180000000002</c:v>
                </c:pt>
                <c:pt idx="92">
                  <c:v>40.838500000000003</c:v>
                </c:pt>
                <c:pt idx="93">
                  <c:v>41.104280000000003</c:v>
                </c:pt>
                <c:pt idx="94">
                  <c:v>41.352460000000001</c:v>
                </c:pt>
                <c:pt idx="95">
                  <c:v>41.566330000000086</c:v>
                </c:pt>
                <c:pt idx="96">
                  <c:v>41.750430000000001</c:v>
                </c:pt>
                <c:pt idx="97">
                  <c:v>41.951009999999997</c:v>
                </c:pt>
                <c:pt idx="98">
                  <c:v>42.15016</c:v>
                </c:pt>
                <c:pt idx="99">
                  <c:v>42.381699999999995</c:v>
                </c:pt>
                <c:pt idx="100">
                  <c:v>42.648750000000085</c:v>
                </c:pt>
                <c:pt idx="101">
                  <c:v>42.913800000000002</c:v>
                </c:pt>
                <c:pt idx="102">
                  <c:v>43.199320000000085</c:v>
                </c:pt>
                <c:pt idx="103">
                  <c:v>43.508660000000006</c:v>
                </c:pt>
                <c:pt idx="104">
                  <c:v>43.798800000000085</c:v>
                </c:pt>
                <c:pt idx="105">
                  <c:v>44.091290000000001</c:v>
                </c:pt>
                <c:pt idx="106">
                  <c:v>44.423250000000003</c:v>
                </c:pt>
                <c:pt idx="107">
                  <c:v>44.733650000000011</c:v>
                </c:pt>
                <c:pt idx="108">
                  <c:v>44.99438</c:v>
                </c:pt>
                <c:pt idx="109">
                  <c:v>45.245210000000085</c:v>
                </c:pt>
                <c:pt idx="110">
                  <c:v>45.474640000000001</c:v>
                </c:pt>
                <c:pt idx="111">
                  <c:v>45.656010000000002</c:v>
                </c:pt>
                <c:pt idx="112">
                  <c:v>45.819710000000001</c:v>
                </c:pt>
                <c:pt idx="113">
                  <c:v>45.987360000000002</c:v>
                </c:pt>
                <c:pt idx="114">
                  <c:v>46.155500000000011</c:v>
                </c:pt>
                <c:pt idx="115">
                  <c:v>46.291700000000013</c:v>
                </c:pt>
                <c:pt idx="116">
                  <c:v>46.420860000000005</c:v>
                </c:pt>
                <c:pt idx="117">
                  <c:v>46.559530000000002</c:v>
                </c:pt>
                <c:pt idx="118">
                  <c:v>46.706750000000063</c:v>
                </c:pt>
              </c:numCache>
            </c:numRef>
          </c:yVal>
        </c:ser>
        <c:ser>
          <c:idx val="11"/>
          <c:order val="4"/>
          <c:tx>
            <c:strRef>
              <c:f>All!$W$2</c:f>
              <c:strCache>
                <c:ptCount val="1"/>
                <c:pt idx="0">
                  <c:v>0.15mm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marker>
            <c:symbol val="none"/>
          </c:marker>
          <c:xVal>
            <c:numRef>
              <c:f>All!$V$12:$V$118</c:f>
              <c:numCache>
                <c:formatCode>0.00E+00</c:formatCode>
                <c:ptCount val="107"/>
                <c:pt idx="0">
                  <c:v>21.18525</c:v>
                </c:pt>
                <c:pt idx="1">
                  <c:v>23.30377</c:v>
                </c:pt>
                <c:pt idx="2">
                  <c:v>25.422299999999932</c:v>
                </c:pt>
                <c:pt idx="3">
                  <c:v>27.54082</c:v>
                </c:pt>
                <c:pt idx="4">
                  <c:v>29.659350000000035</c:v>
                </c:pt>
                <c:pt idx="5">
                  <c:v>31.777870000000043</c:v>
                </c:pt>
                <c:pt idx="6">
                  <c:v>33.8964</c:v>
                </c:pt>
                <c:pt idx="7">
                  <c:v>36.014920000000004</c:v>
                </c:pt>
                <c:pt idx="8">
                  <c:v>38.133450000000003</c:v>
                </c:pt>
                <c:pt idx="9">
                  <c:v>40.25197</c:v>
                </c:pt>
                <c:pt idx="10">
                  <c:v>42.3705</c:v>
                </c:pt>
                <c:pt idx="11">
                  <c:v>44.489020000000004</c:v>
                </c:pt>
                <c:pt idx="12">
                  <c:v>46.607550000000003</c:v>
                </c:pt>
                <c:pt idx="13">
                  <c:v>48.726070000000085</c:v>
                </c:pt>
                <c:pt idx="14">
                  <c:v>50.844599999999993</c:v>
                </c:pt>
                <c:pt idx="15">
                  <c:v>52.963120000000011</c:v>
                </c:pt>
                <c:pt idx="16">
                  <c:v>55.081649999999996</c:v>
                </c:pt>
                <c:pt idx="17">
                  <c:v>57.200170000000085</c:v>
                </c:pt>
                <c:pt idx="18">
                  <c:v>59.3187</c:v>
                </c:pt>
                <c:pt idx="19">
                  <c:v>61.437220000000003</c:v>
                </c:pt>
                <c:pt idx="20">
                  <c:v>63.55574</c:v>
                </c:pt>
                <c:pt idx="21">
                  <c:v>65.674269999999993</c:v>
                </c:pt>
                <c:pt idx="22">
                  <c:v>67.792789999999982</c:v>
                </c:pt>
                <c:pt idx="23">
                  <c:v>69.911320000000217</c:v>
                </c:pt>
                <c:pt idx="24">
                  <c:v>72.029849999999982</c:v>
                </c:pt>
                <c:pt idx="25">
                  <c:v>74.148369999999986</c:v>
                </c:pt>
                <c:pt idx="26">
                  <c:v>76.266890000000004</c:v>
                </c:pt>
                <c:pt idx="27">
                  <c:v>78.385419999999982</c:v>
                </c:pt>
                <c:pt idx="28">
                  <c:v>80.50394</c:v>
                </c:pt>
                <c:pt idx="29">
                  <c:v>82.622469999999979</c:v>
                </c:pt>
                <c:pt idx="30">
                  <c:v>84.74100000000017</c:v>
                </c:pt>
                <c:pt idx="31">
                  <c:v>86.859520000000003</c:v>
                </c:pt>
                <c:pt idx="32">
                  <c:v>88.978039999999979</c:v>
                </c:pt>
                <c:pt idx="33">
                  <c:v>91.09657</c:v>
                </c:pt>
                <c:pt idx="34">
                  <c:v>93.215100000000007</c:v>
                </c:pt>
                <c:pt idx="35">
                  <c:v>95.333619999999996</c:v>
                </c:pt>
                <c:pt idx="36">
                  <c:v>97.45214</c:v>
                </c:pt>
                <c:pt idx="37">
                  <c:v>99.570669999999993</c:v>
                </c:pt>
                <c:pt idx="38">
                  <c:v>101.6892</c:v>
                </c:pt>
                <c:pt idx="39">
                  <c:v>103.8077</c:v>
                </c:pt>
                <c:pt idx="40">
                  <c:v>105.92619999999999</c:v>
                </c:pt>
                <c:pt idx="41">
                  <c:v>108.04480000000002</c:v>
                </c:pt>
                <c:pt idx="42">
                  <c:v>110.16330000000001</c:v>
                </c:pt>
                <c:pt idx="43">
                  <c:v>112.2818</c:v>
                </c:pt>
                <c:pt idx="44">
                  <c:v>114.4003</c:v>
                </c:pt>
                <c:pt idx="45">
                  <c:v>116.5189</c:v>
                </c:pt>
                <c:pt idx="46">
                  <c:v>118.6374</c:v>
                </c:pt>
                <c:pt idx="47">
                  <c:v>120.7559</c:v>
                </c:pt>
                <c:pt idx="48">
                  <c:v>122.87439999999998</c:v>
                </c:pt>
                <c:pt idx="49">
                  <c:v>124.99299999999999</c:v>
                </c:pt>
                <c:pt idx="50">
                  <c:v>127.11150000000002</c:v>
                </c:pt>
                <c:pt idx="51">
                  <c:v>129.22999999999999</c:v>
                </c:pt>
                <c:pt idx="52">
                  <c:v>131.3485</c:v>
                </c:pt>
                <c:pt idx="53">
                  <c:v>133.46710000000004</c:v>
                </c:pt>
                <c:pt idx="54">
                  <c:v>135.5856</c:v>
                </c:pt>
                <c:pt idx="55">
                  <c:v>137.70409999999998</c:v>
                </c:pt>
                <c:pt idx="56">
                  <c:v>139.82260000000034</c:v>
                </c:pt>
                <c:pt idx="57">
                  <c:v>141.94120000000001</c:v>
                </c:pt>
                <c:pt idx="58">
                  <c:v>144.05969999999999</c:v>
                </c:pt>
                <c:pt idx="59">
                  <c:v>146.1782</c:v>
                </c:pt>
                <c:pt idx="60">
                  <c:v>148.29669999999999</c:v>
                </c:pt>
                <c:pt idx="61">
                  <c:v>150.4153</c:v>
                </c:pt>
                <c:pt idx="62">
                  <c:v>152.53379999999999</c:v>
                </c:pt>
                <c:pt idx="63">
                  <c:v>154.65230000000034</c:v>
                </c:pt>
                <c:pt idx="64">
                  <c:v>156.77079999999998</c:v>
                </c:pt>
                <c:pt idx="65">
                  <c:v>158.88940000000034</c:v>
                </c:pt>
                <c:pt idx="66">
                  <c:v>161.00790000000001</c:v>
                </c:pt>
                <c:pt idx="67">
                  <c:v>163.12640000000007</c:v>
                </c:pt>
                <c:pt idx="68">
                  <c:v>165.24489999999992</c:v>
                </c:pt>
                <c:pt idx="69">
                  <c:v>167.36350000000002</c:v>
                </c:pt>
                <c:pt idx="70">
                  <c:v>169.48200000000034</c:v>
                </c:pt>
                <c:pt idx="71">
                  <c:v>171.60050000000001</c:v>
                </c:pt>
                <c:pt idx="72">
                  <c:v>173.71899999999999</c:v>
                </c:pt>
                <c:pt idx="73">
                  <c:v>175.83760000000001</c:v>
                </c:pt>
                <c:pt idx="74">
                  <c:v>177.95610000000033</c:v>
                </c:pt>
                <c:pt idx="75">
                  <c:v>180.07459999999998</c:v>
                </c:pt>
                <c:pt idx="76">
                  <c:v>182.19309999999999</c:v>
                </c:pt>
                <c:pt idx="77">
                  <c:v>184.3117</c:v>
                </c:pt>
                <c:pt idx="78">
                  <c:v>186.43020000000001</c:v>
                </c:pt>
                <c:pt idx="79">
                  <c:v>188.5487</c:v>
                </c:pt>
                <c:pt idx="80">
                  <c:v>190.66720000000001</c:v>
                </c:pt>
                <c:pt idx="81">
                  <c:v>192.78579999999999</c:v>
                </c:pt>
                <c:pt idx="82">
                  <c:v>194.90430000000001</c:v>
                </c:pt>
                <c:pt idx="83">
                  <c:v>197.02280000000007</c:v>
                </c:pt>
                <c:pt idx="84">
                  <c:v>199.1413</c:v>
                </c:pt>
                <c:pt idx="85">
                  <c:v>201.25989999999999</c:v>
                </c:pt>
                <c:pt idx="86">
                  <c:v>203.37840000000034</c:v>
                </c:pt>
                <c:pt idx="87">
                  <c:v>205.49690000000001</c:v>
                </c:pt>
                <c:pt idx="88">
                  <c:v>207.61539999999999</c:v>
                </c:pt>
                <c:pt idx="89">
                  <c:v>209.73399999999998</c:v>
                </c:pt>
                <c:pt idx="90">
                  <c:v>211.85250000000036</c:v>
                </c:pt>
                <c:pt idx="91">
                  <c:v>213.971</c:v>
                </c:pt>
                <c:pt idx="92">
                  <c:v>216.08950000000002</c:v>
                </c:pt>
                <c:pt idx="93">
                  <c:v>218.2081</c:v>
                </c:pt>
                <c:pt idx="94">
                  <c:v>220.32660000000001</c:v>
                </c:pt>
                <c:pt idx="95">
                  <c:v>222.4451</c:v>
                </c:pt>
                <c:pt idx="96">
                  <c:v>224.56359999999998</c:v>
                </c:pt>
                <c:pt idx="97">
                  <c:v>226.68220000000034</c:v>
                </c:pt>
                <c:pt idx="98">
                  <c:v>228.80070000000001</c:v>
                </c:pt>
                <c:pt idx="99">
                  <c:v>230.91919999999999</c:v>
                </c:pt>
                <c:pt idx="100">
                  <c:v>233.0377</c:v>
                </c:pt>
                <c:pt idx="101">
                  <c:v>235.15620000000001</c:v>
                </c:pt>
                <c:pt idx="102">
                  <c:v>237.27479999999966</c:v>
                </c:pt>
                <c:pt idx="103">
                  <c:v>239.39330000000001</c:v>
                </c:pt>
                <c:pt idx="104">
                  <c:v>241.51179999999999</c:v>
                </c:pt>
                <c:pt idx="105">
                  <c:v>243.63040000000001</c:v>
                </c:pt>
                <c:pt idx="106">
                  <c:v>245.74889999999999</c:v>
                </c:pt>
              </c:numCache>
            </c:numRef>
          </c:xVal>
          <c:yVal>
            <c:numRef>
              <c:f>All!$W$12:$W$118</c:f>
              <c:numCache>
                <c:formatCode>0.00E+00</c:formatCode>
                <c:ptCount val="107"/>
                <c:pt idx="0">
                  <c:v>16.493749999999903</c:v>
                </c:pt>
                <c:pt idx="1">
                  <c:v>17.818380000000001</c:v>
                </c:pt>
                <c:pt idx="2">
                  <c:v>19.38992</c:v>
                </c:pt>
                <c:pt idx="3">
                  <c:v>21.312560000000001</c:v>
                </c:pt>
                <c:pt idx="4">
                  <c:v>23.20965</c:v>
                </c:pt>
                <c:pt idx="5">
                  <c:v>24.884399999999989</c:v>
                </c:pt>
                <c:pt idx="6">
                  <c:v>26.167770000000001</c:v>
                </c:pt>
                <c:pt idx="7">
                  <c:v>27.30677</c:v>
                </c:pt>
                <c:pt idx="8">
                  <c:v>28.46105</c:v>
                </c:pt>
                <c:pt idx="9">
                  <c:v>29.838660000000001</c:v>
                </c:pt>
                <c:pt idx="10">
                  <c:v>31.422089999999937</c:v>
                </c:pt>
                <c:pt idx="11">
                  <c:v>33.319600000000001</c:v>
                </c:pt>
                <c:pt idx="12">
                  <c:v>35.250880000000002</c:v>
                </c:pt>
                <c:pt idx="13">
                  <c:v>37.422030000000063</c:v>
                </c:pt>
                <c:pt idx="14">
                  <c:v>39.270950000000013</c:v>
                </c:pt>
                <c:pt idx="15">
                  <c:v>40.941120000000005</c:v>
                </c:pt>
                <c:pt idx="16">
                  <c:v>42.808660000000003</c:v>
                </c:pt>
                <c:pt idx="17">
                  <c:v>44.742620000000002</c:v>
                </c:pt>
                <c:pt idx="18">
                  <c:v>46.170160000000003</c:v>
                </c:pt>
                <c:pt idx="19">
                  <c:v>47.30536</c:v>
                </c:pt>
                <c:pt idx="20">
                  <c:v>48.669960000000003</c:v>
                </c:pt>
                <c:pt idx="21">
                  <c:v>50.223020000000012</c:v>
                </c:pt>
                <c:pt idx="22">
                  <c:v>51.809530000000002</c:v>
                </c:pt>
                <c:pt idx="23">
                  <c:v>53.035980000000002</c:v>
                </c:pt>
                <c:pt idx="24">
                  <c:v>54.040750000000003</c:v>
                </c:pt>
                <c:pt idx="25">
                  <c:v>54.940669999999997</c:v>
                </c:pt>
                <c:pt idx="26">
                  <c:v>55.816679999999998</c:v>
                </c:pt>
                <c:pt idx="27">
                  <c:v>56.773940000000003</c:v>
                </c:pt>
                <c:pt idx="28">
                  <c:v>57.798360000000109</c:v>
                </c:pt>
                <c:pt idx="29">
                  <c:v>58.779560000000011</c:v>
                </c:pt>
                <c:pt idx="30">
                  <c:v>59.764620000000001</c:v>
                </c:pt>
                <c:pt idx="31">
                  <c:v>60.635220000000011</c:v>
                </c:pt>
                <c:pt idx="32">
                  <c:v>61.250440000000005</c:v>
                </c:pt>
                <c:pt idx="33">
                  <c:v>62.060430000000011</c:v>
                </c:pt>
                <c:pt idx="34">
                  <c:v>63.025320000000086</c:v>
                </c:pt>
                <c:pt idx="35">
                  <c:v>64.068939999999998</c:v>
                </c:pt>
                <c:pt idx="36">
                  <c:v>64.951350000000005</c:v>
                </c:pt>
                <c:pt idx="37">
                  <c:v>65.750960000000006</c:v>
                </c:pt>
                <c:pt idx="38">
                  <c:v>66.740560000000201</c:v>
                </c:pt>
                <c:pt idx="39">
                  <c:v>67.870359999999948</c:v>
                </c:pt>
                <c:pt idx="40">
                  <c:v>68.991460000000217</c:v>
                </c:pt>
                <c:pt idx="41">
                  <c:v>70.118049999999982</c:v>
                </c:pt>
                <c:pt idx="42">
                  <c:v>70.963620000000205</c:v>
                </c:pt>
                <c:pt idx="43">
                  <c:v>71.719910000000027</c:v>
                </c:pt>
                <c:pt idx="44">
                  <c:v>72.693010000000001</c:v>
                </c:pt>
                <c:pt idx="45">
                  <c:v>73.773470000000003</c:v>
                </c:pt>
                <c:pt idx="46">
                  <c:v>74.920289999999994</c:v>
                </c:pt>
                <c:pt idx="47">
                  <c:v>76.08893999999998</c:v>
                </c:pt>
                <c:pt idx="48">
                  <c:v>77.057220000000186</c:v>
                </c:pt>
                <c:pt idx="49">
                  <c:v>77.782479999999978</c:v>
                </c:pt>
                <c:pt idx="50">
                  <c:v>78.407130000000024</c:v>
                </c:pt>
                <c:pt idx="51">
                  <c:v>79.038020000000003</c:v>
                </c:pt>
                <c:pt idx="52">
                  <c:v>79.850099999999998</c:v>
                </c:pt>
                <c:pt idx="53">
                  <c:v>80.524930000000012</c:v>
                </c:pt>
                <c:pt idx="54">
                  <c:v>81.096860000000007</c:v>
                </c:pt>
                <c:pt idx="55">
                  <c:v>81.728409999999982</c:v>
                </c:pt>
                <c:pt idx="56">
                  <c:v>82.433580000000006</c:v>
                </c:pt>
                <c:pt idx="57">
                  <c:v>83.236289999999997</c:v>
                </c:pt>
                <c:pt idx="58">
                  <c:v>84.196339999999978</c:v>
                </c:pt>
                <c:pt idx="59">
                  <c:v>85.073849999999979</c:v>
                </c:pt>
                <c:pt idx="60">
                  <c:v>85.769250000000127</c:v>
                </c:pt>
                <c:pt idx="61">
                  <c:v>86.405349999999999</c:v>
                </c:pt>
                <c:pt idx="62">
                  <c:v>87.116799999999998</c:v>
                </c:pt>
                <c:pt idx="63">
                  <c:v>88.034049999999993</c:v>
                </c:pt>
                <c:pt idx="64">
                  <c:v>89.001819999999995</c:v>
                </c:pt>
                <c:pt idx="65">
                  <c:v>90.042289999999994</c:v>
                </c:pt>
                <c:pt idx="66">
                  <c:v>91.051389999999998</c:v>
                </c:pt>
                <c:pt idx="67">
                  <c:v>91.856189999999998</c:v>
                </c:pt>
                <c:pt idx="68">
                  <c:v>92.633369999999999</c:v>
                </c:pt>
                <c:pt idx="69">
                  <c:v>93.534549999999996</c:v>
                </c:pt>
                <c:pt idx="70">
                  <c:v>94.455520000000007</c:v>
                </c:pt>
                <c:pt idx="71">
                  <c:v>95.387170000000012</c:v>
                </c:pt>
                <c:pt idx="72">
                  <c:v>96.254230000000007</c:v>
                </c:pt>
                <c:pt idx="73">
                  <c:v>97.011300000000006</c:v>
                </c:pt>
                <c:pt idx="74">
                  <c:v>97.730379999999982</c:v>
                </c:pt>
                <c:pt idx="75">
                  <c:v>98.506960000000007</c:v>
                </c:pt>
                <c:pt idx="76">
                  <c:v>99.352119999999999</c:v>
                </c:pt>
                <c:pt idx="77">
                  <c:v>100.0934</c:v>
                </c:pt>
                <c:pt idx="78">
                  <c:v>100.61239999999998</c:v>
                </c:pt>
                <c:pt idx="79">
                  <c:v>101.0926</c:v>
                </c:pt>
                <c:pt idx="80">
                  <c:v>101.6356</c:v>
                </c:pt>
                <c:pt idx="81">
                  <c:v>102.2403</c:v>
                </c:pt>
                <c:pt idx="82">
                  <c:v>102.9903</c:v>
                </c:pt>
                <c:pt idx="83">
                  <c:v>103.79259999999999</c:v>
                </c:pt>
                <c:pt idx="84">
                  <c:v>104.479</c:v>
                </c:pt>
                <c:pt idx="85">
                  <c:v>105.0573</c:v>
                </c:pt>
                <c:pt idx="86">
                  <c:v>105.63630000000001</c:v>
                </c:pt>
                <c:pt idx="87">
                  <c:v>106.2688</c:v>
                </c:pt>
                <c:pt idx="88">
                  <c:v>106.97460000000002</c:v>
                </c:pt>
                <c:pt idx="89">
                  <c:v>107.7184</c:v>
                </c:pt>
                <c:pt idx="90">
                  <c:v>108.44910000000017</c:v>
                </c:pt>
                <c:pt idx="91">
                  <c:v>109.0847</c:v>
                </c:pt>
                <c:pt idx="92">
                  <c:v>109.70420000000017</c:v>
                </c:pt>
                <c:pt idx="93">
                  <c:v>110.41200000000002</c:v>
                </c:pt>
                <c:pt idx="94">
                  <c:v>111.1405</c:v>
                </c:pt>
                <c:pt idx="95">
                  <c:v>111.76690000000002</c:v>
                </c:pt>
                <c:pt idx="96">
                  <c:v>112.2848</c:v>
                </c:pt>
                <c:pt idx="97">
                  <c:v>112.71410000000017</c:v>
                </c:pt>
                <c:pt idx="98">
                  <c:v>113.1082</c:v>
                </c:pt>
                <c:pt idx="99">
                  <c:v>113.5596</c:v>
                </c:pt>
                <c:pt idx="100">
                  <c:v>114.09660000000002</c:v>
                </c:pt>
                <c:pt idx="101">
                  <c:v>114.61460000000002</c:v>
                </c:pt>
                <c:pt idx="102">
                  <c:v>115.0159</c:v>
                </c:pt>
                <c:pt idx="103">
                  <c:v>115.331</c:v>
                </c:pt>
                <c:pt idx="104">
                  <c:v>115.5934</c:v>
                </c:pt>
                <c:pt idx="105">
                  <c:v>115.84990000000002</c:v>
                </c:pt>
                <c:pt idx="106">
                  <c:v>116.17219999999998</c:v>
                </c:pt>
              </c:numCache>
            </c:numRef>
          </c:yVal>
        </c:ser>
        <c:axId val="49460736"/>
        <c:axId val="49462656"/>
      </c:scatterChart>
      <c:valAx>
        <c:axId val="49460736"/>
        <c:scaling>
          <c:logBase val="10"/>
          <c:orientation val="minMax"/>
          <c:min val="0.1"/>
        </c:scaling>
        <c:axPos val="b"/>
        <c:majorGridlines>
          <c:spPr>
            <a:ln>
              <a:prstDash val="dash"/>
            </a:ln>
          </c:spPr>
        </c:majorGridlines>
        <c:title>
          <c:tx>
            <c:rich>
              <a:bodyPr/>
              <a:lstStyle/>
              <a:p>
                <a:pPr>
                  <a:defRPr sz="1600" b="0"/>
                </a:pPr>
                <a:r>
                  <a:rPr lang="en-US" sz="1600" b="0"/>
                  <a:t>frequency [GHz]</a:t>
                </a:r>
              </a:p>
            </c:rich>
          </c:tx>
        </c:title>
        <c:numFmt formatCode="General" sourceLinked="0"/>
        <c:tickLblPos val="nextTo"/>
        <c:crossAx val="49462656"/>
        <c:crossesAt val="1.0000000000000005E-2"/>
        <c:crossBetween val="midCat"/>
      </c:valAx>
      <c:valAx>
        <c:axId val="49462656"/>
        <c:scaling>
          <c:logBase val="10"/>
          <c:orientation val="minMax"/>
          <c:min val="0.1"/>
        </c:scaling>
        <c:axPos val="l"/>
        <c:majorGridlines>
          <c:spPr>
            <a:ln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600" b="0"/>
                </a:pPr>
                <a:r>
                  <a:rPr lang="en-US" sz="1600" b="0" dirty="0"/>
                  <a:t>Loss </a:t>
                </a:r>
                <a:r>
                  <a:rPr lang="en-US" sz="1600" b="0" dirty="0" smtClean="0"/>
                  <a:t>integral </a:t>
                </a:r>
                <a:r>
                  <a:rPr lang="en-US" sz="1600" b="0" dirty="0"/>
                  <a:t>[V/</a:t>
                </a:r>
                <a:r>
                  <a:rPr lang="en-US" sz="1600" b="0" dirty="0" err="1"/>
                  <a:t>pC</a:t>
                </a:r>
                <a:r>
                  <a:rPr lang="en-US" sz="1600" b="0" dirty="0"/>
                  <a:t>]</a:t>
                </a:r>
              </a:p>
            </c:rich>
          </c:tx>
        </c:title>
        <c:numFmt formatCode="General" sourceLinked="0"/>
        <c:tickLblPos val="nextTo"/>
        <c:crossAx val="49460736"/>
        <c:crossesAt val="0.1"/>
        <c:crossBetween val="midCat"/>
      </c:valAx>
    </c:plotArea>
    <c:plotVisOnly val="1"/>
  </c:chart>
  <c:externalData r:id="rId1"/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/>
    <c:plotArea>
      <c:layout/>
      <c:scatterChart>
        <c:scatterStyle val="smoothMarker"/>
        <c:ser>
          <c:idx val="0"/>
          <c:order val="0"/>
          <c:tx>
            <c:strRef>
              <c:f>'Loss Factor'!$C$1</c:f>
              <c:strCache>
                <c:ptCount val="1"/>
                <c:pt idx="0">
                  <c:v>ILC IR</c:v>
                </c:pt>
              </c:strCache>
            </c:strRef>
          </c:tx>
          <c:marker>
            <c:symbol val="circle"/>
            <c:size val="8"/>
            <c:spPr>
              <a:solidFill>
                <a:srgbClr val="FF0000"/>
              </a:solidFill>
            </c:spPr>
          </c:marker>
          <c:xVal>
            <c:numRef>
              <c:f>'Loss Factor'!$B$2:$B$10</c:f>
              <c:numCache>
                <c:formatCode>General</c:formatCode>
                <c:ptCount val="9"/>
                <c:pt idx="0">
                  <c:v>6.666666666666667</c:v>
                </c:pt>
                <c:pt idx="1">
                  <c:v>5</c:v>
                </c:pt>
                <c:pt idx="2">
                  <c:v>3.3333333333333335</c:v>
                </c:pt>
                <c:pt idx="3">
                  <c:v>2</c:v>
                </c:pt>
                <c:pt idx="4">
                  <c:v>1</c:v>
                </c:pt>
                <c:pt idx="5">
                  <c:v>0.5</c:v>
                </c:pt>
                <c:pt idx="6">
                  <c:v>0.4</c:v>
                </c:pt>
                <c:pt idx="7">
                  <c:v>0.2</c:v>
                </c:pt>
                <c:pt idx="8">
                  <c:v>0.1</c:v>
                </c:pt>
              </c:numCache>
            </c:numRef>
          </c:xVal>
          <c:yVal>
            <c:numRef>
              <c:f>'Loss Factor'!$D$2:$D$10</c:f>
              <c:numCache>
                <c:formatCode>General</c:formatCode>
                <c:ptCount val="9"/>
                <c:pt idx="0">
                  <c:v>8.5773205152811709</c:v>
                </c:pt>
                <c:pt idx="1">
                  <c:v>7.0529506248239855</c:v>
                </c:pt>
                <c:pt idx="2">
                  <c:v>5.2349866021439855</c:v>
                </c:pt>
                <c:pt idx="3">
                  <c:v>3.5514213991821673</c:v>
                </c:pt>
                <c:pt idx="4">
                  <c:v>1.9706121255600078</c:v>
                </c:pt>
                <c:pt idx="5">
                  <c:v>0.99977856620900563</c:v>
                </c:pt>
                <c:pt idx="6">
                  <c:v>0.79493439154694256</c:v>
                </c:pt>
                <c:pt idx="7">
                  <c:v>0.36478362960000038</c:v>
                </c:pt>
                <c:pt idx="8">
                  <c:v>0.16558164041326789</c:v>
                </c:pt>
              </c:numCache>
            </c:numRef>
          </c:yVal>
          <c:smooth val="1"/>
        </c:ser>
        <c:axId val="49577344"/>
        <c:axId val="49600384"/>
      </c:scatterChart>
      <c:valAx>
        <c:axId val="49577344"/>
        <c:scaling>
          <c:orientation val="minMax"/>
        </c:scaling>
        <c:axPos val="b"/>
        <c:majorGridlines>
          <c:spPr>
            <a:ln>
              <a:prstDash val="dash"/>
            </a:ln>
          </c:spPr>
        </c:majorGridlines>
        <c:title>
          <c:tx>
            <c:rich>
              <a:bodyPr/>
              <a:lstStyle/>
              <a:p>
                <a:pPr>
                  <a:defRPr sz="1600" b="0"/>
                </a:pPr>
                <a:r>
                  <a:rPr lang="en-US" sz="1600" b="0"/>
                  <a:t>1/</a:t>
                </a:r>
                <a:r>
                  <a:rPr lang="en-US" sz="1600" b="0">
                    <a:latin typeface="Symbol" pitchFamily="18" charset="2"/>
                  </a:rPr>
                  <a:t>s</a:t>
                </a:r>
                <a:r>
                  <a:rPr lang="en-US" sz="1600" b="0"/>
                  <a:t> [1/mm]</a:t>
                </a:r>
              </a:p>
            </c:rich>
          </c:tx>
        </c:title>
        <c:numFmt formatCode="General" sourceLinked="1"/>
        <c:tickLblPos val="nextTo"/>
        <c:crossAx val="49600384"/>
        <c:crosses val="autoZero"/>
        <c:crossBetween val="midCat"/>
      </c:valAx>
      <c:valAx>
        <c:axId val="49600384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600" b="0"/>
                </a:pPr>
                <a:r>
                  <a:rPr lang="en-US" sz="1600" b="0"/>
                  <a:t>Power [kW]</a:t>
                </a:r>
              </a:p>
            </c:rich>
          </c:tx>
        </c:title>
        <c:numFmt formatCode="General" sourceLinked="1"/>
        <c:tickLblPos val="nextTo"/>
        <c:crossAx val="49577344"/>
        <c:crosses val="autoZero"/>
        <c:crossBetween val="midCat"/>
      </c:valAx>
    </c:plotArea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scatterChart>
        <c:scatterStyle val="smoothMarker"/>
        <c:ser>
          <c:idx val="1"/>
          <c:order val="1"/>
          <c:tx>
            <c:strRef>
              <c:f>IR4Au001B!$E$1</c:f>
              <c:strCache>
                <c:ptCount val="1"/>
                <c:pt idx="0">
                  <c:v>Er</c:v>
                </c:pt>
              </c:strCache>
            </c:strRef>
          </c:tx>
          <c:marker>
            <c:symbol val="none"/>
          </c:marker>
          <c:xVal>
            <c:numRef>
              <c:f>IR4Au001B!$A$3:$A$2002</c:f>
              <c:numCache>
                <c:formatCode>General</c:formatCode>
                <c:ptCount val="2000"/>
                <c:pt idx="0">
                  <c:v>-1</c:v>
                </c:pt>
                <c:pt idx="1">
                  <c:v>-0.999</c:v>
                </c:pt>
                <c:pt idx="2">
                  <c:v>-0.998</c:v>
                </c:pt>
                <c:pt idx="3">
                  <c:v>-0.997</c:v>
                </c:pt>
                <c:pt idx="4">
                  <c:v>-0.996</c:v>
                </c:pt>
                <c:pt idx="5">
                  <c:v>-0.995</c:v>
                </c:pt>
                <c:pt idx="6">
                  <c:v>-0.99399999999999999</c:v>
                </c:pt>
                <c:pt idx="7">
                  <c:v>-0.99299999999999999</c:v>
                </c:pt>
                <c:pt idx="8">
                  <c:v>-0.99199999999999999</c:v>
                </c:pt>
                <c:pt idx="9">
                  <c:v>-0.99099999999999999</c:v>
                </c:pt>
                <c:pt idx="10">
                  <c:v>-0.99</c:v>
                </c:pt>
                <c:pt idx="11">
                  <c:v>-0.98899999999999999</c:v>
                </c:pt>
                <c:pt idx="12">
                  <c:v>-0.98799999999999999</c:v>
                </c:pt>
                <c:pt idx="13">
                  <c:v>-0.98699999999999999</c:v>
                </c:pt>
                <c:pt idx="14">
                  <c:v>-0.98599999999999999</c:v>
                </c:pt>
                <c:pt idx="15">
                  <c:v>-0.98499999999999999</c:v>
                </c:pt>
                <c:pt idx="16">
                  <c:v>-0.98399999999999999</c:v>
                </c:pt>
                <c:pt idx="17">
                  <c:v>-0.98299999999999998</c:v>
                </c:pt>
                <c:pt idx="18">
                  <c:v>-0.98199999999999998</c:v>
                </c:pt>
                <c:pt idx="19">
                  <c:v>-0.98099999999999998</c:v>
                </c:pt>
                <c:pt idx="20">
                  <c:v>-0.98</c:v>
                </c:pt>
                <c:pt idx="21">
                  <c:v>-0.97900000000000065</c:v>
                </c:pt>
                <c:pt idx="22">
                  <c:v>-0.97800000000000065</c:v>
                </c:pt>
                <c:pt idx="23">
                  <c:v>-0.97700000000000065</c:v>
                </c:pt>
                <c:pt idx="24">
                  <c:v>-0.97600000000000064</c:v>
                </c:pt>
                <c:pt idx="25">
                  <c:v>-0.97500000000000064</c:v>
                </c:pt>
                <c:pt idx="26">
                  <c:v>-0.97400000000000064</c:v>
                </c:pt>
                <c:pt idx="27">
                  <c:v>-0.97300000000000064</c:v>
                </c:pt>
                <c:pt idx="28">
                  <c:v>-0.97200000000000064</c:v>
                </c:pt>
                <c:pt idx="29">
                  <c:v>-0.97100000000000064</c:v>
                </c:pt>
                <c:pt idx="30">
                  <c:v>-0.97000000000000064</c:v>
                </c:pt>
                <c:pt idx="31">
                  <c:v>-0.96900000000000064</c:v>
                </c:pt>
                <c:pt idx="32">
                  <c:v>-0.96800000000000064</c:v>
                </c:pt>
                <c:pt idx="33">
                  <c:v>-0.96700000000000064</c:v>
                </c:pt>
                <c:pt idx="34">
                  <c:v>-0.96600000000000064</c:v>
                </c:pt>
                <c:pt idx="35">
                  <c:v>-0.96500000000000064</c:v>
                </c:pt>
                <c:pt idx="36">
                  <c:v>-0.96400000000000063</c:v>
                </c:pt>
                <c:pt idx="37">
                  <c:v>-0.96300000000000063</c:v>
                </c:pt>
                <c:pt idx="38">
                  <c:v>-0.96200000000000063</c:v>
                </c:pt>
                <c:pt idx="39">
                  <c:v>-0.96100000000000063</c:v>
                </c:pt>
                <c:pt idx="40">
                  <c:v>-0.96000000000000063</c:v>
                </c:pt>
                <c:pt idx="41">
                  <c:v>-0.95900000000000063</c:v>
                </c:pt>
                <c:pt idx="42">
                  <c:v>-0.95800000000000063</c:v>
                </c:pt>
                <c:pt idx="43">
                  <c:v>-0.95700000000000063</c:v>
                </c:pt>
                <c:pt idx="44">
                  <c:v>-0.95600000000000063</c:v>
                </c:pt>
                <c:pt idx="45">
                  <c:v>-0.95500000000000063</c:v>
                </c:pt>
                <c:pt idx="46">
                  <c:v>-0.95400000000000063</c:v>
                </c:pt>
                <c:pt idx="47">
                  <c:v>-0.95300000000000062</c:v>
                </c:pt>
                <c:pt idx="48">
                  <c:v>-0.95200000000000062</c:v>
                </c:pt>
                <c:pt idx="49">
                  <c:v>-0.95100000000000062</c:v>
                </c:pt>
                <c:pt idx="50">
                  <c:v>-0.95000000000000062</c:v>
                </c:pt>
                <c:pt idx="51">
                  <c:v>-0.94899999999999995</c:v>
                </c:pt>
                <c:pt idx="52">
                  <c:v>-0.94799999999999995</c:v>
                </c:pt>
                <c:pt idx="53">
                  <c:v>-0.94699999999999995</c:v>
                </c:pt>
                <c:pt idx="54">
                  <c:v>-0.94599999999999995</c:v>
                </c:pt>
                <c:pt idx="55">
                  <c:v>-0.94499999999999995</c:v>
                </c:pt>
                <c:pt idx="56">
                  <c:v>-0.94399999999999995</c:v>
                </c:pt>
                <c:pt idx="57">
                  <c:v>-0.94299999999999995</c:v>
                </c:pt>
                <c:pt idx="58">
                  <c:v>-0.94199999999999995</c:v>
                </c:pt>
                <c:pt idx="59">
                  <c:v>-0.94099999999999995</c:v>
                </c:pt>
                <c:pt idx="60">
                  <c:v>-0.94000000000000061</c:v>
                </c:pt>
                <c:pt idx="61">
                  <c:v>-0.93899999999999995</c:v>
                </c:pt>
                <c:pt idx="62">
                  <c:v>-0.93799999999999994</c:v>
                </c:pt>
                <c:pt idx="63">
                  <c:v>-0.93700000000000061</c:v>
                </c:pt>
                <c:pt idx="64">
                  <c:v>-0.93600000000000005</c:v>
                </c:pt>
                <c:pt idx="65">
                  <c:v>-0.93500000000000005</c:v>
                </c:pt>
                <c:pt idx="66">
                  <c:v>-0.93400000000000005</c:v>
                </c:pt>
                <c:pt idx="67">
                  <c:v>-0.93300000000000005</c:v>
                </c:pt>
                <c:pt idx="68">
                  <c:v>-0.93200000000000005</c:v>
                </c:pt>
                <c:pt idx="69">
                  <c:v>-0.93100000000000005</c:v>
                </c:pt>
                <c:pt idx="70">
                  <c:v>-0.93</c:v>
                </c:pt>
                <c:pt idx="71">
                  <c:v>-0.92900000000000005</c:v>
                </c:pt>
                <c:pt idx="72">
                  <c:v>-0.92800000000000005</c:v>
                </c:pt>
                <c:pt idx="73">
                  <c:v>-0.92700000000000005</c:v>
                </c:pt>
                <c:pt idx="74">
                  <c:v>-0.92600000000000005</c:v>
                </c:pt>
                <c:pt idx="75">
                  <c:v>-0.92500000000000004</c:v>
                </c:pt>
                <c:pt idx="76">
                  <c:v>-0.92400000000000004</c:v>
                </c:pt>
                <c:pt idx="77">
                  <c:v>-0.92300000000000004</c:v>
                </c:pt>
                <c:pt idx="78">
                  <c:v>-0.92200000000000004</c:v>
                </c:pt>
                <c:pt idx="79">
                  <c:v>-0.92100000000000004</c:v>
                </c:pt>
                <c:pt idx="80">
                  <c:v>-0.92</c:v>
                </c:pt>
                <c:pt idx="81">
                  <c:v>-0.91900000000000004</c:v>
                </c:pt>
                <c:pt idx="82">
                  <c:v>-0.91800000000000004</c:v>
                </c:pt>
                <c:pt idx="83">
                  <c:v>-0.91700000000000004</c:v>
                </c:pt>
                <c:pt idx="84">
                  <c:v>-0.91600000000000004</c:v>
                </c:pt>
                <c:pt idx="85">
                  <c:v>-0.91500000000000004</c:v>
                </c:pt>
                <c:pt idx="86">
                  <c:v>-0.91400000000000003</c:v>
                </c:pt>
                <c:pt idx="87">
                  <c:v>-0.91300000000000003</c:v>
                </c:pt>
                <c:pt idx="88">
                  <c:v>-0.91200000000000003</c:v>
                </c:pt>
                <c:pt idx="89">
                  <c:v>-0.91100000000000003</c:v>
                </c:pt>
                <c:pt idx="90">
                  <c:v>-0.91</c:v>
                </c:pt>
                <c:pt idx="91">
                  <c:v>-0.90900000000000003</c:v>
                </c:pt>
                <c:pt idx="92">
                  <c:v>-0.90800000000000003</c:v>
                </c:pt>
                <c:pt idx="93">
                  <c:v>-0.90700000000000003</c:v>
                </c:pt>
                <c:pt idx="94">
                  <c:v>-0.90600000000000003</c:v>
                </c:pt>
                <c:pt idx="95">
                  <c:v>-0.90500000000000003</c:v>
                </c:pt>
                <c:pt idx="96">
                  <c:v>-0.90400000000000003</c:v>
                </c:pt>
                <c:pt idx="97">
                  <c:v>-0.90300000000000002</c:v>
                </c:pt>
                <c:pt idx="98">
                  <c:v>-0.90200000000000002</c:v>
                </c:pt>
                <c:pt idx="99">
                  <c:v>-0.90100000000000002</c:v>
                </c:pt>
                <c:pt idx="100">
                  <c:v>-0.9</c:v>
                </c:pt>
                <c:pt idx="101">
                  <c:v>-0.89900000000000002</c:v>
                </c:pt>
                <c:pt idx="102">
                  <c:v>-0.89800000000000002</c:v>
                </c:pt>
                <c:pt idx="103">
                  <c:v>-0.89700000000000002</c:v>
                </c:pt>
                <c:pt idx="104">
                  <c:v>-0.89600000000000002</c:v>
                </c:pt>
                <c:pt idx="105">
                  <c:v>-0.89500000000000002</c:v>
                </c:pt>
                <c:pt idx="106">
                  <c:v>-0.89400000000000002</c:v>
                </c:pt>
                <c:pt idx="107">
                  <c:v>-0.89300000000000002</c:v>
                </c:pt>
                <c:pt idx="108">
                  <c:v>-0.89200000000000002</c:v>
                </c:pt>
                <c:pt idx="109">
                  <c:v>-0.89100000000000001</c:v>
                </c:pt>
                <c:pt idx="110">
                  <c:v>-0.89</c:v>
                </c:pt>
                <c:pt idx="111">
                  <c:v>-0.88900000000000001</c:v>
                </c:pt>
                <c:pt idx="112">
                  <c:v>-0.88800000000000001</c:v>
                </c:pt>
                <c:pt idx="113">
                  <c:v>-0.88700000000000001</c:v>
                </c:pt>
                <c:pt idx="114">
                  <c:v>-0.88600000000000001</c:v>
                </c:pt>
                <c:pt idx="115">
                  <c:v>-0.88500000000000001</c:v>
                </c:pt>
                <c:pt idx="116">
                  <c:v>-0.88400000000000001</c:v>
                </c:pt>
                <c:pt idx="117">
                  <c:v>-0.88300000000000001</c:v>
                </c:pt>
                <c:pt idx="118">
                  <c:v>-0.88200000000000001</c:v>
                </c:pt>
                <c:pt idx="119">
                  <c:v>-0.88100000000000001</c:v>
                </c:pt>
                <c:pt idx="120">
                  <c:v>-0.88</c:v>
                </c:pt>
                <c:pt idx="121">
                  <c:v>-0.87900000000000156</c:v>
                </c:pt>
                <c:pt idx="122">
                  <c:v>-0.87800000000000156</c:v>
                </c:pt>
                <c:pt idx="123">
                  <c:v>-0.87700000000000156</c:v>
                </c:pt>
                <c:pt idx="124">
                  <c:v>-0.87600000000000156</c:v>
                </c:pt>
                <c:pt idx="125">
                  <c:v>-0.87500000000000155</c:v>
                </c:pt>
                <c:pt idx="126">
                  <c:v>-0.87400000000000144</c:v>
                </c:pt>
                <c:pt idx="127">
                  <c:v>-0.87300000000000144</c:v>
                </c:pt>
                <c:pt idx="128">
                  <c:v>-0.87200000000000144</c:v>
                </c:pt>
                <c:pt idx="129">
                  <c:v>-0.87100000000000144</c:v>
                </c:pt>
                <c:pt idx="130">
                  <c:v>-0.87000000000000144</c:v>
                </c:pt>
                <c:pt idx="131">
                  <c:v>-0.86900000000000144</c:v>
                </c:pt>
                <c:pt idx="132">
                  <c:v>-0.86800000000000144</c:v>
                </c:pt>
                <c:pt idx="133">
                  <c:v>-0.86700000000000144</c:v>
                </c:pt>
                <c:pt idx="134">
                  <c:v>-0.86600000000000144</c:v>
                </c:pt>
                <c:pt idx="135">
                  <c:v>-0.86500000000000143</c:v>
                </c:pt>
                <c:pt idx="136">
                  <c:v>-0.86400000000000143</c:v>
                </c:pt>
                <c:pt idx="137">
                  <c:v>-0.86300000000000143</c:v>
                </c:pt>
                <c:pt idx="138">
                  <c:v>-0.86200000000000065</c:v>
                </c:pt>
                <c:pt idx="139">
                  <c:v>-0.86100000000000065</c:v>
                </c:pt>
                <c:pt idx="140">
                  <c:v>-0.86000000000000065</c:v>
                </c:pt>
                <c:pt idx="141">
                  <c:v>-0.85900000000000065</c:v>
                </c:pt>
                <c:pt idx="142">
                  <c:v>-0.85800000000000065</c:v>
                </c:pt>
                <c:pt idx="143">
                  <c:v>-0.85700000000000065</c:v>
                </c:pt>
                <c:pt idx="144">
                  <c:v>-0.85600000000000065</c:v>
                </c:pt>
                <c:pt idx="145">
                  <c:v>-0.85500000000000065</c:v>
                </c:pt>
                <c:pt idx="146">
                  <c:v>-0.85400000000000065</c:v>
                </c:pt>
                <c:pt idx="147">
                  <c:v>-0.85300000000000065</c:v>
                </c:pt>
                <c:pt idx="148">
                  <c:v>-0.85200000000000065</c:v>
                </c:pt>
                <c:pt idx="149">
                  <c:v>-0.85100000000000064</c:v>
                </c:pt>
                <c:pt idx="150">
                  <c:v>-0.85000000000000064</c:v>
                </c:pt>
                <c:pt idx="151">
                  <c:v>-0.84900000000000064</c:v>
                </c:pt>
                <c:pt idx="152">
                  <c:v>-0.84800000000000064</c:v>
                </c:pt>
                <c:pt idx="153">
                  <c:v>-0.84700000000000064</c:v>
                </c:pt>
                <c:pt idx="154">
                  <c:v>-0.84600000000000064</c:v>
                </c:pt>
                <c:pt idx="155">
                  <c:v>-0.84500000000000064</c:v>
                </c:pt>
                <c:pt idx="156">
                  <c:v>-0.84400000000000064</c:v>
                </c:pt>
                <c:pt idx="157">
                  <c:v>-0.84300000000000064</c:v>
                </c:pt>
                <c:pt idx="158">
                  <c:v>-0.84200000000000064</c:v>
                </c:pt>
                <c:pt idx="159">
                  <c:v>-0.84100000000000064</c:v>
                </c:pt>
                <c:pt idx="160">
                  <c:v>-0.84000000000000064</c:v>
                </c:pt>
                <c:pt idx="161">
                  <c:v>-0.83900000000000063</c:v>
                </c:pt>
                <c:pt idx="162">
                  <c:v>-0.83800000000000063</c:v>
                </c:pt>
                <c:pt idx="163">
                  <c:v>-0.83700000000000063</c:v>
                </c:pt>
                <c:pt idx="164">
                  <c:v>-0.83600000000000063</c:v>
                </c:pt>
                <c:pt idx="165">
                  <c:v>-0.83500000000000063</c:v>
                </c:pt>
                <c:pt idx="166">
                  <c:v>-0.83400000000000063</c:v>
                </c:pt>
                <c:pt idx="167">
                  <c:v>-0.83300000000000063</c:v>
                </c:pt>
                <c:pt idx="168">
                  <c:v>-0.83200000000000063</c:v>
                </c:pt>
                <c:pt idx="169">
                  <c:v>-0.83100000000000063</c:v>
                </c:pt>
                <c:pt idx="170">
                  <c:v>-0.83000000000000063</c:v>
                </c:pt>
                <c:pt idx="171">
                  <c:v>-0.82900000000000063</c:v>
                </c:pt>
                <c:pt idx="172">
                  <c:v>-0.82800000000000062</c:v>
                </c:pt>
                <c:pt idx="173">
                  <c:v>-0.82700000000000062</c:v>
                </c:pt>
                <c:pt idx="174">
                  <c:v>-0.82600000000000062</c:v>
                </c:pt>
                <c:pt idx="175">
                  <c:v>-0.82500000000000062</c:v>
                </c:pt>
                <c:pt idx="176">
                  <c:v>-0.82399999999999995</c:v>
                </c:pt>
                <c:pt idx="177">
                  <c:v>-0.82299999999999995</c:v>
                </c:pt>
                <c:pt idx="178">
                  <c:v>-0.82199999999999995</c:v>
                </c:pt>
                <c:pt idx="179">
                  <c:v>-0.82099999999999995</c:v>
                </c:pt>
                <c:pt idx="180">
                  <c:v>-0.82000000000000062</c:v>
                </c:pt>
                <c:pt idx="181">
                  <c:v>-0.81899999999999995</c:v>
                </c:pt>
                <c:pt idx="182">
                  <c:v>-0.81799999999999995</c:v>
                </c:pt>
                <c:pt idx="183">
                  <c:v>-0.81699999999999995</c:v>
                </c:pt>
                <c:pt idx="184">
                  <c:v>-0.81599999999999995</c:v>
                </c:pt>
                <c:pt idx="185">
                  <c:v>-0.81499999999999995</c:v>
                </c:pt>
                <c:pt idx="186">
                  <c:v>-0.81399999999999995</c:v>
                </c:pt>
                <c:pt idx="187">
                  <c:v>-0.81299999999999994</c:v>
                </c:pt>
                <c:pt idx="188">
                  <c:v>-0.81200000000000061</c:v>
                </c:pt>
                <c:pt idx="189">
                  <c:v>-0.81100000000000005</c:v>
                </c:pt>
                <c:pt idx="190">
                  <c:v>-0.81</c:v>
                </c:pt>
                <c:pt idx="191">
                  <c:v>-0.80900000000000005</c:v>
                </c:pt>
                <c:pt idx="192">
                  <c:v>-0.80800000000000005</c:v>
                </c:pt>
                <c:pt idx="193">
                  <c:v>-0.80700000000000005</c:v>
                </c:pt>
                <c:pt idx="194">
                  <c:v>-0.80600000000000005</c:v>
                </c:pt>
                <c:pt idx="195">
                  <c:v>-0.80500000000000005</c:v>
                </c:pt>
                <c:pt idx="196">
                  <c:v>-0.80400000000000005</c:v>
                </c:pt>
                <c:pt idx="197">
                  <c:v>-0.80300000000000005</c:v>
                </c:pt>
                <c:pt idx="198">
                  <c:v>-0.80200000000000005</c:v>
                </c:pt>
                <c:pt idx="199">
                  <c:v>-0.80100000000000005</c:v>
                </c:pt>
                <c:pt idx="200">
                  <c:v>-0.8</c:v>
                </c:pt>
                <c:pt idx="201">
                  <c:v>-0.79900000000000004</c:v>
                </c:pt>
                <c:pt idx="202">
                  <c:v>-0.79800000000000004</c:v>
                </c:pt>
                <c:pt idx="203">
                  <c:v>-0.79700000000000004</c:v>
                </c:pt>
                <c:pt idx="204">
                  <c:v>-0.79600000000000004</c:v>
                </c:pt>
                <c:pt idx="205">
                  <c:v>-0.79500000000000004</c:v>
                </c:pt>
                <c:pt idx="206">
                  <c:v>-0.79400000000000004</c:v>
                </c:pt>
                <c:pt idx="207">
                  <c:v>-0.79300000000000004</c:v>
                </c:pt>
                <c:pt idx="208">
                  <c:v>-0.79200000000000004</c:v>
                </c:pt>
                <c:pt idx="209">
                  <c:v>-0.79100000000000004</c:v>
                </c:pt>
                <c:pt idx="210">
                  <c:v>-0.79</c:v>
                </c:pt>
                <c:pt idx="211">
                  <c:v>-0.78900000000000003</c:v>
                </c:pt>
                <c:pt idx="212">
                  <c:v>-0.78800000000000003</c:v>
                </c:pt>
                <c:pt idx="213">
                  <c:v>-0.78700000000000003</c:v>
                </c:pt>
                <c:pt idx="214">
                  <c:v>-0.78600000000000003</c:v>
                </c:pt>
                <c:pt idx="215">
                  <c:v>-0.78500000000000003</c:v>
                </c:pt>
                <c:pt idx="216">
                  <c:v>-0.78400000000000003</c:v>
                </c:pt>
                <c:pt idx="217">
                  <c:v>-0.78300000000000003</c:v>
                </c:pt>
                <c:pt idx="218">
                  <c:v>-0.78200000000000003</c:v>
                </c:pt>
                <c:pt idx="219">
                  <c:v>-0.78100000000000003</c:v>
                </c:pt>
                <c:pt idx="220">
                  <c:v>-0.78</c:v>
                </c:pt>
                <c:pt idx="221">
                  <c:v>-0.77900000000000191</c:v>
                </c:pt>
                <c:pt idx="222">
                  <c:v>-0.77800000000000191</c:v>
                </c:pt>
                <c:pt idx="223">
                  <c:v>-0.77700000000000191</c:v>
                </c:pt>
                <c:pt idx="224">
                  <c:v>-0.77600000000000191</c:v>
                </c:pt>
                <c:pt idx="225">
                  <c:v>-0.7750000000000018</c:v>
                </c:pt>
                <c:pt idx="226">
                  <c:v>-0.77400000000000169</c:v>
                </c:pt>
                <c:pt idx="227">
                  <c:v>-0.77300000000000169</c:v>
                </c:pt>
                <c:pt idx="228">
                  <c:v>-0.77200000000000168</c:v>
                </c:pt>
                <c:pt idx="229">
                  <c:v>-0.77100000000000168</c:v>
                </c:pt>
                <c:pt idx="230">
                  <c:v>-0.77000000000000168</c:v>
                </c:pt>
                <c:pt idx="231">
                  <c:v>-0.76900000000000168</c:v>
                </c:pt>
                <c:pt idx="232">
                  <c:v>-0.76800000000000168</c:v>
                </c:pt>
                <c:pt idx="233">
                  <c:v>-0.76700000000000168</c:v>
                </c:pt>
                <c:pt idx="234">
                  <c:v>-0.76600000000000168</c:v>
                </c:pt>
                <c:pt idx="235">
                  <c:v>-0.76500000000000168</c:v>
                </c:pt>
                <c:pt idx="236">
                  <c:v>-0.76400000000000168</c:v>
                </c:pt>
                <c:pt idx="237">
                  <c:v>-0.76300000000000157</c:v>
                </c:pt>
                <c:pt idx="238">
                  <c:v>-0.76200000000000156</c:v>
                </c:pt>
                <c:pt idx="239">
                  <c:v>-0.76100000000000156</c:v>
                </c:pt>
                <c:pt idx="240">
                  <c:v>-0.76000000000000156</c:v>
                </c:pt>
                <c:pt idx="241">
                  <c:v>-0.75900000000000156</c:v>
                </c:pt>
                <c:pt idx="242">
                  <c:v>-0.75800000000000156</c:v>
                </c:pt>
                <c:pt idx="243">
                  <c:v>-0.75700000000000156</c:v>
                </c:pt>
                <c:pt idx="244">
                  <c:v>-0.75600000000000156</c:v>
                </c:pt>
                <c:pt idx="245">
                  <c:v>-0.75500000000000156</c:v>
                </c:pt>
                <c:pt idx="246">
                  <c:v>-0.75400000000000156</c:v>
                </c:pt>
                <c:pt idx="247">
                  <c:v>-0.75300000000000156</c:v>
                </c:pt>
                <c:pt idx="248">
                  <c:v>-0.75200000000000156</c:v>
                </c:pt>
                <c:pt idx="249">
                  <c:v>-0.75100000000000156</c:v>
                </c:pt>
                <c:pt idx="250">
                  <c:v>-0.75000000000000155</c:v>
                </c:pt>
                <c:pt idx="251">
                  <c:v>-0.74900000000000144</c:v>
                </c:pt>
                <c:pt idx="252">
                  <c:v>-0.74800000000000144</c:v>
                </c:pt>
                <c:pt idx="253">
                  <c:v>-0.74700000000000144</c:v>
                </c:pt>
                <c:pt idx="254">
                  <c:v>-0.74600000000000144</c:v>
                </c:pt>
                <c:pt idx="255">
                  <c:v>-0.74500000000000144</c:v>
                </c:pt>
                <c:pt idx="256">
                  <c:v>-0.74400000000000144</c:v>
                </c:pt>
                <c:pt idx="257">
                  <c:v>-0.74300000000000144</c:v>
                </c:pt>
                <c:pt idx="258">
                  <c:v>-0.74200000000000144</c:v>
                </c:pt>
                <c:pt idx="259">
                  <c:v>-0.74100000000000144</c:v>
                </c:pt>
                <c:pt idx="260">
                  <c:v>-0.74000000000000143</c:v>
                </c:pt>
                <c:pt idx="261">
                  <c:v>-0.73900000000000143</c:v>
                </c:pt>
                <c:pt idx="262">
                  <c:v>-0.73800000000000143</c:v>
                </c:pt>
                <c:pt idx="263">
                  <c:v>-0.73700000000000065</c:v>
                </c:pt>
                <c:pt idx="264">
                  <c:v>-0.73600000000000065</c:v>
                </c:pt>
                <c:pt idx="265">
                  <c:v>-0.73500000000000065</c:v>
                </c:pt>
                <c:pt idx="266">
                  <c:v>-0.73400000000000065</c:v>
                </c:pt>
                <c:pt idx="267">
                  <c:v>-0.73300000000000065</c:v>
                </c:pt>
                <c:pt idx="268">
                  <c:v>-0.73200000000000065</c:v>
                </c:pt>
                <c:pt idx="269">
                  <c:v>-0.73100000000000065</c:v>
                </c:pt>
                <c:pt idx="270">
                  <c:v>-0.73000000000000065</c:v>
                </c:pt>
                <c:pt idx="271">
                  <c:v>-0.72900000000000065</c:v>
                </c:pt>
                <c:pt idx="272">
                  <c:v>-0.72800000000000065</c:v>
                </c:pt>
                <c:pt idx="273">
                  <c:v>-0.72700000000000065</c:v>
                </c:pt>
                <c:pt idx="274">
                  <c:v>-0.72600000000000064</c:v>
                </c:pt>
                <c:pt idx="275">
                  <c:v>-0.72500000000000064</c:v>
                </c:pt>
                <c:pt idx="276">
                  <c:v>-0.72400000000000064</c:v>
                </c:pt>
                <c:pt idx="277">
                  <c:v>-0.72300000000000064</c:v>
                </c:pt>
                <c:pt idx="278">
                  <c:v>-0.72200000000000064</c:v>
                </c:pt>
                <c:pt idx="279">
                  <c:v>-0.72100000000000064</c:v>
                </c:pt>
                <c:pt idx="280">
                  <c:v>-0.72000000000000064</c:v>
                </c:pt>
                <c:pt idx="281">
                  <c:v>-0.71900000000000064</c:v>
                </c:pt>
                <c:pt idx="282">
                  <c:v>-0.71800000000000064</c:v>
                </c:pt>
                <c:pt idx="283">
                  <c:v>-0.71700000000000064</c:v>
                </c:pt>
                <c:pt idx="284">
                  <c:v>-0.71600000000000064</c:v>
                </c:pt>
                <c:pt idx="285">
                  <c:v>-0.71500000000000064</c:v>
                </c:pt>
                <c:pt idx="286">
                  <c:v>-0.71400000000000063</c:v>
                </c:pt>
                <c:pt idx="287">
                  <c:v>-0.71300000000000063</c:v>
                </c:pt>
                <c:pt idx="288">
                  <c:v>-0.71200000000000063</c:v>
                </c:pt>
                <c:pt idx="289">
                  <c:v>-0.71100000000000063</c:v>
                </c:pt>
                <c:pt idx="290">
                  <c:v>-0.71000000000000063</c:v>
                </c:pt>
                <c:pt idx="291">
                  <c:v>-0.70900000000000063</c:v>
                </c:pt>
                <c:pt idx="292">
                  <c:v>-0.70800000000000063</c:v>
                </c:pt>
                <c:pt idx="293">
                  <c:v>-0.70700000000000063</c:v>
                </c:pt>
                <c:pt idx="294">
                  <c:v>-0.70600000000000063</c:v>
                </c:pt>
                <c:pt idx="295">
                  <c:v>-0.70500000000000063</c:v>
                </c:pt>
                <c:pt idx="296">
                  <c:v>-0.70400000000000063</c:v>
                </c:pt>
                <c:pt idx="297">
                  <c:v>-0.70300000000000062</c:v>
                </c:pt>
                <c:pt idx="298">
                  <c:v>-0.70200000000000062</c:v>
                </c:pt>
                <c:pt idx="299">
                  <c:v>-0.70100000000000062</c:v>
                </c:pt>
                <c:pt idx="300">
                  <c:v>-0.70000000000000062</c:v>
                </c:pt>
                <c:pt idx="301">
                  <c:v>-0.69899999999999995</c:v>
                </c:pt>
                <c:pt idx="302">
                  <c:v>-0.69799999999999995</c:v>
                </c:pt>
                <c:pt idx="303">
                  <c:v>-0.69699999999999995</c:v>
                </c:pt>
                <c:pt idx="304">
                  <c:v>-0.69599999999999995</c:v>
                </c:pt>
                <c:pt idx="305">
                  <c:v>-0.69499999999999995</c:v>
                </c:pt>
                <c:pt idx="306">
                  <c:v>-0.69399999999999995</c:v>
                </c:pt>
                <c:pt idx="307">
                  <c:v>-0.69299999999999995</c:v>
                </c:pt>
                <c:pt idx="308">
                  <c:v>-0.69199999999999995</c:v>
                </c:pt>
                <c:pt idx="309">
                  <c:v>-0.69099999999999995</c:v>
                </c:pt>
                <c:pt idx="310">
                  <c:v>-0.69000000000000061</c:v>
                </c:pt>
                <c:pt idx="311">
                  <c:v>-0.68899999999999995</c:v>
                </c:pt>
                <c:pt idx="312">
                  <c:v>-0.68799999999999994</c:v>
                </c:pt>
                <c:pt idx="313">
                  <c:v>-0.68700000000000061</c:v>
                </c:pt>
                <c:pt idx="314">
                  <c:v>-0.68600000000000005</c:v>
                </c:pt>
                <c:pt idx="315">
                  <c:v>-0.68500000000000005</c:v>
                </c:pt>
                <c:pt idx="316">
                  <c:v>-0.68400000000000005</c:v>
                </c:pt>
                <c:pt idx="317">
                  <c:v>-0.68300000000000005</c:v>
                </c:pt>
                <c:pt idx="318">
                  <c:v>-0.68200000000000005</c:v>
                </c:pt>
                <c:pt idx="319">
                  <c:v>-0.68100000000000005</c:v>
                </c:pt>
                <c:pt idx="320">
                  <c:v>-0.68</c:v>
                </c:pt>
                <c:pt idx="321">
                  <c:v>-0.67900000000000194</c:v>
                </c:pt>
                <c:pt idx="322">
                  <c:v>-0.67800000000000193</c:v>
                </c:pt>
                <c:pt idx="323">
                  <c:v>-0.67700000000000193</c:v>
                </c:pt>
                <c:pt idx="324">
                  <c:v>-0.67600000000000193</c:v>
                </c:pt>
                <c:pt idx="325">
                  <c:v>-0.67500000000000193</c:v>
                </c:pt>
                <c:pt idx="326">
                  <c:v>-0.67400000000000193</c:v>
                </c:pt>
                <c:pt idx="327">
                  <c:v>-0.67300000000000193</c:v>
                </c:pt>
                <c:pt idx="328">
                  <c:v>-0.67200000000000193</c:v>
                </c:pt>
                <c:pt idx="329">
                  <c:v>-0.67100000000000193</c:v>
                </c:pt>
                <c:pt idx="330">
                  <c:v>-0.67000000000000193</c:v>
                </c:pt>
                <c:pt idx="331">
                  <c:v>-0.66900000000000193</c:v>
                </c:pt>
                <c:pt idx="332">
                  <c:v>-0.66800000000000193</c:v>
                </c:pt>
                <c:pt idx="333">
                  <c:v>-0.66700000000000192</c:v>
                </c:pt>
                <c:pt idx="334">
                  <c:v>-0.66600000000000192</c:v>
                </c:pt>
                <c:pt idx="335">
                  <c:v>-0.66500000000000192</c:v>
                </c:pt>
                <c:pt idx="336">
                  <c:v>-0.66400000000000192</c:v>
                </c:pt>
                <c:pt idx="337">
                  <c:v>-0.66300000000000192</c:v>
                </c:pt>
                <c:pt idx="338">
                  <c:v>-0.66200000000000192</c:v>
                </c:pt>
                <c:pt idx="339">
                  <c:v>-0.66100000000000192</c:v>
                </c:pt>
                <c:pt idx="340">
                  <c:v>-0.66000000000000192</c:v>
                </c:pt>
                <c:pt idx="341">
                  <c:v>-0.65900000000000192</c:v>
                </c:pt>
                <c:pt idx="342">
                  <c:v>-0.65800000000000192</c:v>
                </c:pt>
                <c:pt idx="343">
                  <c:v>-0.65700000000000192</c:v>
                </c:pt>
                <c:pt idx="344">
                  <c:v>-0.65600000000000191</c:v>
                </c:pt>
                <c:pt idx="345">
                  <c:v>-0.65500000000000191</c:v>
                </c:pt>
                <c:pt idx="346">
                  <c:v>-0.65400000000000191</c:v>
                </c:pt>
                <c:pt idx="347">
                  <c:v>-0.65300000000000191</c:v>
                </c:pt>
                <c:pt idx="348">
                  <c:v>-0.65200000000000191</c:v>
                </c:pt>
                <c:pt idx="349">
                  <c:v>-0.65100000000000191</c:v>
                </c:pt>
                <c:pt idx="350">
                  <c:v>-0.6500000000000018</c:v>
                </c:pt>
                <c:pt idx="351">
                  <c:v>-0.64900000000000169</c:v>
                </c:pt>
                <c:pt idx="352">
                  <c:v>-0.64800000000000169</c:v>
                </c:pt>
                <c:pt idx="353">
                  <c:v>-0.64700000000000168</c:v>
                </c:pt>
                <c:pt idx="354">
                  <c:v>-0.64600000000000168</c:v>
                </c:pt>
                <c:pt idx="355">
                  <c:v>-0.64500000000000168</c:v>
                </c:pt>
                <c:pt idx="356">
                  <c:v>-0.64400000000000168</c:v>
                </c:pt>
                <c:pt idx="357">
                  <c:v>-0.64300000000000168</c:v>
                </c:pt>
                <c:pt idx="358">
                  <c:v>-0.64200000000000168</c:v>
                </c:pt>
                <c:pt idx="359">
                  <c:v>-0.64100000000000168</c:v>
                </c:pt>
                <c:pt idx="360">
                  <c:v>-0.64000000000000168</c:v>
                </c:pt>
                <c:pt idx="361">
                  <c:v>-0.63900000000000168</c:v>
                </c:pt>
                <c:pt idx="362">
                  <c:v>-0.63800000000000157</c:v>
                </c:pt>
                <c:pt idx="363">
                  <c:v>-0.63700000000000156</c:v>
                </c:pt>
                <c:pt idx="364">
                  <c:v>-0.63600000000000156</c:v>
                </c:pt>
                <c:pt idx="365">
                  <c:v>-0.63500000000000156</c:v>
                </c:pt>
                <c:pt idx="366">
                  <c:v>-0.63400000000000156</c:v>
                </c:pt>
                <c:pt idx="367">
                  <c:v>-0.63300000000000156</c:v>
                </c:pt>
                <c:pt idx="368">
                  <c:v>-0.63200000000000156</c:v>
                </c:pt>
                <c:pt idx="369">
                  <c:v>-0.63100000000000156</c:v>
                </c:pt>
                <c:pt idx="370">
                  <c:v>-0.63000000000000156</c:v>
                </c:pt>
                <c:pt idx="371">
                  <c:v>-0.62900000000000156</c:v>
                </c:pt>
                <c:pt idx="372">
                  <c:v>-0.62800000000000156</c:v>
                </c:pt>
                <c:pt idx="373">
                  <c:v>-0.62700000000000156</c:v>
                </c:pt>
                <c:pt idx="374">
                  <c:v>-0.62600000000000156</c:v>
                </c:pt>
                <c:pt idx="375">
                  <c:v>-0.62500000000000155</c:v>
                </c:pt>
                <c:pt idx="376">
                  <c:v>-0.62400000000000144</c:v>
                </c:pt>
                <c:pt idx="377">
                  <c:v>-0.62300000000000144</c:v>
                </c:pt>
                <c:pt idx="378">
                  <c:v>-0.62200000000000144</c:v>
                </c:pt>
                <c:pt idx="379">
                  <c:v>-0.62100000000000144</c:v>
                </c:pt>
                <c:pt idx="380">
                  <c:v>-0.62000000000000144</c:v>
                </c:pt>
                <c:pt idx="381">
                  <c:v>-0.61900000000000144</c:v>
                </c:pt>
                <c:pt idx="382">
                  <c:v>-0.61800000000000144</c:v>
                </c:pt>
                <c:pt idx="383">
                  <c:v>-0.61700000000000144</c:v>
                </c:pt>
                <c:pt idx="384">
                  <c:v>-0.61600000000000144</c:v>
                </c:pt>
                <c:pt idx="385">
                  <c:v>-0.61500000000000143</c:v>
                </c:pt>
                <c:pt idx="386">
                  <c:v>-0.61400000000000143</c:v>
                </c:pt>
                <c:pt idx="387">
                  <c:v>-0.61300000000000143</c:v>
                </c:pt>
                <c:pt idx="388">
                  <c:v>-0.61200000000000065</c:v>
                </c:pt>
                <c:pt idx="389">
                  <c:v>-0.61100000000000065</c:v>
                </c:pt>
                <c:pt idx="390">
                  <c:v>-0.61000000000000065</c:v>
                </c:pt>
                <c:pt idx="391">
                  <c:v>-0.60900000000000065</c:v>
                </c:pt>
                <c:pt idx="392">
                  <c:v>-0.60800000000000065</c:v>
                </c:pt>
                <c:pt idx="393">
                  <c:v>-0.60700000000000065</c:v>
                </c:pt>
                <c:pt idx="394">
                  <c:v>-0.60600000000000065</c:v>
                </c:pt>
                <c:pt idx="395">
                  <c:v>-0.60500000000000065</c:v>
                </c:pt>
                <c:pt idx="396">
                  <c:v>-0.60400000000000065</c:v>
                </c:pt>
                <c:pt idx="397">
                  <c:v>-0.60300000000000065</c:v>
                </c:pt>
                <c:pt idx="398">
                  <c:v>-0.60200000000000065</c:v>
                </c:pt>
                <c:pt idx="399">
                  <c:v>-0.60100000000000064</c:v>
                </c:pt>
                <c:pt idx="400">
                  <c:v>-0.60000000000000064</c:v>
                </c:pt>
                <c:pt idx="401">
                  <c:v>-0.59899999999999998</c:v>
                </c:pt>
                <c:pt idx="402">
                  <c:v>-0.59799999999999998</c:v>
                </c:pt>
                <c:pt idx="403">
                  <c:v>-0.59699999999999998</c:v>
                </c:pt>
                <c:pt idx="404">
                  <c:v>-0.59599999999999997</c:v>
                </c:pt>
                <c:pt idx="405">
                  <c:v>-0.59499999999999997</c:v>
                </c:pt>
                <c:pt idx="406">
                  <c:v>-0.59399999999999997</c:v>
                </c:pt>
                <c:pt idx="407">
                  <c:v>-0.59299999999999997</c:v>
                </c:pt>
                <c:pt idx="408">
                  <c:v>-0.59199999999999997</c:v>
                </c:pt>
                <c:pt idx="409">
                  <c:v>-0.59099999999999997</c:v>
                </c:pt>
                <c:pt idx="410">
                  <c:v>-0.59</c:v>
                </c:pt>
                <c:pt idx="411">
                  <c:v>-0.58899999999999997</c:v>
                </c:pt>
                <c:pt idx="412">
                  <c:v>-0.58799999999999997</c:v>
                </c:pt>
                <c:pt idx="413">
                  <c:v>-0.58699999999999997</c:v>
                </c:pt>
                <c:pt idx="414">
                  <c:v>-0.58599999999999997</c:v>
                </c:pt>
                <c:pt idx="415">
                  <c:v>-0.58499999999999996</c:v>
                </c:pt>
                <c:pt idx="416">
                  <c:v>-0.58399999999999996</c:v>
                </c:pt>
                <c:pt idx="417">
                  <c:v>-0.58299999999999996</c:v>
                </c:pt>
                <c:pt idx="418">
                  <c:v>-0.58199999999999996</c:v>
                </c:pt>
                <c:pt idx="419">
                  <c:v>-0.58099999999999996</c:v>
                </c:pt>
                <c:pt idx="420">
                  <c:v>-0.58000000000000007</c:v>
                </c:pt>
                <c:pt idx="421">
                  <c:v>-0.57900000000000063</c:v>
                </c:pt>
                <c:pt idx="422">
                  <c:v>-0.57800000000000062</c:v>
                </c:pt>
                <c:pt idx="423">
                  <c:v>-0.57700000000000062</c:v>
                </c:pt>
                <c:pt idx="424">
                  <c:v>-0.57600000000000062</c:v>
                </c:pt>
                <c:pt idx="425">
                  <c:v>-0.57500000000000062</c:v>
                </c:pt>
                <c:pt idx="426">
                  <c:v>-0.57399999999999995</c:v>
                </c:pt>
                <c:pt idx="427">
                  <c:v>-0.57299999999999995</c:v>
                </c:pt>
                <c:pt idx="428">
                  <c:v>-0.57199999999999995</c:v>
                </c:pt>
                <c:pt idx="429">
                  <c:v>-0.57099999999999995</c:v>
                </c:pt>
                <c:pt idx="430">
                  <c:v>-0.56999999999999995</c:v>
                </c:pt>
                <c:pt idx="431">
                  <c:v>-0.56899999999999995</c:v>
                </c:pt>
                <c:pt idx="432">
                  <c:v>-0.56799999999999995</c:v>
                </c:pt>
                <c:pt idx="433">
                  <c:v>-0.56699999999999995</c:v>
                </c:pt>
                <c:pt idx="434">
                  <c:v>-0.56599999999999995</c:v>
                </c:pt>
                <c:pt idx="435">
                  <c:v>-0.56499999999999995</c:v>
                </c:pt>
                <c:pt idx="436">
                  <c:v>-0.56399999999999995</c:v>
                </c:pt>
                <c:pt idx="437">
                  <c:v>-0.56299999999999994</c:v>
                </c:pt>
                <c:pt idx="438">
                  <c:v>-0.56200000000000061</c:v>
                </c:pt>
                <c:pt idx="439">
                  <c:v>-0.56100000000000005</c:v>
                </c:pt>
                <c:pt idx="440">
                  <c:v>-0.56000000000000005</c:v>
                </c:pt>
                <c:pt idx="441">
                  <c:v>-0.55900000000000005</c:v>
                </c:pt>
                <c:pt idx="442">
                  <c:v>-0.55800000000000005</c:v>
                </c:pt>
                <c:pt idx="443">
                  <c:v>-0.55700000000000005</c:v>
                </c:pt>
                <c:pt idx="444">
                  <c:v>-0.55600000000000005</c:v>
                </c:pt>
                <c:pt idx="445">
                  <c:v>-0.55500000000000005</c:v>
                </c:pt>
                <c:pt idx="446">
                  <c:v>-0.55400000000000005</c:v>
                </c:pt>
                <c:pt idx="447">
                  <c:v>-0.55300000000000005</c:v>
                </c:pt>
                <c:pt idx="448">
                  <c:v>-0.55200000000000005</c:v>
                </c:pt>
                <c:pt idx="449">
                  <c:v>-0.55100000000000005</c:v>
                </c:pt>
                <c:pt idx="450">
                  <c:v>-0.55000000000000004</c:v>
                </c:pt>
                <c:pt idx="451">
                  <c:v>-0.54900000000000004</c:v>
                </c:pt>
                <c:pt idx="452">
                  <c:v>-0.54800000000000004</c:v>
                </c:pt>
                <c:pt idx="453">
                  <c:v>-0.54700000000000004</c:v>
                </c:pt>
                <c:pt idx="454">
                  <c:v>-0.54600000000000004</c:v>
                </c:pt>
                <c:pt idx="455">
                  <c:v>-0.54500000000000004</c:v>
                </c:pt>
                <c:pt idx="456">
                  <c:v>-0.54400000000000004</c:v>
                </c:pt>
                <c:pt idx="457">
                  <c:v>-0.54300000000000004</c:v>
                </c:pt>
                <c:pt idx="458">
                  <c:v>-0.54200000000000004</c:v>
                </c:pt>
                <c:pt idx="459">
                  <c:v>-0.54100000000000004</c:v>
                </c:pt>
                <c:pt idx="460">
                  <c:v>-0.54</c:v>
                </c:pt>
                <c:pt idx="461">
                  <c:v>-0.53900000000000003</c:v>
                </c:pt>
                <c:pt idx="462">
                  <c:v>-0.53800000000000003</c:v>
                </c:pt>
                <c:pt idx="463">
                  <c:v>-0.53700000000000003</c:v>
                </c:pt>
                <c:pt idx="464">
                  <c:v>-0.53600000000000003</c:v>
                </c:pt>
                <c:pt idx="465">
                  <c:v>-0.53500000000000003</c:v>
                </c:pt>
                <c:pt idx="466">
                  <c:v>-0.53400000000000003</c:v>
                </c:pt>
                <c:pt idx="467">
                  <c:v>-0.53300000000000003</c:v>
                </c:pt>
                <c:pt idx="468">
                  <c:v>-0.53200000000000003</c:v>
                </c:pt>
                <c:pt idx="469">
                  <c:v>-0.53100000000000003</c:v>
                </c:pt>
                <c:pt idx="470">
                  <c:v>-0.53</c:v>
                </c:pt>
                <c:pt idx="471">
                  <c:v>-0.52900000000000003</c:v>
                </c:pt>
                <c:pt idx="472">
                  <c:v>-0.52800000000000002</c:v>
                </c:pt>
                <c:pt idx="473">
                  <c:v>-0.52700000000000002</c:v>
                </c:pt>
                <c:pt idx="474">
                  <c:v>-0.52600000000000002</c:v>
                </c:pt>
                <c:pt idx="475">
                  <c:v>-0.52500000000000002</c:v>
                </c:pt>
                <c:pt idx="476">
                  <c:v>-0.52400000000000002</c:v>
                </c:pt>
                <c:pt idx="477">
                  <c:v>-0.52300000000000002</c:v>
                </c:pt>
                <c:pt idx="478">
                  <c:v>-0.52200000000000002</c:v>
                </c:pt>
                <c:pt idx="479">
                  <c:v>-0.52100000000000002</c:v>
                </c:pt>
                <c:pt idx="480">
                  <c:v>-0.52</c:v>
                </c:pt>
                <c:pt idx="481">
                  <c:v>-0.51900000000000002</c:v>
                </c:pt>
                <c:pt idx="482">
                  <c:v>-0.51800000000000002</c:v>
                </c:pt>
                <c:pt idx="483">
                  <c:v>-0.51700000000000002</c:v>
                </c:pt>
                <c:pt idx="484">
                  <c:v>-0.51600000000000001</c:v>
                </c:pt>
                <c:pt idx="485">
                  <c:v>-0.51500000000000001</c:v>
                </c:pt>
                <c:pt idx="486">
                  <c:v>-0.51400000000000001</c:v>
                </c:pt>
                <c:pt idx="487">
                  <c:v>-0.51300000000000001</c:v>
                </c:pt>
                <c:pt idx="488">
                  <c:v>-0.51200000000000001</c:v>
                </c:pt>
                <c:pt idx="489">
                  <c:v>-0.51100000000000001</c:v>
                </c:pt>
                <c:pt idx="490">
                  <c:v>-0.51</c:v>
                </c:pt>
                <c:pt idx="491">
                  <c:v>-0.50900000000000001</c:v>
                </c:pt>
                <c:pt idx="492">
                  <c:v>-0.50800000000000001</c:v>
                </c:pt>
                <c:pt idx="493">
                  <c:v>-0.50700000000000001</c:v>
                </c:pt>
                <c:pt idx="494">
                  <c:v>-0.50600000000000001</c:v>
                </c:pt>
                <c:pt idx="495">
                  <c:v>-0.505</c:v>
                </c:pt>
                <c:pt idx="496">
                  <c:v>-0.504</c:v>
                </c:pt>
                <c:pt idx="497">
                  <c:v>-0.503</c:v>
                </c:pt>
                <c:pt idx="498">
                  <c:v>-0.502</c:v>
                </c:pt>
                <c:pt idx="499">
                  <c:v>-0.501</c:v>
                </c:pt>
                <c:pt idx="500">
                  <c:v>-0.5</c:v>
                </c:pt>
                <c:pt idx="501">
                  <c:v>-0.49900000000000072</c:v>
                </c:pt>
                <c:pt idx="502">
                  <c:v>-0.49800000000000072</c:v>
                </c:pt>
                <c:pt idx="503">
                  <c:v>-0.49700000000000072</c:v>
                </c:pt>
                <c:pt idx="504">
                  <c:v>-0.49600000000000072</c:v>
                </c:pt>
                <c:pt idx="505">
                  <c:v>-0.49500000000000038</c:v>
                </c:pt>
                <c:pt idx="506">
                  <c:v>-0.49400000000000038</c:v>
                </c:pt>
                <c:pt idx="507">
                  <c:v>-0.49300000000000038</c:v>
                </c:pt>
                <c:pt idx="508">
                  <c:v>-0.49200000000000038</c:v>
                </c:pt>
                <c:pt idx="509">
                  <c:v>-0.49100000000000038</c:v>
                </c:pt>
                <c:pt idx="510">
                  <c:v>-0.49000000000000032</c:v>
                </c:pt>
                <c:pt idx="511">
                  <c:v>-0.48900000000000032</c:v>
                </c:pt>
                <c:pt idx="512">
                  <c:v>-0.48800000000000032</c:v>
                </c:pt>
                <c:pt idx="513">
                  <c:v>-0.48700000000000032</c:v>
                </c:pt>
                <c:pt idx="514">
                  <c:v>-0.48600000000000032</c:v>
                </c:pt>
                <c:pt idx="515">
                  <c:v>-0.48500000000000032</c:v>
                </c:pt>
                <c:pt idx="516">
                  <c:v>-0.48400000000000032</c:v>
                </c:pt>
                <c:pt idx="517">
                  <c:v>-0.48300000000000032</c:v>
                </c:pt>
                <c:pt idx="518">
                  <c:v>-0.48200000000000032</c:v>
                </c:pt>
                <c:pt idx="519">
                  <c:v>-0.48100000000000032</c:v>
                </c:pt>
                <c:pt idx="520">
                  <c:v>-0.48000000000000032</c:v>
                </c:pt>
                <c:pt idx="521">
                  <c:v>-0.47900000000000031</c:v>
                </c:pt>
                <c:pt idx="522">
                  <c:v>-0.47800000000000031</c:v>
                </c:pt>
                <c:pt idx="523">
                  <c:v>-0.47700000000000031</c:v>
                </c:pt>
                <c:pt idx="524">
                  <c:v>-0.47600000000000031</c:v>
                </c:pt>
                <c:pt idx="525">
                  <c:v>-0.47500000000000031</c:v>
                </c:pt>
                <c:pt idx="526">
                  <c:v>-0.47400000000000031</c:v>
                </c:pt>
                <c:pt idx="527">
                  <c:v>-0.47300000000000031</c:v>
                </c:pt>
                <c:pt idx="528">
                  <c:v>-0.47200000000000031</c:v>
                </c:pt>
                <c:pt idx="529">
                  <c:v>-0.47100000000000031</c:v>
                </c:pt>
                <c:pt idx="530">
                  <c:v>-0.47000000000000008</c:v>
                </c:pt>
                <c:pt idx="531">
                  <c:v>-0.46900000000000008</c:v>
                </c:pt>
                <c:pt idx="532">
                  <c:v>-0.46800000000000008</c:v>
                </c:pt>
                <c:pt idx="533">
                  <c:v>-0.46700000000000008</c:v>
                </c:pt>
                <c:pt idx="534">
                  <c:v>-0.46600000000000008</c:v>
                </c:pt>
                <c:pt idx="535">
                  <c:v>-0.46500000000000002</c:v>
                </c:pt>
                <c:pt idx="536">
                  <c:v>-0.46400000000000002</c:v>
                </c:pt>
                <c:pt idx="537">
                  <c:v>-0.46300000000000002</c:v>
                </c:pt>
                <c:pt idx="538">
                  <c:v>-0.46200000000000002</c:v>
                </c:pt>
                <c:pt idx="539">
                  <c:v>-0.46100000000000002</c:v>
                </c:pt>
                <c:pt idx="540">
                  <c:v>-0.46</c:v>
                </c:pt>
                <c:pt idx="541">
                  <c:v>-0.45900000000000002</c:v>
                </c:pt>
                <c:pt idx="542">
                  <c:v>-0.45800000000000002</c:v>
                </c:pt>
                <c:pt idx="543">
                  <c:v>-0.45700000000000002</c:v>
                </c:pt>
                <c:pt idx="544">
                  <c:v>-0.45600000000000002</c:v>
                </c:pt>
                <c:pt idx="545">
                  <c:v>-0.45500000000000002</c:v>
                </c:pt>
                <c:pt idx="546">
                  <c:v>-0.45400000000000001</c:v>
                </c:pt>
                <c:pt idx="547">
                  <c:v>-0.45300000000000001</c:v>
                </c:pt>
                <c:pt idx="548">
                  <c:v>-0.45200000000000001</c:v>
                </c:pt>
                <c:pt idx="549">
                  <c:v>-0.45100000000000001</c:v>
                </c:pt>
                <c:pt idx="550">
                  <c:v>-0.45</c:v>
                </c:pt>
                <c:pt idx="551">
                  <c:v>-0.44900000000000001</c:v>
                </c:pt>
                <c:pt idx="552">
                  <c:v>-0.44800000000000001</c:v>
                </c:pt>
                <c:pt idx="553">
                  <c:v>-0.44700000000000001</c:v>
                </c:pt>
                <c:pt idx="554">
                  <c:v>-0.44600000000000001</c:v>
                </c:pt>
                <c:pt idx="555">
                  <c:v>-0.44500000000000001</c:v>
                </c:pt>
                <c:pt idx="556">
                  <c:v>-0.44400000000000001</c:v>
                </c:pt>
                <c:pt idx="557">
                  <c:v>-0.443</c:v>
                </c:pt>
                <c:pt idx="558">
                  <c:v>-0.442</c:v>
                </c:pt>
                <c:pt idx="559">
                  <c:v>-0.441</c:v>
                </c:pt>
                <c:pt idx="560">
                  <c:v>-0.44</c:v>
                </c:pt>
                <c:pt idx="561">
                  <c:v>-0.43900000000000072</c:v>
                </c:pt>
                <c:pt idx="562">
                  <c:v>-0.43800000000000072</c:v>
                </c:pt>
                <c:pt idx="563">
                  <c:v>-0.43700000000000072</c:v>
                </c:pt>
                <c:pt idx="564">
                  <c:v>-0.43600000000000072</c:v>
                </c:pt>
                <c:pt idx="565">
                  <c:v>-0.43500000000000072</c:v>
                </c:pt>
                <c:pt idx="566">
                  <c:v>-0.43400000000000072</c:v>
                </c:pt>
                <c:pt idx="567">
                  <c:v>-0.43300000000000038</c:v>
                </c:pt>
                <c:pt idx="568">
                  <c:v>-0.43200000000000038</c:v>
                </c:pt>
                <c:pt idx="569">
                  <c:v>-0.43100000000000038</c:v>
                </c:pt>
                <c:pt idx="570">
                  <c:v>-0.43000000000000038</c:v>
                </c:pt>
                <c:pt idx="571">
                  <c:v>-0.42900000000000038</c:v>
                </c:pt>
                <c:pt idx="572">
                  <c:v>-0.42800000000000032</c:v>
                </c:pt>
                <c:pt idx="573">
                  <c:v>-0.42700000000000032</c:v>
                </c:pt>
                <c:pt idx="574">
                  <c:v>-0.42600000000000032</c:v>
                </c:pt>
                <c:pt idx="575">
                  <c:v>-0.42500000000000032</c:v>
                </c:pt>
                <c:pt idx="576">
                  <c:v>-0.42400000000000032</c:v>
                </c:pt>
                <c:pt idx="577">
                  <c:v>-0.42300000000000032</c:v>
                </c:pt>
                <c:pt idx="578">
                  <c:v>-0.42200000000000032</c:v>
                </c:pt>
                <c:pt idx="579">
                  <c:v>-0.42100000000000032</c:v>
                </c:pt>
                <c:pt idx="580">
                  <c:v>-0.42000000000000032</c:v>
                </c:pt>
                <c:pt idx="581">
                  <c:v>-0.41900000000000032</c:v>
                </c:pt>
                <c:pt idx="582">
                  <c:v>-0.41800000000000032</c:v>
                </c:pt>
                <c:pt idx="583">
                  <c:v>-0.41700000000000031</c:v>
                </c:pt>
                <c:pt idx="584">
                  <c:v>-0.41600000000000031</c:v>
                </c:pt>
                <c:pt idx="585">
                  <c:v>-0.41500000000000031</c:v>
                </c:pt>
                <c:pt idx="586">
                  <c:v>-0.41400000000000031</c:v>
                </c:pt>
                <c:pt idx="587">
                  <c:v>-0.41300000000000031</c:v>
                </c:pt>
                <c:pt idx="588">
                  <c:v>-0.41200000000000031</c:v>
                </c:pt>
                <c:pt idx="589">
                  <c:v>-0.41100000000000031</c:v>
                </c:pt>
                <c:pt idx="590">
                  <c:v>-0.41000000000000031</c:v>
                </c:pt>
                <c:pt idx="591">
                  <c:v>-0.40900000000000031</c:v>
                </c:pt>
                <c:pt idx="592">
                  <c:v>-0.40800000000000008</c:v>
                </c:pt>
                <c:pt idx="593">
                  <c:v>-0.40700000000000008</c:v>
                </c:pt>
                <c:pt idx="594">
                  <c:v>-0.40600000000000008</c:v>
                </c:pt>
                <c:pt idx="595">
                  <c:v>-0.40500000000000008</c:v>
                </c:pt>
                <c:pt idx="596">
                  <c:v>-0.40400000000000008</c:v>
                </c:pt>
                <c:pt idx="597">
                  <c:v>-0.40300000000000002</c:v>
                </c:pt>
                <c:pt idx="598">
                  <c:v>-0.40200000000000002</c:v>
                </c:pt>
                <c:pt idx="599">
                  <c:v>-0.40100000000000002</c:v>
                </c:pt>
                <c:pt idx="600">
                  <c:v>-0.4</c:v>
                </c:pt>
                <c:pt idx="601">
                  <c:v>-0.39900000000000097</c:v>
                </c:pt>
                <c:pt idx="602">
                  <c:v>-0.39800000000000096</c:v>
                </c:pt>
                <c:pt idx="603">
                  <c:v>-0.39700000000000096</c:v>
                </c:pt>
                <c:pt idx="604">
                  <c:v>-0.39600000000000096</c:v>
                </c:pt>
                <c:pt idx="605">
                  <c:v>-0.39500000000000096</c:v>
                </c:pt>
                <c:pt idx="606">
                  <c:v>-0.39400000000000096</c:v>
                </c:pt>
                <c:pt idx="607">
                  <c:v>-0.39300000000000096</c:v>
                </c:pt>
                <c:pt idx="608">
                  <c:v>-0.39200000000000096</c:v>
                </c:pt>
                <c:pt idx="609">
                  <c:v>-0.3910000000000009</c:v>
                </c:pt>
                <c:pt idx="610">
                  <c:v>-0.39000000000000085</c:v>
                </c:pt>
                <c:pt idx="611">
                  <c:v>-0.38900000000000085</c:v>
                </c:pt>
                <c:pt idx="612">
                  <c:v>-0.38800000000000084</c:v>
                </c:pt>
                <c:pt idx="613">
                  <c:v>-0.38700000000000084</c:v>
                </c:pt>
                <c:pt idx="614">
                  <c:v>-0.38600000000000084</c:v>
                </c:pt>
                <c:pt idx="615">
                  <c:v>-0.38500000000000084</c:v>
                </c:pt>
                <c:pt idx="616">
                  <c:v>-0.38400000000000084</c:v>
                </c:pt>
                <c:pt idx="617">
                  <c:v>-0.38300000000000084</c:v>
                </c:pt>
                <c:pt idx="618">
                  <c:v>-0.38200000000000084</c:v>
                </c:pt>
                <c:pt idx="619">
                  <c:v>-0.38100000000000084</c:v>
                </c:pt>
                <c:pt idx="620">
                  <c:v>-0.38000000000000084</c:v>
                </c:pt>
                <c:pt idx="621">
                  <c:v>-0.37900000000000084</c:v>
                </c:pt>
                <c:pt idx="622">
                  <c:v>-0.37800000000000072</c:v>
                </c:pt>
                <c:pt idx="623">
                  <c:v>-0.37700000000000072</c:v>
                </c:pt>
                <c:pt idx="624">
                  <c:v>-0.37600000000000072</c:v>
                </c:pt>
                <c:pt idx="625">
                  <c:v>-0.37500000000000072</c:v>
                </c:pt>
                <c:pt idx="626">
                  <c:v>-0.37400000000000072</c:v>
                </c:pt>
                <c:pt idx="627">
                  <c:v>-0.37300000000000072</c:v>
                </c:pt>
                <c:pt idx="628">
                  <c:v>-0.37200000000000072</c:v>
                </c:pt>
                <c:pt idx="629">
                  <c:v>-0.37100000000000072</c:v>
                </c:pt>
                <c:pt idx="630">
                  <c:v>-0.37000000000000038</c:v>
                </c:pt>
                <c:pt idx="631">
                  <c:v>-0.36900000000000038</c:v>
                </c:pt>
                <c:pt idx="632">
                  <c:v>-0.36800000000000038</c:v>
                </c:pt>
                <c:pt idx="633">
                  <c:v>-0.36700000000000038</c:v>
                </c:pt>
                <c:pt idx="634">
                  <c:v>-0.36600000000000038</c:v>
                </c:pt>
                <c:pt idx="635">
                  <c:v>-0.36500000000000032</c:v>
                </c:pt>
                <c:pt idx="636">
                  <c:v>-0.36400000000000032</c:v>
                </c:pt>
                <c:pt idx="637">
                  <c:v>-0.36300000000000032</c:v>
                </c:pt>
                <c:pt idx="638">
                  <c:v>-0.36200000000000032</c:v>
                </c:pt>
                <c:pt idx="639">
                  <c:v>-0.36100000000000032</c:v>
                </c:pt>
                <c:pt idx="640">
                  <c:v>-0.36000000000000032</c:v>
                </c:pt>
                <c:pt idx="641">
                  <c:v>-0.35900000000000032</c:v>
                </c:pt>
                <c:pt idx="642">
                  <c:v>-0.35800000000000032</c:v>
                </c:pt>
                <c:pt idx="643">
                  <c:v>-0.35700000000000032</c:v>
                </c:pt>
                <c:pt idx="644">
                  <c:v>-0.35600000000000032</c:v>
                </c:pt>
                <c:pt idx="645">
                  <c:v>-0.35500000000000032</c:v>
                </c:pt>
                <c:pt idx="646">
                  <c:v>-0.35400000000000031</c:v>
                </c:pt>
                <c:pt idx="647">
                  <c:v>-0.35300000000000031</c:v>
                </c:pt>
                <c:pt idx="648">
                  <c:v>-0.35200000000000031</c:v>
                </c:pt>
                <c:pt idx="649">
                  <c:v>-0.35100000000000031</c:v>
                </c:pt>
                <c:pt idx="650">
                  <c:v>-0.35000000000000031</c:v>
                </c:pt>
                <c:pt idx="651">
                  <c:v>-0.34900000000000031</c:v>
                </c:pt>
                <c:pt idx="652">
                  <c:v>-0.34800000000000031</c:v>
                </c:pt>
                <c:pt idx="653">
                  <c:v>-0.34700000000000031</c:v>
                </c:pt>
                <c:pt idx="654">
                  <c:v>-0.34600000000000031</c:v>
                </c:pt>
                <c:pt idx="655">
                  <c:v>-0.34500000000000008</c:v>
                </c:pt>
                <c:pt idx="656">
                  <c:v>-0.34400000000000008</c:v>
                </c:pt>
                <c:pt idx="657">
                  <c:v>-0.34300000000000008</c:v>
                </c:pt>
                <c:pt idx="658">
                  <c:v>-0.34200000000000008</c:v>
                </c:pt>
                <c:pt idx="659">
                  <c:v>-0.34100000000000008</c:v>
                </c:pt>
                <c:pt idx="660">
                  <c:v>-0.34</c:v>
                </c:pt>
                <c:pt idx="661">
                  <c:v>-0.33900000000000097</c:v>
                </c:pt>
                <c:pt idx="662">
                  <c:v>-0.33800000000000097</c:v>
                </c:pt>
                <c:pt idx="663">
                  <c:v>-0.33700000000000097</c:v>
                </c:pt>
                <c:pt idx="664">
                  <c:v>-0.33600000000000096</c:v>
                </c:pt>
                <c:pt idx="665">
                  <c:v>-0.33500000000000096</c:v>
                </c:pt>
                <c:pt idx="666">
                  <c:v>-0.33400000000000096</c:v>
                </c:pt>
                <c:pt idx="667">
                  <c:v>-0.33300000000000096</c:v>
                </c:pt>
                <c:pt idx="668">
                  <c:v>-0.33200000000000096</c:v>
                </c:pt>
                <c:pt idx="669">
                  <c:v>-0.33100000000000096</c:v>
                </c:pt>
                <c:pt idx="670">
                  <c:v>-0.33000000000000096</c:v>
                </c:pt>
                <c:pt idx="671">
                  <c:v>-0.32900000000000096</c:v>
                </c:pt>
                <c:pt idx="672">
                  <c:v>-0.32800000000000085</c:v>
                </c:pt>
                <c:pt idx="673">
                  <c:v>-0.32700000000000085</c:v>
                </c:pt>
                <c:pt idx="674">
                  <c:v>-0.32600000000000084</c:v>
                </c:pt>
                <c:pt idx="675">
                  <c:v>-0.32500000000000084</c:v>
                </c:pt>
                <c:pt idx="676">
                  <c:v>-0.32400000000000084</c:v>
                </c:pt>
                <c:pt idx="677">
                  <c:v>-0.32300000000000084</c:v>
                </c:pt>
                <c:pt idx="678">
                  <c:v>-0.32200000000000084</c:v>
                </c:pt>
                <c:pt idx="679">
                  <c:v>-0.32100000000000084</c:v>
                </c:pt>
                <c:pt idx="680">
                  <c:v>-0.32000000000000084</c:v>
                </c:pt>
                <c:pt idx="681">
                  <c:v>-0.31900000000000084</c:v>
                </c:pt>
                <c:pt idx="682">
                  <c:v>-0.31800000000000084</c:v>
                </c:pt>
                <c:pt idx="683">
                  <c:v>-0.31700000000000084</c:v>
                </c:pt>
                <c:pt idx="684">
                  <c:v>-0.31600000000000078</c:v>
                </c:pt>
                <c:pt idx="685">
                  <c:v>-0.31500000000000072</c:v>
                </c:pt>
                <c:pt idx="686">
                  <c:v>-0.31400000000000072</c:v>
                </c:pt>
                <c:pt idx="687">
                  <c:v>-0.31300000000000072</c:v>
                </c:pt>
                <c:pt idx="688">
                  <c:v>-0.31200000000000072</c:v>
                </c:pt>
                <c:pt idx="689">
                  <c:v>-0.31100000000000072</c:v>
                </c:pt>
                <c:pt idx="690">
                  <c:v>-0.31000000000000072</c:v>
                </c:pt>
                <c:pt idx="691">
                  <c:v>-0.30900000000000072</c:v>
                </c:pt>
                <c:pt idx="692">
                  <c:v>-0.30800000000000038</c:v>
                </c:pt>
                <c:pt idx="693">
                  <c:v>-0.30700000000000038</c:v>
                </c:pt>
                <c:pt idx="694">
                  <c:v>-0.30600000000000038</c:v>
                </c:pt>
                <c:pt idx="695">
                  <c:v>-0.30500000000000038</c:v>
                </c:pt>
                <c:pt idx="696">
                  <c:v>-0.30400000000000038</c:v>
                </c:pt>
                <c:pt idx="697">
                  <c:v>-0.30300000000000032</c:v>
                </c:pt>
                <c:pt idx="698">
                  <c:v>-0.30200000000000032</c:v>
                </c:pt>
                <c:pt idx="699">
                  <c:v>-0.30100000000000032</c:v>
                </c:pt>
                <c:pt idx="700">
                  <c:v>-0.30000000000000032</c:v>
                </c:pt>
                <c:pt idx="701">
                  <c:v>-0.29900000000000032</c:v>
                </c:pt>
                <c:pt idx="702">
                  <c:v>-0.29800000000000032</c:v>
                </c:pt>
                <c:pt idx="703">
                  <c:v>-0.29700000000000032</c:v>
                </c:pt>
                <c:pt idx="704">
                  <c:v>-0.29600000000000032</c:v>
                </c:pt>
                <c:pt idx="705">
                  <c:v>-0.29500000000000032</c:v>
                </c:pt>
                <c:pt idx="706">
                  <c:v>-0.29400000000000032</c:v>
                </c:pt>
                <c:pt idx="707">
                  <c:v>-0.29300000000000032</c:v>
                </c:pt>
                <c:pt idx="708">
                  <c:v>-0.29200000000000031</c:v>
                </c:pt>
                <c:pt idx="709">
                  <c:v>-0.29100000000000031</c:v>
                </c:pt>
                <c:pt idx="710">
                  <c:v>-0.29000000000000031</c:v>
                </c:pt>
                <c:pt idx="711">
                  <c:v>-0.28900000000000031</c:v>
                </c:pt>
                <c:pt idx="712">
                  <c:v>-0.28800000000000031</c:v>
                </c:pt>
                <c:pt idx="713">
                  <c:v>-0.28700000000000031</c:v>
                </c:pt>
                <c:pt idx="714">
                  <c:v>-0.28600000000000031</c:v>
                </c:pt>
                <c:pt idx="715">
                  <c:v>-0.28500000000000031</c:v>
                </c:pt>
                <c:pt idx="716">
                  <c:v>-0.28400000000000031</c:v>
                </c:pt>
                <c:pt idx="717">
                  <c:v>-0.28300000000000008</c:v>
                </c:pt>
                <c:pt idx="718">
                  <c:v>-0.28200000000000008</c:v>
                </c:pt>
                <c:pt idx="719">
                  <c:v>-0.28100000000000008</c:v>
                </c:pt>
                <c:pt idx="720">
                  <c:v>-0.28000000000000008</c:v>
                </c:pt>
                <c:pt idx="721">
                  <c:v>-0.27900000000000008</c:v>
                </c:pt>
                <c:pt idx="722">
                  <c:v>-0.27800000000000002</c:v>
                </c:pt>
                <c:pt idx="723">
                  <c:v>-0.27700000000000002</c:v>
                </c:pt>
                <c:pt idx="724">
                  <c:v>-0.27600000000000002</c:v>
                </c:pt>
                <c:pt idx="725">
                  <c:v>-0.27500000000000002</c:v>
                </c:pt>
                <c:pt idx="726">
                  <c:v>-0.27400000000000002</c:v>
                </c:pt>
                <c:pt idx="727">
                  <c:v>-0.27300000000000002</c:v>
                </c:pt>
                <c:pt idx="728">
                  <c:v>-0.27200000000000002</c:v>
                </c:pt>
                <c:pt idx="729">
                  <c:v>-0.27100000000000002</c:v>
                </c:pt>
                <c:pt idx="730">
                  <c:v>-0.27</c:v>
                </c:pt>
                <c:pt idx="731">
                  <c:v>-0.26900000000000002</c:v>
                </c:pt>
                <c:pt idx="732">
                  <c:v>-0.26800000000000002</c:v>
                </c:pt>
                <c:pt idx="733">
                  <c:v>-0.26700000000000002</c:v>
                </c:pt>
                <c:pt idx="734">
                  <c:v>-0.26600000000000001</c:v>
                </c:pt>
                <c:pt idx="735">
                  <c:v>-0.26500000000000001</c:v>
                </c:pt>
                <c:pt idx="736">
                  <c:v>-0.26400000000000001</c:v>
                </c:pt>
                <c:pt idx="737">
                  <c:v>-0.26300000000000001</c:v>
                </c:pt>
                <c:pt idx="738">
                  <c:v>-0.26200000000000001</c:v>
                </c:pt>
                <c:pt idx="739">
                  <c:v>-0.26100000000000001</c:v>
                </c:pt>
                <c:pt idx="740">
                  <c:v>-0.26</c:v>
                </c:pt>
                <c:pt idx="741">
                  <c:v>-0.25900000000000001</c:v>
                </c:pt>
                <c:pt idx="742">
                  <c:v>-0.25800000000000001</c:v>
                </c:pt>
                <c:pt idx="743">
                  <c:v>-0.25700000000000001</c:v>
                </c:pt>
                <c:pt idx="744">
                  <c:v>-0.25600000000000001</c:v>
                </c:pt>
                <c:pt idx="745">
                  <c:v>-0.255</c:v>
                </c:pt>
                <c:pt idx="746">
                  <c:v>-0.254</c:v>
                </c:pt>
                <c:pt idx="747">
                  <c:v>-0.253</c:v>
                </c:pt>
                <c:pt idx="748">
                  <c:v>-0.252</c:v>
                </c:pt>
                <c:pt idx="749">
                  <c:v>-0.251</c:v>
                </c:pt>
                <c:pt idx="750">
                  <c:v>-0.25</c:v>
                </c:pt>
                <c:pt idx="751">
                  <c:v>-0.24900000000000039</c:v>
                </c:pt>
                <c:pt idx="752">
                  <c:v>-0.24800000000000036</c:v>
                </c:pt>
                <c:pt idx="753">
                  <c:v>-0.24700000000000036</c:v>
                </c:pt>
                <c:pt idx="754">
                  <c:v>-0.24600000000000036</c:v>
                </c:pt>
                <c:pt idx="755">
                  <c:v>-0.24500000000000036</c:v>
                </c:pt>
                <c:pt idx="756">
                  <c:v>-0.24400000000000024</c:v>
                </c:pt>
                <c:pt idx="757">
                  <c:v>-0.24300000000000024</c:v>
                </c:pt>
                <c:pt idx="758">
                  <c:v>-0.24200000000000021</c:v>
                </c:pt>
                <c:pt idx="759">
                  <c:v>-0.24100000000000021</c:v>
                </c:pt>
                <c:pt idx="760">
                  <c:v>-0.24000000000000021</c:v>
                </c:pt>
                <c:pt idx="761">
                  <c:v>-0.23900000000000021</c:v>
                </c:pt>
                <c:pt idx="762">
                  <c:v>-0.23800000000000004</c:v>
                </c:pt>
                <c:pt idx="763">
                  <c:v>-0.23700000000000004</c:v>
                </c:pt>
                <c:pt idx="764">
                  <c:v>-0.23600000000000004</c:v>
                </c:pt>
                <c:pt idx="765">
                  <c:v>-0.23500000000000001</c:v>
                </c:pt>
                <c:pt idx="766">
                  <c:v>-0.23400000000000001</c:v>
                </c:pt>
                <c:pt idx="767">
                  <c:v>-0.23300000000000001</c:v>
                </c:pt>
                <c:pt idx="768">
                  <c:v>-0.23200000000000001</c:v>
                </c:pt>
                <c:pt idx="769">
                  <c:v>-0.23100000000000001</c:v>
                </c:pt>
                <c:pt idx="770">
                  <c:v>-0.23</c:v>
                </c:pt>
                <c:pt idx="771">
                  <c:v>-0.22900000000000001</c:v>
                </c:pt>
                <c:pt idx="772">
                  <c:v>-0.22800000000000001</c:v>
                </c:pt>
                <c:pt idx="773">
                  <c:v>-0.22700000000000001</c:v>
                </c:pt>
                <c:pt idx="774">
                  <c:v>-0.22600000000000001</c:v>
                </c:pt>
                <c:pt idx="775">
                  <c:v>-0.22500000000000001</c:v>
                </c:pt>
                <c:pt idx="776">
                  <c:v>-0.224</c:v>
                </c:pt>
                <c:pt idx="777">
                  <c:v>-0.223</c:v>
                </c:pt>
                <c:pt idx="778">
                  <c:v>-0.222</c:v>
                </c:pt>
                <c:pt idx="779">
                  <c:v>-0.221</c:v>
                </c:pt>
                <c:pt idx="780">
                  <c:v>-0.22</c:v>
                </c:pt>
                <c:pt idx="781">
                  <c:v>-0.21900000000000039</c:v>
                </c:pt>
                <c:pt idx="782">
                  <c:v>-0.21800000000000039</c:v>
                </c:pt>
                <c:pt idx="783">
                  <c:v>-0.21700000000000036</c:v>
                </c:pt>
                <c:pt idx="784">
                  <c:v>-0.21600000000000036</c:v>
                </c:pt>
                <c:pt idx="785">
                  <c:v>-0.21500000000000036</c:v>
                </c:pt>
                <c:pt idx="786">
                  <c:v>-0.21400000000000036</c:v>
                </c:pt>
                <c:pt idx="787">
                  <c:v>-0.21300000000000024</c:v>
                </c:pt>
                <c:pt idx="788">
                  <c:v>-0.21200000000000024</c:v>
                </c:pt>
                <c:pt idx="789">
                  <c:v>-0.21100000000000024</c:v>
                </c:pt>
                <c:pt idx="790">
                  <c:v>-0.21000000000000021</c:v>
                </c:pt>
                <c:pt idx="791">
                  <c:v>-0.20900000000000021</c:v>
                </c:pt>
                <c:pt idx="792">
                  <c:v>-0.20800000000000021</c:v>
                </c:pt>
                <c:pt idx="793">
                  <c:v>-0.20700000000000021</c:v>
                </c:pt>
                <c:pt idx="794">
                  <c:v>-0.20600000000000004</c:v>
                </c:pt>
                <c:pt idx="795">
                  <c:v>-0.20500000000000004</c:v>
                </c:pt>
                <c:pt idx="796">
                  <c:v>-0.20400000000000001</c:v>
                </c:pt>
                <c:pt idx="797">
                  <c:v>-0.20300000000000001</c:v>
                </c:pt>
                <c:pt idx="798">
                  <c:v>-0.20200000000000001</c:v>
                </c:pt>
                <c:pt idx="799">
                  <c:v>-0.20100000000000001</c:v>
                </c:pt>
                <c:pt idx="800">
                  <c:v>-0.2</c:v>
                </c:pt>
                <c:pt idx="801">
                  <c:v>-0.19900000000000001</c:v>
                </c:pt>
                <c:pt idx="802">
                  <c:v>-0.19800000000000001</c:v>
                </c:pt>
                <c:pt idx="803">
                  <c:v>-0.19700000000000001</c:v>
                </c:pt>
                <c:pt idx="804">
                  <c:v>-0.19600000000000001</c:v>
                </c:pt>
                <c:pt idx="805">
                  <c:v>-0.19500000000000001</c:v>
                </c:pt>
                <c:pt idx="806">
                  <c:v>-0.19400000000000001</c:v>
                </c:pt>
                <c:pt idx="807">
                  <c:v>-0.193</c:v>
                </c:pt>
                <c:pt idx="808">
                  <c:v>-0.192</c:v>
                </c:pt>
                <c:pt idx="809">
                  <c:v>-0.191</c:v>
                </c:pt>
                <c:pt idx="810">
                  <c:v>-0.19</c:v>
                </c:pt>
                <c:pt idx="811">
                  <c:v>-0.18900000000000039</c:v>
                </c:pt>
                <c:pt idx="812">
                  <c:v>-0.18800000000000039</c:v>
                </c:pt>
                <c:pt idx="813">
                  <c:v>-0.18700000000000039</c:v>
                </c:pt>
                <c:pt idx="814">
                  <c:v>-0.18600000000000039</c:v>
                </c:pt>
                <c:pt idx="815">
                  <c:v>-0.18500000000000036</c:v>
                </c:pt>
                <c:pt idx="816">
                  <c:v>-0.18400000000000036</c:v>
                </c:pt>
                <c:pt idx="817">
                  <c:v>-0.18300000000000036</c:v>
                </c:pt>
                <c:pt idx="818">
                  <c:v>-0.18200000000000024</c:v>
                </c:pt>
                <c:pt idx="819">
                  <c:v>-0.18100000000000024</c:v>
                </c:pt>
                <c:pt idx="820">
                  <c:v>-0.18000000000000024</c:v>
                </c:pt>
                <c:pt idx="821">
                  <c:v>-0.17900000000000021</c:v>
                </c:pt>
                <c:pt idx="822">
                  <c:v>-0.17800000000000021</c:v>
                </c:pt>
                <c:pt idx="823">
                  <c:v>-0.17700000000000021</c:v>
                </c:pt>
                <c:pt idx="824">
                  <c:v>-0.17600000000000021</c:v>
                </c:pt>
                <c:pt idx="825">
                  <c:v>-0.17500000000000004</c:v>
                </c:pt>
                <c:pt idx="826">
                  <c:v>-0.17400000000000004</c:v>
                </c:pt>
                <c:pt idx="827">
                  <c:v>-0.17300000000000001</c:v>
                </c:pt>
                <c:pt idx="828">
                  <c:v>-0.17200000000000001</c:v>
                </c:pt>
                <c:pt idx="829">
                  <c:v>-0.17100000000000001</c:v>
                </c:pt>
                <c:pt idx="830">
                  <c:v>-0.17</c:v>
                </c:pt>
                <c:pt idx="831">
                  <c:v>-0.16900000000000001</c:v>
                </c:pt>
                <c:pt idx="832">
                  <c:v>-0.16800000000000001</c:v>
                </c:pt>
                <c:pt idx="833">
                  <c:v>-0.16700000000000001</c:v>
                </c:pt>
                <c:pt idx="834">
                  <c:v>-0.16600000000000001</c:v>
                </c:pt>
                <c:pt idx="835">
                  <c:v>-0.16500000000000001</c:v>
                </c:pt>
                <c:pt idx="836">
                  <c:v>-0.16400000000000001</c:v>
                </c:pt>
                <c:pt idx="837">
                  <c:v>-0.16300000000000001</c:v>
                </c:pt>
                <c:pt idx="838">
                  <c:v>-0.16200000000000001</c:v>
                </c:pt>
                <c:pt idx="839">
                  <c:v>-0.161</c:v>
                </c:pt>
                <c:pt idx="840">
                  <c:v>-0.16</c:v>
                </c:pt>
                <c:pt idx="841">
                  <c:v>-0.15900000000000039</c:v>
                </c:pt>
                <c:pt idx="842">
                  <c:v>-0.15800000000000039</c:v>
                </c:pt>
                <c:pt idx="843">
                  <c:v>-0.15700000000000039</c:v>
                </c:pt>
                <c:pt idx="844">
                  <c:v>-0.15600000000000039</c:v>
                </c:pt>
                <c:pt idx="845">
                  <c:v>-0.15500000000000039</c:v>
                </c:pt>
                <c:pt idx="846">
                  <c:v>-0.15400000000000036</c:v>
                </c:pt>
                <c:pt idx="847">
                  <c:v>-0.15300000000000036</c:v>
                </c:pt>
                <c:pt idx="848">
                  <c:v>-0.15200000000000036</c:v>
                </c:pt>
                <c:pt idx="849">
                  <c:v>-0.15100000000000036</c:v>
                </c:pt>
                <c:pt idx="850">
                  <c:v>-0.15000000000000024</c:v>
                </c:pt>
                <c:pt idx="851">
                  <c:v>-0.14900000000000024</c:v>
                </c:pt>
                <c:pt idx="852">
                  <c:v>-0.14800000000000021</c:v>
                </c:pt>
                <c:pt idx="853">
                  <c:v>-0.14700000000000021</c:v>
                </c:pt>
                <c:pt idx="854">
                  <c:v>-0.14600000000000021</c:v>
                </c:pt>
                <c:pt idx="855">
                  <c:v>-0.14500000000000021</c:v>
                </c:pt>
                <c:pt idx="856">
                  <c:v>-0.14400000000000004</c:v>
                </c:pt>
                <c:pt idx="857">
                  <c:v>-0.14300000000000004</c:v>
                </c:pt>
                <c:pt idx="858">
                  <c:v>-0.14200000000000004</c:v>
                </c:pt>
                <c:pt idx="859">
                  <c:v>-0.14100000000000001</c:v>
                </c:pt>
                <c:pt idx="860">
                  <c:v>-0.14000000000000001</c:v>
                </c:pt>
                <c:pt idx="861">
                  <c:v>-0.13900000000000001</c:v>
                </c:pt>
                <c:pt idx="862">
                  <c:v>-0.13800000000000001</c:v>
                </c:pt>
                <c:pt idx="863">
                  <c:v>-0.13700000000000001</c:v>
                </c:pt>
                <c:pt idx="864">
                  <c:v>-0.13600000000000001</c:v>
                </c:pt>
                <c:pt idx="865">
                  <c:v>-0.13500000000000001</c:v>
                </c:pt>
                <c:pt idx="866">
                  <c:v>-0.13400000000000001</c:v>
                </c:pt>
                <c:pt idx="867">
                  <c:v>-0.13300000000000001</c:v>
                </c:pt>
                <c:pt idx="868">
                  <c:v>-0.13200000000000001</c:v>
                </c:pt>
                <c:pt idx="869">
                  <c:v>-0.13100000000000001</c:v>
                </c:pt>
                <c:pt idx="870">
                  <c:v>-0.13</c:v>
                </c:pt>
                <c:pt idx="871">
                  <c:v>-0.129</c:v>
                </c:pt>
                <c:pt idx="872">
                  <c:v>-0.128</c:v>
                </c:pt>
                <c:pt idx="873">
                  <c:v>-0.127</c:v>
                </c:pt>
                <c:pt idx="874">
                  <c:v>-0.126</c:v>
                </c:pt>
                <c:pt idx="875">
                  <c:v>-0.125</c:v>
                </c:pt>
                <c:pt idx="876">
                  <c:v>-0.12400000000000012</c:v>
                </c:pt>
                <c:pt idx="877">
                  <c:v>-0.12300000000000012</c:v>
                </c:pt>
                <c:pt idx="878">
                  <c:v>-0.12200000000000009</c:v>
                </c:pt>
                <c:pt idx="879">
                  <c:v>-0.12100000000000002</c:v>
                </c:pt>
                <c:pt idx="880">
                  <c:v>-0.12000000000000002</c:v>
                </c:pt>
                <c:pt idx="881">
                  <c:v>-0.11899999999999998</c:v>
                </c:pt>
                <c:pt idx="882">
                  <c:v>-0.11799999999999998</c:v>
                </c:pt>
                <c:pt idx="883">
                  <c:v>-0.11700000000000002</c:v>
                </c:pt>
                <c:pt idx="884">
                  <c:v>-0.11600000000000002</c:v>
                </c:pt>
                <c:pt idx="885">
                  <c:v>-0.115</c:v>
                </c:pt>
                <c:pt idx="886">
                  <c:v>-0.114</c:v>
                </c:pt>
                <c:pt idx="887">
                  <c:v>-0.113</c:v>
                </c:pt>
                <c:pt idx="888">
                  <c:v>-0.112</c:v>
                </c:pt>
                <c:pt idx="889">
                  <c:v>-0.111</c:v>
                </c:pt>
                <c:pt idx="890">
                  <c:v>-0.11</c:v>
                </c:pt>
                <c:pt idx="891">
                  <c:v>-0.10900000000000012</c:v>
                </c:pt>
                <c:pt idx="892">
                  <c:v>-0.10800000000000012</c:v>
                </c:pt>
                <c:pt idx="893">
                  <c:v>-0.10700000000000012</c:v>
                </c:pt>
                <c:pt idx="894">
                  <c:v>-0.10600000000000002</c:v>
                </c:pt>
                <c:pt idx="895">
                  <c:v>-0.10500000000000002</c:v>
                </c:pt>
                <c:pt idx="896">
                  <c:v>-0.10400000000000002</c:v>
                </c:pt>
                <c:pt idx="897">
                  <c:v>-0.10299999999999998</c:v>
                </c:pt>
                <c:pt idx="898">
                  <c:v>-0.10199999999999998</c:v>
                </c:pt>
                <c:pt idx="899">
                  <c:v>-0.10100000000000002</c:v>
                </c:pt>
                <c:pt idx="900">
                  <c:v>-0.1</c:v>
                </c:pt>
                <c:pt idx="901" formatCode="0.00E+00">
                  <c:v>-9.9000022000000271E-2</c:v>
                </c:pt>
                <c:pt idx="902" formatCode="0.00E+00">
                  <c:v>-9.8000020000000271E-2</c:v>
                </c:pt>
                <c:pt idx="903" formatCode="0.00E+00">
                  <c:v>-9.7000025000000045E-2</c:v>
                </c:pt>
                <c:pt idx="904" formatCode="0.00E+00">
                  <c:v>-9.6000023000000004E-2</c:v>
                </c:pt>
                <c:pt idx="905" formatCode="0.00E+00">
                  <c:v>-9.5000021000000004E-2</c:v>
                </c:pt>
                <c:pt idx="906" formatCode="0.00E+00">
                  <c:v>-9.4000027000000028E-2</c:v>
                </c:pt>
                <c:pt idx="907" formatCode="0.00E+00">
                  <c:v>-9.3000025000000305E-2</c:v>
                </c:pt>
                <c:pt idx="908" formatCode="0.00E+00">
                  <c:v>-9.2000023E-2</c:v>
                </c:pt>
                <c:pt idx="909" formatCode="0.00E+00">
                  <c:v>-9.1000021E-2</c:v>
                </c:pt>
                <c:pt idx="910" formatCode="0.00E+00">
                  <c:v>-9.0000026000000025E-2</c:v>
                </c:pt>
                <c:pt idx="911" formatCode="0.00E+00">
                  <c:v>-8.9000024000000025E-2</c:v>
                </c:pt>
                <c:pt idx="912" formatCode="0.00E+00">
                  <c:v>-8.8000022000000358E-2</c:v>
                </c:pt>
                <c:pt idx="913" formatCode="0.00E+00">
                  <c:v>-8.7000020000000025E-2</c:v>
                </c:pt>
                <c:pt idx="914" formatCode="0.00E+00">
                  <c:v>-8.6000025000000008E-2</c:v>
                </c:pt>
                <c:pt idx="915" formatCode="0.00E+00">
                  <c:v>-8.5000023000000063E-2</c:v>
                </c:pt>
                <c:pt idx="916" formatCode="0.00E+00">
                  <c:v>-8.4000021000000022E-2</c:v>
                </c:pt>
                <c:pt idx="917" formatCode="0.00E+00">
                  <c:v>-8.3000027000000046E-2</c:v>
                </c:pt>
                <c:pt idx="918" formatCode="0.00E+00">
                  <c:v>-8.2000025000000004E-2</c:v>
                </c:pt>
                <c:pt idx="919" formatCode="0.00E+00">
                  <c:v>-8.1000023000000004E-2</c:v>
                </c:pt>
                <c:pt idx="920" formatCode="0.00E+00">
                  <c:v>-8.0000021000000004E-2</c:v>
                </c:pt>
                <c:pt idx="921" formatCode="0.00E+00">
                  <c:v>-7.9000026000000181E-2</c:v>
                </c:pt>
                <c:pt idx="922" formatCode="0.00E+00">
                  <c:v>-7.8000024000000112E-2</c:v>
                </c:pt>
                <c:pt idx="923" formatCode="0.00E+00">
                  <c:v>-7.7000022000000112E-2</c:v>
                </c:pt>
                <c:pt idx="924" formatCode="0.00E+00">
                  <c:v>-7.6000020000000001E-2</c:v>
                </c:pt>
                <c:pt idx="925" formatCode="0.00E+00">
                  <c:v>-7.5000025000000012E-2</c:v>
                </c:pt>
                <c:pt idx="926" formatCode="0.00E+00">
                  <c:v>-7.4000023000000123E-2</c:v>
                </c:pt>
                <c:pt idx="927" formatCode="0.00E+00">
                  <c:v>-7.3000020999999998E-2</c:v>
                </c:pt>
                <c:pt idx="928" formatCode="0.00E+00">
                  <c:v>-7.2000026999999994E-2</c:v>
                </c:pt>
                <c:pt idx="929" formatCode="0.00E+00">
                  <c:v>-7.1000024999999994E-2</c:v>
                </c:pt>
                <c:pt idx="930" formatCode="0.00E+00">
                  <c:v>-7.0000022999999995E-2</c:v>
                </c:pt>
                <c:pt idx="931" formatCode="0.00E+00">
                  <c:v>-6.9000021000000175E-2</c:v>
                </c:pt>
                <c:pt idx="932" formatCode="0.00E+00">
                  <c:v>-6.8000026000000019E-2</c:v>
                </c:pt>
                <c:pt idx="933" formatCode="0.00E+00">
                  <c:v>-6.7000024000000186E-2</c:v>
                </c:pt>
                <c:pt idx="934" formatCode="0.00E+00">
                  <c:v>-6.6000022000000005E-2</c:v>
                </c:pt>
                <c:pt idx="935" formatCode="0.00E+00">
                  <c:v>-6.5000020000000033E-2</c:v>
                </c:pt>
                <c:pt idx="936" formatCode="0.00E+00">
                  <c:v>-6.400002500000003E-2</c:v>
                </c:pt>
                <c:pt idx="937" formatCode="0.00E+00">
                  <c:v>-6.3000023000000002E-2</c:v>
                </c:pt>
                <c:pt idx="938" formatCode="0.00E+00">
                  <c:v>-6.2000025000000014E-2</c:v>
                </c:pt>
                <c:pt idx="939" formatCode="0.00E+00">
                  <c:v>-6.1000023000000014E-2</c:v>
                </c:pt>
                <c:pt idx="940" formatCode="0.00E+00">
                  <c:v>-6.0000025000000012E-2</c:v>
                </c:pt>
                <c:pt idx="941" formatCode="0.00E+00">
                  <c:v>-5.9000023000000144E-2</c:v>
                </c:pt>
                <c:pt idx="942" formatCode="0.00E+00">
                  <c:v>-5.8000024000000115E-2</c:v>
                </c:pt>
                <c:pt idx="943" formatCode="0.00E+00">
                  <c:v>-5.7000022000000004E-2</c:v>
                </c:pt>
                <c:pt idx="944" formatCode="0.00E+00">
                  <c:v>-5.6000024000000023E-2</c:v>
                </c:pt>
                <c:pt idx="945" formatCode="0.00E+00">
                  <c:v>-5.5000022000000003E-2</c:v>
                </c:pt>
                <c:pt idx="946" formatCode="0.00E+00">
                  <c:v>-5.4000024000000181E-2</c:v>
                </c:pt>
                <c:pt idx="947" formatCode="0.00E+00">
                  <c:v>-5.3000025000000013E-2</c:v>
                </c:pt>
                <c:pt idx="948" formatCode="0.00E+00">
                  <c:v>-5.2000022999999999E-2</c:v>
                </c:pt>
                <c:pt idx="949" formatCode="0.00E+00">
                  <c:v>-5.1000025000000004E-2</c:v>
                </c:pt>
                <c:pt idx="950" formatCode="0.00E+00">
                  <c:v>-5.0000022999999998E-2</c:v>
                </c:pt>
                <c:pt idx="951" formatCode="0.00E+00">
                  <c:v>-4.9000025000000023E-2</c:v>
                </c:pt>
                <c:pt idx="952" formatCode="0.00E+00">
                  <c:v>-4.8000023000000003E-2</c:v>
                </c:pt>
                <c:pt idx="953" formatCode="0.00E+00">
                  <c:v>-4.7000024000000133E-2</c:v>
                </c:pt>
                <c:pt idx="954" formatCode="0.00E+00">
                  <c:v>-4.6000022000000002E-2</c:v>
                </c:pt>
                <c:pt idx="955" formatCode="0.00E+00">
                  <c:v>-4.5000024000000034E-2</c:v>
                </c:pt>
                <c:pt idx="956" formatCode="0.00E+00">
                  <c:v>-4.4000026000000123E-2</c:v>
                </c:pt>
                <c:pt idx="957" formatCode="0.00E+00">
                  <c:v>-4.3000023999999998E-2</c:v>
                </c:pt>
                <c:pt idx="958" formatCode="0.00E+00">
                  <c:v>-4.2000026000000024E-2</c:v>
                </c:pt>
                <c:pt idx="959" formatCode="0.00E+00">
                  <c:v>-4.1000022999999997E-2</c:v>
                </c:pt>
                <c:pt idx="960" formatCode="0.00E+00">
                  <c:v>-4.0000025000000002E-2</c:v>
                </c:pt>
                <c:pt idx="961" formatCode="0.00E+00">
                  <c:v>-3.9000023000000002E-2</c:v>
                </c:pt>
                <c:pt idx="962" formatCode="0.00E+00">
                  <c:v>-3.8000025E-2</c:v>
                </c:pt>
                <c:pt idx="963" formatCode="0.00E+00">
                  <c:v>-3.7000023000000014E-2</c:v>
                </c:pt>
                <c:pt idx="964" formatCode="0.00E+00">
                  <c:v>-3.6000024999999998E-2</c:v>
                </c:pt>
                <c:pt idx="965" formatCode="0.00E+00">
                  <c:v>-3.5000026000000004E-2</c:v>
                </c:pt>
                <c:pt idx="966" formatCode="0.00E+00">
                  <c:v>-3.4000023999999997E-2</c:v>
                </c:pt>
                <c:pt idx="967" formatCode="0.00E+00">
                  <c:v>-3.3000026000000002E-2</c:v>
                </c:pt>
                <c:pt idx="968" formatCode="0.00E+00">
                  <c:v>-3.2000024000000002E-2</c:v>
                </c:pt>
                <c:pt idx="969" formatCode="0.00E+00">
                  <c:v>-3.1000024000000001E-2</c:v>
                </c:pt>
                <c:pt idx="970" formatCode="0.00E+00">
                  <c:v>-3.000002500000001E-2</c:v>
                </c:pt>
                <c:pt idx="971" formatCode="0.00E+00">
                  <c:v>-2.9000024999999988E-2</c:v>
                </c:pt>
                <c:pt idx="972" formatCode="0.00E+00">
                  <c:v>-2.8000025000000001E-2</c:v>
                </c:pt>
                <c:pt idx="973" formatCode="0.00E+00">
                  <c:v>-2.7000025000000052E-2</c:v>
                </c:pt>
                <c:pt idx="974" formatCode="0.00E+00">
                  <c:v>-2.6000025000000006E-2</c:v>
                </c:pt>
                <c:pt idx="975" formatCode="0.00E+00">
                  <c:v>-2.5000024999999999E-2</c:v>
                </c:pt>
                <c:pt idx="976" formatCode="0.00E+00">
                  <c:v>-2.4000023999999998E-2</c:v>
                </c:pt>
                <c:pt idx="977" formatCode="0.00E+00">
                  <c:v>-2.3000023999999997E-2</c:v>
                </c:pt>
                <c:pt idx="978" formatCode="0.00E+00">
                  <c:v>-2.2000024E-2</c:v>
                </c:pt>
                <c:pt idx="979" formatCode="0.00E+00">
                  <c:v>-2.1000023999999999E-2</c:v>
                </c:pt>
                <c:pt idx="980" formatCode="0.00E+00">
                  <c:v>-2.0000026000000001E-2</c:v>
                </c:pt>
                <c:pt idx="981" formatCode="0.00E+00">
                  <c:v>-1.9000025000000066E-2</c:v>
                </c:pt>
                <c:pt idx="982" formatCode="0.00E+00">
                  <c:v>-1.8000025000000048E-2</c:v>
                </c:pt>
                <c:pt idx="983" formatCode="0.00E+00">
                  <c:v>-1.7000025000000044E-2</c:v>
                </c:pt>
                <c:pt idx="984" formatCode="0.00E+00">
                  <c:v>-1.6000025000000057E-2</c:v>
                </c:pt>
                <c:pt idx="985" formatCode="0.00E+00">
                  <c:v>-1.5000025000000044E-2</c:v>
                </c:pt>
                <c:pt idx="986" formatCode="0.00E+00">
                  <c:v>-1.4000024999999999E-2</c:v>
                </c:pt>
                <c:pt idx="987" formatCode="0.00E+00">
                  <c:v>-1.3000024000000039E-2</c:v>
                </c:pt>
                <c:pt idx="988" formatCode="0.00E+00">
                  <c:v>-1.2000024999999999E-2</c:v>
                </c:pt>
                <c:pt idx="989" formatCode="0.00E+00">
                  <c:v>-1.1000025000000049E-2</c:v>
                </c:pt>
                <c:pt idx="990" formatCode="0.00E+00">
                  <c:v>-1.000002500000003E-2</c:v>
                </c:pt>
                <c:pt idx="991" formatCode="0.00E+00">
                  <c:v>-9.0000248000000269E-3</c:v>
                </c:pt>
                <c:pt idx="992" formatCode="0.00E+00">
                  <c:v>-8.0000255000000006E-3</c:v>
                </c:pt>
                <c:pt idx="993" formatCode="0.00E+00">
                  <c:v>-7.0000249000000004E-3</c:v>
                </c:pt>
                <c:pt idx="994" formatCode="0.00E+00">
                  <c:v>-6.0000252000000113E-3</c:v>
                </c:pt>
                <c:pt idx="995" formatCode="0.00E+00">
                  <c:v>-5.0000250000000034E-3</c:v>
                </c:pt>
                <c:pt idx="996" formatCode="0.00E+00">
                  <c:v>-4.0000252999999996E-3</c:v>
                </c:pt>
                <c:pt idx="997" formatCode="0.00E+00">
                  <c:v>-3.0000252000000069E-3</c:v>
                </c:pt>
                <c:pt idx="998" formatCode="0.00E+00">
                  <c:v>-2.0000252000000052E-3</c:v>
                </c:pt>
                <c:pt idx="999" formatCode="0.00E+00">
                  <c:v>-1.0000251999999999E-3</c:v>
                </c:pt>
                <c:pt idx="1000" formatCode="0.00E+00">
                  <c:v>-2.5262125000000134E-8</c:v>
                </c:pt>
                <c:pt idx="1001" formatCode="0.00E+00">
                  <c:v>9.9997467000000387E-4</c:v>
                </c:pt>
                <c:pt idx="1002" formatCode="0.00E+00">
                  <c:v>1.9999747000000001E-3</c:v>
                </c:pt>
                <c:pt idx="1003" formatCode="0.00E+00">
                  <c:v>2.9999746000000061E-3</c:v>
                </c:pt>
                <c:pt idx="1004" formatCode="0.00E+00">
                  <c:v>3.9999746000000001E-3</c:v>
                </c:pt>
                <c:pt idx="1005" formatCode="0.00E+00">
                  <c:v>4.9999746999999997E-3</c:v>
                </c:pt>
                <c:pt idx="1006" formatCode="0.00E+00">
                  <c:v>5.9999744000000122E-3</c:v>
                </c:pt>
                <c:pt idx="1007" formatCode="0.00E+00">
                  <c:v>6.9999746000000114E-3</c:v>
                </c:pt>
                <c:pt idx="1008" formatCode="0.00E+00">
                  <c:v>7.9999743000000022E-3</c:v>
                </c:pt>
                <c:pt idx="1009" formatCode="0.00E+00">
                  <c:v>8.9999745000000266E-3</c:v>
                </c:pt>
                <c:pt idx="1010" formatCode="0.00E+00">
                  <c:v>9.9999746000000028E-3</c:v>
                </c:pt>
                <c:pt idx="1011" formatCode="0.00E+00">
                  <c:v>1.0999975E-2</c:v>
                </c:pt>
                <c:pt idx="1012" formatCode="0.00E+00">
                  <c:v>1.1999974000000005E-2</c:v>
                </c:pt>
                <c:pt idx="1013" formatCode="0.00E+00">
                  <c:v>1.2999973999999996E-2</c:v>
                </c:pt>
                <c:pt idx="1014" formatCode="0.00E+00">
                  <c:v>1.3999974000000005E-2</c:v>
                </c:pt>
                <c:pt idx="1015" formatCode="0.00E+00">
                  <c:v>1.4999975E-2</c:v>
                </c:pt>
                <c:pt idx="1016" formatCode="0.00E+00">
                  <c:v>1.5999975000000003E-2</c:v>
                </c:pt>
                <c:pt idx="1017" formatCode="0.00E+00">
                  <c:v>1.6999975000000007E-2</c:v>
                </c:pt>
                <c:pt idx="1018" formatCode="0.00E+00">
                  <c:v>1.7999975000000001E-2</c:v>
                </c:pt>
                <c:pt idx="1019" formatCode="0.00E+00">
                  <c:v>1.8999974999999999E-2</c:v>
                </c:pt>
                <c:pt idx="1020" formatCode="0.00E+00">
                  <c:v>1.9999973000000001E-2</c:v>
                </c:pt>
                <c:pt idx="1021" formatCode="0.00E+00">
                  <c:v>2.0999974000000001E-2</c:v>
                </c:pt>
                <c:pt idx="1022" formatCode="0.00E+00">
                  <c:v>2.1999974000000002E-2</c:v>
                </c:pt>
                <c:pt idx="1023" formatCode="0.00E+00">
                  <c:v>2.2999974000000006E-2</c:v>
                </c:pt>
                <c:pt idx="1024" formatCode="0.00E+00">
                  <c:v>2.3999974E-2</c:v>
                </c:pt>
                <c:pt idx="1025" formatCode="0.00E+00">
                  <c:v>2.4999974000000001E-2</c:v>
                </c:pt>
                <c:pt idx="1026" formatCode="0.00E+00">
                  <c:v>2.5999974000000002E-2</c:v>
                </c:pt>
                <c:pt idx="1027" formatCode="0.00E+00">
                  <c:v>2.6999975000000072E-2</c:v>
                </c:pt>
                <c:pt idx="1028" formatCode="0.00E+00">
                  <c:v>2.799997500000009E-2</c:v>
                </c:pt>
                <c:pt idx="1029" formatCode="0.00E+00">
                  <c:v>2.8999973000000002E-2</c:v>
                </c:pt>
                <c:pt idx="1030" formatCode="0.00E+00">
                  <c:v>2.9999973000000006E-2</c:v>
                </c:pt>
                <c:pt idx="1031" formatCode="0.00E+00">
                  <c:v>3.0999973000000052E-2</c:v>
                </c:pt>
                <c:pt idx="1032" formatCode="0.00E+00">
                  <c:v>3.199997500000009E-2</c:v>
                </c:pt>
                <c:pt idx="1033" formatCode="0.00E+00">
                  <c:v>3.2999974000000001E-2</c:v>
                </c:pt>
                <c:pt idx="1034" formatCode="0.00E+00">
                  <c:v>3.399997200000001E-2</c:v>
                </c:pt>
                <c:pt idx="1035" formatCode="0.00E+00">
                  <c:v>3.4999974000000003E-2</c:v>
                </c:pt>
                <c:pt idx="1036" formatCode="0.00E+00">
                  <c:v>3.5999972000000012E-2</c:v>
                </c:pt>
                <c:pt idx="1037" formatCode="0.00E+00">
                  <c:v>3.6999974000000012E-2</c:v>
                </c:pt>
                <c:pt idx="1038" formatCode="0.00E+00">
                  <c:v>3.7999973000000097E-2</c:v>
                </c:pt>
                <c:pt idx="1039" formatCode="0.00E+00">
                  <c:v>3.8999974999999999E-2</c:v>
                </c:pt>
                <c:pt idx="1040" formatCode="0.00E+00">
                  <c:v>3.9999973000000001E-2</c:v>
                </c:pt>
                <c:pt idx="1041" formatCode="0.00E+00">
                  <c:v>4.0999975000000001E-2</c:v>
                </c:pt>
                <c:pt idx="1042" formatCode="0.00E+00">
                  <c:v>4.1999973000000003E-2</c:v>
                </c:pt>
                <c:pt idx="1043" formatCode="0.00E+00">
                  <c:v>4.2999975000000003E-2</c:v>
                </c:pt>
                <c:pt idx="1044" formatCode="0.00E+00">
                  <c:v>4.3999973999999997E-2</c:v>
                </c:pt>
                <c:pt idx="1045" formatCode="0.00E+00">
                  <c:v>4.4999972000000013E-2</c:v>
                </c:pt>
                <c:pt idx="1046" formatCode="0.00E+00">
                  <c:v>4.5999973999999999E-2</c:v>
                </c:pt>
                <c:pt idx="1047" formatCode="0.00E+00">
                  <c:v>4.6999972000000001E-2</c:v>
                </c:pt>
                <c:pt idx="1048" formatCode="0.00E+00">
                  <c:v>4.7999974000000126E-2</c:v>
                </c:pt>
                <c:pt idx="1049" formatCode="0.00E+00">
                  <c:v>4.8999973000000002E-2</c:v>
                </c:pt>
                <c:pt idx="1050" formatCode="0.00E+00">
                  <c:v>4.9999975000000023E-2</c:v>
                </c:pt>
                <c:pt idx="1051" formatCode="0.00E+00">
                  <c:v>5.0999972999999997E-2</c:v>
                </c:pt>
                <c:pt idx="1052" formatCode="0.00E+00">
                  <c:v>5.1999974999999997E-2</c:v>
                </c:pt>
                <c:pt idx="1053" formatCode="0.00E+00">
                  <c:v>5.2999972999999999E-2</c:v>
                </c:pt>
                <c:pt idx="1054" formatCode="0.00E+00">
                  <c:v>5.3999972E-2</c:v>
                </c:pt>
                <c:pt idx="1055" formatCode="0.00E+00">
                  <c:v>5.4999974000000146E-2</c:v>
                </c:pt>
                <c:pt idx="1056" formatCode="0.00E+00">
                  <c:v>5.5999972000000002E-2</c:v>
                </c:pt>
                <c:pt idx="1057" formatCode="0.00E+00">
                  <c:v>5.6999974000000023E-2</c:v>
                </c:pt>
                <c:pt idx="1058" formatCode="0.00E+00">
                  <c:v>5.7999972000000004E-2</c:v>
                </c:pt>
                <c:pt idx="1059" formatCode="0.00E+00">
                  <c:v>5.8999973999999997E-2</c:v>
                </c:pt>
                <c:pt idx="1060" formatCode="0.00E+00">
                  <c:v>5.9999973000000123E-2</c:v>
                </c:pt>
                <c:pt idx="1061" formatCode="0.00E+00">
                  <c:v>6.0999975000000012E-2</c:v>
                </c:pt>
                <c:pt idx="1062" formatCode="0.00E+00">
                  <c:v>6.1999973000000014E-2</c:v>
                </c:pt>
                <c:pt idx="1063" formatCode="0.00E+00">
                  <c:v>6.2999971000000113E-2</c:v>
                </c:pt>
                <c:pt idx="1064" formatCode="0.00E+00">
                  <c:v>6.3999973000000002E-2</c:v>
                </c:pt>
                <c:pt idx="1065" formatCode="0.00E+00">
                  <c:v>6.4999975000000002E-2</c:v>
                </c:pt>
                <c:pt idx="1066" formatCode="0.00E+00">
                  <c:v>6.5999970000000033E-2</c:v>
                </c:pt>
                <c:pt idx="1067" formatCode="0.00E+00">
                  <c:v>6.6999972000000005E-2</c:v>
                </c:pt>
                <c:pt idx="1068" formatCode="0.00E+00">
                  <c:v>6.7999974000000185E-2</c:v>
                </c:pt>
                <c:pt idx="1069" formatCode="0.00E+00">
                  <c:v>6.8999976000000018E-2</c:v>
                </c:pt>
                <c:pt idx="1070" formatCode="0.00E+00">
                  <c:v>6.9999970000000133E-2</c:v>
                </c:pt>
                <c:pt idx="1071" formatCode="0.00E+00">
                  <c:v>7.0999972999999994E-2</c:v>
                </c:pt>
                <c:pt idx="1072" formatCode="0.00E+00">
                  <c:v>7.1999974999999994E-2</c:v>
                </c:pt>
                <c:pt idx="1073" formatCode="0.00E+00">
                  <c:v>7.2999976999999994E-2</c:v>
                </c:pt>
                <c:pt idx="1074" formatCode="0.00E+00">
                  <c:v>7.3999970999999998E-2</c:v>
                </c:pt>
                <c:pt idx="1075" formatCode="0.00E+00">
                  <c:v>7.4999972999999998E-2</c:v>
                </c:pt>
                <c:pt idx="1076" formatCode="0.00E+00">
                  <c:v>7.5999975000000011E-2</c:v>
                </c:pt>
                <c:pt idx="1077" formatCode="0.00E+00">
                  <c:v>7.6999970000000001E-2</c:v>
                </c:pt>
                <c:pt idx="1078" formatCode="0.00E+00">
                  <c:v>7.7999972000000029E-2</c:v>
                </c:pt>
                <c:pt idx="1079" formatCode="0.00E+00">
                  <c:v>7.8999974000000014E-2</c:v>
                </c:pt>
                <c:pt idx="1080" formatCode="0.00E+00">
                  <c:v>7.9999976000000139E-2</c:v>
                </c:pt>
                <c:pt idx="1081" formatCode="0.00E+00">
                  <c:v>8.0999970000000004E-2</c:v>
                </c:pt>
                <c:pt idx="1082" formatCode="0.00E+00">
                  <c:v>8.1999972000000046E-2</c:v>
                </c:pt>
                <c:pt idx="1083" formatCode="0.00E+00">
                  <c:v>8.2999974000000018E-2</c:v>
                </c:pt>
                <c:pt idx="1084" formatCode="0.00E+00">
                  <c:v>8.3999969000000313E-2</c:v>
                </c:pt>
                <c:pt idx="1085" formatCode="0.00E+00">
                  <c:v>8.4999971000000021E-2</c:v>
                </c:pt>
                <c:pt idx="1086" formatCode="0.00E+00">
                  <c:v>8.5999973000000021E-2</c:v>
                </c:pt>
                <c:pt idx="1087" formatCode="0.00E+00">
                  <c:v>8.6999975000000007E-2</c:v>
                </c:pt>
                <c:pt idx="1088" formatCode="0.00E+00">
                  <c:v>8.7999970000000025E-2</c:v>
                </c:pt>
                <c:pt idx="1089" formatCode="0.00E+00">
                  <c:v>8.8999972000000288E-2</c:v>
                </c:pt>
                <c:pt idx="1090" formatCode="0.00E+00">
                  <c:v>8.9999974000000024E-2</c:v>
                </c:pt>
                <c:pt idx="1091" formatCode="0.00E+00">
                  <c:v>9.0999976000000024E-2</c:v>
                </c:pt>
                <c:pt idx="1092" formatCode="0.00E+00">
                  <c:v>9.1999970000000028E-2</c:v>
                </c:pt>
                <c:pt idx="1093" formatCode="0.00E+00">
                  <c:v>9.2999972000000028E-2</c:v>
                </c:pt>
                <c:pt idx="1094" formatCode="0.00E+00">
                  <c:v>9.3999974000000028E-2</c:v>
                </c:pt>
                <c:pt idx="1095" formatCode="0.00E+00">
                  <c:v>9.4999969000000267E-2</c:v>
                </c:pt>
                <c:pt idx="1096" formatCode="0.00E+00">
                  <c:v>9.5999971000000003E-2</c:v>
                </c:pt>
                <c:pt idx="1097" formatCode="0.00E+00">
                  <c:v>9.6999973000000003E-2</c:v>
                </c:pt>
                <c:pt idx="1098" formatCode="0.00E+00">
                  <c:v>9.7999975000000045E-2</c:v>
                </c:pt>
                <c:pt idx="1099" formatCode="0.00E+00">
                  <c:v>9.8999970000000048E-2</c:v>
                </c:pt>
                <c:pt idx="1100" formatCode="0.00E+00">
                  <c:v>9.9999972000000228E-2</c:v>
                </c:pt>
                <c:pt idx="1101">
                  <c:v>0.10100000000000002</c:v>
                </c:pt>
                <c:pt idx="1102">
                  <c:v>0.10199999999999998</c:v>
                </c:pt>
                <c:pt idx="1103">
                  <c:v>0.10299999999999998</c:v>
                </c:pt>
                <c:pt idx="1104">
                  <c:v>0.10400000000000002</c:v>
                </c:pt>
                <c:pt idx="1105">
                  <c:v>0.10500000000000002</c:v>
                </c:pt>
                <c:pt idx="1106">
                  <c:v>0.10600000000000002</c:v>
                </c:pt>
                <c:pt idx="1107">
                  <c:v>0.10700000000000012</c:v>
                </c:pt>
                <c:pt idx="1108">
                  <c:v>0.10800000000000012</c:v>
                </c:pt>
                <c:pt idx="1109">
                  <c:v>0.10900000000000012</c:v>
                </c:pt>
                <c:pt idx="1110">
                  <c:v>0.11</c:v>
                </c:pt>
                <c:pt idx="1111">
                  <c:v>0.111</c:v>
                </c:pt>
                <c:pt idx="1112">
                  <c:v>0.112</c:v>
                </c:pt>
                <c:pt idx="1113">
                  <c:v>0.113</c:v>
                </c:pt>
                <c:pt idx="1114">
                  <c:v>0.114</c:v>
                </c:pt>
                <c:pt idx="1115">
                  <c:v>0.115</c:v>
                </c:pt>
                <c:pt idx="1116">
                  <c:v>0.11600000000000002</c:v>
                </c:pt>
                <c:pt idx="1117">
                  <c:v>0.11700000000000002</c:v>
                </c:pt>
                <c:pt idx="1118">
                  <c:v>0.11799999999999998</c:v>
                </c:pt>
                <c:pt idx="1119">
                  <c:v>0.11899999999999998</c:v>
                </c:pt>
                <c:pt idx="1120">
                  <c:v>0.12000000000000002</c:v>
                </c:pt>
                <c:pt idx="1121">
                  <c:v>0.12100000000000002</c:v>
                </c:pt>
                <c:pt idx="1122">
                  <c:v>0.12200000000000009</c:v>
                </c:pt>
                <c:pt idx="1123">
                  <c:v>0.12300000000000012</c:v>
                </c:pt>
                <c:pt idx="1124">
                  <c:v>0.12400000000000012</c:v>
                </c:pt>
                <c:pt idx="1125">
                  <c:v>0.125</c:v>
                </c:pt>
                <c:pt idx="1126">
                  <c:v>0.126</c:v>
                </c:pt>
                <c:pt idx="1127">
                  <c:v>0.127</c:v>
                </c:pt>
                <c:pt idx="1128">
                  <c:v>0.128</c:v>
                </c:pt>
                <c:pt idx="1129">
                  <c:v>0.129</c:v>
                </c:pt>
                <c:pt idx="1130">
                  <c:v>0.13</c:v>
                </c:pt>
                <c:pt idx="1131">
                  <c:v>0.13100000000000001</c:v>
                </c:pt>
                <c:pt idx="1132">
                  <c:v>0.13200000000000001</c:v>
                </c:pt>
                <c:pt idx="1133">
                  <c:v>0.13300000000000001</c:v>
                </c:pt>
                <c:pt idx="1134">
                  <c:v>0.13400000000000001</c:v>
                </c:pt>
                <c:pt idx="1135">
                  <c:v>0.13500000000000001</c:v>
                </c:pt>
                <c:pt idx="1136">
                  <c:v>0.13600000000000001</c:v>
                </c:pt>
                <c:pt idx="1137">
                  <c:v>0.13700000000000001</c:v>
                </c:pt>
                <c:pt idx="1138">
                  <c:v>0.13800000000000001</c:v>
                </c:pt>
                <c:pt idx="1139">
                  <c:v>0.13900000000000001</c:v>
                </c:pt>
                <c:pt idx="1140">
                  <c:v>0.14000000000000001</c:v>
                </c:pt>
                <c:pt idx="1141">
                  <c:v>0.14100000000000001</c:v>
                </c:pt>
                <c:pt idx="1142">
                  <c:v>0.14200000000000004</c:v>
                </c:pt>
                <c:pt idx="1143">
                  <c:v>0.14300000000000004</c:v>
                </c:pt>
                <c:pt idx="1144">
                  <c:v>0.14400000000000004</c:v>
                </c:pt>
                <c:pt idx="1145">
                  <c:v>0.14500000000000021</c:v>
                </c:pt>
                <c:pt idx="1146">
                  <c:v>0.14600000000000021</c:v>
                </c:pt>
                <c:pt idx="1147">
                  <c:v>0.14700000000000021</c:v>
                </c:pt>
                <c:pt idx="1148">
                  <c:v>0.14800000000000021</c:v>
                </c:pt>
                <c:pt idx="1149">
                  <c:v>0.14900000000000024</c:v>
                </c:pt>
                <c:pt idx="1150">
                  <c:v>0.15000000000000024</c:v>
                </c:pt>
                <c:pt idx="1151">
                  <c:v>0.15100000000000036</c:v>
                </c:pt>
                <c:pt idx="1152">
                  <c:v>0.15200000000000036</c:v>
                </c:pt>
                <c:pt idx="1153">
                  <c:v>0.15300000000000036</c:v>
                </c:pt>
                <c:pt idx="1154">
                  <c:v>0.15400000000000036</c:v>
                </c:pt>
                <c:pt idx="1155">
                  <c:v>0.15500000000000039</c:v>
                </c:pt>
                <c:pt idx="1156">
                  <c:v>0.15600000000000039</c:v>
                </c:pt>
                <c:pt idx="1157">
                  <c:v>0.15700000000000039</c:v>
                </c:pt>
                <c:pt idx="1158">
                  <c:v>0.15800000000000039</c:v>
                </c:pt>
                <c:pt idx="1159">
                  <c:v>0.15900000000000039</c:v>
                </c:pt>
                <c:pt idx="1160">
                  <c:v>0.16</c:v>
                </c:pt>
                <c:pt idx="1161">
                  <c:v>0.161</c:v>
                </c:pt>
                <c:pt idx="1162">
                  <c:v>0.16200000000000001</c:v>
                </c:pt>
                <c:pt idx="1163">
                  <c:v>0.16300000000000001</c:v>
                </c:pt>
                <c:pt idx="1164">
                  <c:v>0.16400000000000001</c:v>
                </c:pt>
                <c:pt idx="1165">
                  <c:v>0.16500000000000001</c:v>
                </c:pt>
                <c:pt idx="1166">
                  <c:v>0.16600000000000001</c:v>
                </c:pt>
                <c:pt idx="1167">
                  <c:v>0.16700000000000001</c:v>
                </c:pt>
                <c:pt idx="1168">
                  <c:v>0.16800000000000001</c:v>
                </c:pt>
                <c:pt idx="1169">
                  <c:v>0.16900000000000001</c:v>
                </c:pt>
                <c:pt idx="1170">
                  <c:v>0.17</c:v>
                </c:pt>
                <c:pt idx="1171">
                  <c:v>0.17100000000000001</c:v>
                </c:pt>
                <c:pt idx="1172">
                  <c:v>0.17200000000000001</c:v>
                </c:pt>
                <c:pt idx="1173">
                  <c:v>0.17300000000000001</c:v>
                </c:pt>
                <c:pt idx="1174">
                  <c:v>0.17400000000000004</c:v>
                </c:pt>
                <c:pt idx="1175">
                  <c:v>0.17500000000000004</c:v>
                </c:pt>
                <c:pt idx="1176">
                  <c:v>0.17600000000000021</c:v>
                </c:pt>
                <c:pt idx="1177">
                  <c:v>0.17700000000000021</c:v>
                </c:pt>
                <c:pt idx="1178">
                  <c:v>0.17800000000000021</c:v>
                </c:pt>
                <c:pt idx="1179">
                  <c:v>0.17900000000000021</c:v>
                </c:pt>
                <c:pt idx="1180">
                  <c:v>0.18000000000000024</c:v>
                </c:pt>
                <c:pt idx="1181">
                  <c:v>0.18100000000000024</c:v>
                </c:pt>
                <c:pt idx="1182">
                  <c:v>0.18200000000000024</c:v>
                </c:pt>
                <c:pt idx="1183">
                  <c:v>0.18300000000000036</c:v>
                </c:pt>
                <c:pt idx="1184">
                  <c:v>0.18400000000000036</c:v>
                </c:pt>
                <c:pt idx="1185">
                  <c:v>0.18500000000000036</c:v>
                </c:pt>
                <c:pt idx="1186">
                  <c:v>0.18600000000000039</c:v>
                </c:pt>
                <c:pt idx="1187">
                  <c:v>0.18700000000000039</c:v>
                </c:pt>
                <c:pt idx="1188">
                  <c:v>0.18800000000000039</c:v>
                </c:pt>
                <c:pt idx="1189">
                  <c:v>0.18900000000000039</c:v>
                </c:pt>
                <c:pt idx="1190">
                  <c:v>0.19</c:v>
                </c:pt>
                <c:pt idx="1191">
                  <c:v>0.191</c:v>
                </c:pt>
                <c:pt idx="1192">
                  <c:v>0.192</c:v>
                </c:pt>
                <c:pt idx="1193">
                  <c:v>0.193</c:v>
                </c:pt>
                <c:pt idx="1194">
                  <c:v>0.19400000000000001</c:v>
                </c:pt>
                <c:pt idx="1195">
                  <c:v>0.19500000000000001</c:v>
                </c:pt>
                <c:pt idx="1196">
                  <c:v>0.19600000000000001</c:v>
                </c:pt>
                <c:pt idx="1197">
                  <c:v>0.19700000000000001</c:v>
                </c:pt>
                <c:pt idx="1198">
                  <c:v>0.19800000000000001</c:v>
                </c:pt>
                <c:pt idx="1199">
                  <c:v>0.19900000000000001</c:v>
                </c:pt>
                <c:pt idx="1200">
                  <c:v>0.2</c:v>
                </c:pt>
                <c:pt idx="1201">
                  <c:v>0.20100000000000001</c:v>
                </c:pt>
                <c:pt idx="1202">
                  <c:v>0.20200000000000001</c:v>
                </c:pt>
                <c:pt idx="1203">
                  <c:v>0.20300000000000001</c:v>
                </c:pt>
                <c:pt idx="1204">
                  <c:v>0.20400000000000001</c:v>
                </c:pt>
                <c:pt idx="1205">
                  <c:v>0.20500000000000004</c:v>
                </c:pt>
                <c:pt idx="1206">
                  <c:v>0.20600000000000004</c:v>
                </c:pt>
                <c:pt idx="1207">
                  <c:v>0.20700000000000021</c:v>
                </c:pt>
                <c:pt idx="1208">
                  <c:v>0.20800000000000021</c:v>
                </c:pt>
                <c:pt idx="1209">
                  <c:v>0.20900000000000021</c:v>
                </c:pt>
                <c:pt idx="1210">
                  <c:v>0.21000000000000021</c:v>
                </c:pt>
                <c:pt idx="1211">
                  <c:v>0.21100000000000024</c:v>
                </c:pt>
                <c:pt idx="1212">
                  <c:v>0.21200000000000024</c:v>
                </c:pt>
                <c:pt idx="1213">
                  <c:v>0.21300000000000024</c:v>
                </c:pt>
                <c:pt idx="1214">
                  <c:v>0.21400000000000036</c:v>
                </c:pt>
                <c:pt idx="1215">
                  <c:v>0.21500000000000036</c:v>
                </c:pt>
                <c:pt idx="1216">
                  <c:v>0.21600000000000036</c:v>
                </c:pt>
                <c:pt idx="1217">
                  <c:v>0.21700000000000036</c:v>
                </c:pt>
                <c:pt idx="1218">
                  <c:v>0.21800000000000039</c:v>
                </c:pt>
                <c:pt idx="1219">
                  <c:v>0.21900000000000039</c:v>
                </c:pt>
                <c:pt idx="1220">
                  <c:v>0.22</c:v>
                </c:pt>
                <c:pt idx="1221">
                  <c:v>0.221</c:v>
                </c:pt>
                <c:pt idx="1222">
                  <c:v>0.222</c:v>
                </c:pt>
                <c:pt idx="1223">
                  <c:v>0.223</c:v>
                </c:pt>
                <c:pt idx="1224">
                  <c:v>0.224</c:v>
                </c:pt>
                <c:pt idx="1225">
                  <c:v>0.22500000000000001</c:v>
                </c:pt>
                <c:pt idx="1226">
                  <c:v>0.22600000000000001</c:v>
                </c:pt>
                <c:pt idx="1227">
                  <c:v>0.22700000000000001</c:v>
                </c:pt>
                <c:pt idx="1228">
                  <c:v>0.22800000000000001</c:v>
                </c:pt>
                <c:pt idx="1229">
                  <c:v>0.22900000000000001</c:v>
                </c:pt>
                <c:pt idx="1230">
                  <c:v>0.23</c:v>
                </c:pt>
                <c:pt idx="1231">
                  <c:v>0.23100000000000001</c:v>
                </c:pt>
                <c:pt idx="1232">
                  <c:v>0.23200000000000001</c:v>
                </c:pt>
                <c:pt idx="1233">
                  <c:v>0.23300000000000001</c:v>
                </c:pt>
                <c:pt idx="1234">
                  <c:v>0.23400000000000001</c:v>
                </c:pt>
                <c:pt idx="1235">
                  <c:v>0.23500000000000001</c:v>
                </c:pt>
                <c:pt idx="1236">
                  <c:v>0.23600000000000004</c:v>
                </c:pt>
                <c:pt idx="1237">
                  <c:v>0.23700000000000004</c:v>
                </c:pt>
                <c:pt idx="1238">
                  <c:v>0.23800000000000004</c:v>
                </c:pt>
                <c:pt idx="1239">
                  <c:v>0.23900000000000021</c:v>
                </c:pt>
                <c:pt idx="1240">
                  <c:v>0.24000000000000021</c:v>
                </c:pt>
                <c:pt idx="1241">
                  <c:v>0.24100000000000021</c:v>
                </c:pt>
                <c:pt idx="1242">
                  <c:v>0.24200000000000021</c:v>
                </c:pt>
                <c:pt idx="1243">
                  <c:v>0.24300000000000024</c:v>
                </c:pt>
                <c:pt idx="1244">
                  <c:v>0.24400000000000024</c:v>
                </c:pt>
                <c:pt idx="1245">
                  <c:v>0.24500000000000036</c:v>
                </c:pt>
                <c:pt idx="1246">
                  <c:v>0.24600000000000036</c:v>
                </c:pt>
                <c:pt idx="1247">
                  <c:v>0.24700000000000036</c:v>
                </c:pt>
                <c:pt idx="1248">
                  <c:v>0.24800000000000036</c:v>
                </c:pt>
                <c:pt idx="1249">
                  <c:v>0.24900000000000039</c:v>
                </c:pt>
                <c:pt idx="1250">
                  <c:v>0.25</c:v>
                </c:pt>
                <c:pt idx="1251">
                  <c:v>0.251</c:v>
                </c:pt>
                <c:pt idx="1252">
                  <c:v>0.252</c:v>
                </c:pt>
                <c:pt idx="1253">
                  <c:v>0.253</c:v>
                </c:pt>
                <c:pt idx="1254">
                  <c:v>0.254</c:v>
                </c:pt>
                <c:pt idx="1255">
                  <c:v>0.255</c:v>
                </c:pt>
                <c:pt idx="1256">
                  <c:v>0.25600000000000001</c:v>
                </c:pt>
                <c:pt idx="1257">
                  <c:v>0.25700000000000001</c:v>
                </c:pt>
                <c:pt idx="1258">
                  <c:v>0.25800000000000001</c:v>
                </c:pt>
                <c:pt idx="1259">
                  <c:v>0.25900000000000001</c:v>
                </c:pt>
                <c:pt idx="1260">
                  <c:v>0.26</c:v>
                </c:pt>
                <c:pt idx="1261">
                  <c:v>0.26100000000000001</c:v>
                </c:pt>
                <c:pt idx="1262">
                  <c:v>0.26200000000000001</c:v>
                </c:pt>
                <c:pt idx="1263">
                  <c:v>0.26300000000000001</c:v>
                </c:pt>
                <c:pt idx="1264">
                  <c:v>0.26400000000000001</c:v>
                </c:pt>
                <c:pt idx="1265">
                  <c:v>0.26500000000000001</c:v>
                </c:pt>
                <c:pt idx="1266">
                  <c:v>0.26600000000000001</c:v>
                </c:pt>
                <c:pt idx="1267">
                  <c:v>0.26700000000000002</c:v>
                </c:pt>
                <c:pt idx="1268">
                  <c:v>0.26800000000000002</c:v>
                </c:pt>
                <c:pt idx="1269">
                  <c:v>0.26900000000000002</c:v>
                </c:pt>
                <c:pt idx="1270">
                  <c:v>0.27</c:v>
                </c:pt>
                <c:pt idx="1271">
                  <c:v>0.27100000000000002</c:v>
                </c:pt>
                <c:pt idx="1272">
                  <c:v>0.27200000000000002</c:v>
                </c:pt>
                <c:pt idx="1273">
                  <c:v>0.27300000000000002</c:v>
                </c:pt>
                <c:pt idx="1274">
                  <c:v>0.27400000000000002</c:v>
                </c:pt>
                <c:pt idx="1275">
                  <c:v>0.27500000000000002</c:v>
                </c:pt>
                <c:pt idx="1276">
                  <c:v>0.27600000000000002</c:v>
                </c:pt>
                <c:pt idx="1277">
                  <c:v>0.27700000000000002</c:v>
                </c:pt>
                <c:pt idx="1278">
                  <c:v>0.27800000000000002</c:v>
                </c:pt>
                <c:pt idx="1279">
                  <c:v>0.27900000000000008</c:v>
                </c:pt>
                <c:pt idx="1280">
                  <c:v>0.28000000000000008</c:v>
                </c:pt>
                <c:pt idx="1281">
                  <c:v>0.28100000000000008</c:v>
                </c:pt>
                <c:pt idx="1282">
                  <c:v>0.28200000000000008</c:v>
                </c:pt>
                <c:pt idx="1283">
                  <c:v>0.28300000000000008</c:v>
                </c:pt>
                <c:pt idx="1284">
                  <c:v>0.28400000000000031</c:v>
                </c:pt>
                <c:pt idx="1285">
                  <c:v>0.28500000000000031</c:v>
                </c:pt>
                <c:pt idx="1286">
                  <c:v>0.28600000000000031</c:v>
                </c:pt>
                <c:pt idx="1287">
                  <c:v>0.28700000000000031</c:v>
                </c:pt>
                <c:pt idx="1288">
                  <c:v>0.28800000000000031</c:v>
                </c:pt>
                <c:pt idx="1289">
                  <c:v>0.28900000000000031</c:v>
                </c:pt>
                <c:pt idx="1290">
                  <c:v>0.29000000000000031</c:v>
                </c:pt>
                <c:pt idx="1291">
                  <c:v>0.29100000000000031</c:v>
                </c:pt>
                <c:pt idx="1292">
                  <c:v>0.29200000000000031</c:v>
                </c:pt>
                <c:pt idx="1293">
                  <c:v>0.29300000000000032</c:v>
                </c:pt>
                <c:pt idx="1294">
                  <c:v>0.29400000000000032</c:v>
                </c:pt>
                <c:pt idx="1295">
                  <c:v>0.29500000000000032</c:v>
                </c:pt>
                <c:pt idx="1296">
                  <c:v>0.29600000000000032</c:v>
                </c:pt>
                <c:pt idx="1297">
                  <c:v>0.29700000000000032</c:v>
                </c:pt>
                <c:pt idx="1298">
                  <c:v>0.29800000000000032</c:v>
                </c:pt>
                <c:pt idx="1299">
                  <c:v>0.29900000000000032</c:v>
                </c:pt>
                <c:pt idx="1300">
                  <c:v>0.30000000000000032</c:v>
                </c:pt>
                <c:pt idx="1301">
                  <c:v>0.30100000000000032</c:v>
                </c:pt>
                <c:pt idx="1302">
                  <c:v>0.30200000000000032</c:v>
                </c:pt>
                <c:pt idx="1303">
                  <c:v>0.30300000000000032</c:v>
                </c:pt>
                <c:pt idx="1304">
                  <c:v>0.30400000000000038</c:v>
                </c:pt>
                <c:pt idx="1305">
                  <c:v>0.30500000000000038</c:v>
                </c:pt>
                <c:pt idx="1306">
                  <c:v>0.30600000000000038</c:v>
                </c:pt>
                <c:pt idx="1307">
                  <c:v>0.30700000000000038</c:v>
                </c:pt>
                <c:pt idx="1308">
                  <c:v>0.30800000000000038</c:v>
                </c:pt>
                <c:pt idx="1309">
                  <c:v>0.30900000000000072</c:v>
                </c:pt>
                <c:pt idx="1310">
                  <c:v>0.31000000000000072</c:v>
                </c:pt>
                <c:pt idx="1311">
                  <c:v>0.31100000000000072</c:v>
                </c:pt>
                <c:pt idx="1312">
                  <c:v>0.31200000000000072</c:v>
                </c:pt>
                <c:pt idx="1313">
                  <c:v>0.31300000000000072</c:v>
                </c:pt>
                <c:pt idx="1314">
                  <c:v>0.31400000000000072</c:v>
                </c:pt>
                <c:pt idx="1315">
                  <c:v>0.31500000000000072</c:v>
                </c:pt>
                <c:pt idx="1316">
                  <c:v>0.31600000000000078</c:v>
                </c:pt>
                <c:pt idx="1317">
                  <c:v>0.31700000000000084</c:v>
                </c:pt>
                <c:pt idx="1318">
                  <c:v>0.31800000000000084</c:v>
                </c:pt>
                <c:pt idx="1319">
                  <c:v>0.31900000000000084</c:v>
                </c:pt>
                <c:pt idx="1320">
                  <c:v>0.32000000000000084</c:v>
                </c:pt>
                <c:pt idx="1321">
                  <c:v>0.32100000000000084</c:v>
                </c:pt>
                <c:pt idx="1322">
                  <c:v>0.32200000000000084</c:v>
                </c:pt>
                <c:pt idx="1323">
                  <c:v>0.32300000000000084</c:v>
                </c:pt>
                <c:pt idx="1324">
                  <c:v>0.32400000000000084</c:v>
                </c:pt>
                <c:pt idx="1325">
                  <c:v>0.32500000000000084</c:v>
                </c:pt>
                <c:pt idx="1326">
                  <c:v>0.32600000000000084</c:v>
                </c:pt>
                <c:pt idx="1327">
                  <c:v>0.32700000000000085</c:v>
                </c:pt>
                <c:pt idx="1328">
                  <c:v>0.32800000000000085</c:v>
                </c:pt>
                <c:pt idx="1329">
                  <c:v>0.32900000000000096</c:v>
                </c:pt>
                <c:pt idx="1330">
                  <c:v>0.33000000000000096</c:v>
                </c:pt>
                <c:pt idx="1331">
                  <c:v>0.33100000000000096</c:v>
                </c:pt>
                <c:pt idx="1332">
                  <c:v>0.33200000000000096</c:v>
                </c:pt>
                <c:pt idx="1333">
                  <c:v>0.33300000000000096</c:v>
                </c:pt>
                <c:pt idx="1334">
                  <c:v>0.33400000000000096</c:v>
                </c:pt>
                <c:pt idx="1335">
                  <c:v>0.33500000000000096</c:v>
                </c:pt>
                <c:pt idx="1336">
                  <c:v>0.33600000000000096</c:v>
                </c:pt>
                <c:pt idx="1337">
                  <c:v>0.33700000000000097</c:v>
                </c:pt>
                <c:pt idx="1338">
                  <c:v>0.33800000000000097</c:v>
                </c:pt>
                <c:pt idx="1339">
                  <c:v>0.33900000000000097</c:v>
                </c:pt>
                <c:pt idx="1340">
                  <c:v>0.34</c:v>
                </c:pt>
                <c:pt idx="1341">
                  <c:v>0.34100000000000008</c:v>
                </c:pt>
                <c:pt idx="1342">
                  <c:v>0.34200000000000008</c:v>
                </c:pt>
                <c:pt idx="1343">
                  <c:v>0.34300000000000008</c:v>
                </c:pt>
                <c:pt idx="1344">
                  <c:v>0.34400000000000008</c:v>
                </c:pt>
                <c:pt idx="1345">
                  <c:v>0.34500000000000008</c:v>
                </c:pt>
                <c:pt idx="1346">
                  <c:v>0.34600000000000031</c:v>
                </c:pt>
                <c:pt idx="1347">
                  <c:v>0.34700000000000031</c:v>
                </c:pt>
                <c:pt idx="1348">
                  <c:v>0.34800000000000031</c:v>
                </c:pt>
                <c:pt idx="1349">
                  <c:v>0.34900000000000031</c:v>
                </c:pt>
                <c:pt idx="1350">
                  <c:v>0.35000000000000031</c:v>
                </c:pt>
                <c:pt idx="1351">
                  <c:v>0.35100000000000031</c:v>
                </c:pt>
                <c:pt idx="1352">
                  <c:v>0.35200000000000031</c:v>
                </c:pt>
                <c:pt idx="1353">
                  <c:v>0.35300000000000031</c:v>
                </c:pt>
                <c:pt idx="1354">
                  <c:v>0.35400000000000031</c:v>
                </c:pt>
                <c:pt idx="1355">
                  <c:v>0.35500000000000032</c:v>
                </c:pt>
                <c:pt idx="1356">
                  <c:v>0.35600000000000032</c:v>
                </c:pt>
                <c:pt idx="1357">
                  <c:v>0.35700000000000032</c:v>
                </c:pt>
                <c:pt idx="1358">
                  <c:v>0.35800000000000032</c:v>
                </c:pt>
                <c:pt idx="1359">
                  <c:v>0.35900000000000032</c:v>
                </c:pt>
                <c:pt idx="1360">
                  <c:v>0.36000000000000032</c:v>
                </c:pt>
                <c:pt idx="1361">
                  <c:v>0.36100000000000032</c:v>
                </c:pt>
                <c:pt idx="1362">
                  <c:v>0.36200000000000032</c:v>
                </c:pt>
                <c:pt idx="1363">
                  <c:v>0.36300000000000032</c:v>
                </c:pt>
                <c:pt idx="1364">
                  <c:v>0.36400000000000032</c:v>
                </c:pt>
                <c:pt idx="1365">
                  <c:v>0.36500000000000032</c:v>
                </c:pt>
                <c:pt idx="1366">
                  <c:v>0.36600000000000038</c:v>
                </c:pt>
                <c:pt idx="1367">
                  <c:v>0.36700000000000038</c:v>
                </c:pt>
                <c:pt idx="1368">
                  <c:v>0.36800000000000038</c:v>
                </c:pt>
                <c:pt idx="1369">
                  <c:v>0.36900000000000038</c:v>
                </c:pt>
                <c:pt idx="1370">
                  <c:v>0.37000000000000038</c:v>
                </c:pt>
                <c:pt idx="1371">
                  <c:v>0.37100000000000072</c:v>
                </c:pt>
                <c:pt idx="1372">
                  <c:v>0.37200000000000072</c:v>
                </c:pt>
                <c:pt idx="1373">
                  <c:v>0.37300000000000072</c:v>
                </c:pt>
                <c:pt idx="1374">
                  <c:v>0.37400000000000072</c:v>
                </c:pt>
                <c:pt idx="1375">
                  <c:v>0.37500000000000072</c:v>
                </c:pt>
                <c:pt idx="1376">
                  <c:v>0.37600000000000072</c:v>
                </c:pt>
                <c:pt idx="1377">
                  <c:v>0.37700000000000072</c:v>
                </c:pt>
                <c:pt idx="1378">
                  <c:v>0.37800000000000072</c:v>
                </c:pt>
                <c:pt idx="1379">
                  <c:v>0.37900000000000084</c:v>
                </c:pt>
                <c:pt idx="1380">
                  <c:v>0.38000000000000084</c:v>
                </c:pt>
                <c:pt idx="1381">
                  <c:v>0.38100000000000084</c:v>
                </c:pt>
                <c:pt idx="1382">
                  <c:v>0.38200000000000084</c:v>
                </c:pt>
                <c:pt idx="1383">
                  <c:v>0.38300000000000084</c:v>
                </c:pt>
                <c:pt idx="1384">
                  <c:v>0.38400000000000084</c:v>
                </c:pt>
                <c:pt idx="1385">
                  <c:v>0.38500000000000084</c:v>
                </c:pt>
                <c:pt idx="1386">
                  <c:v>0.38600000000000084</c:v>
                </c:pt>
                <c:pt idx="1387">
                  <c:v>0.38700000000000084</c:v>
                </c:pt>
                <c:pt idx="1388">
                  <c:v>0.38800000000000084</c:v>
                </c:pt>
                <c:pt idx="1389">
                  <c:v>0.38900000000000085</c:v>
                </c:pt>
                <c:pt idx="1390">
                  <c:v>0.39000000000000085</c:v>
                </c:pt>
                <c:pt idx="1391">
                  <c:v>0.3910000000000009</c:v>
                </c:pt>
                <c:pt idx="1392">
                  <c:v>0.39200000000000096</c:v>
                </c:pt>
                <c:pt idx="1393">
                  <c:v>0.39300000000000096</c:v>
                </c:pt>
                <c:pt idx="1394">
                  <c:v>0.39400000000000096</c:v>
                </c:pt>
                <c:pt idx="1395">
                  <c:v>0.39500000000000096</c:v>
                </c:pt>
                <c:pt idx="1396">
                  <c:v>0.39600000000000096</c:v>
                </c:pt>
                <c:pt idx="1397">
                  <c:v>0.39700000000000096</c:v>
                </c:pt>
                <c:pt idx="1398">
                  <c:v>0.39800000000000096</c:v>
                </c:pt>
                <c:pt idx="1399">
                  <c:v>0.39900000000000097</c:v>
                </c:pt>
                <c:pt idx="1400">
                  <c:v>0.4</c:v>
                </c:pt>
                <c:pt idx="1401">
                  <c:v>0.40100000000000002</c:v>
                </c:pt>
                <c:pt idx="1402">
                  <c:v>0.40200000000000002</c:v>
                </c:pt>
                <c:pt idx="1403">
                  <c:v>0.40300000000000002</c:v>
                </c:pt>
                <c:pt idx="1404">
                  <c:v>0.40400000000000008</c:v>
                </c:pt>
                <c:pt idx="1405">
                  <c:v>0.40500000000000008</c:v>
                </c:pt>
                <c:pt idx="1406">
                  <c:v>0.40600000000000008</c:v>
                </c:pt>
                <c:pt idx="1407">
                  <c:v>0.40700000000000008</c:v>
                </c:pt>
                <c:pt idx="1408">
                  <c:v>0.40800000000000008</c:v>
                </c:pt>
                <c:pt idx="1409">
                  <c:v>0.40899990000000008</c:v>
                </c:pt>
                <c:pt idx="1410">
                  <c:v>0.41000000000000031</c:v>
                </c:pt>
                <c:pt idx="1411">
                  <c:v>0.41100000000000031</c:v>
                </c:pt>
                <c:pt idx="1412">
                  <c:v>0.41200000000000031</c:v>
                </c:pt>
                <c:pt idx="1413">
                  <c:v>0.41300000000000031</c:v>
                </c:pt>
                <c:pt idx="1414">
                  <c:v>0.41400000000000031</c:v>
                </c:pt>
                <c:pt idx="1415">
                  <c:v>0.41500000000000031</c:v>
                </c:pt>
                <c:pt idx="1416">
                  <c:v>0.41600000000000031</c:v>
                </c:pt>
                <c:pt idx="1417">
                  <c:v>0.41700000000000031</c:v>
                </c:pt>
                <c:pt idx="1418">
                  <c:v>0.41800000000000032</c:v>
                </c:pt>
                <c:pt idx="1419">
                  <c:v>0.41900000000000032</c:v>
                </c:pt>
                <c:pt idx="1420">
                  <c:v>0.42000000000000032</c:v>
                </c:pt>
                <c:pt idx="1421">
                  <c:v>0.42100000000000032</c:v>
                </c:pt>
                <c:pt idx="1422">
                  <c:v>0.42200000000000032</c:v>
                </c:pt>
                <c:pt idx="1423">
                  <c:v>0.42300000000000032</c:v>
                </c:pt>
                <c:pt idx="1424">
                  <c:v>0.42400000000000032</c:v>
                </c:pt>
                <c:pt idx="1425">
                  <c:v>0.42500000000000032</c:v>
                </c:pt>
                <c:pt idx="1426">
                  <c:v>0.42600000000000032</c:v>
                </c:pt>
                <c:pt idx="1427">
                  <c:v>0.42700000000000032</c:v>
                </c:pt>
                <c:pt idx="1428">
                  <c:v>0.42800000000000032</c:v>
                </c:pt>
                <c:pt idx="1429">
                  <c:v>0.42900000000000038</c:v>
                </c:pt>
                <c:pt idx="1430">
                  <c:v>0.43000000000000038</c:v>
                </c:pt>
                <c:pt idx="1431">
                  <c:v>0.43100000000000038</c:v>
                </c:pt>
                <c:pt idx="1432">
                  <c:v>0.43200000000000038</c:v>
                </c:pt>
                <c:pt idx="1433">
                  <c:v>0.43300000000000038</c:v>
                </c:pt>
                <c:pt idx="1434">
                  <c:v>0.43400000000000072</c:v>
                </c:pt>
                <c:pt idx="1435">
                  <c:v>0.43500000000000072</c:v>
                </c:pt>
                <c:pt idx="1436">
                  <c:v>0.43600000000000072</c:v>
                </c:pt>
                <c:pt idx="1437">
                  <c:v>0.43700000000000072</c:v>
                </c:pt>
                <c:pt idx="1438">
                  <c:v>0.43800000000000072</c:v>
                </c:pt>
                <c:pt idx="1439">
                  <c:v>0.43900000000000072</c:v>
                </c:pt>
                <c:pt idx="1440">
                  <c:v>0.44</c:v>
                </c:pt>
                <c:pt idx="1441">
                  <c:v>0.441</c:v>
                </c:pt>
                <c:pt idx="1442">
                  <c:v>0.442</c:v>
                </c:pt>
                <c:pt idx="1443">
                  <c:v>0.443</c:v>
                </c:pt>
                <c:pt idx="1444">
                  <c:v>0.44400000000000001</c:v>
                </c:pt>
                <c:pt idx="1445">
                  <c:v>0.44500000000000001</c:v>
                </c:pt>
                <c:pt idx="1446">
                  <c:v>0.44600000000000001</c:v>
                </c:pt>
                <c:pt idx="1447">
                  <c:v>0.44700000000000001</c:v>
                </c:pt>
                <c:pt idx="1448">
                  <c:v>0.44800000000000001</c:v>
                </c:pt>
                <c:pt idx="1449">
                  <c:v>0.44900000000000001</c:v>
                </c:pt>
                <c:pt idx="1450">
                  <c:v>0.45</c:v>
                </c:pt>
                <c:pt idx="1451">
                  <c:v>0.45100000000000001</c:v>
                </c:pt>
                <c:pt idx="1452">
                  <c:v>0.45200000000000001</c:v>
                </c:pt>
                <c:pt idx="1453">
                  <c:v>0.45299990000000001</c:v>
                </c:pt>
                <c:pt idx="1454">
                  <c:v>0.45400000000000001</c:v>
                </c:pt>
                <c:pt idx="1455">
                  <c:v>0.45500000000000002</c:v>
                </c:pt>
                <c:pt idx="1456">
                  <c:v>0.45600000000000002</c:v>
                </c:pt>
                <c:pt idx="1457">
                  <c:v>0.45700000000000002</c:v>
                </c:pt>
                <c:pt idx="1458">
                  <c:v>0.45800000000000002</c:v>
                </c:pt>
                <c:pt idx="1459">
                  <c:v>0.45900000000000002</c:v>
                </c:pt>
                <c:pt idx="1460">
                  <c:v>0.45999990000000002</c:v>
                </c:pt>
                <c:pt idx="1461">
                  <c:v>0.46100000000000002</c:v>
                </c:pt>
                <c:pt idx="1462">
                  <c:v>0.46200000000000002</c:v>
                </c:pt>
                <c:pt idx="1463">
                  <c:v>0.46300000000000002</c:v>
                </c:pt>
                <c:pt idx="1464">
                  <c:v>0.46400000000000002</c:v>
                </c:pt>
                <c:pt idx="1465">
                  <c:v>0.46500000000000002</c:v>
                </c:pt>
                <c:pt idx="1466">
                  <c:v>0.46600000000000008</c:v>
                </c:pt>
                <c:pt idx="1467">
                  <c:v>0.46700000000000008</c:v>
                </c:pt>
                <c:pt idx="1468">
                  <c:v>0.46800000000000008</c:v>
                </c:pt>
                <c:pt idx="1469">
                  <c:v>0.46900000000000008</c:v>
                </c:pt>
                <c:pt idx="1470">
                  <c:v>0.47000000000000008</c:v>
                </c:pt>
                <c:pt idx="1471">
                  <c:v>0.47100000000000031</c:v>
                </c:pt>
                <c:pt idx="1472">
                  <c:v>0.47200000000000031</c:v>
                </c:pt>
                <c:pt idx="1473">
                  <c:v>0.47300000000000031</c:v>
                </c:pt>
                <c:pt idx="1474">
                  <c:v>0.47400000000000031</c:v>
                </c:pt>
                <c:pt idx="1475">
                  <c:v>0.47500000000000031</c:v>
                </c:pt>
                <c:pt idx="1476">
                  <c:v>0.47600000000000031</c:v>
                </c:pt>
                <c:pt idx="1477">
                  <c:v>0.47700000000000031</c:v>
                </c:pt>
                <c:pt idx="1478">
                  <c:v>0.47800000000000031</c:v>
                </c:pt>
                <c:pt idx="1479">
                  <c:v>0.47900000000000031</c:v>
                </c:pt>
                <c:pt idx="1480">
                  <c:v>0.48000000000000032</c:v>
                </c:pt>
                <c:pt idx="1481">
                  <c:v>0.48100000000000032</c:v>
                </c:pt>
                <c:pt idx="1482">
                  <c:v>0.48200000000000032</c:v>
                </c:pt>
                <c:pt idx="1483">
                  <c:v>0.48300000000000032</c:v>
                </c:pt>
                <c:pt idx="1484">
                  <c:v>0.48400000000000032</c:v>
                </c:pt>
                <c:pt idx="1485">
                  <c:v>0.48500000000000032</c:v>
                </c:pt>
                <c:pt idx="1486">
                  <c:v>0.48600000000000032</c:v>
                </c:pt>
                <c:pt idx="1487">
                  <c:v>0.48700000000000032</c:v>
                </c:pt>
                <c:pt idx="1488">
                  <c:v>0.48800000000000032</c:v>
                </c:pt>
                <c:pt idx="1489">
                  <c:v>0.48900000000000032</c:v>
                </c:pt>
                <c:pt idx="1490">
                  <c:v>0.48999990000000032</c:v>
                </c:pt>
                <c:pt idx="1491">
                  <c:v>0.49100000000000038</c:v>
                </c:pt>
                <c:pt idx="1492">
                  <c:v>0.49200000000000038</c:v>
                </c:pt>
                <c:pt idx="1493">
                  <c:v>0.49300000000000038</c:v>
                </c:pt>
                <c:pt idx="1494">
                  <c:v>0.49400000000000038</c:v>
                </c:pt>
                <c:pt idx="1495">
                  <c:v>0.49500000000000038</c:v>
                </c:pt>
                <c:pt idx="1496">
                  <c:v>0.49600000000000072</c:v>
                </c:pt>
                <c:pt idx="1497">
                  <c:v>0.49699990000000038</c:v>
                </c:pt>
                <c:pt idx="1498">
                  <c:v>0.49800000000000072</c:v>
                </c:pt>
                <c:pt idx="1499">
                  <c:v>0.49900000000000072</c:v>
                </c:pt>
                <c:pt idx="1500">
                  <c:v>0.5</c:v>
                </c:pt>
                <c:pt idx="1501">
                  <c:v>0.501</c:v>
                </c:pt>
                <c:pt idx="1502">
                  <c:v>0.502</c:v>
                </c:pt>
                <c:pt idx="1503">
                  <c:v>0.503</c:v>
                </c:pt>
                <c:pt idx="1504">
                  <c:v>0.50399989999999995</c:v>
                </c:pt>
                <c:pt idx="1505">
                  <c:v>0.50499989999999995</c:v>
                </c:pt>
                <c:pt idx="1506">
                  <c:v>0.50600000000000001</c:v>
                </c:pt>
                <c:pt idx="1507">
                  <c:v>0.50700000000000001</c:v>
                </c:pt>
                <c:pt idx="1508">
                  <c:v>0.50800000000000001</c:v>
                </c:pt>
                <c:pt idx="1509">
                  <c:v>0.50899989999999995</c:v>
                </c:pt>
                <c:pt idx="1510">
                  <c:v>0.51</c:v>
                </c:pt>
                <c:pt idx="1511">
                  <c:v>0.51100000000000001</c:v>
                </c:pt>
                <c:pt idx="1512">
                  <c:v>0.51200000000000001</c:v>
                </c:pt>
                <c:pt idx="1513">
                  <c:v>0.51300000000000001</c:v>
                </c:pt>
                <c:pt idx="1514">
                  <c:v>0.51399989999999995</c:v>
                </c:pt>
                <c:pt idx="1515">
                  <c:v>0.51500000000000001</c:v>
                </c:pt>
                <c:pt idx="1516">
                  <c:v>0.51600000000000001</c:v>
                </c:pt>
                <c:pt idx="1517">
                  <c:v>0.51700000000000002</c:v>
                </c:pt>
                <c:pt idx="1518">
                  <c:v>0.51799990000000062</c:v>
                </c:pt>
                <c:pt idx="1519">
                  <c:v>0.51899990000000062</c:v>
                </c:pt>
                <c:pt idx="1520">
                  <c:v>0.52</c:v>
                </c:pt>
                <c:pt idx="1521">
                  <c:v>0.52100000000000002</c:v>
                </c:pt>
                <c:pt idx="1522">
                  <c:v>0.52200000000000002</c:v>
                </c:pt>
                <c:pt idx="1523">
                  <c:v>0.52299990000000063</c:v>
                </c:pt>
                <c:pt idx="1524">
                  <c:v>0.52400000000000002</c:v>
                </c:pt>
                <c:pt idx="1525">
                  <c:v>0.52500000000000002</c:v>
                </c:pt>
                <c:pt idx="1526">
                  <c:v>0.52600000000000002</c:v>
                </c:pt>
                <c:pt idx="1527">
                  <c:v>0.52700000000000002</c:v>
                </c:pt>
                <c:pt idx="1528">
                  <c:v>0.52799990000000063</c:v>
                </c:pt>
                <c:pt idx="1529">
                  <c:v>0.52900000000000003</c:v>
                </c:pt>
                <c:pt idx="1530">
                  <c:v>0.53</c:v>
                </c:pt>
                <c:pt idx="1531">
                  <c:v>0.53100000000000003</c:v>
                </c:pt>
                <c:pt idx="1532">
                  <c:v>0.53199990000000064</c:v>
                </c:pt>
                <c:pt idx="1533">
                  <c:v>0.53299990000000064</c:v>
                </c:pt>
                <c:pt idx="1534">
                  <c:v>0.53400000000000003</c:v>
                </c:pt>
                <c:pt idx="1535">
                  <c:v>0.53500000000000003</c:v>
                </c:pt>
                <c:pt idx="1536">
                  <c:v>0.53600000000000003</c:v>
                </c:pt>
                <c:pt idx="1537">
                  <c:v>0.53699990000000064</c:v>
                </c:pt>
                <c:pt idx="1538">
                  <c:v>0.53800000000000003</c:v>
                </c:pt>
                <c:pt idx="1539">
                  <c:v>0.53900000000000003</c:v>
                </c:pt>
                <c:pt idx="1540">
                  <c:v>0.54</c:v>
                </c:pt>
                <c:pt idx="1541">
                  <c:v>0.54099990000000064</c:v>
                </c:pt>
                <c:pt idx="1542">
                  <c:v>0.54199990000000065</c:v>
                </c:pt>
                <c:pt idx="1543">
                  <c:v>0.54300000000000004</c:v>
                </c:pt>
                <c:pt idx="1544">
                  <c:v>0.54400000000000004</c:v>
                </c:pt>
                <c:pt idx="1545">
                  <c:v>0.54500000000000004</c:v>
                </c:pt>
                <c:pt idx="1546">
                  <c:v>0.54599990000000065</c:v>
                </c:pt>
                <c:pt idx="1547">
                  <c:v>0.54699990000000065</c:v>
                </c:pt>
                <c:pt idx="1548">
                  <c:v>0.54800000000000004</c:v>
                </c:pt>
                <c:pt idx="1549">
                  <c:v>0.54900000000000004</c:v>
                </c:pt>
                <c:pt idx="1550">
                  <c:v>0.55000000000000004</c:v>
                </c:pt>
                <c:pt idx="1551">
                  <c:v>0.55099990000000065</c:v>
                </c:pt>
                <c:pt idx="1552">
                  <c:v>0.55200000000000005</c:v>
                </c:pt>
                <c:pt idx="1553">
                  <c:v>0.55300000000000005</c:v>
                </c:pt>
                <c:pt idx="1554">
                  <c:v>0.55400000000000005</c:v>
                </c:pt>
                <c:pt idx="1555">
                  <c:v>0.55499990000000143</c:v>
                </c:pt>
                <c:pt idx="1556">
                  <c:v>0.55599990000000143</c:v>
                </c:pt>
                <c:pt idx="1557">
                  <c:v>0.55700000000000005</c:v>
                </c:pt>
                <c:pt idx="1558">
                  <c:v>0.55800000000000005</c:v>
                </c:pt>
                <c:pt idx="1559">
                  <c:v>0.55900000000000005</c:v>
                </c:pt>
                <c:pt idx="1560">
                  <c:v>0.55999990000000144</c:v>
                </c:pt>
                <c:pt idx="1561">
                  <c:v>0.56100000000000005</c:v>
                </c:pt>
                <c:pt idx="1562">
                  <c:v>0.56200000000000061</c:v>
                </c:pt>
                <c:pt idx="1563">
                  <c:v>0.56299999999999994</c:v>
                </c:pt>
                <c:pt idx="1564">
                  <c:v>0.56399999999999995</c:v>
                </c:pt>
                <c:pt idx="1565">
                  <c:v>0.56499990000000144</c:v>
                </c:pt>
                <c:pt idx="1566">
                  <c:v>0.56599999999999995</c:v>
                </c:pt>
                <c:pt idx="1567">
                  <c:v>0.56699999999999995</c:v>
                </c:pt>
                <c:pt idx="1568">
                  <c:v>0.56799999999999995</c:v>
                </c:pt>
                <c:pt idx="1569">
                  <c:v>0.56899990000000156</c:v>
                </c:pt>
                <c:pt idx="1570">
                  <c:v>0.56999990000000156</c:v>
                </c:pt>
                <c:pt idx="1571">
                  <c:v>0.57099999999999995</c:v>
                </c:pt>
                <c:pt idx="1572">
                  <c:v>0.57199999999999995</c:v>
                </c:pt>
                <c:pt idx="1573">
                  <c:v>0.57299999999999995</c:v>
                </c:pt>
                <c:pt idx="1574">
                  <c:v>0.57399990000000156</c:v>
                </c:pt>
                <c:pt idx="1575">
                  <c:v>0.57500000000000062</c:v>
                </c:pt>
                <c:pt idx="1576">
                  <c:v>0.57600000000000062</c:v>
                </c:pt>
                <c:pt idx="1577">
                  <c:v>0.57700000000000062</c:v>
                </c:pt>
                <c:pt idx="1578">
                  <c:v>0.57799990000000157</c:v>
                </c:pt>
                <c:pt idx="1579">
                  <c:v>0.57899990000000168</c:v>
                </c:pt>
                <c:pt idx="1580">
                  <c:v>0.58000000000000007</c:v>
                </c:pt>
                <c:pt idx="1581">
                  <c:v>0.58099999999999996</c:v>
                </c:pt>
                <c:pt idx="1582">
                  <c:v>0.58199999999999996</c:v>
                </c:pt>
                <c:pt idx="1583">
                  <c:v>0.58299990000000002</c:v>
                </c:pt>
                <c:pt idx="1584">
                  <c:v>0.58399990000000002</c:v>
                </c:pt>
                <c:pt idx="1585">
                  <c:v>0.58499999999999996</c:v>
                </c:pt>
                <c:pt idx="1586">
                  <c:v>0.58599999999999997</c:v>
                </c:pt>
                <c:pt idx="1587">
                  <c:v>0.58699999999999997</c:v>
                </c:pt>
                <c:pt idx="1588">
                  <c:v>0.58799990000000002</c:v>
                </c:pt>
                <c:pt idx="1589">
                  <c:v>0.58899999999999997</c:v>
                </c:pt>
                <c:pt idx="1590">
                  <c:v>0.59</c:v>
                </c:pt>
                <c:pt idx="1591">
                  <c:v>0.59099999999999997</c:v>
                </c:pt>
                <c:pt idx="1592">
                  <c:v>0.59199990000000002</c:v>
                </c:pt>
                <c:pt idx="1593">
                  <c:v>0.59299990000000002</c:v>
                </c:pt>
                <c:pt idx="1594">
                  <c:v>0.59399999999999997</c:v>
                </c:pt>
                <c:pt idx="1595">
                  <c:v>0.59499999999999997</c:v>
                </c:pt>
                <c:pt idx="1596">
                  <c:v>0.59599999999999997</c:v>
                </c:pt>
                <c:pt idx="1597">
                  <c:v>0.59699990000000003</c:v>
                </c:pt>
                <c:pt idx="1598">
                  <c:v>0.59799990000000003</c:v>
                </c:pt>
                <c:pt idx="1599">
                  <c:v>0.59899999999999998</c:v>
                </c:pt>
                <c:pt idx="1600">
                  <c:v>0.60000000000000064</c:v>
                </c:pt>
                <c:pt idx="1601">
                  <c:v>0.60100000000000064</c:v>
                </c:pt>
                <c:pt idx="1602">
                  <c:v>0.60199990000000192</c:v>
                </c:pt>
                <c:pt idx="1603">
                  <c:v>0.60300000000000065</c:v>
                </c:pt>
                <c:pt idx="1604">
                  <c:v>0.60400000000000065</c:v>
                </c:pt>
                <c:pt idx="1605">
                  <c:v>0.60500000000000065</c:v>
                </c:pt>
                <c:pt idx="1606">
                  <c:v>0.60599990000000192</c:v>
                </c:pt>
                <c:pt idx="1607">
                  <c:v>0.60699990000000192</c:v>
                </c:pt>
                <c:pt idx="1608">
                  <c:v>0.60800000000000065</c:v>
                </c:pt>
                <c:pt idx="1609">
                  <c:v>0.60900000000000065</c:v>
                </c:pt>
                <c:pt idx="1610">
                  <c:v>0.61000000000000065</c:v>
                </c:pt>
                <c:pt idx="1611">
                  <c:v>0.61099990000000193</c:v>
                </c:pt>
                <c:pt idx="1612">
                  <c:v>0.61200000000000065</c:v>
                </c:pt>
                <c:pt idx="1613">
                  <c:v>0.61300000000000143</c:v>
                </c:pt>
                <c:pt idx="1614">
                  <c:v>0.61400000000000143</c:v>
                </c:pt>
                <c:pt idx="1615">
                  <c:v>0.61499990000000193</c:v>
                </c:pt>
                <c:pt idx="1616">
                  <c:v>0.61599990000000193</c:v>
                </c:pt>
                <c:pt idx="1617">
                  <c:v>0.61700000000000144</c:v>
                </c:pt>
                <c:pt idx="1618">
                  <c:v>0.61800000000000144</c:v>
                </c:pt>
                <c:pt idx="1619">
                  <c:v>0.61900000000000144</c:v>
                </c:pt>
                <c:pt idx="1620">
                  <c:v>0.61999990000000194</c:v>
                </c:pt>
                <c:pt idx="1621">
                  <c:v>0.62099990000000194</c:v>
                </c:pt>
                <c:pt idx="1622">
                  <c:v>0.62200000000000144</c:v>
                </c:pt>
                <c:pt idx="1623">
                  <c:v>0.62300000000000144</c:v>
                </c:pt>
                <c:pt idx="1624">
                  <c:v>0.62400000000000144</c:v>
                </c:pt>
                <c:pt idx="1625">
                  <c:v>0.62499990000000194</c:v>
                </c:pt>
                <c:pt idx="1626">
                  <c:v>0.62600000000000156</c:v>
                </c:pt>
                <c:pt idx="1627">
                  <c:v>0.62700000000000156</c:v>
                </c:pt>
                <c:pt idx="1628">
                  <c:v>0.62800000000000156</c:v>
                </c:pt>
                <c:pt idx="1629">
                  <c:v>0.62899990000000205</c:v>
                </c:pt>
                <c:pt idx="1630">
                  <c:v>0.62999990000000206</c:v>
                </c:pt>
                <c:pt idx="1631">
                  <c:v>0.63100000000000156</c:v>
                </c:pt>
                <c:pt idx="1632">
                  <c:v>0.63200000000000156</c:v>
                </c:pt>
                <c:pt idx="1633">
                  <c:v>0.63300000000000156</c:v>
                </c:pt>
                <c:pt idx="1634">
                  <c:v>0.63399990000000206</c:v>
                </c:pt>
                <c:pt idx="1635">
                  <c:v>0.63499990000000206</c:v>
                </c:pt>
                <c:pt idx="1636">
                  <c:v>0.63600000000000156</c:v>
                </c:pt>
                <c:pt idx="1637">
                  <c:v>0.63700000000000156</c:v>
                </c:pt>
                <c:pt idx="1638">
                  <c:v>0.63800000000000157</c:v>
                </c:pt>
                <c:pt idx="1639">
                  <c:v>0.63899990000000206</c:v>
                </c:pt>
                <c:pt idx="1640">
                  <c:v>0.64000000000000168</c:v>
                </c:pt>
                <c:pt idx="1641">
                  <c:v>0.64100000000000168</c:v>
                </c:pt>
                <c:pt idx="1642">
                  <c:v>0.64200000000000168</c:v>
                </c:pt>
                <c:pt idx="1643">
                  <c:v>0.64299990000000218</c:v>
                </c:pt>
                <c:pt idx="1644">
                  <c:v>0.64399990000000218</c:v>
                </c:pt>
                <c:pt idx="1645">
                  <c:v>0.64500000000000168</c:v>
                </c:pt>
                <c:pt idx="1646">
                  <c:v>0.64600000000000168</c:v>
                </c:pt>
                <c:pt idx="1647">
                  <c:v>0.64700000000000168</c:v>
                </c:pt>
                <c:pt idx="1648">
                  <c:v>0.64799990000000218</c:v>
                </c:pt>
                <c:pt idx="1649">
                  <c:v>0.64899990000000218</c:v>
                </c:pt>
                <c:pt idx="1650">
                  <c:v>0.6500000000000018</c:v>
                </c:pt>
                <c:pt idx="1651">
                  <c:v>0.65100000000000191</c:v>
                </c:pt>
                <c:pt idx="1652">
                  <c:v>0.65200000000000191</c:v>
                </c:pt>
                <c:pt idx="1653">
                  <c:v>0.65299990000000219</c:v>
                </c:pt>
                <c:pt idx="1654">
                  <c:v>0.65400000000000191</c:v>
                </c:pt>
                <c:pt idx="1655">
                  <c:v>0.65500000000000191</c:v>
                </c:pt>
                <c:pt idx="1656">
                  <c:v>0.65600000000000191</c:v>
                </c:pt>
                <c:pt idx="1657">
                  <c:v>0.65699990000000252</c:v>
                </c:pt>
                <c:pt idx="1658">
                  <c:v>0.65799990000000252</c:v>
                </c:pt>
                <c:pt idx="1659">
                  <c:v>0.65900000000000192</c:v>
                </c:pt>
                <c:pt idx="1660">
                  <c:v>0.66000000000000192</c:v>
                </c:pt>
                <c:pt idx="1661">
                  <c:v>0.66100000000000192</c:v>
                </c:pt>
                <c:pt idx="1662">
                  <c:v>0.66199990000000253</c:v>
                </c:pt>
                <c:pt idx="1663">
                  <c:v>0.66300000000000192</c:v>
                </c:pt>
                <c:pt idx="1664">
                  <c:v>0.66400000000000192</c:v>
                </c:pt>
                <c:pt idx="1665">
                  <c:v>0.66500000000000192</c:v>
                </c:pt>
                <c:pt idx="1666">
                  <c:v>0.66599990000000253</c:v>
                </c:pt>
                <c:pt idx="1667">
                  <c:v>0.66699990000000264</c:v>
                </c:pt>
                <c:pt idx="1668">
                  <c:v>0.66800000000000193</c:v>
                </c:pt>
                <c:pt idx="1669">
                  <c:v>0.66900000000000193</c:v>
                </c:pt>
                <c:pt idx="1670">
                  <c:v>0.67000000000000193</c:v>
                </c:pt>
                <c:pt idx="1671">
                  <c:v>0.67099990000000265</c:v>
                </c:pt>
                <c:pt idx="1672">
                  <c:v>0.67199990000000265</c:v>
                </c:pt>
                <c:pt idx="1673">
                  <c:v>0.67300000000000193</c:v>
                </c:pt>
                <c:pt idx="1674">
                  <c:v>0.67400000000000193</c:v>
                </c:pt>
                <c:pt idx="1675">
                  <c:v>0.67500000000000193</c:v>
                </c:pt>
                <c:pt idx="1676">
                  <c:v>0.67599990000000265</c:v>
                </c:pt>
                <c:pt idx="1677">
                  <c:v>0.67700000000000193</c:v>
                </c:pt>
                <c:pt idx="1678">
                  <c:v>0.67800000000000193</c:v>
                </c:pt>
                <c:pt idx="1679">
                  <c:v>0.67900000000000194</c:v>
                </c:pt>
                <c:pt idx="1680">
                  <c:v>0.67999990000000277</c:v>
                </c:pt>
                <c:pt idx="1681">
                  <c:v>0.68099990000000143</c:v>
                </c:pt>
                <c:pt idx="1682">
                  <c:v>0.68200000000000005</c:v>
                </c:pt>
                <c:pt idx="1683">
                  <c:v>0.68300000000000005</c:v>
                </c:pt>
                <c:pt idx="1684">
                  <c:v>0.68400000000000005</c:v>
                </c:pt>
                <c:pt idx="1685">
                  <c:v>0.68499990000000144</c:v>
                </c:pt>
                <c:pt idx="1686">
                  <c:v>0.68599990000000144</c:v>
                </c:pt>
                <c:pt idx="1687">
                  <c:v>0.68700000000000061</c:v>
                </c:pt>
                <c:pt idx="1688">
                  <c:v>0.68799999999999994</c:v>
                </c:pt>
                <c:pt idx="1689">
                  <c:v>0.68899999999999995</c:v>
                </c:pt>
                <c:pt idx="1690">
                  <c:v>0.68999990000000144</c:v>
                </c:pt>
                <c:pt idx="1691">
                  <c:v>0.69099999999999995</c:v>
                </c:pt>
                <c:pt idx="1692">
                  <c:v>0.69199999999999995</c:v>
                </c:pt>
                <c:pt idx="1693">
                  <c:v>0.69299999999999995</c:v>
                </c:pt>
                <c:pt idx="1694">
                  <c:v>0.69399990000000156</c:v>
                </c:pt>
                <c:pt idx="1695">
                  <c:v>0.69499990000000156</c:v>
                </c:pt>
                <c:pt idx="1696">
                  <c:v>0.69599999999999995</c:v>
                </c:pt>
                <c:pt idx="1697">
                  <c:v>0.69699999999999995</c:v>
                </c:pt>
                <c:pt idx="1698">
                  <c:v>0.69799999999999995</c:v>
                </c:pt>
                <c:pt idx="1699">
                  <c:v>0.69899990000000156</c:v>
                </c:pt>
                <c:pt idx="1700">
                  <c:v>0.69999990000000156</c:v>
                </c:pt>
                <c:pt idx="1701">
                  <c:v>0.70100000000000062</c:v>
                </c:pt>
                <c:pt idx="1702">
                  <c:v>0.70200000000000062</c:v>
                </c:pt>
                <c:pt idx="1703">
                  <c:v>0.70299990000000157</c:v>
                </c:pt>
                <c:pt idx="1704">
                  <c:v>0.70399990000000168</c:v>
                </c:pt>
                <c:pt idx="1705">
                  <c:v>0.70500000000000063</c:v>
                </c:pt>
                <c:pt idx="1706">
                  <c:v>0.70600000000000063</c:v>
                </c:pt>
                <c:pt idx="1707">
                  <c:v>0.70700000000000063</c:v>
                </c:pt>
                <c:pt idx="1708">
                  <c:v>0.70799990000000168</c:v>
                </c:pt>
                <c:pt idx="1709">
                  <c:v>0.70899990000000168</c:v>
                </c:pt>
                <c:pt idx="1710">
                  <c:v>0.71000000000000063</c:v>
                </c:pt>
                <c:pt idx="1711">
                  <c:v>0.71100000000000063</c:v>
                </c:pt>
                <c:pt idx="1712">
                  <c:v>0.71200000000000063</c:v>
                </c:pt>
                <c:pt idx="1713">
                  <c:v>0.71299990000000169</c:v>
                </c:pt>
                <c:pt idx="1714">
                  <c:v>0.71399990000000169</c:v>
                </c:pt>
                <c:pt idx="1715">
                  <c:v>0.71500000000000064</c:v>
                </c:pt>
                <c:pt idx="1716">
                  <c:v>0.71600000000000064</c:v>
                </c:pt>
                <c:pt idx="1717">
                  <c:v>0.71699990000000191</c:v>
                </c:pt>
                <c:pt idx="1718">
                  <c:v>0.71799990000000191</c:v>
                </c:pt>
                <c:pt idx="1719">
                  <c:v>0.71900000000000064</c:v>
                </c:pt>
                <c:pt idx="1720">
                  <c:v>0.72000000000000064</c:v>
                </c:pt>
                <c:pt idx="1721">
                  <c:v>0.72100000000000064</c:v>
                </c:pt>
                <c:pt idx="1722">
                  <c:v>0.72199990000000192</c:v>
                </c:pt>
                <c:pt idx="1723">
                  <c:v>0.72299990000000192</c:v>
                </c:pt>
                <c:pt idx="1724">
                  <c:v>0.72400000000000064</c:v>
                </c:pt>
                <c:pt idx="1725">
                  <c:v>0.72500000000000064</c:v>
                </c:pt>
                <c:pt idx="1726">
                  <c:v>0.72600000000000064</c:v>
                </c:pt>
                <c:pt idx="1727">
                  <c:v>0.72699990000000192</c:v>
                </c:pt>
                <c:pt idx="1728">
                  <c:v>0.72800000000000065</c:v>
                </c:pt>
                <c:pt idx="1729">
                  <c:v>0.72900000000000065</c:v>
                </c:pt>
                <c:pt idx="1730">
                  <c:v>0.73000000000000065</c:v>
                </c:pt>
                <c:pt idx="1731">
                  <c:v>0.73099990000000192</c:v>
                </c:pt>
                <c:pt idx="1732">
                  <c:v>0.73199990000000192</c:v>
                </c:pt>
                <c:pt idx="1733">
                  <c:v>0.73300000000000065</c:v>
                </c:pt>
                <c:pt idx="1734">
                  <c:v>0.73400000000000065</c:v>
                </c:pt>
                <c:pt idx="1735">
                  <c:v>0.73500000000000065</c:v>
                </c:pt>
                <c:pt idx="1736">
                  <c:v>0.73599990000000193</c:v>
                </c:pt>
                <c:pt idx="1737">
                  <c:v>0.73699990000000193</c:v>
                </c:pt>
                <c:pt idx="1738">
                  <c:v>0.73800000000000143</c:v>
                </c:pt>
                <c:pt idx="1739">
                  <c:v>0.73900000000000143</c:v>
                </c:pt>
                <c:pt idx="1740">
                  <c:v>0.73999990000000193</c:v>
                </c:pt>
                <c:pt idx="1741">
                  <c:v>0.74099990000000193</c:v>
                </c:pt>
                <c:pt idx="1742">
                  <c:v>0.74200000000000144</c:v>
                </c:pt>
                <c:pt idx="1743">
                  <c:v>0.74300000000000144</c:v>
                </c:pt>
                <c:pt idx="1744">
                  <c:v>0.74400000000000144</c:v>
                </c:pt>
                <c:pt idx="1745">
                  <c:v>0.74499990000000194</c:v>
                </c:pt>
                <c:pt idx="1746">
                  <c:v>0.74599990000000194</c:v>
                </c:pt>
                <c:pt idx="1747">
                  <c:v>0.74700000000000144</c:v>
                </c:pt>
                <c:pt idx="1748">
                  <c:v>0.74800000000000144</c:v>
                </c:pt>
                <c:pt idx="1749">
                  <c:v>0.74900000000000144</c:v>
                </c:pt>
                <c:pt idx="1750">
                  <c:v>0.74999990000000194</c:v>
                </c:pt>
                <c:pt idx="1751">
                  <c:v>0.75099990000000194</c:v>
                </c:pt>
                <c:pt idx="1752">
                  <c:v>0.75200000000000156</c:v>
                </c:pt>
                <c:pt idx="1753">
                  <c:v>0.75300000000000156</c:v>
                </c:pt>
                <c:pt idx="1754">
                  <c:v>0.75399990000000205</c:v>
                </c:pt>
                <c:pt idx="1755">
                  <c:v>0.75499990000000206</c:v>
                </c:pt>
                <c:pt idx="1756">
                  <c:v>0.75600000000000156</c:v>
                </c:pt>
                <c:pt idx="1757">
                  <c:v>0.75700000000000156</c:v>
                </c:pt>
                <c:pt idx="1758">
                  <c:v>0.75800000000000156</c:v>
                </c:pt>
                <c:pt idx="1759">
                  <c:v>0.75899990000000206</c:v>
                </c:pt>
                <c:pt idx="1760">
                  <c:v>0.75999990000000206</c:v>
                </c:pt>
                <c:pt idx="1761">
                  <c:v>0.76100000000000156</c:v>
                </c:pt>
                <c:pt idx="1762">
                  <c:v>0.76200000000000156</c:v>
                </c:pt>
                <c:pt idx="1763">
                  <c:v>0.76300000000000157</c:v>
                </c:pt>
                <c:pt idx="1764">
                  <c:v>0.76399990000000206</c:v>
                </c:pt>
                <c:pt idx="1765">
                  <c:v>0.76499990000000206</c:v>
                </c:pt>
                <c:pt idx="1766">
                  <c:v>0.76600000000000168</c:v>
                </c:pt>
                <c:pt idx="1767">
                  <c:v>0.76700000000000168</c:v>
                </c:pt>
                <c:pt idx="1768">
                  <c:v>0.76799990000000218</c:v>
                </c:pt>
                <c:pt idx="1769">
                  <c:v>0.76899990000000218</c:v>
                </c:pt>
                <c:pt idx="1770">
                  <c:v>0.77000000000000168</c:v>
                </c:pt>
                <c:pt idx="1771">
                  <c:v>0.77100000000000168</c:v>
                </c:pt>
                <c:pt idx="1772">
                  <c:v>0.77200000000000168</c:v>
                </c:pt>
                <c:pt idx="1773">
                  <c:v>0.77299990000000218</c:v>
                </c:pt>
                <c:pt idx="1774">
                  <c:v>0.77399990000000218</c:v>
                </c:pt>
                <c:pt idx="1775">
                  <c:v>0.7750000000000018</c:v>
                </c:pt>
                <c:pt idx="1776">
                  <c:v>0.77600000000000191</c:v>
                </c:pt>
                <c:pt idx="1777">
                  <c:v>0.77700000000000191</c:v>
                </c:pt>
                <c:pt idx="1778">
                  <c:v>0.77799990000000219</c:v>
                </c:pt>
                <c:pt idx="1779">
                  <c:v>0.77900000000000191</c:v>
                </c:pt>
                <c:pt idx="1780">
                  <c:v>0.78</c:v>
                </c:pt>
                <c:pt idx="1781">
                  <c:v>0.78100000000000003</c:v>
                </c:pt>
                <c:pt idx="1782">
                  <c:v>0.78199990000000064</c:v>
                </c:pt>
                <c:pt idx="1783">
                  <c:v>0.78299990000000064</c:v>
                </c:pt>
                <c:pt idx="1784">
                  <c:v>0.78400000000000003</c:v>
                </c:pt>
                <c:pt idx="1785">
                  <c:v>0.78500000000000003</c:v>
                </c:pt>
                <c:pt idx="1786">
                  <c:v>0.78600000000000003</c:v>
                </c:pt>
                <c:pt idx="1787">
                  <c:v>0.78699990000000064</c:v>
                </c:pt>
                <c:pt idx="1788">
                  <c:v>0.78799990000000064</c:v>
                </c:pt>
                <c:pt idx="1789">
                  <c:v>0.78900000000000003</c:v>
                </c:pt>
                <c:pt idx="1790">
                  <c:v>0.79</c:v>
                </c:pt>
                <c:pt idx="1791">
                  <c:v>0.79099990000000064</c:v>
                </c:pt>
                <c:pt idx="1792">
                  <c:v>0.79199990000000065</c:v>
                </c:pt>
                <c:pt idx="1793">
                  <c:v>0.79300000000000004</c:v>
                </c:pt>
                <c:pt idx="1794">
                  <c:v>0.79400000000000004</c:v>
                </c:pt>
                <c:pt idx="1795">
                  <c:v>0.79500000000000004</c:v>
                </c:pt>
                <c:pt idx="1796">
                  <c:v>0.79599990000000065</c:v>
                </c:pt>
                <c:pt idx="1797">
                  <c:v>0.79699990000000065</c:v>
                </c:pt>
                <c:pt idx="1798">
                  <c:v>0.79800000000000004</c:v>
                </c:pt>
                <c:pt idx="1799">
                  <c:v>0.79900000000000004</c:v>
                </c:pt>
                <c:pt idx="1800">
                  <c:v>0.8</c:v>
                </c:pt>
                <c:pt idx="1801">
                  <c:v>0.80099990000000065</c:v>
                </c:pt>
                <c:pt idx="1802">
                  <c:v>0.80199990000000065</c:v>
                </c:pt>
                <c:pt idx="1803">
                  <c:v>0.80300000000000005</c:v>
                </c:pt>
                <c:pt idx="1804">
                  <c:v>0.80400000000000005</c:v>
                </c:pt>
                <c:pt idx="1805">
                  <c:v>0.80499990000000143</c:v>
                </c:pt>
                <c:pt idx="1806">
                  <c:v>0.80599990000000143</c:v>
                </c:pt>
                <c:pt idx="1807">
                  <c:v>0.80700000000000005</c:v>
                </c:pt>
                <c:pt idx="1808">
                  <c:v>0.80800000000000005</c:v>
                </c:pt>
                <c:pt idx="1809">
                  <c:v>0.80900000000000005</c:v>
                </c:pt>
                <c:pt idx="1810">
                  <c:v>0.80999990000000144</c:v>
                </c:pt>
                <c:pt idx="1811">
                  <c:v>0.81099990000000144</c:v>
                </c:pt>
                <c:pt idx="1812">
                  <c:v>0.81200000000000061</c:v>
                </c:pt>
                <c:pt idx="1813">
                  <c:v>0.81299999999999994</c:v>
                </c:pt>
                <c:pt idx="1814">
                  <c:v>0.81399999999999995</c:v>
                </c:pt>
                <c:pt idx="1815">
                  <c:v>0.81499990000000144</c:v>
                </c:pt>
                <c:pt idx="1816">
                  <c:v>0.81599990000000155</c:v>
                </c:pt>
                <c:pt idx="1817">
                  <c:v>0.81699999999999995</c:v>
                </c:pt>
                <c:pt idx="1818">
                  <c:v>0.81799999999999995</c:v>
                </c:pt>
                <c:pt idx="1819">
                  <c:v>0.81899990000000156</c:v>
                </c:pt>
                <c:pt idx="1820">
                  <c:v>0.81999990000000156</c:v>
                </c:pt>
                <c:pt idx="1821">
                  <c:v>0.82099999999999995</c:v>
                </c:pt>
                <c:pt idx="1822">
                  <c:v>0.82199999999999995</c:v>
                </c:pt>
                <c:pt idx="1823">
                  <c:v>0.82299999999999995</c:v>
                </c:pt>
                <c:pt idx="1824">
                  <c:v>0.82399990000000156</c:v>
                </c:pt>
                <c:pt idx="1825">
                  <c:v>0.82499990000000156</c:v>
                </c:pt>
                <c:pt idx="1826">
                  <c:v>0.82600000000000062</c:v>
                </c:pt>
                <c:pt idx="1827">
                  <c:v>0.82700000000000062</c:v>
                </c:pt>
                <c:pt idx="1828">
                  <c:v>0.82799990000000157</c:v>
                </c:pt>
                <c:pt idx="1829">
                  <c:v>0.82899990000000168</c:v>
                </c:pt>
                <c:pt idx="1830">
                  <c:v>0.83000000000000063</c:v>
                </c:pt>
                <c:pt idx="1831">
                  <c:v>0.83100000000000063</c:v>
                </c:pt>
                <c:pt idx="1832">
                  <c:v>0.83200000000000063</c:v>
                </c:pt>
                <c:pt idx="1833">
                  <c:v>0.83299990000000168</c:v>
                </c:pt>
                <c:pt idx="1834">
                  <c:v>0.83399990000000168</c:v>
                </c:pt>
                <c:pt idx="1835">
                  <c:v>0.83500000000000063</c:v>
                </c:pt>
                <c:pt idx="1836">
                  <c:v>0.83600000000000063</c:v>
                </c:pt>
                <c:pt idx="1837">
                  <c:v>0.83700000000000063</c:v>
                </c:pt>
                <c:pt idx="1838">
                  <c:v>0.83799990000000169</c:v>
                </c:pt>
                <c:pt idx="1839">
                  <c:v>0.83899990000000169</c:v>
                </c:pt>
                <c:pt idx="1840">
                  <c:v>0.84000000000000064</c:v>
                </c:pt>
                <c:pt idx="1841">
                  <c:v>0.84100000000000064</c:v>
                </c:pt>
                <c:pt idx="1842">
                  <c:v>0.84199990000000191</c:v>
                </c:pt>
                <c:pt idx="1843">
                  <c:v>0.84299990000000191</c:v>
                </c:pt>
                <c:pt idx="1844">
                  <c:v>0.84400000000000064</c:v>
                </c:pt>
                <c:pt idx="1845">
                  <c:v>0.84500000000000064</c:v>
                </c:pt>
                <c:pt idx="1846">
                  <c:v>0.84600000000000064</c:v>
                </c:pt>
                <c:pt idx="1847">
                  <c:v>0.84699990000000192</c:v>
                </c:pt>
                <c:pt idx="1848">
                  <c:v>0.84799990000000192</c:v>
                </c:pt>
                <c:pt idx="1849">
                  <c:v>0.84900000000000064</c:v>
                </c:pt>
                <c:pt idx="1850">
                  <c:v>0.85000000000000064</c:v>
                </c:pt>
                <c:pt idx="1851">
                  <c:v>0.85100000000000064</c:v>
                </c:pt>
                <c:pt idx="1852">
                  <c:v>0.85199990000000192</c:v>
                </c:pt>
                <c:pt idx="1853">
                  <c:v>0.85299990000000192</c:v>
                </c:pt>
                <c:pt idx="1854">
                  <c:v>0.85400000000000065</c:v>
                </c:pt>
                <c:pt idx="1855">
                  <c:v>0.85500000000000065</c:v>
                </c:pt>
                <c:pt idx="1856">
                  <c:v>0.85599990000000192</c:v>
                </c:pt>
                <c:pt idx="1857">
                  <c:v>0.85699990000000192</c:v>
                </c:pt>
                <c:pt idx="1858">
                  <c:v>0.85800000000000065</c:v>
                </c:pt>
                <c:pt idx="1859">
                  <c:v>0.85900000000000065</c:v>
                </c:pt>
                <c:pt idx="1860">
                  <c:v>0.86000000000000065</c:v>
                </c:pt>
                <c:pt idx="1861">
                  <c:v>0.86099990000000193</c:v>
                </c:pt>
                <c:pt idx="1862">
                  <c:v>0.86199990000000193</c:v>
                </c:pt>
                <c:pt idx="1863">
                  <c:v>0.86300000000000143</c:v>
                </c:pt>
                <c:pt idx="1864">
                  <c:v>0.86400000000000143</c:v>
                </c:pt>
                <c:pt idx="1865">
                  <c:v>0.86499990000000193</c:v>
                </c:pt>
                <c:pt idx="1866">
                  <c:v>0.86599990000000193</c:v>
                </c:pt>
                <c:pt idx="1867">
                  <c:v>0.86699990000000193</c:v>
                </c:pt>
                <c:pt idx="1868">
                  <c:v>0.86800000000000144</c:v>
                </c:pt>
                <c:pt idx="1869">
                  <c:v>0.86900000000000144</c:v>
                </c:pt>
                <c:pt idx="1870">
                  <c:v>0.86999990000000194</c:v>
                </c:pt>
                <c:pt idx="1871">
                  <c:v>0.87099990000000194</c:v>
                </c:pt>
                <c:pt idx="1872">
                  <c:v>0.87200000000000144</c:v>
                </c:pt>
                <c:pt idx="1873">
                  <c:v>0.87300000000000144</c:v>
                </c:pt>
                <c:pt idx="1874">
                  <c:v>0.87400000000000144</c:v>
                </c:pt>
                <c:pt idx="1875">
                  <c:v>0.87499990000000194</c:v>
                </c:pt>
                <c:pt idx="1876">
                  <c:v>0.87599990000000194</c:v>
                </c:pt>
                <c:pt idx="1877">
                  <c:v>0.87700000000000156</c:v>
                </c:pt>
                <c:pt idx="1878">
                  <c:v>0.87800000000000156</c:v>
                </c:pt>
                <c:pt idx="1879">
                  <c:v>0.87899990000000205</c:v>
                </c:pt>
                <c:pt idx="1880">
                  <c:v>0.87999990000000206</c:v>
                </c:pt>
                <c:pt idx="1881">
                  <c:v>0.88099989999999995</c:v>
                </c:pt>
                <c:pt idx="1882">
                  <c:v>0.88200000000000001</c:v>
                </c:pt>
                <c:pt idx="1883">
                  <c:v>0.88300000000000001</c:v>
                </c:pt>
                <c:pt idx="1884">
                  <c:v>0.88399989999999995</c:v>
                </c:pt>
                <c:pt idx="1885">
                  <c:v>0.88499989999999995</c:v>
                </c:pt>
                <c:pt idx="1886">
                  <c:v>0.88600000000000001</c:v>
                </c:pt>
                <c:pt idx="1887">
                  <c:v>0.88700000000000001</c:v>
                </c:pt>
                <c:pt idx="1888">
                  <c:v>0.88800000000000001</c:v>
                </c:pt>
                <c:pt idx="1889">
                  <c:v>0.88899989999999995</c:v>
                </c:pt>
                <c:pt idx="1890">
                  <c:v>0.88999989999999995</c:v>
                </c:pt>
                <c:pt idx="1891">
                  <c:v>0.89100000000000001</c:v>
                </c:pt>
                <c:pt idx="1892">
                  <c:v>0.89200000000000002</c:v>
                </c:pt>
                <c:pt idx="1893">
                  <c:v>0.89299990000000062</c:v>
                </c:pt>
                <c:pt idx="1894">
                  <c:v>0.89399990000000062</c:v>
                </c:pt>
                <c:pt idx="1895">
                  <c:v>0.89500000000000002</c:v>
                </c:pt>
                <c:pt idx="1896">
                  <c:v>0.89600000000000002</c:v>
                </c:pt>
                <c:pt idx="1897">
                  <c:v>0.89700000000000002</c:v>
                </c:pt>
                <c:pt idx="1898">
                  <c:v>0.89799990000000063</c:v>
                </c:pt>
                <c:pt idx="1899">
                  <c:v>0.89899990000000063</c:v>
                </c:pt>
                <c:pt idx="1900">
                  <c:v>0.9</c:v>
                </c:pt>
                <c:pt idx="1901">
                  <c:v>0.90100000000000002</c:v>
                </c:pt>
                <c:pt idx="1902">
                  <c:v>0.90200000000000002</c:v>
                </c:pt>
                <c:pt idx="1903">
                  <c:v>0.90299990000000063</c:v>
                </c:pt>
                <c:pt idx="1904">
                  <c:v>0.90399990000000063</c:v>
                </c:pt>
                <c:pt idx="1905">
                  <c:v>0.90500000000000003</c:v>
                </c:pt>
                <c:pt idx="1906">
                  <c:v>0.90600000000000003</c:v>
                </c:pt>
                <c:pt idx="1907">
                  <c:v>0.90699990000000064</c:v>
                </c:pt>
                <c:pt idx="1908">
                  <c:v>0.90799990000000064</c:v>
                </c:pt>
                <c:pt idx="1909">
                  <c:v>0.90900000000000003</c:v>
                </c:pt>
                <c:pt idx="1910">
                  <c:v>0.91</c:v>
                </c:pt>
                <c:pt idx="1911">
                  <c:v>0.91100000000000003</c:v>
                </c:pt>
                <c:pt idx="1912">
                  <c:v>0.91199990000000064</c:v>
                </c:pt>
                <c:pt idx="1913">
                  <c:v>0.91299990000000064</c:v>
                </c:pt>
                <c:pt idx="1914">
                  <c:v>0.91400000000000003</c:v>
                </c:pt>
                <c:pt idx="1915">
                  <c:v>0.91500000000000004</c:v>
                </c:pt>
                <c:pt idx="1916">
                  <c:v>0.91599990000000064</c:v>
                </c:pt>
                <c:pt idx="1917">
                  <c:v>0.91699990000000065</c:v>
                </c:pt>
                <c:pt idx="1918">
                  <c:v>0.91799990000000065</c:v>
                </c:pt>
                <c:pt idx="1919">
                  <c:v>0.91900000000000004</c:v>
                </c:pt>
                <c:pt idx="1920">
                  <c:v>0.92</c:v>
                </c:pt>
                <c:pt idx="1921">
                  <c:v>0.92099990000000065</c:v>
                </c:pt>
                <c:pt idx="1922">
                  <c:v>0.92199990000000065</c:v>
                </c:pt>
                <c:pt idx="1923">
                  <c:v>0.92300000000000004</c:v>
                </c:pt>
                <c:pt idx="1924">
                  <c:v>0.92400000000000004</c:v>
                </c:pt>
                <c:pt idx="1925">
                  <c:v>0.92500000000000004</c:v>
                </c:pt>
                <c:pt idx="1926">
                  <c:v>0.92599990000000065</c:v>
                </c:pt>
                <c:pt idx="1927">
                  <c:v>0.92699990000000065</c:v>
                </c:pt>
                <c:pt idx="1928">
                  <c:v>0.92800000000000005</c:v>
                </c:pt>
                <c:pt idx="1929">
                  <c:v>0.92900000000000005</c:v>
                </c:pt>
                <c:pt idx="1930">
                  <c:v>0.92999990000000143</c:v>
                </c:pt>
                <c:pt idx="1931">
                  <c:v>0.93099990000000143</c:v>
                </c:pt>
                <c:pt idx="1932">
                  <c:v>0.93199990000000144</c:v>
                </c:pt>
                <c:pt idx="1933">
                  <c:v>0.93300000000000005</c:v>
                </c:pt>
                <c:pt idx="1934">
                  <c:v>0.93400000000000005</c:v>
                </c:pt>
                <c:pt idx="1935">
                  <c:v>0.93499990000000144</c:v>
                </c:pt>
                <c:pt idx="1936">
                  <c:v>0.93599990000000144</c:v>
                </c:pt>
                <c:pt idx="1937">
                  <c:v>0.93700000000000061</c:v>
                </c:pt>
                <c:pt idx="1938">
                  <c:v>0.93799999999999994</c:v>
                </c:pt>
                <c:pt idx="1939">
                  <c:v>0.93899999999999995</c:v>
                </c:pt>
                <c:pt idx="1940">
                  <c:v>0.93999990000000144</c:v>
                </c:pt>
                <c:pt idx="1941">
                  <c:v>0.94099990000000155</c:v>
                </c:pt>
                <c:pt idx="1942">
                  <c:v>0.94199999999999995</c:v>
                </c:pt>
                <c:pt idx="1943">
                  <c:v>0.94299999999999995</c:v>
                </c:pt>
                <c:pt idx="1944">
                  <c:v>0.94399990000000156</c:v>
                </c:pt>
                <c:pt idx="1945">
                  <c:v>0.94499990000000156</c:v>
                </c:pt>
                <c:pt idx="1946">
                  <c:v>0.94599999999999995</c:v>
                </c:pt>
                <c:pt idx="1947">
                  <c:v>0.94699999999999995</c:v>
                </c:pt>
                <c:pt idx="1948">
                  <c:v>0.94799999999999995</c:v>
                </c:pt>
                <c:pt idx="1949">
                  <c:v>0.94899990000000156</c:v>
                </c:pt>
                <c:pt idx="1950">
                  <c:v>0.94999990000000156</c:v>
                </c:pt>
                <c:pt idx="1951">
                  <c:v>0.95100000000000062</c:v>
                </c:pt>
                <c:pt idx="1952">
                  <c:v>0.95200000000000062</c:v>
                </c:pt>
                <c:pt idx="1953">
                  <c:v>0.95299990000000157</c:v>
                </c:pt>
                <c:pt idx="1954">
                  <c:v>0.95399990000000168</c:v>
                </c:pt>
                <c:pt idx="1955">
                  <c:v>0.95499990000000168</c:v>
                </c:pt>
                <c:pt idx="1956">
                  <c:v>0.95600000000000063</c:v>
                </c:pt>
                <c:pt idx="1957">
                  <c:v>0.95700000000000063</c:v>
                </c:pt>
                <c:pt idx="1958">
                  <c:v>0.95799990000000168</c:v>
                </c:pt>
                <c:pt idx="1959">
                  <c:v>0.95899990000000168</c:v>
                </c:pt>
                <c:pt idx="1960">
                  <c:v>0.96000000000000063</c:v>
                </c:pt>
                <c:pt idx="1961">
                  <c:v>0.96100000000000063</c:v>
                </c:pt>
                <c:pt idx="1962">
                  <c:v>0.96200000000000063</c:v>
                </c:pt>
                <c:pt idx="1963">
                  <c:v>0.96299990000000169</c:v>
                </c:pt>
                <c:pt idx="1964">
                  <c:v>0.96399990000000169</c:v>
                </c:pt>
                <c:pt idx="1965">
                  <c:v>0.96500000000000064</c:v>
                </c:pt>
                <c:pt idx="1966">
                  <c:v>0.96600000000000064</c:v>
                </c:pt>
                <c:pt idx="1967">
                  <c:v>0.96699990000000191</c:v>
                </c:pt>
                <c:pt idx="1968">
                  <c:v>0.96799990000000191</c:v>
                </c:pt>
                <c:pt idx="1969">
                  <c:v>0.96899990000000191</c:v>
                </c:pt>
                <c:pt idx="1970">
                  <c:v>0.97000000000000064</c:v>
                </c:pt>
                <c:pt idx="1971">
                  <c:v>0.97100000000000064</c:v>
                </c:pt>
                <c:pt idx="1972">
                  <c:v>0.97199990000000192</c:v>
                </c:pt>
                <c:pt idx="1973">
                  <c:v>0.97299990000000192</c:v>
                </c:pt>
                <c:pt idx="1974">
                  <c:v>0.97400000000000064</c:v>
                </c:pt>
                <c:pt idx="1975">
                  <c:v>0.97500000000000064</c:v>
                </c:pt>
                <c:pt idx="1976">
                  <c:v>0.97600000000000064</c:v>
                </c:pt>
                <c:pt idx="1977">
                  <c:v>0.97699990000000192</c:v>
                </c:pt>
                <c:pt idx="1978">
                  <c:v>0.97799990000000192</c:v>
                </c:pt>
                <c:pt idx="1979">
                  <c:v>0.97900000000000065</c:v>
                </c:pt>
                <c:pt idx="1980">
                  <c:v>0.98</c:v>
                </c:pt>
                <c:pt idx="1981">
                  <c:v>0.98099990000000004</c:v>
                </c:pt>
                <c:pt idx="1982">
                  <c:v>0.98199990000000004</c:v>
                </c:pt>
                <c:pt idx="1983">
                  <c:v>0.98299990000000004</c:v>
                </c:pt>
                <c:pt idx="1984">
                  <c:v>0.98399999999999999</c:v>
                </c:pt>
                <c:pt idx="1985">
                  <c:v>0.98499999999999999</c:v>
                </c:pt>
                <c:pt idx="1986">
                  <c:v>0.98599990000000004</c:v>
                </c:pt>
                <c:pt idx="1987">
                  <c:v>0.98699990000000004</c:v>
                </c:pt>
                <c:pt idx="1988">
                  <c:v>0.98799999999999999</c:v>
                </c:pt>
                <c:pt idx="1989">
                  <c:v>0.98899999999999999</c:v>
                </c:pt>
                <c:pt idx="1990">
                  <c:v>0.98999990000000004</c:v>
                </c:pt>
                <c:pt idx="1991">
                  <c:v>0.99099990000000004</c:v>
                </c:pt>
                <c:pt idx="1992">
                  <c:v>0.99199990000000005</c:v>
                </c:pt>
                <c:pt idx="1993">
                  <c:v>0.99299999999999999</c:v>
                </c:pt>
                <c:pt idx="1994">
                  <c:v>0.99399999999999999</c:v>
                </c:pt>
                <c:pt idx="1995">
                  <c:v>0.99499990000000005</c:v>
                </c:pt>
                <c:pt idx="1996">
                  <c:v>0.99599990000000005</c:v>
                </c:pt>
                <c:pt idx="1997">
                  <c:v>0.997</c:v>
                </c:pt>
                <c:pt idx="1998">
                  <c:v>0.998</c:v>
                </c:pt>
                <c:pt idx="1999">
                  <c:v>0.999</c:v>
                </c:pt>
              </c:numCache>
            </c:numRef>
          </c:xVal>
          <c:yVal>
            <c:numRef>
              <c:f>IR4Au001B!$E$3:$E$2002</c:f>
              <c:numCache>
                <c:formatCode>0.00E+00</c:formatCode>
                <c:ptCount val="2000"/>
                <c:pt idx="0">
                  <c:v>3.5680089642536986E-4</c:v>
                </c:pt>
                <c:pt idx="1">
                  <c:v>3.6582899035289291E-4</c:v>
                </c:pt>
                <c:pt idx="2">
                  <c:v>3.7507614370027652E-4</c:v>
                </c:pt>
                <c:pt idx="3">
                  <c:v>3.8454651139101774E-4</c:v>
                </c:pt>
                <c:pt idx="4">
                  <c:v>3.9424707951584077E-4</c:v>
                </c:pt>
                <c:pt idx="5">
                  <c:v>4.0418224897230707E-4</c:v>
                </c:pt>
                <c:pt idx="6">
                  <c:v>4.1435742876463026E-4</c:v>
                </c:pt>
                <c:pt idx="7">
                  <c:v>4.2477714024907092E-4</c:v>
                </c:pt>
                <c:pt idx="8">
                  <c:v>4.3544901795593917E-4</c:v>
                </c:pt>
                <c:pt idx="9">
                  <c:v>4.4637785021503891E-4</c:v>
                </c:pt>
                <c:pt idx="10">
                  <c:v>4.5756953271478533E-4</c:v>
                </c:pt>
                <c:pt idx="11">
                  <c:v>4.6902898312281923E-4</c:v>
                </c:pt>
                <c:pt idx="12">
                  <c:v>4.8076454096886921E-4</c:v>
                </c:pt>
                <c:pt idx="13">
                  <c:v>4.9278141354562252E-4</c:v>
                </c:pt>
                <c:pt idx="14">
                  <c:v>5.0508602403706983E-4</c:v>
                </c:pt>
                <c:pt idx="15">
                  <c:v>5.1768371850228134E-4</c:v>
                </c:pt>
                <c:pt idx="16">
                  <c:v>5.3058360260996491E-4</c:v>
                </c:pt>
                <c:pt idx="17">
                  <c:v>5.4379133646473992E-4</c:v>
                </c:pt>
                <c:pt idx="18">
                  <c:v>5.573139146933659E-4</c:v>
                </c:pt>
                <c:pt idx="19">
                  <c:v>5.7115714616825142E-4</c:v>
                </c:pt>
                <c:pt idx="20">
                  <c:v>5.8533096875432904E-4</c:v>
                </c:pt>
                <c:pt idx="21">
                  <c:v>5.9984153168305321E-4</c:v>
                </c:pt>
                <c:pt idx="22">
                  <c:v>6.1469644832167533E-4</c:v>
                </c:pt>
                <c:pt idx="23">
                  <c:v>6.2990202726710568E-4</c:v>
                </c:pt>
                <c:pt idx="24">
                  <c:v>6.4546910991529884E-4</c:v>
                </c:pt>
                <c:pt idx="25">
                  <c:v>6.6140437356029325E-4</c:v>
                </c:pt>
                <c:pt idx="26">
                  <c:v>6.7771610118497519E-4</c:v>
                </c:pt>
                <c:pt idx="27">
                  <c:v>6.9441275157149942E-4</c:v>
                </c:pt>
                <c:pt idx="28">
                  <c:v>7.1150131392522394E-4</c:v>
                </c:pt>
                <c:pt idx="29">
                  <c:v>7.2899386803880245E-4</c:v>
                </c:pt>
                <c:pt idx="30">
                  <c:v>7.4689781029755762E-4</c:v>
                </c:pt>
                <c:pt idx="31">
                  <c:v>7.6522233809111042E-4</c:v>
                </c:pt>
                <c:pt idx="32">
                  <c:v>7.8397503331373731E-4</c:v>
                </c:pt>
                <c:pt idx="33">
                  <c:v>8.0316906111307202E-4</c:v>
                </c:pt>
                <c:pt idx="34">
                  <c:v>8.2281244397862526E-4</c:v>
                </c:pt>
                <c:pt idx="35">
                  <c:v>8.4291517772944343E-4</c:v>
                </c:pt>
                <c:pt idx="36">
                  <c:v>8.6348548305593248E-4</c:v>
                </c:pt>
                <c:pt idx="37">
                  <c:v>8.8453770172202979E-4</c:v>
                </c:pt>
                <c:pt idx="38">
                  <c:v>9.0608053093636234E-4</c:v>
                </c:pt>
                <c:pt idx="39">
                  <c:v>9.2812482917627225E-4</c:v>
                </c:pt>
                <c:pt idx="40">
                  <c:v>9.5067950523309772E-4</c:v>
                </c:pt>
                <c:pt idx="41">
                  <c:v>9.7376017582949165E-4</c:v>
                </c:pt>
                <c:pt idx="42">
                  <c:v>9.9737626487297784E-4</c:v>
                </c:pt>
                <c:pt idx="43">
                  <c:v>1.0215395624202101E-3</c:v>
                </c:pt>
                <c:pt idx="44">
                  <c:v>1.0462597180524958E-3</c:v>
                </c:pt>
                <c:pt idx="45">
                  <c:v>1.0715537293706817E-3</c:v>
                </c:pt>
                <c:pt idx="46">
                  <c:v>1.0974318025216384E-3</c:v>
                </c:pt>
                <c:pt idx="47">
                  <c:v>1.1239067330550601E-3</c:v>
                </c:pt>
                <c:pt idx="48">
                  <c:v>1.1509889676099118E-3</c:v>
                </c:pt>
                <c:pt idx="49">
                  <c:v>1.1786969986877372E-3</c:v>
                </c:pt>
                <c:pt idx="50">
                  <c:v>1.2070418739801381E-3</c:v>
                </c:pt>
                <c:pt idx="51">
                  <c:v>1.2360374737522264E-3</c:v>
                </c:pt>
                <c:pt idx="52">
                  <c:v>1.2656951017491935E-3</c:v>
                </c:pt>
                <c:pt idx="53">
                  <c:v>1.2960348680565647E-3</c:v>
                </c:pt>
                <c:pt idx="54">
                  <c:v>1.3270687251931861E-3</c:v>
                </c:pt>
                <c:pt idx="55">
                  <c:v>1.3588117230029031E-3</c:v>
                </c:pt>
                <c:pt idx="56">
                  <c:v>1.3912792176854912E-3</c:v>
                </c:pt>
                <c:pt idx="57">
                  <c:v>1.4244836749186603E-3</c:v>
                </c:pt>
                <c:pt idx="58">
                  <c:v>1.4584474134552649E-3</c:v>
                </c:pt>
                <c:pt idx="59">
                  <c:v>1.4931836122620758E-3</c:v>
                </c:pt>
                <c:pt idx="60">
                  <c:v>1.5287089116628838E-3</c:v>
                </c:pt>
                <c:pt idx="61">
                  <c:v>1.5650367844758921E-3</c:v>
                </c:pt>
                <c:pt idx="62">
                  <c:v>1.60219147785786E-3</c:v>
                </c:pt>
                <c:pt idx="63">
                  <c:v>1.6401872336861485E-3</c:v>
                </c:pt>
                <c:pt idx="64">
                  <c:v>1.6790420752653943E-3</c:v>
                </c:pt>
                <c:pt idx="65">
                  <c:v>1.7187705563819751E-3</c:v>
                </c:pt>
                <c:pt idx="66">
                  <c:v>1.7593990076887301E-3</c:v>
                </c:pt>
                <c:pt idx="67">
                  <c:v>1.8009428117474469E-3</c:v>
                </c:pt>
                <c:pt idx="68">
                  <c:v>1.8434214805383921E-3</c:v>
                </c:pt>
                <c:pt idx="69">
                  <c:v>1.8868507273709461E-3</c:v>
                </c:pt>
                <c:pt idx="70">
                  <c:v>1.9312591329048376E-3</c:v>
                </c:pt>
                <c:pt idx="71">
                  <c:v>1.9766633031306968E-3</c:v>
                </c:pt>
                <c:pt idx="72">
                  <c:v>2.023084351643222E-3</c:v>
                </c:pt>
                <c:pt idx="73">
                  <c:v>2.0705392347994292E-3</c:v>
                </c:pt>
                <c:pt idx="74">
                  <c:v>2.1190589619442175E-3</c:v>
                </c:pt>
                <c:pt idx="75">
                  <c:v>2.1686614504667608E-3</c:v>
                </c:pt>
                <c:pt idx="76">
                  <c:v>2.2193695361836293E-3</c:v>
                </c:pt>
                <c:pt idx="77">
                  <c:v>2.2712015072438659E-3</c:v>
                </c:pt>
                <c:pt idx="78">
                  <c:v>2.3241909933135454E-3</c:v>
                </c:pt>
                <c:pt idx="79">
                  <c:v>2.3783573166375549E-3</c:v>
                </c:pt>
                <c:pt idx="80">
                  <c:v>2.4337251639742741E-3</c:v>
                </c:pt>
                <c:pt idx="81">
                  <c:v>2.4903197059361606E-3</c:v>
                </c:pt>
                <c:pt idx="82">
                  <c:v>2.5481610285857403E-3</c:v>
                </c:pt>
                <c:pt idx="83">
                  <c:v>2.6072863275899733E-3</c:v>
                </c:pt>
                <c:pt idx="84">
                  <c:v>2.667716821493589E-3</c:v>
                </c:pt>
                <c:pt idx="85">
                  <c:v>2.729479704866792E-3</c:v>
                </c:pt>
                <c:pt idx="86">
                  <c:v>2.7925966156642041E-3</c:v>
                </c:pt>
                <c:pt idx="87">
                  <c:v>2.8571078528242559E-3</c:v>
                </c:pt>
                <c:pt idx="88">
                  <c:v>2.9230362714973241E-3</c:v>
                </c:pt>
                <c:pt idx="89">
                  <c:v>2.9904112389069612E-3</c:v>
                </c:pt>
                <c:pt idx="90">
                  <c:v>3.0592560524146397E-3</c:v>
                </c:pt>
                <c:pt idx="91">
                  <c:v>3.1296143539720107E-3</c:v>
                </c:pt>
                <c:pt idx="92">
                  <c:v>3.2015107485230008E-3</c:v>
                </c:pt>
                <c:pt idx="93">
                  <c:v>3.2749769343294799E-3</c:v>
                </c:pt>
                <c:pt idx="94">
                  <c:v>3.3500379820285441E-3</c:v>
                </c:pt>
                <c:pt idx="95">
                  <c:v>3.4267411331468799E-3</c:v>
                </c:pt>
                <c:pt idx="96">
                  <c:v>3.505112862288232E-3</c:v>
                </c:pt>
                <c:pt idx="97">
                  <c:v>3.5851873673548289E-3</c:v>
                </c:pt>
                <c:pt idx="98">
                  <c:v>3.6669916127636606E-3</c:v>
                </c:pt>
                <c:pt idx="99">
                  <c:v>3.7505767140351785E-3</c:v>
                </c:pt>
                <c:pt idx="100">
                  <c:v>3.8359711422730636E-3</c:v>
                </c:pt>
                <c:pt idx="101">
                  <c:v>3.9232117743872464E-3</c:v>
                </c:pt>
                <c:pt idx="102">
                  <c:v>4.0123275960000674E-3</c:v>
                </c:pt>
                <c:pt idx="103">
                  <c:v>4.1033738899905921E-3</c:v>
                </c:pt>
                <c:pt idx="104">
                  <c:v>4.1963812580763805E-3</c:v>
                </c:pt>
                <c:pt idx="105">
                  <c:v>4.2913894468763914E-3</c:v>
                </c:pt>
                <c:pt idx="106">
                  <c:v>4.3884389516359043E-3</c:v>
                </c:pt>
                <c:pt idx="107">
                  <c:v>4.4875614747022872E-3</c:v>
                </c:pt>
                <c:pt idx="108">
                  <c:v>4.5888179514432014E-3</c:v>
                </c:pt>
                <c:pt idx="109">
                  <c:v>4.6922418470294385E-3</c:v>
                </c:pt>
                <c:pt idx="110">
                  <c:v>4.7978767816307007E-3</c:v>
                </c:pt>
                <c:pt idx="111">
                  <c:v>4.9057567923167199E-3</c:v>
                </c:pt>
                <c:pt idx="112">
                  <c:v>5.0159477171704964E-3</c:v>
                </c:pt>
                <c:pt idx="113">
                  <c:v>5.1284854819084475E-3</c:v>
                </c:pt>
                <c:pt idx="114">
                  <c:v>5.2434170500123521E-3</c:v>
                </c:pt>
                <c:pt idx="115">
                  <c:v>5.3607789452039733E-3</c:v>
                </c:pt>
                <c:pt idx="116">
                  <c:v>5.4806422714101001E-3</c:v>
                </c:pt>
                <c:pt idx="117">
                  <c:v>5.6030455747590104E-3</c:v>
                </c:pt>
                <c:pt idx="118">
                  <c:v>5.7280393937552462E-3</c:v>
                </c:pt>
                <c:pt idx="119">
                  <c:v>5.8556628988659523E-3</c:v>
                </c:pt>
                <c:pt idx="120">
                  <c:v>5.9859928471910082E-3</c:v>
                </c:pt>
                <c:pt idx="121">
                  <c:v>6.1190705737165126E-3</c:v>
                </c:pt>
                <c:pt idx="122">
                  <c:v>6.2549504376583995E-3</c:v>
                </c:pt>
                <c:pt idx="123">
                  <c:v>6.3936744247797134E-3</c:v>
                </c:pt>
                <c:pt idx="124">
                  <c:v>6.5353253582765454E-3</c:v>
                </c:pt>
                <c:pt idx="125">
                  <c:v>6.6799475393267234E-3</c:v>
                </c:pt>
                <c:pt idx="126">
                  <c:v>6.8275994081992012E-3</c:v>
                </c:pt>
                <c:pt idx="127">
                  <c:v>6.9783259432508755E-3</c:v>
                </c:pt>
                <c:pt idx="128">
                  <c:v>7.1322164737478103E-3</c:v>
                </c:pt>
                <c:pt idx="129">
                  <c:v>7.2893184535874813E-3</c:v>
                </c:pt>
                <c:pt idx="130">
                  <c:v>7.4496946797802934E-3</c:v>
                </c:pt>
                <c:pt idx="131">
                  <c:v>7.6134090834919232E-3</c:v>
                </c:pt>
                <c:pt idx="132">
                  <c:v>7.7805106469572786E-3</c:v>
                </c:pt>
                <c:pt idx="133">
                  <c:v>7.9510974944640468E-3</c:v>
                </c:pt>
                <c:pt idx="134">
                  <c:v>8.1252212976301134E-3</c:v>
                </c:pt>
                <c:pt idx="135">
                  <c:v>8.3029507116442695E-3</c:v>
                </c:pt>
                <c:pt idx="136">
                  <c:v>8.4843381437182223E-3</c:v>
                </c:pt>
                <c:pt idx="137">
                  <c:v>8.6694893210434425E-3</c:v>
                </c:pt>
                <c:pt idx="138">
                  <c:v>8.8584595228185341E-3</c:v>
                </c:pt>
                <c:pt idx="139">
                  <c:v>9.051322441107873E-3</c:v>
                </c:pt>
                <c:pt idx="140">
                  <c:v>9.248134115778817E-3</c:v>
                </c:pt>
                <c:pt idx="141">
                  <c:v>9.4490084156660728E-3</c:v>
                </c:pt>
                <c:pt idx="142">
                  <c:v>9.6540044460128645E-3</c:v>
                </c:pt>
                <c:pt idx="143">
                  <c:v>9.8632012663403268E-3</c:v>
                </c:pt>
                <c:pt idx="144">
                  <c:v>1.0076658766769641E-2</c:v>
                </c:pt>
                <c:pt idx="145">
                  <c:v>1.0294499530499518E-2</c:v>
                </c:pt>
                <c:pt idx="146">
                  <c:v>1.051678671771194E-2</c:v>
                </c:pt>
                <c:pt idx="147">
                  <c:v>1.074360510446247E-2</c:v>
                </c:pt>
                <c:pt idx="148">
                  <c:v>1.0975018658894619E-2</c:v>
                </c:pt>
                <c:pt idx="149">
                  <c:v>1.1211159287086244E-2</c:v>
                </c:pt>
                <c:pt idx="150">
                  <c:v>1.1452094443746719E-2</c:v>
                </c:pt>
                <c:pt idx="151">
                  <c:v>1.1697914989824152E-2</c:v>
                </c:pt>
                <c:pt idx="152">
                  <c:v>1.1948689209659283E-2</c:v>
                </c:pt>
                <c:pt idx="153">
                  <c:v>1.2204558978402403E-2</c:v>
                </c:pt>
                <c:pt idx="154">
                  <c:v>1.2465596295825193E-2</c:v>
                </c:pt>
                <c:pt idx="155">
                  <c:v>1.2731898496203283E-2</c:v>
                </c:pt>
                <c:pt idx="156">
                  <c:v>1.300353842887428E-2</c:v>
                </c:pt>
                <c:pt idx="157">
                  <c:v>1.3280668623892549E-2</c:v>
                </c:pt>
                <c:pt idx="158">
                  <c:v>1.3563365887803843E-2</c:v>
                </c:pt>
                <c:pt idx="159">
                  <c:v>1.3851734437533741E-2</c:v>
                </c:pt>
                <c:pt idx="160">
                  <c:v>1.4145880277195363E-2</c:v>
                </c:pt>
                <c:pt idx="161">
                  <c:v>1.4445882328785763E-2</c:v>
                </c:pt>
                <c:pt idx="162">
                  <c:v>1.4751907469189633E-2</c:v>
                </c:pt>
                <c:pt idx="163">
                  <c:v>1.5064038898857579E-2</c:v>
                </c:pt>
                <c:pt idx="164">
                  <c:v>1.5382390046829741E-2</c:v>
                </c:pt>
                <c:pt idx="165">
                  <c:v>1.5707044999748385E-2</c:v>
                </c:pt>
                <c:pt idx="166">
                  <c:v>1.6038182988095138E-2</c:v>
                </c:pt>
                <c:pt idx="167">
                  <c:v>1.6375892649885655E-2</c:v>
                </c:pt>
                <c:pt idx="168">
                  <c:v>1.672029529841627E-2</c:v>
                </c:pt>
                <c:pt idx="169">
                  <c:v>1.7071480469564387E-2</c:v>
                </c:pt>
                <c:pt idx="170">
                  <c:v>1.7429640576481557E-2</c:v>
                </c:pt>
                <c:pt idx="171">
                  <c:v>1.7794869994136802E-2</c:v>
                </c:pt>
                <c:pt idx="172">
                  <c:v>1.8167298402992735E-2</c:v>
                </c:pt>
                <c:pt idx="173">
                  <c:v>1.8547021084055131E-2</c:v>
                </c:pt>
                <c:pt idx="174">
                  <c:v>1.8934244511010015E-2</c:v>
                </c:pt>
                <c:pt idx="175">
                  <c:v>1.9329069107075901E-2</c:v>
                </c:pt>
                <c:pt idx="176">
                  <c:v>1.9731633427214342E-2</c:v>
                </c:pt>
                <c:pt idx="177">
                  <c:v>2.0142038804836598E-2</c:v>
                </c:pt>
                <c:pt idx="178">
                  <c:v>2.0560506703174209E-2</c:v>
                </c:pt>
                <c:pt idx="179">
                  <c:v>2.0987143916990011E-2</c:v>
                </c:pt>
                <c:pt idx="180">
                  <c:v>2.1422098408342655E-2</c:v>
                </c:pt>
                <c:pt idx="181">
                  <c:v>2.1865477881756246E-2</c:v>
                </c:pt>
                <c:pt idx="182">
                  <c:v>2.2317519772591742E-2</c:v>
                </c:pt>
                <c:pt idx="183">
                  <c:v>2.2778337582506063E-2</c:v>
                </c:pt>
                <c:pt idx="184">
                  <c:v>2.3248089239360028E-2</c:v>
                </c:pt>
                <c:pt idx="185">
                  <c:v>2.3726935252965028E-2</c:v>
                </c:pt>
                <c:pt idx="186">
                  <c:v>2.4214991757372781E-2</c:v>
                </c:pt>
                <c:pt idx="187">
                  <c:v>2.4712517620651641E-2</c:v>
                </c:pt>
                <c:pt idx="188">
                  <c:v>2.5219635218081512E-2</c:v>
                </c:pt>
                <c:pt idx="189">
                  <c:v>2.5736515761650806E-2</c:v>
                </c:pt>
                <c:pt idx="190">
                  <c:v>2.6263282515350855E-2</c:v>
                </c:pt>
                <c:pt idx="191">
                  <c:v>2.6800212739182452E-2</c:v>
                </c:pt>
                <c:pt idx="192">
                  <c:v>2.7347436313912711E-2</c:v>
                </c:pt>
                <c:pt idx="193">
                  <c:v>2.7905135774207494E-2</c:v>
                </c:pt>
                <c:pt idx="194">
                  <c:v>2.8473441869633812E-2</c:v>
                </c:pt>
                <c:pt idx="195">
                  <c:v>2.9052651426519194E-2</c:v>
                </c:pt>
                <c:pt idx="196">
                  <c:v>2.9642902205473443E-2</c:v>
                </c:pt>
                <c:pt idx="197">
                  <c:v>3.0244388713139409E-2</c:v>
                </c:pt>
                <c:pt idx="198">
                  <c:v>3.0857249551405917E-2</c:v>
                </c:pt>
                <c:pt idx="199">
                  <c:v>3.1481802352059628E-2</c:v>
                </c:pt>
                <c:pt idx="200">
                  <c:v>3.2118193141666557E-2</c:v>
                </c:pt>
                <c:pt idx="201">
                  <c:v>3.2766597868133115E-2</c:v>
                </c:pt>
                <c:pt idx="202">
                  <c:v>3.3427288791188788E-2</c:v>
                </c:pt>
                <c:pt idx="203">
                  <c:v>3.4100416628813482E-2</c:v>
                </c:pt>
                <c:pt idx="204">
                  <c:v>3.4786262677907215E-2</c:v>
                </c:pt>
                <c:pt idx="205">
                  <c:v>3.548498202749964E-2</c:v>
                </c:pt>
                <c:pt idx="206">
                  <c:v>3.6196865277604802E-2</c:v>
                </c:pt>
                <c:pt idx="207">
                  <c:v>3.6922071989261444E-2</c:v>
                </c:pt>
                <c:pt idx="208">
                  <c:v>3.7660902338101446E-2</c:v>
                </c:pt>
                <c:pt idx="209">
                  <c:v>3.8413556681312001E-2</c:v>
                </c:pt>
                <c:pt idx="210">
                  <c:v>3.918023638370019E-2</c:v>
                </c:pt>
                <c:pt idx="211">
                  <c:v>3.9961256510019291E-2</c:v>
                </c:pt>
                <c:pt idx="212">
                  <c:v>4.0756788251602699E-2</c:v>
                </c:pt>
                <c:pt idx="213">
                  <c:v>4.1567156959537013E-2</c:v>
                </c:pt>
                <c:pt idx="214">
                  <c:v>4.2392538660644824E-2</c:v>
                </c:pt>
                <c:pt idx="215">
                  <c:v>4.3233269288722877E-2</c:v>
                </c:pt>
                <c:pt idx="216">
                  <c:v>4.4089529812699903E-2</c:v>
                </c:pt>
                <c:pt idx="217">
                  <c:v>4.4961667052546575E-2</c:v>
                </c:pt>
                <c:pt idx="218">
                  <c:v>4.5849867027079355E-2</c:v>
                </c:pt>
                <c:pt idx="219">
                  <c:v>4.675448775311155E-2</c:v>
                </c:pt>
                <c:pt idx="220">
                  <c:v>4.7675720408257856E-2</c:v>
                </c:pt>
                <c:pt idx="221">
                  <c:v>4.8613934524164813E-2</c:v>
                </c:pt>
                <c:pt idx="222">
                  <c:v>4.9569326547238134E-2</c:v>
                </c:pt>
                <c:pt idx="223">
                  <c:v>5.0542277849391318E-2</c:v>
                </c:pt>
                <c:pt idx="224">
                  <c:v>5.153299025685007E-2</c:v>
                </c:pt>
                <c:pt idx="225">
                  <c:v>5.2541857314793612E-2</c:v>
                </c:pt>
                <c:pt idx="226">
                  <c:v>5.3569086341286112E-2</c:v>
                </c:pt>
                <c:pt idx="227">
                  <c:v>5.4615083395448134E-2</c:v>
                </c:pt>
                <c:pt idx="228">
                  <c:v>5.5680061400137003E-2</c:v>
                </c:pt>
                <c:pt idx="229">
                  <c:v>5.6764439276891697E-2</c:v>
                </c:pt>
                <c:pt idx="230">
                  <c:v>5.7868435667199382E-2</c:v>
                </c:pt>
                <c:pt idx="231">
                  <c:v>5.8992482711411998E-2</c:v>
                </c:pt>
                <c:pt idx="232">
                  <c:v>6.0136804884302432E-2</c:v>
                </c:pt>
                <c:pt idx="233">
                  <c:v>6.1301847909468493E-2</c:v>
                </c:pt>
                <c:pt idx="234">
                  <c:v>6.2487842210385294E-2</c:v>
                </c:pt>
                <c:pt idx="235">
                  <c:v>6.3695247466482238E-2</c:v>
                </c:pt>
                <c:pt idx="236">
                  <c:v>6.4924359296460815E-2</c:v>
                </c:pt>
                <c:pt idx="237">
                  <c:v>6.6175474325193273E-2</c:v>
                </c:pt>
                <c:pt idx="238">
                  <c:v>6.7449073882763222E-2</c:v>
                </c:pt>
                <c:pt idx="239">
                  <c:v>6.8745403773785296E-2</c:v>
                </c:pt>
                <c:pt idx="240">
                  <c:v>7.0064960252098477E-2</c:v>
                </c:pt>
                <c:pt idx="241">
                  <c:v>7.1407995479950082E-2</c:v>
                </c:pt>
                <c:pt idx="242">
                  <c:v>7.2775021036988685E-2</c:v>
                </c:pt>
                <c:pt idx="243">
                  <c:v>7.416629556104419E-2</c:v>
                </c:pt>
                <c:pt idx="244">
                  <c:v>7.5582346368305589E-2</c:v>
                </c:pt>
                <c:pt idx="245">
                  <c:v>7.7023438690476509E-2</c:v>
                </c:pt>
                <c:pt idx="246">
                  <c:v>7.8490115999815813E-2</c:v>
                </c:pt>
                <c:pt idx="247">
                  <c:v>7.9982650240443154E-2</c:v>
                </c:pt>
                <c:pt idx="248">
                  <c:v>8.1501601469124149E-2</c:v>
                </c:pt>
                <c:pt idx="249">
                  <c:v>8.3047248461098566E-2</c:v>
                </c:pt>
                <c:pt idx="250">
                  <c:v>8.4620168295097054E-2</c:v>
                </c:pt>
                <c:pt idx="251">
                  <c:v>8.6220646696240064E-2</c:v>
                </c:pt>
                <c:pt idx="252">
                  <c:v>8.7849278211814388E-2</c:v>
                </c:pt>
                <c:pt idx="253">
                  <c:v>8.9506355635547277E-2</c:v>
                </c:pt>
                <c:pt idx="254">
                  <c:v>9.1192491439109458E-2</c:v>
                </c:pt>
                <c:pt idx="255">
                  <c:v>9.2907985603405449E-2</c:v>
                </c:pt>
                <c:pt idx="256">
                  <c:v>9.4653468989678066E-2</c:v>
                </c:pt>
                <c:pt idx="257">
                  <c:v>9.6429248884312646E-2</c:v>
                </c:pt>
                <c:pt idx="258">
                  <c:v>9.8235975012766513E-2</c:v>
                </c:pt>
                <c:pt idx="259">
                  <c:v>0.10007396208483456</c:v>
                </c:pt>
                <c:pt idx="260">
                  <c:v>0.10194387917438946</c:v>
                </c:pt>
                <c:pt idx="261">
                  <c:v>0.10384614001596899</c:v>
                </c:pt>
                <c:pt idx="262">
                  <c:v>0.10578115907400609</c:v>
                </c:pt>
                <c:pt idx="263">
                  <c:v>0.10774963537429824</c:v>
                </c:pt>
                <c:pt idx="264">
                  <c:v>0.10975190269755711</c:v>
                </c:pt>
                <c:pt idx="265">
                  <c:v>0.11178868067102916</c:v>
                </c:pt>
                <c:pt idx="266">
                  <c:v>0.11386031090674455</c:v>
                </c:pt>
                <c:pt idx="267">
                  <c:v>0.11596753415187906</c:v>
                </c:pt>
                <c:pt idx="268">
                  <c:v>0.11811069996438656</c:v>
                </c:pt>
                <c:pt idx="269">
                  <c:v>0.12029057073986379</c:v>
                </c:pt>
                <c:pt idx="270">
                  <c:v>0.12250750409566401</c:v>
                </c:pt>
                <c:pt idx="271">
                  <c:v>0.12476228461440579</c:v>
                </c:pt>
                <c:pt idx="272">
                  <c:v>0.12705527808503619</c:v>
                </c:pt>
                <c:pt idx="273">
                  <c:v>0.12938729182599312</c:v>
                </c:pt>
                <c:pt idx="274">
                  <c:v>0.13175869990856767</c:v>
                </c:pt>
                <c:pt idx="275">
                  <c:v>0.13417033294610303</c:v>
                </c:pt>
                <c:pt idx="276">
                  <c:v>0.13662257340137982</c:v>
                </c:pt>
                <c:pt idx="277">
                  <c:v>0.13911627575210248</c:v>
                </c:pt>
                <c:pt idx="278">
                  <c:v>0.14165183095989889</c:v>
                </c:pt>
                <c:pt idx="279">
                  <c:v>0.144230117946752</c:v>
                </c:pt>
                <c:pt idx="280">
                  <c:v>0.14685153627853822</c:v>
                </c:pt>
                <c:pt idx="281">
                  <c:v>0.14951698991196538</c:v>
                </c:pt>
                <c:pt idx="282">
                  <c:v>0.15222688712041302</c:v>
                </c:pt>
                <c:pt idx="283">
                  <c:v>0.15498215749637262</c:v>
                </c:pt>
                <c:pt idx="284">
                  <c:v>0.15778321812164553</c:v>
                </c:pt>
                <c:pt idx="285">
                  <c:v>0.16063102483625055</c:v>
                </c:pt>
                <c:pt idx="286">
                  <c:v>0.16352600362879038</c:v>
                </c:pt>
                <c:pt idx="287">
                  <c:v>0.16646913720931014</c:v>
                </c:pt>
                <c:pt idx="288">
                  <c:v>0.16946100440223008</c:v>
                </c:pt>
                <c:pt idx="289">
                  <c:v>0.17250218392079142</c:v>
                </c:pt>
                <c:pt idx="290">
                  <c:v>0.17559369997128096</c:v>
                </c:pt>
                <c:pt idx="291">
                  <c:v>0.17873600122129968</c:v>
                </c:pt>
                <c:pt idx="292">
                  <c:v>0.18193014035087757</c:v>
                </c:pt>
                <c:pt idx="293">
                  <c:v>0.18517657525573597</c:v>
                </c:pt>
                <c:pt idx="294">
                  <c:v>0.18847638775027686</c:v>
                </c:pt>
                <c:pt idx="295">
                  <c:v>0.19183004504266049</c:v>
                </c:pt>
                <c:pt idx="296">
                  <c:v>0.19523865875329641</c:v>
                </c:pt>
                <c:pt idx="297">
                  <c:v>0.19870270548335489</c:v>
                </c:pt>
                <c:pt idx="298">
                  <c:v>0.20222332734195297</c:v>
                </c:pt>
                <c:pt idx="299">
                  <c:v>0.20580101039983489</c:v>
                </c:pt>
                <c:pt idx="300">
                  <c:v>0.20943692794863522</c:v>
                </c:pt>
                <c:pt idx="301">
                  <c:v>0.21313157560098367</c:v>
                </c:pt>
                <c:pt idx="302">
                  <c:v>0.21688615853598095</c:v>
                </c:pt>
                <c:pt idx="303">
                  <c:v>0.22070118197594404</c:v>
                </c:pt>
                <c:pt idx="304">
                  <c:v>0.2245778837035593</c:v>
                </c:pt>
                <c:pt idx="305">
                  <c:v>0.22851677861385725</c:v>
                </c:pt>
                <c:pt idx="306">
                  <c:v>0.23251913782043068</c:v>
                </c:pt>
                <c:pt idx="307">
                  <c:v>0.23658548594898499</c:v>
                </c:pt>
                <c:pt idx="308">
                  <c:v>0.24071712818256352</c:v>
                </c:pt>
                <c:pt idx="309">
                  <c:v>0.24491459893018241</c:v>
                </c:pt>
                <c:pt idx="310">
                  <c:v>0.24917923819410798</c:v>
                </c:pt>
                <c:pt idx="311">
                  <c:v>0.25351159021366831</c:v>
                </c:pt>
                <c:pt idx="312">
                  <c:v>0.2579130305713781</c:v>
                </c:pt>
                <c:pt idx="313">
                  <c:v>0.2623841133779532</c:v>
                </c:pt>
                <c:pt idx="314">
                  <c:v>0.26692625056842628</c:v>
                </c:pt>
                <c:pt idx="315">
                  <c:v>0.27154022789495674</c:v>
                </c:pt>
                <c:pt idx="316">
                  <c:v>0.27622682922297026</c:v>
                </c:pt>
                <c:pt idx="317">
                  <c:v>0.28098752248936448</c:v>
                </c:pt>
                <c:pt idx="318">
                  <c:v>0.28582288662143007</c:v>
                </c:pt>
                <c:pt idx="319">
                  <c:v>0.29073442788847531</c:v>
                </c:pt>
                <c:pt idx="320">
                  <c:v>0.29572273518173781</c:v>
                </c:pt>
                <c:pt idx="321">
                  <c:v>0.30078935391453598</c:v>
                </c:pt>
                <c:pt idx="322">
                  <c:v>0.30593488295253152</c:v>
                </c:pt>
                <c:pt idx="323">
                  <c:v>0.31116090767583454</c:v>
                </c:pt>
                <c:pt idx="324">
                  <c:v>0.31646803692729097</c:v>
                </c:pt>
                <c:pt idx="325">
                  <c:v>0.3218578968877488</c:v>
                </c:pt>
                <c:pt idx="326">
                  <c:v>0.32733110637192331</c:v>
                </c:pt>
                <c:pt idx="327">
                  <c:v>0.33288933320646563</c:v>
                </c:pt>
                <c:pt idx="328">
                  <c:v>0.33853320616422156</c:v>
                </c:pt>
                <c:pt idx="329">
                  <c:v>0.34426443557376962</c:v>
                </c:pt>
                <c:pt idx="330">
                  <c:v>0.35008366014355291</c:v>
                </c:pt>
                <c:pt idx="331">
                  <c:v>0.35599263357122884</c:v>
                </c:pt>
                <c:pt idx="332">
                  <c:v>0.36199200446911045</c:v>
                </c:pt>
                <c:pt idx="333">
                  <c:v>0.36808357078206538</c:v>
                </c:pt>
                <c:pt idx="334">
                  <c:v>0.37426799098498043</c:v>
                </c:pt>
                <c:pt idx="335">
                  <c:v>0.38054710815892795</c:v>
                </c:pt>
                <c:pt idx="336">
                  <c:v>0.38692159059013442</c:v>
                </c:pt>
                <c:pt idx="337">
                  <c:v>0.39339332739569738</c:v>
                </c:pt>
                <c:pt idx="338">
                  <c:v>0.39996299661156293</c:v>
                </c:pt>
                <c:pt idx="339">
                  <c:v>0.40663253430139479</c:v>
                </c:pt>
                <c:pt idx="340">
                  <c:v>0.41340295343610245</c:v>
                </c:pt>
                <c:pt idx="341">
                  <c:v>0.42027526217428257</c:v>
                </c:pt>
                <c:pt idx="342">
                  <c:v>0.42725146873051839</c:v>
                </c:pt>
                <c:pt idx="343">
                  <c:v>0.43433227517395362</c:v>
                </c:pt>
                <c:pt idx="344">
                  <c:v>0.44151973898838404</c:v>
                </c:pt>
                <c:pt idx="345">
                  <c:v>0.4488145716894581</c:v>
                </c:pt>
                <c:pt idx="346">
                  <c:v>0.45621888097748275</c:v>
                </c:pt>
                <c:pt idx="347">
                  <c:v>0.46373338770115829</c:v>
                </c:pt>
                <c:pt idx="348">
                  <c:v>0.47136025073484938</c:v>
                </c:pt>
                <c:pt idx="349">
                  <c:v>0.4791002001341218</c:v>
                </c:pt>
                <c:pt idx="350">
                  <c:v>0.4869554469150178</c:v>
                </c:pt>
                <c:pt idx="351">
                  <c:v>0.4949267302006421</c:v>
                </c:pt>
                <c:pt idx="352">
                  <c:v>0.503016314126293</c:v>
                </c:pt>
                <c:pt idx="353">
                  <c:v>0.51122494672960317</c:v>
                </c:pt>
                <c:pt idx="354">
                  <c:v>0.51955494625254406</c:v>
                </c:pt>
                <c:pt idx="355">
                  <c:v>0.52800706948013443</c:v>
                </c:pt>
                <c:pt idx="356">
                  <c:v>0.53658368975806503</c:v>
                </c:pt>
                <c:pt idx="357">
                  <c:v>0.54528557243702414</c:v>
                </c:pt>
                <c:pt idx="358">
                  <c:v>0.55411514697293285</c:v>
                </c:pt>
                <c:pt idx="359">
                  <c:v>0.5630731870853215</c:v>
                </c:pt>
                <c:pt idx="360">
                  <c:v>0.57216217935616798</c:v>
                </c:pt>
                <c:pt idx="361">
                  <c:v>0.58138290566142503</c:v>
                </c:pt>
                <c:pt idx="362">
                  <c:v>0.59073791073404758</c:v>
                </c:pt>
                <c:pt idx="363">
                  <c:v>0.6002279843778946</c:v>
                </c:pt>
                <c:pt idx="364">
                  <c:v>0.60985573051072228</c:v>
                </c:pt>
                <c:pt idx="365">
                  <c:v>0.61962194661918202</c:v>
                </c:pt>
                <c:pt idx="366">
                  <c:v>0.62952929684832193</c:v>
                </c:pt>
                <c:pt idx="367">
                  <c:v>0.63957906872822401</c:v>
                </c:pt>
                <c:pt idx="368">
                  <c:v>0.64977253981360661</c:v>
                </c:pt>
                <c:pt idx="369">
                  <c:v>0.66011246656436795</c:v>
                </c:pt>
                <c:pt idx="370">
                  <c:v>0.67059966448815678</c:v>
                </c:pt>
                <c:pt idx="371">
                  <c:v>0.68123695291497921</c:v>
                </c:pt>
                <c:pt idx="372">
                  <c:v>0.69202515403901588</c:v>
                </c:pt>
                <c:pt idx="373">
                  <c:v>0.70296715113149122</c:v>
                </c:pt>
                <c:pt idx="374">
                  <c:v>0.7140637727467104</c:v>
                </c:pt>
                <c:pt idx="375">
                  <c:v>0.72531796717581754</c:v>
                </c:pt>
                <c:pt idx="376">
                  <c:v>0.73673056898732459</c:v>
                </c:pt>
                <c:pt idx="377">
                  <c:v>0.74830459257831539</c:v>
                </c:pt>
                <c:pt idx="378">
                  <c:v>0.76004087816544863</c:v>
                </c:pt>
                <c:pt idx="379">
                  <c:v>0.77194250734484671</c:v>
                </c:pt>
                <c:pt idx="380">
                  <c:v>0.78401032559459205</c:v>
                </c:pt>
                <c:pt idx="381">
                  <c:v>0.79624748280968005</c:v>
                </c:pt>
                <c:pt idx="382">
                  <c:v>0.80865482932165433</c:v>
                </c:pt>
                <c:pt idx="383">
                  <c:v>0.82123558443067213</c:v>
                </c:pt>
                <c:pt idx="384">
                  <c:v>0.83399060289195515</c:v>
                </c:pt>
                <c:pt idx="385">
                  <c:v>0.84692317452325461</c:v>
                </c:pt>
                <c:pt idx="386">
                  <c:v>0.86003415805128003</c:v>
                </c:pt>
                <c:pt idx="387">
                  <c:v>0.87332691492962566</c:v>
                </c:pt>
                <c:pt idx="388">
                  <c:v>0.8868023073813025</c:v>
                </c:pt>
                <c:pt idx="389">
                  <c:v>0.90046376961946051</c:v>
                </c:pt>
                <c:pt idx="390">
                  <c:v>0.91431216686467998</c:v>
                </c:pt>
                <c:pt idx="391">
                  <c:v>0.92835100721848873</c:v>
                </c:pt>
                <c:pt idx="392">
                  <c:v>0.94258184155210245</c:v>
                </c:pt>
                <c:pt idx="393">
                  <c:v>0.95700620346102083</c:v>
                </c:pt>
                <c:pt idx="394">
                  <c:v>0.97162771400710235</c:v>
                </c:pt>
                <c:pt idx="395">
                  <c:v>0.98644724356271696</c:v>
                </c:pt>
                <c:pt idx="396">
                  <c:v>1.0014684899202049</c:v>
                </c:pt>
                <c:pt idx="397">
                  <c:v>1.0166923245095649</c:v>
                </c:pt>
                <c:pt idx="398">
                  <c:v>1.0321225229974273</c:v>
                </c:pt>
                <c:pt idx="399">
                  <c:v>1.0477599572591414</c:v>
                </c:pt>
                <c:pt idx="400">
                  <c:v>1.0636084819828608</c:v>
                </c:pt>
                <c:pt idx="401">
                  <c:v>1.0796689688501153</c:v>
                </c:pt>
                <c:pt idx="402">
                  <c:v>1.0959453527207739</c:v>
                </c:pt>
                <c:pt idx="403">
                  <c:v>1.1124385044158625</c:v>
                </c:pt>
                <c:pt idx="404">
                  <c:v>1.1291524401197361</c:v>
                </c:pt>
                <c:pt idx="405">
                  <c:v>1.146088029098089</c:v>
                </c:pt>
                <c:pt idx="406">
                  <c:v>1.1632493700146458</c:v>
                </c:pt>
                <c:pt idx="407">
                  <c:v>1.1806373298562047</c:v>
                </c:pt>
                <c:pt idx="408">
                  <c:v>1.1982560909224127</c:v>
                </c:pt>
                <c:pt idx="409">
                  <c:v>1.2161065171682017</c:v>
                </c:pt>
                <c:pt idx="410">
                  <c:v>1.2341928756869409</c:v>
                </c:pt>
                <c:pt idx="411">
                  <c:v>1.2525160266187438</c:v>
                </c:pt>
                <c:pt idx="412">
                  <c:v>1.2710803230091738</c:v>
                </c:pt>
                <c:pt idx="413">
                  <c:v>1.2898866203699935</c:v>
                </c:pt>
                <c:pt idx="414">
                  <c:v>1.3089393588577278</c:v>
                </c:pt>
                <c:pt idx="415">
                  <c:v>1.3282393885109696</c:v>
                </c:pt>
                <c:pt idx="416">
                  <c:v>1.3477912377556911</c:v>
                </c:pt>
                <c:pt idx="417">
                  <c:v>1.3675957502807008</c:v>
                </c:pt>
                <c:pt idx="418">
                  <c:v>1.3876575439391647</c:v>
                </c:pt>
                <c:pt idx="419">
                  <c:v>1.4079784303348959</c:v>
                </c:pt>
                <c:pt idx="420">
                  <c:v>1.4285601923828768</c:v>
                </c:pt>
                <c:pt idx="421">
                  <c:v>1.4494075842460481</c:v>
                </c:pt>
                <c:pt idx="422">
                  <c:v>1.4705214296885183</c:v>
                </c:pt>
                <c:pt idx="423">
                  <c:v>1.4919065751880958</c:v>
                </c:pt>
                <c:pt idx="424">
                  <c:v>1.5135638348309439</c:v>
                </c:pt>
                <c:pt idx="425">
                  <c:v>1.5354981485606816</c:v>
                </c:pt>
                <c:pt idx="426">
                  <c:v>1.5577103197578273</c:v>
                </c:pt>
                <c:pt idx="427">
                  <c:v>1.5802053829796034</c:v>
                </c:pt>
                <c:pt idx="428">
                  <c:v>1.6029841298379521</c:v>
                </c:pt>
                <c:pt idx="429">
                  <c:v>1.626051690647716</c:v>
                </c:pt>
                <c:pt idx="430">
                  <c:v>1.6494088441534784</c:v>
                </c:pt>
                <c:pt idx="431">
                  <c:v>1.6730608175673998</c:v>
                </c:pt>
                <c:pt idx="432">
                  <c:v>1.6970083756314784</c:v>
                </c:pt>
                <c:pt idx="433">
                  <c:v>1.7212568435899638</c:v>
                </c:pt>
                <c:pt idx="434">
                  <c:v>1.7458069710099591</c:v>
                </c:pt>
                <c:pt idx="435">
                  <c:v>1.7706641822970941</c:v>
                </c:pt>
                <c:pt idx="436">
                  <c:v>1.7958292106336367</c:v>
                </c:pt>
                <c:pt idx="437">
                  <c:v>1.8213075807097161</c:v>
                </c:pt>
                <c:pt idx="438">
                  <c:v>1.8471000080746018</c:v>
                </c:pt>
                <c:pt idx="439">
                  <c:v>1.8732121188193123</c:v>
                </c:pt>
                <c:pt idx="440">
                  <c:v>1.8996446095731578</c:v>
                </c:pt>
                <c:pt idx="441">
                  <c:v>1.9264032089370466</c:v>
                </c:pt>
                <c:pt idx="442">
                  <c:v>1.9534885932939881</c:v>
                </c:pt>
                <c:pt idx="443">
                  <c:v>1.9809065948557576</c:v>
                </c:pt>
                <c:pt idx="444">
                  <c:v>2.0086591997390228</c:v>
                </c:pt>
                <c:pt idx="445">
                  <c:v>2.0367483508200177</c:v>
                </c:pt>
                <c:pt idx="446">
                  <c:v>2.0651800377732674</c:v>
                </c:pt>
                <c:pt idx="447">
                  <c:v>2.093954880299568</c:v>
                </c:pt>
                <c:pt idx="448">
                  <c:v>2.123078974397421</c:v>
                </c:pt>
                <c:pt idx="449">
                  <c:v>2.1525529145610367</c:v>
                </c:pt>
                <c:pt idx="450">
                  <c:v>2.1823829041806198</c:v>
                </c:pt>
                <c:pt idx="451">
                  <c:v>2.2125695110334647</c:v>
                </c:pt>
                <c:pt idx="452">
                  <c:v>2.2431190469581979</c:v>
                </c:pt>
                <c:pt idx="453">
                  <c:v>2.2740320514625432</c:v>
                </c:pt>
                <c:pt idx="454">
                  <c:v>2.3053149458785476</c:v>
                </c:pt>
                <c:pt idx="455">
                  <c:v>2.3369682398489156</c:v>
                </c:pt>
                <c:pt idx="456">
                  <c:v>2.3689984652317664</c:v>
                </c:pt>
                <c:pt idx="457">
                  <c:v>2.4014061001659197</c:v>
                </c:pt>
                <c:pt idx="458">
                  <c:v>2.4341977880550538</c:v>
                </c:pt>
                <c:pt idx="459">
                  <c:v>2.467373973851549</c:v>
                </c:pt>
                <c:pt idx="460">
                  <c:v>2.5009414135103554</c:v>
                </c:pt>
                <c:pt idx="461">
                  <c:v>2.5349005170705792</c:v>
                </c:pt>
                <c:pt idx="462">
                  <c:v>2.5692581540295616</c:v>
                </c:pt>
                <c:pt idx="463">
                  <c:v>2.6040146977416052</c:v>
                </c:pt>
                <c:pt idx="464">
                  <c:v>2.6391771322224002</c:v>
                </c:pt>
                <c:pt idx="465">
                  <c:v>2.6747457923247073</c:v>
                </c:pt>
                <c:pt idx="466">
                  <c:v>2.7107277775425489</c:v>
                </c:pt>
                <c:pt idx="467">
                  <c:v>2.7471233823649559</c:v>
                </c:pt>
                <c:pt idx="468">
                  <c:v>2.7839398227074308</c:v>
                </c:pt>
                <c:pt idx="469">
                  <c:v>2.8211773507872095</c:v>
                </c:pt>
                <c:pt idx="470">
                  <c:v>2.8588432998670528</c:v>
                </c:pt>
                <c:pt idx="471">
                  <c:v>2.8969397047972993</c:v>
                </c:pt>
                <c:pt idx="472">
                  <c:v>2.9354685365174822</c:v>
                </c:pt>
                <c:pt idx="473">
                  <c:v>2.9744373060083871</c:v>
                </c:pt>
                <c:pt idx="474">
                  <c:v>3.0138461511544739</c:v>
                </c:pt>
                <c:pt idx="475">
                  <c:v>3.053702702516861</c:v>
                </c:pt>
                <c:pt idx="476">
                  <c:v>3.0940070486629869</c:v>
                </c:pt>
                <c:pt idx="477">
                  <c:v>3.134766940593015</c:v>
                </c:pt>
                <c:pt idx="478">
                  <c:v>3.1759824154382765</c:v>
                </c:pt>
                <c:pt idx="479">
                  <c:v>3.217661345475975</c:v>
                </c:pt>
                <c:pt idx="480">
                  <c:v>3.2598037142344962</c:v>
                </c:pt>
                <c:pt idx="481">
                  <c:v>3.3024175160842817</c:v>
                </c:pt>
                <c:pt idx="482">
                  <c:v>3.3455026787361932</c:v>
                </c:pt>
                <c:pt idx="483">
                  <c:v>3.3890673194478724</c:v>
                </c:pt>
                <c:pt idx="484">
                  <c:v>3.4331113078495692</c:v>
                </c:pt>
                <c:pt idx="485">
                  <c:v>3.4776428848569267</c:v>
                </c:pt>
                <c:pt idx="486">
                  <c:v>3.5226618597084172</c:v>
                </c:pt>
                <c:pt idx="487">
                  <c:v>3.5681765977245812</c:v>
                </c:pt>
                <c:pt idx="488">
                  <c:v>3.6141868453921662</c:v>
                </c:pt>
                <c:pt idx="489">
                  <c:v>3.6607010931587531</c:v>
                </c:pt>
                <c:pt idx="490">
                  <c:v>3.707719022350985</c:v>
                </c:pt>
                <c:pt idx="491">
                  <c:v>3.7552492492401921</c:v>
                </c:pt>
                <c:pt idx="492">
                  <c:v>3.8032913875354004</c:v>
                </c:pt>
                <c:pt idx="493">
                  <c:v>3.8518541800024586</c:v>
                </c:pt>
                <c:pt idx="494">
                  <c:v>3.9009371702264395</c:v>
                </c:pt>
                <c:pt idx="495">
                  <c:v>3.9505492281111998</c:v>
                </c:pt>
                <c:pt idx="496">
                  <c:v>4.0006922282372486</c:v>
                </c:pt>
                <c:pt idx="497">
                  <c:v>4.0513679572386883</c:v>
                </c:pt>
                <c:pt idx="498">
                  <c:v>4.1025854768737702</c:v>
                </c:pt>
                <c:pt idx="499">
                  <c:v>4.1543441441305609</c:v>
                </c:pt>
                <c:pt idx="500">
                  <c:v>4.2066531493913111</c:v>
                </c:pt>
                <c:pt idx="501">
                  <c:v>4.2595117703622405</c:v>
                </c:pt>
                <c:pt idx="502">
                  <c:v>4.312929326592978</c:v>
                </c:pt>
                <c:pt idx="503">
                  <c:v>4.3669050137812775</c:v>
                </c:pt>
                <c:pt idx="504">
                  <c:v>4.4214482811568994</c:v>
                </c:pt>
                <c:pt idx="505">
                  <c:v>4.4765582396335404</c:v>
                </c:pt>
                <c:pt idx="506">
                  <c:v>4.5322444686028494</c:v>
                </c:pt>
                <c:pt idx="507">
                  <c:v>4.5885059913702397</c:v>
                </c:pt>
                <c:pt idx="508">
                  <c:v>4.6453525179389645</c:v>
                </c:pt>
                <c:pt idx="509">
                  <c:v>4.7027829811334074</c:v>
                </c:pt>
                <c:pt idx="510">
                  <c:v>4.7608072219855879</c:v>
                </c:pt>
                <c:pt idx="511">
                  <c:v>4.8194240799176855</c:v>
                </c:pt>
                <c:pt idx="512">
                  <c:v>4.8786435273743498</c:v>
                </c:pt>
                <c:pt idx="513">
                  <c:v>4.9384643074061128</c:v>
                </c:pt>
                <c:pt idx="514">
                  <c:v>4.9988965242201724</c:v>
                </c:pt>
                <c:pt idx="515">
                  <c:v>5.059938821478144</c:v>
                </c:pt>
                <c:pt idx="516">
                  <c:v>5.1216014354646546</c:v>
                </c:pt>
                <c:pt idx="517">
                  <c:v>5.1838829073878046</c:v>
                </c:pt>
                <c:pt idx="518">
                  <c:v>5.2467936058890778</c:v>
                </c:pt>
                <c:pt idx="519">
                  <c:v>5.3103319666109936</c:v>
                </c:pt>
                <c:pt idx="520">
                  <c:v>5.3745084907952636</c:v>
                </c:pt>
                <c:pt idx="521">
                  <c:v>5.4393215053600503</c:v>
                </c:pt>
                <c:pt idx="522">
                  <c:v>5.5047816443534705</c:v>
                </c:pt>
                <c:pt idx="523">
                  <c:v>5.5708902905295039</c:v>
                </c:pt>
                <c:pt idx="524">
                  <c:v>5.637648707616</c:v>
                </c:pt>
                <c:pt idx="525">
                  <c:v>5.7050677291769905</c:v>
                </c:pt>
                <c:pt idx="526">
                  <c:v>5.7731453961955204</c:v>
                </c:pt>
                <c:pt idx="527">
                  <c:v>5.8418926753922324</c:v>
                </c:pt>
                <c:pt idx="528">
                  <c:v>5.9113074876079734</c:v>
                </c:pt>
                <c:pt idx="529">
                  <c:v>5.9814009327918525</c:v>
                </c:pt>
                <c:pt idx="530">
                  <c:v>6.0521708082790271</c:v>
                </c:pt>
                <c:pt idx="531">
                  <c:v>6.1236283472791682</c:v>
                </c:pt>
                <c:pt idx="532">
                  <c:v>6.1957712202143691</c:v>
                </c:pt>
                <c:pt idx="533">
                  <c:v>6.2686107935463093</c:v>
                </c:pt>
                <c:pt idx="534">
                  <c:v>6.3421446073334291</c:v>
                </c:pt>
                <c:pt idx="535">
                  <c:v>6.4163841612400008</c:v>
                </c:pt>
                <c:pt idx="536">
                  <c:v>6.4913268614675506</c:v>
                </c:pt>
                <c:pt idx="537">
                  <c:v>6.5669843407916044</c:v>
                </c:pt>
                <c:pt idx="538">
                  <c:v>6.6433538680220465</c:v>
                </c:pt>
                <c:pt idx="539">
                  <c:v>6.7204472089120326</c:v>
                </c:pt>
                <c:pt idx="540">
                  <c:v>6.798261491304058</c:v>
                </c:pt>
                <c:pt idx="541">
                  <c:v>6.8768086137524493</c:v>
                </c:pt>
                <c:pt idx="542">
                  <c:v>6.956085559516338</c:v>
                </c:pt>
                <c:pt idx="543">
                  <c:v>7.0361043597316169</c:v>
                </c:pt>
                <c:pt idx="544">
                  <c:v>7.1168618494190685</c:v>
                </c:pt>
                <c:pt idx="545">
                  <c:v>7.1983701920321765</c:v>
                </c:pt>
                <c:pt idx="546">
                  <c:v>7.2806260706602881</c:v>
                </c:pt>
                <c:pt idx="547">
                  <c:v>7.3636417807662404</c:v>
                </c:pt>
                <c:pt idx="548">
                  <c:v>7.4474138497776945</c:v>
                </c:pt>
                <c:pt idx="549">
                  <c:v>7.531954704813681</c:v>
                </c:pt>
                <c:pt idx="550">
                  <c:v>7.6172648000919345</c:v>
                </c:pt>
                <c:pt idx="551">
                  <c:v>7.7033444353340341</c:v>
                </c:pt>
                <c:pt idx="552">
                  <c:v>7.7902062343829463</c:v>
                </c:pt>
                <c:pt idx="553">
                  <c:v>7.8778463189557</c:v>
                </c:pt>
                <c:pt idx="554">
                  <c:v>7.9662774434689014</c:v>
                </c:pt>
                <c:pt idx="555">
                  <c:v>8.0554955606446779</c:v>
                </c:pt>
                <c:pt idx="556">
                  <c:v>8.145513554958816</c:v>
                </c:pt>
                <c:pt idx="557">
                  <c:v>8.2363272062551989</c:v>
                </c:pt>
                <c:pt idx="558">
                  <c:v>8.3279495285079719</c:v>
                </c:pt>
                <c:pt idx="559">
                  <c:v>8.4203761247679996</c:v>
                </c:pt>
                <c:pt idx="560">
                  <c:v>8.5136201378993928</c:v>
                </c:pt>
                <c:pt idx="561">
                  <c:v>8.607676990216703</c:v>
                </c:pt>
                <c:pt idx="562">
                  <c:v>8.7025599528178006</c:v>
                </c:pt>
                <c:pt idx="563">
                  <c:v>8.7982642633091839</c:v>
                </c:pt>
                <c:pt idx="564">
                  <c:v>8.8948033203185499</c:v>
                </c:pt>
                <c:pt idx="565">
                  <c:v>8.9921721727464003</c:v>
                </c:pt>
                <c:pt idx="566">
                  <c:v>9.0903843459978511</c:v>
                </c:pt>
                <c:pt idx="567">
                  <c:v>9.189434696244362</c:v>
                </c:pt>
                <c:pt idx="568">
                  <c:v>9.2893368748674767</c:v>
                </c:pt>
                <c:pt idx="569">
                  <c:v>9.3900855412631365</c:v>
                </c:pt>
                <c:pt idx="570">
                  <c:v>9.4916944719398408</c:v>
                </c:pt>
                <c:pt idx="571">
                  <c:v>9.594158125449697</c:v>
                </c:pt>
                <c:pt idx="572">
                  <c:v>9.6974904025291195</c:v>
                </c:pt>
                <c:pt idx="573">
                  <c:v>9.8016855567981693</c:v>
                </c:pt>
                <c:pt idx="574">
                  <c:v>9.9067576122730028</c:v>
                </c:pt>
                <c:pt idx="575">
                  <c:v>10.012705686366004</c:v>
                </c:pt>
                <c:pt idx="576">
                  <c:v>10.119528706882498</c:v>
                </c:pt>
                <c:pt idx="577">
                  <c:v>10.227240880874048</c:v>
                </c:pt>
                <c:pt idx="578">
                  <c:v>10.335835931625086</c:v>
                </c:pt>
                <c:pt idx="579">
                  <c:v>10.445328186879802</c:v>
                </c:pt>
                <c:pt idx="580">
                  <c:v>10.555711150548452</c:v>
                </c:pt>
                <c:pt idx="581">
                  <c:v>10.666999269946277</c:v>
                </c:pt>
                <c:pt idx="582">
                  <c:v>10.779185825452</c:v>
                </c:pt>
                <c:pt idx="583">
                  <c:v>10.892285382780575</c:v>
                </c:pt>
                <c:pt idx="584">
                  <c:v>11.006290994612646</c:v>
                </c:pt>
                <c:pt idx="585">
                  <c:v>11.121217343841018</c:v>
                </c:pt>
                <c:pt idx="586">
                  <c:v>11.237057251273548</c:v>
                </c:pt>
                <c:pt idx="587">
                  <c:v>11.353825515709568</c:v>
                </c:pt>
                <c:pt idx="588">
                  <c:v>11.471514721903329</c:v>
                </c:pt>
                <c:pt idx="589">
                  <c:v>11.59013978323936</c:v>
                </c:pt>
                <c:pt idx="590">
                  <c:v>11.709693044233983</c:v>
                </c:pt>
                <c:pt idx="591">
                  <c:v>11.830189531485674</c:v>
                </c:pt>
                <c:pt idx="592">
                  <c:v>11.951621345086593</c:v>
                </c:pt>
                <c:pt idx="593">
                  <c:v>12.0740036234283</c:v>
                </c:pt>
                <c:pt idx="594">
                  <c:v>12.197328217993398</c:v>
                </c:pt>
                <c:pt idx="595">
                  <c:v>12.321610377495809</c:v>
                </c:pt>
                <c:pt idx="596">
                  <c:v>12.446841700625985</c:v>
                </c:pt>
                <c:pt idx="597">
                  <c:v>12.573037544900059</c:v>
                </c:pt>
                <c:pt idx="598">
                  <c:v>12.70018925203885</c:v>
                </c:pt>
                <c:pt idx="599">
                  <c:v>12.828312286791233</c:v>
                </c:pt>
                <c:pt idx="600">
                  <c:v>12.957397729738657</c:v>
                </c:pt>
                <c:pt idx="601">
                  <c:v>13.087461151244066</c:v>
                </c:pt>
                <c:pt idx="602">
                  <c:v>13.218496502366939</c:v>
                </c:pt>
                <c:pt idx="603">
                  <c:v>13.350510050084576</c:v>
                </c:pt>
                <c:pt idx="604">
                  <c:v>13.483504930135386</c:v>
                </c:pt>
                <c:pt idx="605">
                  <c:v>13.617484235569425</c:v>
                </c:pt>
                <c:pt idx="606">
                  <c:v>13.752451016012404</c:v>
                </c:pt>
                <c:pt idx="607">
                  <c:v>13.888408276927946</c:v>
                </c:pt>
                <c:pt idx="608">
                  <c:v>14.025358978877501</c:v>
                </c:pt>
                <c:pt idx="609">
                  <c:v>14.163306036779355</c:v>
                </c:pt>
                <c:pt idx="610">
                  <c:v>14.302252319165154</c:v>
                </c:pt>
                <c:pt idx="611">
                  <c:v>14.442200647435778</c:v>
                </c:pt>
                <c:pt idx="612">
                  <c:v>14.583153795115418</c:v>
                </c:pt>
                <c:pt idx="613">
                  <c:v>14.725114487104257</c:v>
                </c:pt>
                <c:pt idx="614">
                  <c:v>14.86808881968965</c:v>
                </c:pt>
                <c:pt idx="615">
                  <c:v>15.012072600937762</c:v>
                </c:pt>
                <c:pt idx="616">
                  <c:v>15.157071802023768</c:v>
                </c:pt>
                <c:pt idx="617">
                  <c:v>15.303088945856835</c:v>
                </c:pt>
                <c:pt idx="618">
                  <c:v>15.450126502970354</c:v>
                </c:pt>
                <c:pt idx="619">
                  <c:v>15.598186890769281</c:v>
                </c:pt>
                <c:pt idx="620">
                  <c:v>15.74727247277664</c:v>
                </c:pt>
                <c:pt idx="621">
                  <c:v>15.897385557879968</c:v>
                </c:pt>
                <c:pt idx="622">
                  <c:v>16.048528399576586</c:v>
                </c:pt>
                <c:pt idx="623">
                  <c:v>16.200703195219887</c:v>
                </c:pt>
                <c:pt idx="624">
                  <c:v>16.353912085264227</c:v>
                </c:pt>
                <c:pt idx="625">
                  <c:v>16.508157152510531</c:v>
                </c:pt>
                <c:pt idx="626">
                  <c:v>16.66344042135178</c:v>
                </c:pt>
                <c:pt idx="627">
                  <c:v>16.819763857018945</c:v>
                </c:pt>
                <c:pt idx="628">
                  <c:v>16.977129364826723</c:v>
                </c:pt>
                <c:pt idx="629">
                  <c:v>17.135538789420288</c:v>
                </c:pt>
                <c:pt idx="630">
                  <c:v>17.294993914022193</c:v>
                </c:pt>
                <c:pt idx="631">
                  <c:v>17.455496459680127</c:v>
                </c:pt>
                <c:pt idx="632">
                  <c:v>17.617048084515691</c:v>
                </c:pt>
                <c:pt idx="633">
                  <c:v>17.779650382973301</c:v>
                </c:pt>
                <c:pt idx="634">
                  <c:v>17.943304885071523</c:v>
                </c:pt>
                <c:pt idx="635">
                  <c:v>18.108013055653824</c:v>
                </c:pt>
                <c:pt idx="636">
                  <c:v>18.273776293642012</c:v>
                </c:pt>
                <c:pt idx="637">
                  <c:v>18.440595931290623</c:v>
                </c:pt>
                <c:pt idx="638">
                  <c:v>18.608473233442623</c:v>
                </c:pt>
                <c:pt idx="639">
                  <c:v>18.777409396787029</c:v>
                </c:pt>
                <c:pt idx="640">
                  <c:v>18.947409614791269</c:v>
                </c:pt>
                <c:pt idx="641">
                  <c:v>19.118466839580087</c:v>
                </c:pt>
                <c:pt idx="642">
                  <c:v>19.290586099330689</c:v>
                </c:pt>
                <c:pt idx="643">
                  <c:v>19.463768310727794</c:v>
                </c:pt>
                <c:pt idx="644">
                  <c:v>19.63801431861982</c:v>
                </c:pt>
                <c:pt idx="645">
                  <c:v>19.813324895287906</c:v>
                </c:pt>
                <c:pt idx="646">
                  <c:v>19.989700739719861</c:v>
                </c:pt>
                <c:pt idx="647">
                  <c:v>20.167142476885427</c:v>
                </c:pt>
                <c:pt idx="648">
                  <c:v>20.34565065701392</c:v>
                </c:pt>
                <c:pt idx="649">
                  <c:v>20.52522575487632</c:v>
                </c:pt>
                <c:pt idx="650">
                  <c:v>20.705868169069344</c:v>
                </c:pt>
                <c:pt idx="651">
                  <c:v>20.887578221303126</c:v>
                </c:pt>
                <c:pt idx="652">
                  <c:v>21.070356155692195</c:v>
                </c:pt>
                <c:pt idx="653">
                  <c:v>21.254202138050033</c:v>
                </c:pt>
                <c:pt idx="654">
                  <c:v>21.439116255187141</c:v>
                </c:pt>
                <c:pt idx="655">
                  <c:v>21.625098514213537</c:v>
                </c:pt>
                <c:pt idx="656">
                  <c:v>21.812148841843619</c:v>
                </c:pt>
                <c:pt idx="657">
                  <c:v>22.000267083707087</c:v>
                </c:pt>
                <c:pt idx="658">
                  <c:v>22.189453003662656</c:v>
                </c:pt>
                <c:pt idx="659">
                  <c:v>22.379706283116516</c:v>
                </c:pt>
                <c:pt idx="660">
                  <c:v>22.571026520345409</c:v>
                </c:pt>
                <c:pt idx="661">
                  <c:v>22.763413229824199</c:v>
                </c:pt>
                <c:pt idx="662">
                  <c:v>22.956865841558479</c:v>
                </c:pt>
                <c:pt idx="663">
                  <c:v>23.151383700420993</c:v>
                </c:pt>
                <c:pt idx="664">
                  <c:v>23.346966065495231</c:v>
                </c:pt>
                <c:pt idx="665">
                  <c:v>23.543612109421606</c:v>
                </c:pt>
                <c:pt idx="666">
                  <c:v>23.74132564416292</c:v>
                </c:pt>
                <c:pt idx="667">
                  <c:v>23.940096240017677</c:v>
                </c:pt>
                <c:pt idx="668">
                  <c:v>24.139927507520866</c:v>
                </c:pt>
                <c:pt idx="669">
                  <c:v>24.340818267124863</c:v>
                </c:pt>
                <c:pt idx="670">
                  <c:v>24.542767249659953</c:v>
                </c:pt>
                <c:pt idx="671">
                  <c:v>24.745773095715872</c:v>
                </c:pt>
                <c:pt idx="672">
                  <c:v>24.949834355029662</c:v>
                </c:pt>
                <c:pt idx="673">
                  <c:v>25.154949485879495</c:v>
                </c:pt>
                <c:pt idx="674">
                  <c:v>25.361116854485662</c:v>
                </c:pt>
                <c:pt idx="675">
                  <c:v>25.568334734417789</c:v>
                </c:pt>
                <c:pt idx="676">
                  <c:v>25.776601306008615</c:v>
                </c:pt>
                <c:pt idx="677">
                  <c:v>25.985914655774916</c:v>
                </c:pt>
                <c:pt idx="678">
                  <c:v>26.196272775845888</c:v>
                </c:pt>
                <c:pt idx="679">
                  <c:v>26.407673563397474</c:v>
                </c:pt>
                <c:pt idx="680">
                  <c:v>26.62011482009563</c:v>
                </c:pt>
                <c:pt idx="681">
                  <c:v>26.833594251545922</c:v>
                </c:pt>
                <c:pt idx="682">
                  <c:v>27.048109466751129</c:v>
                </c:pt>
                <c:pt idx="683">
                  <c:v>27.26365797757671</c:v>
                </c:pt>
                <c:pt idx="684">
                  <c:v>27.480237198224089</c:v>
                </c:pt>
                <c:pt idx="685">
                  <c:v>27.697844444711595</c:v>
                </c:pt>
                <c:pt idx="686">
                  <c:v>27.916476934364482</c:v>
                </c:pt>
                <c:pt idx="687">
                  <c:v>28.136131785312632</c:v>
                </c:pt>
                <c:pt idx="688">
                  <c:v>28.35680601599654</c:v>
                </c:pt>
                <c:pt idx="689">
                  <c:v>28.578496544682686</c:v>
                </c:pt>
                <c:pt idx="690">
                  <c:v>28.801200188987206</c:v>
                </c:pt>
                <c:pt idx="691">
                  <c:v>29.024913665408217</c:v>
                </c:pt>
                <c:pt idx="692">
                  <c:v>29.249638958583624</c:v>
                </c:pt>
                <c:pt idx="693">
                  <c:v>29.475361865848061</c:v>
                </c:pt>
                <c:pt idx="694">
                  <c:v>29.702084143391829</c:v>
                </c:pt>
                <c:pt idx="695">
                  <c:v>29.929802098748223</c:v>
                </c:pt>
                <c:pt idx="696">
                  <c:v>30.158511936133927</c:v>
                </c:pt>
                <c:pt idx="697">
                  <c:v>30.388209756038329</c:v>
                </c:pt>
                <c:pt idx="698">
                  <c:v>30.618891554821793</c:v>
                </c:pt>
                <c:pt idx="699">
                  <c:v>30.850553224324926</c:v>
                </c:pt>
                <c:pt idx="700">
                  <c:v>31.083190551487302</c:v>
                </c:pt>
                <c:pt idx="701">
                  <c:v>31.316799217976929</c:v>
                </c:pt>
                <c:pt idx="702">
                  <c:v>31.551374799829393</c:v>
                </c:pt>
                <c:pt idx="703">
                  <c:v>31.786912767098435</c:v>
                </c:pt>
                <c:pt idx="704">
                  <c:v>32.023408483516796</c:v>
                </c:pt>
                <c:pt idx="705">
                  <c:v>32.260857206167358</c:v>
                </c:pt>
                <c:pt idx="706">
                  <c:v>32.499254085166704</c:v>
                </c:pt>
                <c:pt idx="707">
                  <c:v>32.73859416335776</c:v>
                </c:pt>
                <c:pt idx="708">
                  <c:v>32.978872376014763</c:v>
                </c:pt>
                <c:pt idx="709">
                  <c:v>33.220083550560005</c:v>
                </c:pt>
                <c:pt idx="710">
                  <c:v>33.462222406291204</c:v>
                </c:pt>
                <c:pt idx="711">
                  <c:v>33.705283554120321</c:v>
                </c:pt>
                <c:pt idx="712">
                  <c:v>33.949261496324048</c:v>
                </c:pt>
                <c:pt idx="713">
                  <c:v>34.194150626308513</c:v>
                </c:pt>
                <c:pt idx="714">
                  <c:v>34.439945228380893</c:v>
                </c:pt>
                <c:pt idx="715">
                  <c:v>34.686639477537895</c:v>
                </c:pt>
                <c:pt idx="716">
                  <c:v>34.934227439265392</c:v>
                </c:pt>
                <c:pt idx="717">
                  <c:v>35.18270306934739</c:v>
                </c:pt>
                <c:pt idx="718">
                  <c:v>35.432066169293257</c:v>
                </c:pt>
                <c:pt idx="719">
                  <c:v>35.682298584556484</c:v>
                </c:pt>
                <c:pt idx="720">
                  <c:v>35.933399875466449</c:v>
                </c:pt>
                <c:pt idx="721">
                  <c:v>36.185363557364049</c:v>
                </c:pt>
                <c:pt idx="722">
                  <c:v>36.438183035131523</c:v>
                </c:pt>
                <c:pt idx="723">
                  <c:v>36.691851603082874</c:v>
                </c:pt>
                <c:pt idx="724">
                  <c:v>36.946362444862395</c:v>
                </c:pt>
                <c:pt idx="725">
                  <c:v>37.201708633359686</c:v>
                </c:pt>
                <c:pt idx="726">
                  <c:v>37.457883130634372</c:v>
                </c:pt>
                <c:pt idx="727">
                  <c:v>37.714878787859504</c:v>
                </c:pt>
                <c:pt idx="728">
                  <c:v>37.972688345272324</c:v>
                </c:pt>
                <c:pt idx="729">
                  <c:v>38.231304432142721</c:v>
                </c:pt>
                <c:pt idx="730">
                  <c:v>38.490719566755203</c:v>
                </c:pt>
                <c:pt idx="731">
                  <c:v>38.750926156401917</c:v>
                </c:pt>
                <c:pt idx="732">
                  <c:v>39.011916497392804</c:v>
                </c:pt>
                <c:pt idx="733">
                  <c:v>39.273682775078399</c:v>
                </c:pt>
                <c:pt idx="734">
                  <c:v>39.536217063884386</c:v>
                </c:pt>
                <c:pt idx="735">
                  <c:v>39.799511327365934</c:v>
                </c:pt>
                <c:pt idx="736">
                  <c:v>40.06355741826944</c:v>
                </c:pt>
                <c:pt idx="737">
                  <c:v>40.328347078614726</c:v>
                </c:pt>
                <c:pt idx="738">
                  <c:v>40.593871939787199</c:v>
                </c:pt>
                <c:pt idx="739">
                  <c:v>40.860123522647264</c:v>
                </c:pt>
                <c:pt idx="740">
                  <c:v>41.12709323765344</c:v>
                </c:pt>
                <c:pt idx="741">
                  <c:v>41.394772384998113</c:v>
                </c:pt>
                <c:pt idx="742">
                  <c:v>41.663152154762912</c:v>
                </c:pt>
                <c:pt idx="743">
                  <c:v>41.932223627082884</c:v>
                </c:pt>
                <c:pt idx="744">
                  <c:v>42.201984211842387</c:v>
                </c:pt>
                <c:pt idx="745">
                  <c:v>42.472411906773132</c:v>
                </c:pt>
                <c:pt idx="746">
                  <c:v>42.743503886668158</c:v>
                </c:pt>
                <c:pt idx="747">
                  <c:v>43.015250793850555</c:v>
                </c:pt>
                <c:pt idx="748">
                  <c:v>43.287643161756968</c:v>
                </c:pt>
                <c:pt idx="749">
                  <c:v>43.560671415198044</c:v>
                </c:pt>
                <c:pt idx="750">
                  <c:v>43.834325870629129</c:v>
                </c:pt>
                <c:pt idx="751">
                  <c:v>44.108596736437889</c:v>
                </c:pt>
                <c:pt idx="752">
                  <c:v>44.383474113249093</c:v>
                </c:pt>
                <c:pt idx="753">
                  <c:v>44.658947994243107</c:v>
                </c:pt>
                <c:pt idx="754">
                  <c:v>44.935008265488968</c:v>
                </c:pt>
                <c:pt idx="755">
                  <c:v>45.211644706294905</c:v>
                </c:pt>
                <c:pt idx="756">
                  <c:v>45.488846989573759</c:v>
                </c:pt>
                <c:pt idx="757">
                  <c:v>45.766604682223644</c:v>
                </c:pt>
                <c:pt idx="758">
                  <c:v>46.044907245523852</c:v>
                </c:pt>
                <c:pt idx="759">
                  <c:v>46.32374403554784</c:v>
                </c:pt>
                <c:pt idx="760">
                  <c:v>46.603104303591365</c:v>
                </c:pt>
                <c:pt idx="761">
                  <c:v>46.882977196614704</c:v>
                </c:pt>
                <c:pt idx="762">
                  <c:v>47.163351757702721</c:v>
                </c:pt>
                <c:pt idx="763">
                  <c:v>47.444216926541131</c:v>
                </c:pt>
                <c:pt idx="764">
                  <c:v>47.725561539905364</c:v>
                </c:pt>
                <c:pt idx="765">
                  <c:v>48.007374332168318</c:v>
                </c:pt>
                <c:pt idx="766">
                  <c:v>48.289643935824323</c:v>
                </c:pt>
                <c:pt idx="767">
                  <c:v>48.572358882025441</c:v>
                </c:pt>
                <c:pt idx="768">
                  <c:v>48.855507601136487</c:v>
                </c:pt>
                <c:pt idx="769">
                  <c:v>49.139078423306472</c:v>
                </c:pt>
                <c:pt idx="770">
                  <c:v>49.423066354495994</c:v>
                </c:pt>
                <c:pt idx="771">
                  <c:v>49.707445984667494</c:v>
                </c:pt>
                <c:pt idx="772">
                  <c:v>49.992212112697963</c:v>
                </c:pt>
                <c:pt idx="773">
                  <c:v>50.277352673888011</c:v>
                </c:pt>
                <c:pt idx="774">
                  <c:v>50.562855506410912</c:v>
                </c:pt>
                <c:pt idx="775">
                  <c:v>50.848708351978239</c:v>
                </c:pt>
                <c:pt idx="776">
                  <c:v>51.134898856522888</c:v>
                </c:pt>
                <c:pt idx="777">
                  <c:v>51.421414570894306</c:v>
                </c:pt>
                <c:pt idx="778">
                  <c:v>51.708242951574412</c:v>
                </c:pt>
                <c:pt idx="779">
                  <c:v>51.995371361403521</c:v>
                </c:pt>
                <c:pt idx="780">
                  <c:v>52.282787070327593</c:v>
                </c:pt>
                <c:pt idx="781">
                  <c:v>52.570477256158405</c:v>
                </c:pt>
                <c:pt idx="782">
                  <c:v>52.858429005349258</c:v>
                </c:pt>
                <c:pt idx="783">
                  <c:v>53.146629313788154</c:v>
                </c:pt>
                <c:pt idx="784">
                  <c:v>53.4350650876044</c:v>
                </c:pt>
                <c:pt idx="785">
                  <c:v>53.723723143994263</c:v>
                </c:pt>
                <c:pt idx="786">
                  <c:v>54.012590212057283</c:v>
                </c:pt>
                <c:pt idx="787">
                  <c:v>54.301652933653394</c:v>
                </c:pt>
                <c:pt idx="788">
                  <c:v>54.590897864272236</c:v>
                </c:pt>
                <c:pt idx="789">
                  <c:v>54.880311473919548</c:v>
                </c:pt>
                <c:pt idx="790">
                  <c:v>55.169880148017285</c:v>
                </c:pt>
                <c:pt idx="791">
                  <c:v>55.459590188320647</c:v>
                </c:pt>
                <c:pt idx="792">
                  <c:v>55.749427813851206</c:v>
                </c:pt>
                <c:pt idx="793">
                  <c:v>56.039379161842433</c:v>
                </c:pt>
                <c:pt idx="794">
                  <c:v>56.329430288703691</c:v>
                </c:pt>
                <c:pt idx="795">
                  <c:v>56.619567170996056</c:v>
                </c:pt>
                <c:pt idx="796">
                  <c:v>56.909775706426913</c:v>
                </c:pt>
                <c:pt idx="797">
                  <c:v>57.200048635915202</c:v>
                </c:pt>
                <c:pt idx="798">
                  <c:v>57.490357861238074</c:v>
                </c:pt>
                <c:pt idx="799">
                  <c:v>57.780695969500812</c:v>
                </c:pt>
                <c:pt idx="800">
                  <c:v>58.071048553215462</c:v>
                </c:pt>
                <c:pt idx="801">
                  <c:v>58.361397670010142</c:v>
                </c:pt>
                <c:pt idx="802">
                  <c:v>58.651735688838762</c:v>
                </c:pt>
                <c:pt idx="803">
                  <c:v>58.942047983687907</c:v>
                </c:pt>
                <c:pt idx="804">
                  <c:v>59.232312937293237</c:v>
                </c:pt>
                <c:pt idx="805">
                  <c:v>59.522519245745073</c:v>
                </c:pt>
                <c:pt idx="806">
                  <c:v>59.812652076061759</c:v>
                </c:pt>
                <c:pt idx="807">
                  <c:v>60.102696528299525</c:v>
                </c:pt>
                <c:pt idx="808">
                  <c:v>60.392637636718717</c:v>
                </c:pt>
                <c:pt idx="809">
                  <c:v>60.682460370964485</c:v>
                </c:pt>
                <c:pt idx="810">
                  <c:v>60.972149637264295</c:v>
                </c:pt>
                <c:pt idx="811">
                  <c:v>61.261690279633193</c:v>
                </c:pt>
                <c:pt idx="812">
                  <c:v>61.551067081099312</c:v>
                </c:pt>
                <c:pt idx="813">
                  <c:v>61.840264764936833</c:v>
                </c:pt>
                <c:pt idx="814">
                  <c:v>62.129267995916145</c:v>
                </c:pt>
                <c:pt idx="815">
                  <c:v>62.418061381566254</c:v>
                </c:pt>
                <c:pt idx="816">
                  <c:v>62.706632912048661</c:v>
                </c:pt>
                <c:pt idx="817">
                  <c:v>62.994960204086716</c:v>
                </c:pt>
                <c:pt idx="818">
                  <c:v>63.283031142564489</c:v>
                </c:pt>
                <c:pt idx="819">
                  <c:v>63.57083011892523</c:v>
                </c:pt>
                <c:pt idx="820">
                  <c:v>63.858341473875115</c:v>
                </c:pt>
                <c:pt idx="821">
                  <c:v>64.145549498722886</c:v>
                </c:pt>
                <c:pt idx="822">
                  <c:v>64.432438436729214</c:v>
                </c:pt>
                <c:pt idx="823">
                  <c:v>64.718992484472324</c:v>
                </c:pt>
                <c:pt idx="824">
                  <c:v>65.005195793218263</c:v>
                </c:pt>
                <c:pt idx="825">
                  <c:v>65.291032470313297</c:v>
                </c:pt>
                <c:pt idx="826">
                  <c:v>65.576486580579058</c:v>
                </c:pt>
                <c:pt idx="827">
                  <c:v>65.861542147723569</c:v>
                </c:pt>
                <c:pt idx="828">
                  <c:v>66.146183155763183</c:v>
                </c:pt>
                <c:pt idx="829">
                  <c:v>66.4303969358768</c:v>
                </c:pt>
                <c:pt idx="830">
                  <c:v>66.714160620734646</c:v>
                </c:pt>
                <c:pt idx="831">
                  <c:v>66.997461474566094</c:v>
                </c:pt>
                <c:pt idx="832">
                  <c:v>67.280283337051642</c:v>
                </c:pt>
                <c:pt idx="833">
                  <c:v>67.562610015449579</c:v>
                </c:pt>
                <c:pt idx="834">
                  <c:v>67.844425286082327</c:v>
                </c:pt>
                <c:pt idx="835">
                  <c:v>68.125712895831583</c:v>
                </c:pt>
                <c:pt idx="836">
                  <c:v>68.406456563647694</c:v>
                </c:pt>
                <c:pt idx="837">
                  <c:v>68.686639982059788</c:v>
                </c:pt>
                <c:pt idx="838">
                  <c:v>68.966246818705272</c:v>
                </c:pt>
                <c:pt idx="839">
                  <c:v>69.245260717862735</c:v>
                </c:pt>
                <c:pt idx="840">
                  <c:v>69.523665301996175</c:v>
                </c:pt>
                <c:pt idx="841">
                  <c:v>69.801444173307203</c:v>
                </c:pt>
                <c:pt idx="842">
                  <c:v>70.078584215135038</c:v>
                </c:pt>
                <c:pt idx="843">
                  <c:v>70.355062386226564</c:v>
                </c:pt>
                <c:pt idx="844">
                  <c:v>70.630865544992332</c:v>
                </c:pt>
                <c:pt idx="845">
                  <c:v>70.905977228285451</c:v>
                </c:pt>
                <c:pt idx="846">
                  <c:v>71.180380960590725</c:v>
                </c:pt>
                <c:pt idx="847">
                  <c:v>71.454060255625933</c:v>
                </c:pt>
                <c:pt idx="848">
                  <c:v>71.726998617949079</c:v>
                </c:pt>
                <c:pt idx="849">
                  <c:v>71.999179544579832</c:v>
                </c:pt>
                <c:pt idx="850">
                  <c:v>72.270586526621727</c:v>
                </c:pt>
                <c:pt idx="851">
                  <c:v>72.541203050896215</c:v>
                </c:pt>
                <c:pt idx="852">
                  <c:v>72.811012601576024</c:v>
                </c:pt>
                <c:pt idx="853">
                  <c:v>73.079998661835532</c:v>
                </c:pt>
                <c:pt idx="854">
                  <c:v>73.348144715498819</c:v>
                </c:pt>
                <c:pt idx="855">
                  <c:v>73.615437429867853</c:v>
                </c:pt>
                <c:pt idx="856">
                  <c:v>73.881853922194878</c:v>
                </c:pt>
                <c:pt idx="857">
                  <c:v>74.147380879699284</c:v>
                </c:pt>
                <c:pt idx="858">
                  <c:v>74.412001805434159</c:v>
                </c:pt>
                <c:pt idx="859">
                  <c:v>74.675700211440571</c:v>
                </c:pt>
                <c:pt idx="860">
                  <c:v>74.938459620437797</c:v>
                </c:pt>
                <c:pt idx="861">
                  <c:v>75.200263567506326</c:v>
                </c:pt>
                <c:pt idx="862">
                  <c:v>75.461095601783242</c:v>
                </c:pt>
                <c:pt idx="863">
                  <c:v>75.720939288159371</c:v>
                </c:pt>
                <c:pt idx="864">
                  <c:v>75.979778208979255</c:v>
                </c:pt>
                <c:pt idx="865">
                  <c:v>76.237595965748199</c:v>
                </c:pt>
                <c:pt idx="866">
                  <c:v>76.49437618083455</c:v>
                </c:pt>
                <c:pt idx="867">
                  <c:v>76.750102499189111</c:v>
                </c:pt>
                <c:pt idx="868">
                  <c:v>77.004761619349125</c:v>
                </c:pt>
                <c:pt idx="869">
                  <c:v>77.258331164923206</c:v>
                </c:pt>
                <c:pt idx="870">
                  <c:v>77.510797901045123</c:v>
                </c:pt>
                <c:pt idx="871">
                  <c:v>77.762145580144647</c:v>
                </c:pt>
                <c:pt idx="872">
                  <c:v>78.012357985827521</c:v>
                </c:pt>
                <c:pt idx="873">
                  <c:v>78.26141893459905</c:v>
                </c:pt>
                <c:pt idx="874">
                  <c:v>78.509312277590155</c:v>
                </c:pt>
                <c:pt idx="875">
                  <c:v>78.756021902288012</c:v>
                </c:pt>
                <c:pt idx="876">
                  <c:v>79.001531734260482</c:v>
                </c:pt>
                <c:pt idx="877">
                  <c:v>79.245825738889849</c:v>
                </c:pt>
                <c:pt idx="878">
                  <c:v>79.488887923101586</c:v>
                </c:pt>
                <c:pt idx="879">
                  <c:v>79.730702337093419</c:v>
                </c:pt>
                <c:pt idx="880">
                  <c:v>79.971253076067526</c:v>
                </c:pt>
                <c:pt idx="881">
                  <c:v>80.210527126605442</c:v>
                </c:pt>
                <c:pt idx="882">
                  <c:v>80.448502974272245</c:v>
                </c:pt>
                <c:pt idx="883">
                  <c:v>80.685167719650565</c:v>
                </c:pt>
                <c:pt idx="884">
                  <c:v>80.920505655247368</c:v>
                </c:pt>
                <c:pt idx="885">
                  <c:v>81.154501127209258</c:v>
                </c:pt>
                <c:pt idx="886">
                  <c:v>81.387138537053744</c:v>
                </c:pt>
                <c:pt idx="887">
                  <c:v>81.618402343386563</c:v>
                </c:pt>
                <c:pt idx="888">
                  <c:v>81.848277063623755</c:v>
                </c:pt>
                <c:pt idx="889">
                  <c:v>82.076747275707518</c:v>
                </c:pt>
                <c:pt idx="890">
                  <c:v>82.303797619822419</c:v>
                </c:pt>
                <c:pt idx="891">
                  <c:v>82.529412800107181</c:v>
                </c:pt>
                <c:pt idx="892">
                  <c:v>82.753577586363178</c:v>
                </c:pt>
                <c:pt idx="893">
                  <c:v>82.976276815758425</c:v>
                </c:pt>
                <c:pt idx="894">
                  <c:v>83.197498022779158</c:v>
                </c:pt>
                <c:pt idx="895">
                  <c:v>83.417220910012901</c:v>
                </c:pt>
                <c:pt idx="896">
                  <c:v>83.635433172910396</c:v>
                </c:pt>
                <c:pt idx="897">
                  <c:v>83.852119935084119</c:v>
                </c:pt>
                <c:pt idx="898">
                  <c:v>84.067266395974286</c:v>
                </c:pt>
                <c:pt idx="899">
                  <c:v>84.280857832531083</c:v>
                </c:pt>
                <c:pt idx="900">
                  <c:v>84.492879600888969</c:v>
                </c:pt>
                <c:pt idx="901">
                  <c:v>84.703317138029107</c:v>
                </c:pt>
                <c:pt idx="902">
                  <c:v>84.912155963446736</c:v>
                </c:pt>
                <c:pt idx="903">
                  <c:v>85.119381680800956</c:v>
                </c:pt>
                <c:pt idx="904">
                  <c:v>85.32498120015201</c:v>
                </c:pt>
                <c:pt idx="905">
                  <c:v>85.528937847437774</c:v>
                </c:pt>
                <c:pt idx="906">
                  <c:v>85.731238719012495</c:v>
                </c:pt>
                <c:pt idx="907">
                  <c:v>85.93186977162263</c:v>
                </c:pt>
                <c:pt idx="908">
                  <c:v>86.130817054357451</c:v>
                </c:pt>
                <c:pt idx="909">
                  <c:v>86.328066710260458</c:v>
                </c:pt>
                <c:pt idx="910">
                  <c:v>86.523604977933445</c:v>
                </c:pt>
                <c:pt idx="911">
                  <c:v>86.717419343183693</c:v>
                </c:pt>
                <c:pt idx="912">
                  <c:v>86.909493930009916</c:v>
                </c:pt>
                <c:pt idx="913">
                  <c:v>87.09981643360895</c:v>
                </c:pt>
                <c:pt idx="914">
                  <c:v>87.288373490698248</c:v>
                </c:pt>
                <c:pt idx="915">
                  <c:v>87.475151841448579</c:v>
                </c:pt>
                <c:pt idx="916">
                  <c:v>87.660138331037118</c:v>
                </c:pt>
                <c:pt idx="917">
                  <c:v>87.843320997629718</c:v>
                </c:pt>
                <c:pt idx="918">
                  <c:v>88.024684717267533</c:v>
                </c:pt>
                <c:pt idx="919">
                  <c:v>88.204217756592314</c:v>
                </c:pt>
                <c:pt idx="920">
                  <c:v>88.381907396115508</c:v>
                </c:pt>
                <c:pt idx="921">
                  <c:v>88.557741028958318</c:v>
                </c:pt>
                <c:pt idx="922">
                  <c:v>88.731706162340799</c:v>
                </c:pt>
                <c:pt idx="923">
                  <c:v>88.903790419059519</c:v>
                </c:pt>
                <c:pt idx="924">
                  <c:v>89.0739825477051</c:v>
                </c:pt>
                <c:pt idx="925">
                  <c:v>89.242268377714879</c:v>
                </c:pt>
                <c:pt idx="926">
                  <c:v>89.408636907434655</c:v>
                </c:pt>
                <c:pt idx="927">
                  <c:v>89.573076236507518</c:v>
                </c:pt>
                <c:pt idx="928">
                  <c:v>89.735574587361285</c:v>
                </c:pt>
                <c:pt idx="929">
                  <c:v>89.896120306613412</c:v>
                </c:pt>
                <c:pt idx="930">
                  <c:v>90.054702805808319</c:v>
                </c:pt>
                <c:pt idx="931">
                  <c:v>90.211308793609589</c:v>
                </c:pt>
                <c:pt idx="932">
                  <c:v>90.365927948588748</c:v>
                </c:pt>
                <c:pt idx="933">
                  <c:v>90.518549127910404</c:v>
                </c:pt>
                <c:pt idx="934">
                  <c:v>90.669161319752249</c:v>
                </c:pt>
                <c:pt idx="935">
                  <c:v>90.817753644629761</c:v>
                </c:pt>
                <c:pt idx="936">
                  <c:v>90.964315356705612</c:v>
                </c:pt>
                <c:pt idx="937">
                  <c:v>91.108836700388807</c:v>
                </c:pt>
                <c:pt idx="938">
                  <c:v>91.251305478133133</c:v>
                </c:pt>
                <c:pt idx="939">
                  <c:v>91.39171222025216</c:v>
                </c:pt>
                <c:pt idx="940">
                  <c:v>91.530046728292803</c:v>
                </c:pt>
                <c:pt idx="941">
                  <c:v>91.666298943769249</c:v>
                </c:pt>
                <c:pt idx="942">
                  <c:v>91.800458949385302</c:v>
                </c:pt>
                <c:pt idx="943">
                  <c:v>91.932517751077299</c:v>
                </c:pt>
                <c:pt idx="944">
                  <c:v>92.062464143211841</c:v>
                </c:pt>
                <c:pt idx="945">
                  <c:v>92.190289432608949</c:v>
                </c:pt>
                <c:pt idx="946">
                  <c:v>92.315984278587479</c:v>
                </c:pt>
                <c:pt idx="947">
                  <c:v>92.439539487504334</c:v>
                </c:pt>
                <c:pt idx="948">
                  <c:v>92.560946013875508</c:v>
                </c:pt>
                <c:pt idx="949">
                  <c:v>92.680194961479373</c:v>
                </c:pt>
                <c:pt idx="950">
                  <c:v>92.797278275836163</c:v>
                </c:pt>
                <c:pt idx="951">
                  <c:v>92.912185966712997</c:v>
                </c:pt>
                <c:pt idx="952">
                  <c:v>93.024910296455019</c:v>
                </c:pt>
                <c:pt idx="953">
                  <c:v>93.135442976577266</c:v>
                </c:pt>
                <c:pt idx="954">
                  <c:v>93.243775873113918</c:v>
                </c:pt>
                <c:pt idx="955">
                  <c:v>93.349901320591485</c:v>
                </c:pt>
                <c:pt idx="956">
                  <c:v>93.453810864478072</c:v>
                </c:pt>
                <c:pt idx="957">
                  <c:v>93.555497159842488</c:v>
                </c:pt>
                <c:pt idx="958">
                  <c:v>93.654952993649218</c:v>
                </c:pt>
                <c:pt idx="959">
                  <c:v>93.752170426293119</c:v>
                </c:pt>
                <c:pt idx="960">
                  <c:v>93.847142570943674</c:v>
                </c:pt>
                <c:pt idx="961">
                  <c:v>93.939862675114895</c:v>
                </c:pt>
                <c:pt idx="962">
                  <c:v>94.030323322663648</c:v>
                </c:pt>
                <c:pt idx="963">
                  <c:v>94.118518092626246</c:v>
                </c:pt>
                <c:pt idx="964">
                  <c:v>94.204440448004163</c:v>
                </c:pt>
                <c:pt idx="965">
                  <c:v>94.288084262130255</c:v>
                </c:pt>
                <c:pt idx="966">
                  <c:v>94.369442829138549</c:v>
                </c:pt>
                <c:pt idx="967">
                  <c:v>94.448510360422077</c:v>
                </c:pt>
                <c:pt idx="968">
                  <c:v>94.525281206824616</c:v>
                </c:pt>
                <c:pt idx="969">
                  <c:v>94.599749203709408</c:v>
                </c:pt>
                <c:pt idx="970">
                  <c:v>94.671909044457578</c:v>
                </c:pt>
                <c:pt idx="971">
                  <c:v>94.74175556381816</c:v>
                </c:pt>
                <c:pt idx="972">
                  <c:v>94.809283145051509</c:v>
                </c:pt>
                <c:pt idx="973">
                  <c:v>94.874486969551455</c:v>
                </c:pt>
                <c:pt idx="974">
                  <c:v>94.937362361828477</c:v>
                </c:pt>
                <c:pt idx="975">
                  <c:v>94.997904259127679</c:v>
                </c:pt>
                <c:pt idx="976">
                  <c:v>95.056108336330567</c:v>
                </c:pt>
                <c:pt idx="977">
                  <c:v>95.111970331525058</c:v>
                </c:pt>
                <c:pt idx="978">
                  <c:v>95.165485985914898</c:v>
                </c:pt>
                <c:pt idx="979">
                  <c:v>95.2166512283152</c:v>
                </c:pt>
                <c:pt idx="980">
                  <c:v>95.265462388641581</c:v>
                </c:pt>
                <c:pt idx="981">
                  <c:v>95.311915673463062</c:v>
                </c:pt>
                <c:pt idx="982">
                  <c:v>95.356007748303369</c:v>
                </c:pt>
                <c:pt idx="983">
                  <c:v>95.397735244747523</c:v>
                </c:pt>
                <c:pt idx="984">
                  <c:v>95.437094984371271</c:v>
                </c:pt>
                <c:pt idx="985">
                  <c:v>95.474084139223919</c:v>
                </c:pt>
                <c:pt idx="986">
                  <c:v>95.508699830479358</c:v>
                </c:pt>
                <c:pt idx="987">
                  <c:v>95.540939569700356</c:v>
                </c:pt>
                <c:pt idx="988">
                  <c:v>95.570800867893453</c:v>
                </c:pt>
                <c:pt idx="989">
                  <c:v>95.598281532900899</c:v>
                </c:pt>
                <c:pt idx="990">
                  <c:v>95.623379465021088</c:v>
                </c:pt>
                <c:pt idx="991">
                  <c:v>95.646092805024338</c:v>
                </c:pt>
                <c:pt idx="992">
                  <c:v>95.666419850713908</c:v>
                </c:pt>
                <c:pt idx="993">
                  <c:v>95.684359090974382</c:v>
                </c:pt>
                <c:pt idx="994">
                  <c:v>95.699909148931511</c:v>
                </c:pt>
                <c:pt idx="995">
                  <c:v>95.713068889055364</c:v>
                </c:pt>
                <c:pt idx="996">
                  <c:v>95.723837308583583</c:v>
                </c:pt>
                <c:pt idx="997">
                  <c:v>95.732213608055275</c:v>
                </c:pt>
                <c:pt idx="998">
                  <c:v>95.738197153969026</c:v>
                </c:pt>
                <c:pt idx="999">
                  <c:v>95.741787499149794</c:v>
                </c:pt>
                <c:pt idx="1000">
                  <c:v>95.742984374998102</c:v>
                </c:pt>
                <c:pt idx="1001">
                  <c:v>95.741787691303827</c:v>
                </c:pt>
                <c:pt idx="1002">
                  <c:v>95.738197538262398</c:v>
                </c:pt>
                <c:pt idx="1003">
                  <c:v>95.732214184458556</c:v>
                </c:pt>
                <c:pt idx="1004">
                  <c:v>95.723838078837886</c:v>
                </c:pt>
                <c:pt idx="1005">
                  <c:v>95.713069851764487</c:v>
                </c:pt>
                <c:pt idx="1006">
                  <c:v>95.699910304023689</c:v>
                </c:pt>
                <c:pt idx="1007">
                  <c:v>95.684360425887064</c:v>
                </c:pt>
                <c:pt idx="1008">
                  <c:v>95.666421390297913</c:v>
                </c:pt>
                <c:pt idx="1009">
                  <c:v>95.646094536688338</c:v>
                </c:pt>
                <c:pt idx="1010">
                  <c:v>95.623381388634854</c:v>
                </c:pt>
                <c:pt idx="1011">
                  <c:v>95.598283628734094</c:v>
                </c:pt>
                <c:pt idx="1012">
                  <c:v>95.570803174961355</c:v>
                </c:pt>
                <c:pt idx="1013">
                  <c:v>95.540942068242757</c:v>
                </c:pt>
                <c:pt idx="1014">
                  <c:v>95.508702520309242</c:v>
                </c:pt>
                <c:pt idx="1015">
                  <c:v>95.474087020140161</c:v>
                </c:pt>
                <c:pt idx="1016">
                  <c:v>95.437098056157453</c:v>
                </c:pt>
                <c:pt idx="1017">
                  <c:v>95.397738507174395</c:v>
                </c:pt>
                <c:pt idx="1018">
                  <c:v>95.356011201127373</c:v>
                </c:pt>
                <c:pt idx="1019">
                  <c:v>95.311919316425588</c:v>
                </c:pt>
                <c:pt idx="1020">
                  <c:v>95.265466221469751</c:v>
                </c:pt>
                <c:pt idx="1021">
                  <c:v>95.216655250722567</c:v>
                </c:pt>
                <c:pt idx="1022">
                  <c:v>95.165490119606744</c:v>
                </c:pt>
                <c:pt idx="1023">
                  <c:v>95.111974732175682</c:v>
                </c:pt>
                <c:pt idx="1024">
                  <c:v>95.056112925617327</c:v>
                </c:pt>
                <c:pt idx="1025">
                  <c:v>94.997909036706574</c:v>
                </c:pt>
                <c:pt idx="1026">
                  <c:v>94.93736732734402</c:v>
                </c:pt>
                <c:pt idx="1027">
                  <c:v>94.874492122633782</c:v>
                </c:pt>
                <c:pt idx="1028">
                  <c:v>94.809288485316401</c:v>
                </c:pt>
                <c:pt idx="1029">
                  <c:v>94.741761090866561</c:v>
                </c:pt>
                <c:pt idx="1030">
                  <c:v>94.67191475787935</c:v>
                </c:pt>
                <c:pt idx="1031">
                  <c:v>94.599755103078408</c:v>
                </c:pt>
                <c:pt idx="1032">
                  <c:v>94.525287291702099</c:v>
                </c:pt>
                <c:pt idx="1033">
                  <c:v>94.448516630355897</c:v>
                </c:pt>
                <c:pt idx="1034">
                  <c:v>94.369449283662092</c:v>
                </c:pt>
                <c:pt idx="1035">
                  <c:v>94.288090900764459</c:v>
                </c:pt>
                <c:pt idx="1036">
                  <c:v>94.204447270256338</c:v>
                </c:pt>
                <c:pt idx="1037">
                  <c:v>94.118525097990073</c:v>
                </c:pt>
                <c:pt idx="1038">
                  <c:v>94.030330510619194</c:v>
                </c:pt>
                <c:pt idx="1039">
                  <c:v>93.939870045130263</c:v>
                </c:pt>
                <c:pt idx="1040">
                  <c:v>93.84715012247328</c:v>
                </c:pt>
                <c:pt idx="1041">
                  <c:v>93.752178158777625</c:v>
                </c:pt>
                <c:pt idx="1042">
                  <c:v>93.654960906517132</c:v>
                </c:pt>
                <c:pt idx="1043">
                  <c:v>93.555505252509136</c:v>
                </c:pt>
                <c:pt idx="1044">
                  <c:v>93.453819136345913</c:v>
                </c:pt>
                <c:pt idx="1045">
                  <c:v>93.349909771049624</c:v>
                </c:pt>
                <c:pt idx="1046">
                  <c:v>93.243784501539778</c:v>
                </c:pt>
                <c:pt idx="1047">
                  <c:v>93.135451782335352</c:v>
                </c:pt>
                <c:pt idx="1048">
                  <c:v>93.024919278896007</c:v>
                </c:pt>
                <c:pt idx="1049">
                  <c:v>92.912194785974634</c:v>
                </c:pt>
                <c:pt idx="1050">
                  <c:v>92.797287263952967</c:v>
                </c:pt>
                <c:pt idx="1051">
                  <c:v>92.680204822123159</c:v>
                </c:pt>
                <c:pt idx="1052">
                  <c:v>92.560956054929278</c:v>
                </c:pt>
                <c:pt idx="1053">
                  <c:v>92.439549708231397</c:v>
                </c:pt>
                <c:pt idx="1054">
                  <c:v>92.315993935407676</c:v>
                </c:pt>
                <c:pt idx="1055">
                  <c:v>92.190299254867227</c:v>
                </c:pt>
                <c:pt idx="1056">
                  <c:v>92.062474130189401</c:v>
                </c:pt>
                <c:pt idx="1057">
                  <c:v>91.932527902045464</c:v>
                </c:pt>
                <c:pt idx="1058">
                  <c:v>91.800470057004915</c:v>
                </c:pt>
                <c:pt idx="1059">
                  <c:v>91.66631022638667</c:v>
                </c:pt>
                <c:pt idx="1060">
                  <c:v>91.530058185086048</c:v>
                </c:pt>
                <c:pt idx="1061">
                  <c:v>91.391723019664639</c:v>
                </c:pt>
                <c:pt idx="1062">
                  <c:v>91.251316437721414</c:v>
                </c:pt>
                <c:pt idx="1063">
                  <c:v>91.108847819357749</c:v>
                </c:pt>
                <c:pt idx="1064">
                  <c:v>90.964327501752663</c:v>
                </c:pt>
                <c:pt idx="1065">
                  <c:v>90.817765959568973</c:v>
                </c:pt>
                <c:pt idx="1066">
                  <c:v>90.669173803692658</c:v>
                </c:pt>
                <c:pt idx="1067">
                  <c:v>90.518560876233281</c:v>
                </c:pt>
                <c:pt idx="1068">
                  <c:v>90.365939852155208</c:v>
                </c:pt>
                <c:pt idx="1069">
                  <c:v>90.211320851561283</c:v>
                </c:pt>
                <c:pt idx="1070">
                  <c:v>90.054715017277445</c:v>
                </c:pt>
                <c:pt idx="1071">
                  <c:v>89.896133621806527</c:v>
                </c:pt>
                <c:pt idx="1072">
                  <c:v>89.735588065977623</c:v>
                </c:pt>
                <c:pt idx="1073">
                  <c:v>89.573089877579847</c:v>
                </c:pt>
                <c:pt idx="1074">
                  <c:v>89.408649724089614</c:v>
                </c:pt>
                <c:pt idx="1075">
                  <c:v>89.242281343396172</c:v>
                </c:pt>
                <c:pt idx="1076">
                  <c:v>89.073995661486379</c:v>
                </c:pt>
                <c:pt idx="1077">
                  <c:v>88.903804700077927</c:v>
                </c:pt>
                <c:pt idx="1078">
                  <c:v>88.731720600825327</c:v>
                </c:pt>
                <c:pt idx="1079">
                  <c:v>88.557755623880638</c:v>
                </c:pt>
                <c:pt idx="1080">
                  <c:v>88.381921092843839</c:v>
                </c:pt>
                <c:pt idx="1081">
                  <c:v>88.20423159664864</c:v>
                </c:pt>
                <c:pt idx="1082">
                  <c:v>88.024698699670424</c:v>
                </c:pt>
                <c:pt idx="1083">
                  <c:v>87.843335121389089</c:v>
                </c:pt>
                <c:pt idx="1084">
                  <c:v>87.660153692395227</c:v>
                </c:pt>
                <c:pt idx="1085">
                  <c:v>87.475167352877449</c:v>
                </c:pt>
                <c:pt idx="1086">
                  <c:v>87.288389151104099</c:v>
                </c:pt>
                <c:pt idx="1087">
                  <c:v>87.099831112727344</c:v>
                </c:pt>
                <c:pt idx="1088">
                  <c:v>86.909508745409909</c:v>
                </c:pt>
                <c:pt idx="1089">
                  <c:v>86.717434293825605</c:v>
                </c:pt>
                <c:pt idx="1090">
                  <c:v>86.523621223142285</c:v>
                </c:pt>
                <c:pt idx="1091">
                  <c:v>86.328083098849888</c:v>
                </c:pt>
                <c:pt idx="1092">
                  <c:v>86.130833585183979</c:v>
                </c:pt>
                <c:pt idx="1093">
                  <c:v>85.931885252682889</c:v>
                </c:pt>
                <c:pt idx="1094">
                  <c:v>85.731254330002457</c:v>
                </c:pt>
                <c:pt idx="1095">
                  <c:v>85.528953587272966</c:v>
                </c:pt>
                <c:pt idx="1096">
                  <c:v>85.324997067740171</c:v>
                </c:pt>
                <c:pt idx="1097">
                  <c:v>85.119398905370232</c:v>
                </c:pt>
                <c:pt idx="1098">
                  <c:v>84.912173323222717</c:v>
                </c:pt>
                <c:pt idx="1099">
                  <c:v>84.703334631814414</c:v>
                </c:pt>
                <c:pt idx="1100">
                  <c:v>84.492895968436471</c:v>
                </c:pt>
                <c:pt idx="1101">
                  <c:v>84.280875590712654</c:v>
                </c:pt>
                <c:pt idx="1102">
                  <c:v>84.067284284528967</c:v>
                </c:pt>
                <c:pt idx="1103">
                  <c:v>83.85213537883017</c:v>
                </c:pt>
                <c:pt idx="1104">
                  <c:v>83.635448726299188</c:v>
                </c:pt>
                <c:pt idx="1105">
                  <c:v>83.417236571982727</c:v>
                </c:pt>
                <c:pt idx="1106">
                  <c:v>83.197513792264004</c:v>
                </c:pt>
                <c:pt idx="1107">
                  <c:v>82.976295337674671</c:v>
                </c:pt>
                <c:pt idx="1108">
                  <c:v>82.753596231205776</c:v>
                </c:pt>
                <c:pt idx="1109">
                  <c:v>82.529431566613766</c:v>
                </c:pt>
                <c:pt idx="1110">
                  <c:v>82.303816506724857</c:v>
                </c:pt>
                <c:pt idx="1111">
                  <c:v>82.076766281732475</c:v>
                </c:pt>
                <c:pt idx="1112">
                  <c:v>81.848296187492153</c:v>
                </c:pt>
                <c:pt idx="1113">
                  <c:v>81.618421583814083</c:v>
                </c:pt>
                <c:pt idx="1114">
                  <c:v>81.387157892750068</c:v>
                </c:pt>
                <c:pt idx="1115">
                  <c:v>81.154520596880559</c:v>
                </c:pt>
                <c:pt idx="1116">
                  <c:v>80.920522440116656</c:v>
                </c:pt>
                <c:pt idx="1117">
                  <c:v>80.685184599981469</c:v>
                </c:pt>
                <c:pt idx="1118">
                  <c:v>80.44851994894313</c:v>
                </c:pt>
                <c:pt idx="1119">
                  <c:v>80.210544194490552</c:v>
                </c:pt>
                <c:pt idx="1120">
                  <c:v>79.971273096033912</c:v>
                </c:pt>
                <c:pt idx="1121">
                  <c:v>79.730722463172327</c:v>
                </c:pt>
                <c:pt idx="1122">
                  <c:v>79.488908153966094</c:v>
                </c:pt>
                <c:pt idx="1123">
                  <c:v>79.245846073212164</c:v>
                </c:pt>
                <c:pt idx="1124">
                  <c:v>79.001552170706859</c:v>
                </c:pt>
                <c:pt idx="1125">
                  <c:v>78.756042439522489</c:v>
                </c:pt>
                <c:pt idx="1126">
                  <c:v>78.509332914273458</c:v>
                </c:pt>
                <c:pt idx="1127">
                  <c:v>78.261439669388167</c:v>
                </c:pt>
                <c:pt idx="1128">
                  <c:v>78.012378817375364</c:v>
                </c:pt>
                <c:pt idx="1129">
                  <c:v>77.762163517538241</c:v>
                </c:pt>
                <c:pt idx="1130">
                  <c:v>77.510815919060477</c:v>
                </c:pt>
                <c:pt idx="1131">
                  <c:v>77.258349262399648</c:v>
                </c:pt>
                <c:pt idx="1132">
                  <c:v>77.004779795122573</c:v>
                </c:pt>
                <c:pt idx="1133">
                  <c:v>76.750123794246335</c:v>
                </c:pt>
                <c:pt idx="1134">
                  <c:v>76.494397564517527</c:v>
                </c:pt>
                <c:pt idx="1135">
                  <c:v>76.237617436692801</c:v>
                </c:pt>
                <c:pt idx="1136">
                  <c:v>75.979799765820815</c:v>
                </c:pt>
                <c:pt idx="1137">
                  <c:v>75.720960929529284</c:v>
                </c:pt>
                <c:pt idx="1138">
                  <c:v>75.461117326312859</c:v>
                </c:pt>
                <c:pt idx="1139">
                  <c:v>75.200285373824443</c:v>
                </c:pt>
                <c:pt idx="1140">
                  <c:v>74.938481507173108</c:v>
                </c:pt>
                <c:pt idx="1141">
                  <c:v>74.675722177219129</c:v>
                </c:pt>
                <c:pt idx="1142">
                  <c:v>74.412020699818299</c:v>
                </c:pt>
                <c:pt idx="1143">
                  <c:v>74.147399839477771</c:v>
                </c:pt>
                <c:pt idx="1144">
                  <c:v>73.881872946187343</c:v>
                </c:pt>
                <c:pt idx="1145">
                  <c:v>73.615456516894625</c:v>
                </c:pt>
                <c:pt idx="1146">
                  <c:v>73.348167055860173</c:v>
                </c:pt>
                <c:pt idx="1147">
                  <c:v>73.080021072982078</c:v>
                </c:pt>
                <c:pt idx="1148">
                  <c:v>72.811035082128953</c:v>
                </c:pt>
                <c:pt idx="1149">
                  <c:v>72.541225599477798</c:v>
                </c:pt>
                <c:pt idx="1150">
                  <c:v>72.270609141853441</c:v>
                </c:pt>
                <c:pt idx="1151">
                  <c:v>71.999202225083195</c:v>
                </c:pt>
                <c:pt idx="1152">
                  <c:v>71.727021362346562</c:v>
                </c:pt>
                <c:pt idx="1153">
                  <c:v>71.454083062540491</c:v>
                </c:pt>
                <c:pt idx="1154">
                  <c:v>71.180403828645751</c:v>
                </c:pt>
                <c:pt idx="1155">
                  <c:v>70.905996880701409</c:v>
                </c:pt>
                <c:pt idx="1156">
                  <c:v>70.630885247455367</c:v>
                </c:pt>
                <c:pt idx="1157">
                  <c:v>70.355082137559009</c:v>
                </c:pt>
                <c:pt idx="1158">
                  <c:v>70.078604014160319</c:v>
                </c:pt>
                <c:pt idx="1159">
                  <c:v>69.801467326438768</c:v>
                </c:pt>
                <c:pt idx="1160">
                  <c:v>69.523688508026268</c:v>
                </c:pt>
                <c:pt idx="1161">
                  <c:v>69.245283975422396</c:v>
                </c:pt>
                <c:pt idx="1162">
                  <c:v>68.966270126426238</c:v>
                </c:pt>
                <c:pt idx="1163">
                  <c:v>68.686663338576949</c:v>
                </c:pt>
                <c:pt idx="1164">
                  <c:v>68.406479967597122</c:v>
                </c:pt>
                <c:pt idx="1165">
                  <c:v>68.125736345851081</c:v>
                </c:pt>
                <c:pt idx="1166">
                  <c:v>67.844448780812357</c:v>
                </c:pt>
                <c:pt idx="1167">
                  <c:v>67.562633553532478</c:v>
                </c:pt>
                <c:pt idx="1168">
                  <c:v>67.280303548549753</c:v>
                </c:pt>
                <c:pt idx="1169">
                  <c:v>66.997481720903096</c:v>
                </c:pt>
                <c:pt idx="1170">
                  <c:v>66.714180900753291</c:v>
                </c:pt>
                <c:pt idx="1171">
                  <c:v>66.430417248423041</c:v>
                </c:pt>
                <c:pt idx="1172">
                  <c:v>66.146206890337922</c:v>
                </c:pt>
                <c:pt idx="1173">
                  <c:v>65.861565917561578</c:v>
                </c:pt>
                <c:pt idx="1174">
                  <c:v>65.576510384341773</c:v>
                </c:pt>
                <c:pt idx="1175">
                  <c:v>65.29105630666561</c:v>
                </c:pt>
                <c:pt idx="1176">
                  <c:v>65.005219660829127</c:v>
                </c:pt>
                <c:pt idx="1177">
                  <c:v>64.719016382013763</c:v>
                </c:pt>
                <c:pt idx="1178">
                  <c:v>64.432462362877132</c:v>
                </c:pt>
                <c:pt idx="1179">
                  <c:v>64.145573452155986</c:v>
                </c:pt>
                <c:pt idx="1180">
                  <c:v>63.858365453276662</c:v>
                </c:pt>
                <c:pt idx="1181">
                  <c:v>63.570850693831645</c:v>
                </c:pt>
                <c:pt idx="1182">
                  <c:v>63.283051737482886</c:v>
                </c:pt>
                <c:pt idx="1183">
                  <c:v>62.994980817898544</c:v>
                </c:pt>
                <c:pt idx="1184">
                  <c:v>62.706653543639355</c:v>
                </c:pt>
                <c:pt idx="1185">
                  <c:v>62.418085471201813</c:v>
                </c:pt>
                <c:pt idx="1186">
                  <c:v>62.129292103706554</c:v>
                </c:pt>
                <c:pt idx="1187">
                  <c:v>61.840288889594845</c:v>
                </c:pt>
                <c:pt idx="1188">
                  <c:v>61.551091221343171</c:v>
                </c:pt>
                <c:pt idx="1189">
                  <c:v>61.261714434186011</c:v>
                </c:pt>
                <c:pt idx="1190">
                  <c:v>60.972173804853163</c:v>
                </c:pt>
                <c:pt idx="1191">
                  <c:v>60.682484550322073</c:v>
                </c:pt>
                <c:pt idx="1192">
                  <c:v>60.392661826583364</c:v>
                </c:pt>
                <c:pt idx="1193">
                  <c:v>60.102720727414408</c:v>
                </c:pt>
                <c:pt idx="1194">
                  <c:v>59.812676283175051</c:v>
                </c:pt>
                <c:pt idx="1195">
                  <c:v>59.522540000486813</c:v>
                </c:pt>
                <c:pt idx="1196">
                  <c:v>59.232333696759213</c:v>
                </c:pt>
                <c:pt idx="1197">
                  <c:v>58.942068746819913</c:v>
                </c:pt>
                <c:pt idx="1198">
                  <c:v>58.651759915540154</c:v>
                </c:pt>
                <c:pt idx="1199">
                  <c:v>58.361421898535994</c:v>
                </c:pt>
                <c:pt idx="1200">
                  <c:v>58.071069321043367</c:v>
                </c:pt>
                <c:pt idx="1201">
                  <c:v>57.780716736810263</c:v>
                </c:pt>
                <c:pt idx="1202">
                  <c:v>57.490378626996012</c:v>
                </c:pt>
                <c:pt idx="1203">
                  <c:v>57.200069399094076</c:v>
                </c:pt>
                <c:pt idx="1204">
                  <c:v>56.909803385862588</c:v>
                </c:pt>
                <c:pt idx="1205">
                  <c:v>56.6195948442736</c:v>
                </c:pt>
                <c:pt idx="1206">
                  <c:v>56.329457954474236</c:v>
                </c:pt>
                <c:pt idx="1207">
                  <c:v>56.03940681876513</c:v>
                </c:pt>
                <c:pt idx="1208">
                  <c:v>55.749455460591676</c:v>
                </c:pt>
                <c:pt idx="1209">
                  <c:v>55.459617823553508</c:v>
                </c:pt>
                <c:pt idx="1210">
                  <c:v>55.169907770424331</c:v>
                </c:pt>
                <c:pt idx="1211">
                  <c:v>54.880339082190396</c:v>
                </c:pt>
                <c:pt idx="1212">
                  <c:v>54.590925457104625</c:v>
                </c:pt>
                <c:pt idx="1213">
                  <c:v>54.30168050975238</c:v>
                </c:pt>
                <c:pt idx="1214">
                  <c:v>54.012610880616954</c:v>
                </c:pt>
                <c:pt idx="1215">
                  <c:v>53.723743798081095</c:v>
                </c:pt>
                <c:pt idx="1216">
                  <c:v>53.435085726266244</c:v>
                </c:pt>
                <c:pt idx="1217">
                  <c:v>53.146649936078411</c:v>
                </c:pt>
                <c:pt idx="1218">
                  <c:v>52.858449610328236</c:v>
                </c:pt>
                <c:pt idx="1219">
                  <c:v>52.570497842893126</c:v>
                </c:pt>
                <c:pt idx="1220">
                  <c:v>52.282807637890876</c:v>
                </c:pt>
                <c:pt idx="1221">
                  <c:v>51.995391908875064</c:v>
                </c:pt>
                <c:pt idx="1222">
                  <c:v>51.708263478040294</c:v>
                </c:pt>
                <c:pt idx="1223">
                  <c:v>51.421435075447555</c:v>
                </c:pt>
                <c:pt idx="1224">
                  <c:v>51.134919338262407</c:v>
                </c:pt>
                <c:pt idx="1225">
                  <c:v>50.848728810010883</c:v>
                </c:pt>
                <c:pt idx="1226">
                  <c:v>50.562875939849313</c:v>
                </c:pt>
                <c:pt idx="1227">
                  <c:v>50.277373081852154</c:v>
                </c:pt>
                <c:pt idx="1228">
                  <c:v>49.992232494314237</c:v>
                </c:pt>
                <c:pt idx="1229">
                  <c:v>49.707466339069441</c:v>
                </c:pt>
                <c:pt idx="1230">
                  <c:v>49.423086680824326</c:v>
                </c:pt>
                <c:pt idx="1231">
                  <c:v>49.139105486509536</c:v>
                </c:pt>
                <c:pt idx="1232">
                  <c:v>48.855534624644065</c:v>
                </c:pt>
                <c:pt idx="1233">
                  <c:v>48.572385864720012</c:v>
                </c:pt>
                <c:pt idx="1234">
                  <c:v>48.28967087659808</c:v>
                </c:pt>
                <c:pt idx="1235">
                  <c:v>48.007401229922245</c:v>
                </c:pt>
                <c:pt idx="1236">
                  <c:v>47.725588393550524</c:v>
                </c:pt>
                <c:pt idx="1237">
                  <c:v>47.444243734998395</c:v>
                </c:pt>
                <c:pt idx="1238">
                  <c:v>47.163378519903063</c:v>
                </c:pt>
                <c:pt idx="1239">
                  <c:v>46.883003911497468</c:v>
                </c:pt>
                <c:pt idx="1240">
                  <c:v>46.603124303478083</c:v>
                </c:pt>
                <c:pt idx="1241">
                  <c:v>46.323763998379533</c:v>
                </c:pt>
                <c:pt idx="1242">
                  <c:v>46.044927170527586</c:v>
                </c:pt>
                <c:pt idx="1243">
                  <c:v>45.766624568634441</c:v>
                </c:pt>
                <c:pt idx="1244">
                  <c:v>45.488866836634472</c:v>
                </c:pt>
                <c:pt idx="1245">
                  <c:v>45.211664513255187</c:v>
                </c:pt>
                <c:pt idx="1246">
                  <c:v>44.935028031606315</c:v>
                </c:pt>
                <c:pt idx="1247">
                  <c:v>44.658967718783025</c:v>
                </c:pt>
                <c:pt idx="1248">
                  <c:v>44.383493795484071</c:v>
                </c:pt>
                <c:pt idx="1249">
                  <c:v>44.108616375648324</c:v>
                </c:pt>
                <c:pt idx="1250">
                  <c:v>43.834345466103024</c:v>
                </c:pt>
                <c:pt idx="1251">
                  <c:v>43.560690966231675</c:v>
                </c:pt>
                <c:pt idx="1252">
                  <c:v>43.287662667653272</c:v>
                </c:pt>
                <c:pt idx="1253">
                  <c:v>43.01527025392096</c:v>
                </c:pt>
                <c:pt idx="1254">
                  <c:v>42.743523300232006</c:v>
                </c:pt>
                <c:pt idx="1255">
                  <c:v>42.472431273156801</c:v>
                </c:pt>
                <c:pt idx="1256">
                  <c:v>42.2020035303809</c:v>
                </c:pt>
                <c:pt idx="1257">
                  <c:v>41.932249320462397</c:v>
                </c:pt>
                <c:pt idx="1258">
                  <c:v>41.663177782605452</c:v>
                </c:pt>
                <c:pt idx="1259">
                  <c:v>41.394797946447675</c:v>
                </c:pt>
                <c:pt idx="1260">
                  <c:v>41.127118731864662</c:v>
                </c:pt>
                <c:pt idx="1261">
                  <c:v>40.860148948785387</c:v>
                </c:pt>
                <c:pt idx="1262">
                  <c:v>40.593897297027205</c:v>
                </c:pt>
                <c:pt idx="1263">
                  <c:v>40.328372366143135</c:v>
                </c:pt>
                <c:pt idx="1264">
                  <c:v>40.063582635282494</c:v>
                </c:pt>
                <c:pt idx="1265">
                  <c:v>39.799536473071363</c:v>
                </c:pt>
                <c:pt idx="1266">
                  <c:v>39.536235869095364</c:v>
                </c:pt>
                <c:pt idx="1267">
                  <c:v>39.273701525642785</c:v>
                </c:pt>
                <c:pt idx="1268">
                  <c:v>39.011935192740154</c:v>
                </c:pt>
                <c:pt idx="1269">
                  <c:v>38.750944795968955</c:v>
                </c:pt>
                <c:pt idx="1270">
                  <c:v>38.490738149987308</c:v>
                </c:pt>
                <c:pt idx="1271">
                  <c:v>38.231322958492477</c:v>
                </c:pt>
                <c:pt idx="1272">
                  <c:v>37.972706814200642</c:v>
                </c:pt>
                <c:pt idx="1273">
                  <c:v>37.714897198835494</c:v>
                </c:pt>
                <c:pt idx="1274">
                  <c:v>37.457901483134542</c:v>
                </c:pt>
                <c:pt idx="1275">
                  <c:v>37.201726926868908</c:v>
                </c:pt>
                <c:pt idx="1276">
                  <c:v>36.946380678873595</c:v>
                </c:pt>
                <c:pt idx="1277">
                  <c:v>36.691869777096159</c:v>
                </c:pt>
                <c:pt idx="1278">
                  <c:v>36.438201148655679</c:v>
                </c:pt>
                <c:pt idx="1279">
                  <c:v>36.185381609915204</c:v>
                </c:pt>
                <c:pt idx="1280">
                  <c:v>35.933417866569286</c:v>
                </c:pt>
                <c:pt idx="1281">
                  <c:v>35.68231651374272</c:v>
                </c:pt>
                <c:pt idx="1282">
                  <c:v>35.432084036103674</c:v>
                </c:pt>
                <c:pt idx="1283">
                  <c:v>35.182726807989461</c:v>
                </c:pt>
                <c:pt idx="1284">
                  <c:v>34.934251093544489</c:v>
                </c:pt>
                <c:pt idx="1285">
                  <c:v>34.686663046872326</c:v>
                </c:pt>
                <c:pt idx="1286">
                  <c:v>34.439968712199061</c:v>
                </c:pt>
                <c:pt idx="1287">
                  <c:v>34.194174024050263</c:v>
                </c:pt>
                <c:pt idx="1288">
                  <c:v>33.94928480743895</c:v>
                </c:pt>
                <c:pt idx="1289">
                  <c:v>33.705306778068163</c:v>
                </c:pt>
                <c:pt idx="1290">
                  <c:v>33.462245542543052</c:v>
                </c:pt>
                <c:pt idx="1291">
                  <c:v>33.220106598596487</c:v>
                </c:pt>
                <c:pt idx="1292">
                  <c:v>32.978889595498089</c:v>
                </c:pt>
                <c:pt idx="1293">
                  <c:v>32.738611315924288</c:v>
                </c:pt>
                <c:pt idx="1294">
                  <c:v>32.499271170450243</c:v>
                </c:pt>
                <c:pt idx="1295">
                  <c:v>32.260874223809282</c:v>
                </c:pt>
                <c:pt idx="1296">
                  <c:v>32.023425433166395</c:v>
                </c:pt>
                <c:pt idx="1297">
                  <c:v>31.786929648412887</c:v>
                </c:pt>
                <c:pt idx="1298">
                  <c:v>31.551391612473154</c:v>
                </c:pt>
                <c:pt idx="1299">
                  <c:v>31.3168159616223</c:v>
                </c:pt>
                <c:pt idx="1300">
                  <c:v>31.083207225813929</c:v>
                </c:pt>
                <c:pt idx="1301">
                  <c:v>30.850569829020188</c:v>
                </c:pt>
                <c:pt idx="1302">
                  <c:v>30.618908089580657</c:v>
                </c:pt>
                <c:pt idx="1303">
                  <c:v>30.388226220562995</c:v>
                </c:pt>
                <c:pt idx="1304">
                  <c:v>30.158528330134587</c:v>
                </c:pt>
                <c:pt idx="1305">
                  <c:v>29.929818421942091</c:v>
                </c:pt>
                <c:pt idx="1306">
                  <c:v>29.702100395503663</c:v>
                </c:pt>
                <c:pt idx="1307">
                  <c:v>29.47537804661015</c:v>
                </c:pt>
                <c:pt idx="1308">
                  <c:v>29.24965506773562</c:v>
                </c:pt>
                <c:pt idx="1309">
                  <c:v>29.024935048458637</c:v>
                </c:pt>
                <c:pt idx="1310">
                  <c:v>28.801221475892195</c:v>
                </c:pt>
                <c:pt idx="1311">
                  <c:v>28.578517735124276</c:v>
                </c:pt>
                <c:pt idx="1312">
                  <c:v>28.356827109666526</c:v>
                </c:pt>
                <c:pt idx="1313">
                  <c:v>28.13615278191223</c:v>
                </c:pt>
                <c:pt idx="1314">
                  <c:v>27.916497833604677</c:v>
                </c:pt>
                <c:pt idx="1315">
                  <c:v>27.697865246312773</c:v>
                </c:pt>
                <c:pt idx="1316">
                  <c:v>27.480257901916062</c:v>
                </c:pt>
                <c:pt idx="1317">
                  <c:v>27.263678583098926</c:v>
                </c:pt>
                <c:pt idx="1318">
                  <c:v>27.04812997385217</c:v>
                </c:pt>
                <c:pt idx="1319">
                  <c:v>26.833609557873569</c:v>
                </c:pt>
                <c:pt idx="1320">
                  <c:v>26.620130052251525</c:v>
                </c:pt>
                <c:pt idx="1321">
                  <c:v>26.407688721214107</c:v>
                </c:pt>
                <c:pt idx="1322">
                  <c:v>26.196287859162499</c:v>
                </c:pt>
                <c:pt idx="1323">
                  <c:v>25.985929664437734</c:v>
                </c:pt>
                <c:pt idx="1324">
                  <c:v>25.776616239870577</c:v>
                </c:pt>
                <c:pt idx="1325">
                  <c:v>25.568349593338684</c:v>
                </c:pt>
                <c:pt idx="1326">
                  <c:v>25.361131638332129</c:v>
                </c:pt>
                <c:pt idx="1327">
                  <c:v>25.154964194524652</c:v>
                </c:pt>
                <c:pt idx="1328">
                  <c:v>24.949848988353228</c:v>
                </c:pt>
                <c:pt idx="1329">
                  <c:v>24.745787653604481</c:v>
                </c:pt>
                <c:pt idx="1330">
                  <c:v>24.542781732006464</c:v>
                </c:pt>
                <c:pt idx="1331">
                  <c:v>24.340832673828789</c:v>
                </c:pt>
                <c:pt idx="1332">
                  <c:v>24.139941838488291</c:v>
                </c:pt>
                <c:pt idx="1333">
                  <c:v>23.940110495160983</c:v>
                </c:pt>
                <c:pt idx="1334">
                  <c:v>23.741339823400978</c:v>
                </c:pt>
                <c:pt idx="1335">
                  <c:v>23.543630913764268</c:v>
                </c:pt>
                <c:pt idx="1336">
                  <c:v>23.346984768439739</c:v>
                </c:pt>
                <c:pt idx="1337">
                  <c:v>23.151402301884261</c:v>
                </c:pt>
                <c:pt idx="1338">
                  <c:v>22.956884341465667</c:v>
                </c:pt>
                <c:pt idx="1339">
                  <c:v>22.763431628108929</c:v>
                </c:pt>
                <c:pt idx="1340">
                  <c:v>22.571044816949087</c:v>
                </c:pt>
                <c:pt idx="1341">
                  <c:v>22.379724477988887</c:v>
                </c:pt>
                <c:pt idx="1342">
                  <c:v>22.189471096761427</c:v>
                </c:pt>
                <c:pt idx="1343">
                  <c:v>22.000285074997926</c:v>
                </c:pt>
                <c:pt idx="1344">
                  <c:v>21.812166731300096</c:v>
                </c:pt>
                <c:pt idx="1345">
                  <c:v>21.625111854915229</c:v>
                </c:pt>
                <c:pt idx="1346">
                  <c:v>21.439129519491029</c:v>
                </c:pt>
                <c:pt idx="1347">
                  <c:v>21.254215325953631</c:v>
                </c:pt>
                <c:pt idx="1348">
                  <c:v>21.070369267198913</c:v>
                </c:pt>
                <c:pt idx="1349">
                  <c:v>20.887591256422052</c:v>
                </c:pt>
                <c:pt idx="1350">
                  <c:v>20.705881127815157</c:v>
                </c:pt>
                <c:pt idx="1351">
                  <c:v>20.525238637269084</c:v>
                </c:pt>
                <c:pt idx="1352">
                  <c:v>20.345663463079585</c:v>
                </c:pt>
                <c:pt idx="1353">
                  <c:v>20.167155206655231</c:v>
                </c:pt>
                <c:pt idx="1354">
                  <c:v>19.989713393230449</c:v>
                </c:pt>
                <c:pt idx="1355">
                  <c:v>19.813337472581196</c:v>
                </c:pt>
                <c:pt idx="1356">
                  <c:v>19.638026819743249</c:v>
                </c:pt>
                <c:pt idx="1357">
                  <c:v>19.463780735734115</c:v>
                </c:pt>
                <c:pt idx="1358">
                  <c:v>19.290598448277603</c:v>
                </c:pt>
                <c:pt idx="1359">
                  <c:v>19.118479112530657</c:v>
                </c:pt>
                <c:pt idx="1360">
                  <c:v>18.947421811813602</c:v>
                </c:pt>
                <c:pt idx="1361">
                  <c:v>18.777425558342177</c:v>
                </c:pt>
                <c:pt idx="1362">
                  <c:v>18.608489293961764</c:v>
                </c:pt>
                <c:pt idx="1363">
                  <c:v>18.440611890884814</c:v>
                </c:pt>
                <c:pt idx="1364">
                  <c:v>18.273792152428626</c:v>
                </c:pt>
                <c:pt idx="1365">
                  <c:v>18.108028813756675</c:v>
                </c:pt>
                <c:pt idx="1366">
                  <c:v>17.943320542620803</c:v>
                </c:pt>
                <c:pt idx="1367">
                  <c:v>17.779665940105762</c:v>
                </c:pt>
                <c:pt idx="1368">
                  <c:v>17.61706354137392</c:v>
                </c:pt>
                <c:pt idx="1369">
                  <c:v>17.4555118164132</c:v>
                </c:pt>
                <c:pt idx="1370">
                  <c:v>17.295009170785157</c:v>
                </c:pt>
                <c:pt idx="1371">
                  <c:v>17.135550157135039</c:v>
                </c:pt>
                <c:pt idx="1372">
                  <c:v>16.977140657810146</c:v>
                </c:pt>
                <c:pt idx="1373">
                  <c:v>16.819775075400791</c:v>
                </c:pt>
                <c:pt idx="1374">
                  <c:v>16.66345156526619</c:v>
                </c:pt>
                <c:pt idx="1375">
                  <c:v>16.50816822209584</c:v>
                </c:pt>
                <c:pt idx="1376">
                  <c:v>16.353923080663229</c:v>
                </c:pt>
                <c:pt idx="1377">
                  <c:v>16.200714116579427</c:v>
                </c:pt>
                <c:pt idx="1378">
                  <c:v>16.04853924704765</c:v>
                </c:pt>
                <c:pt idx="1379">
                  <c:v>15.897396331617824</c:v>
                </c:pt>
                <c:pt idx="1380">
                  <c:v>15.747283172940422</c:v>
                </c:pt>
                <c:pt idx="1381">
                  <c:v>15.59819751752215</c:v>
                </c:pt>
                <c:pt idx="1382">
                  <c:v>15.450137056479484</c:v>
                </c:pt>
                <c:pt idx="1383">
                  <c:v>15.303099426293119</c:v>
                </c:pt>
                <c:pt idx="1384">
                  <c:v>15.157082209562114</c:v>
                </c:pt>
                <c:pt idx="1385">
                  <c:v>15.012082935756641</c:v>
                </c:pt>
                <c:pt idx="1386">
                  <c:v>14.868099081971392</c:v>
                </c:pt>
                <c:pt idx="1387">
                  <c:v>14.725128073677313</c:v>
                </c:pt>
                <c:pt idx="1388">
                  <c:v>14.583167285473088</c:v>
                </c:pt>
                <c:pt idx="1389">
                  <c:v>14.442214041835568</c:v>
                </c:pt>
                <c:pt idx="1390">
                  <c:v>14.302265617869288</c:v>
                </c:pt>
                <c:pt idx="1391">
                  <c:v>14.163319240054593</c:v>
                </c:pt>
                <c:pt idx="1392">
                  <c:v>14.025372086995233</c:v>
                </c:pt>
                <c:pt idx="1393">
                  <c:v>13.888421290163871</c:v>
                </c:pt>
                <c:pt idx="1394">
                  <c:v>13.752463934646812</c:v>
                </c:pt>
                <c:pt idx="1395">
                  <c:v>13.617497059886722</c:v>
                </c:pt>
                <c:pt idx="1396">
                  <c:v>13.483517660424354</c:v>
                </c:pt>
                <c:pt idx="1397">
                  <c:v>13.350519527498964</c:v>
                </c:pt>
                <c:pt idx="1398">
                  <c:v>13.218505909702465</c:v>
                </c:pt>
                <c:pt idx="1399">
                  <c:v>13.087470488726623</c:v>
                </c:pt>
                <c:pt idx="1400">
                  <c:v>12.957410086882012</c:v>
                </c:pt>
                <c:pt idx="1401">
                  <c:v>12.828324551413369</c:v>
                </c:pt>
                <c:pt idx="1402">
                  <c:v>12.700201424448105</c:v>
                </c:pt>
                <c:pt idx="1403">
                  <c:v>12.57304962541742</c:v>
                </c:pt>
                <c:pt idx="1404">
                  <c:v>12.446853689567234</c:v>
                </c:pt>
                <c:pt idx="1405">
                  <c:v>12.321622275189124</c:v>
                </c:pt>
                <c:pt idx="1406">
                  <c:v>12.197340024761793</c:v>
                </c:pt>
                <c:pt idx="1407">
                  <c:v>12.074015339606939</c:v>
                </c:pt>
                <c:pt idx="1408">
                  <c:v>11.951632971005473</c:v>
                </c:pt>
                <c:pt idx="1409">
                  <c:v>11.830201067486593</c:v>
                </c:pt>
                <c:pt idx="1410">
                  <c:v>11.709704490653664</c:v>
                </c:pt>
                <c:pt idx="1411">
                  <c:v>11.590145461831668</c:v>
                </c:pt>
                <c:pt idx="1412">
                  <c:v>11.471525990200194</c:v>
                </c:pt>
                <c:pt idx="1413">
                  <c:v>11.353831105589281</c:v>
                </c:pt>
                <c:pt idx="1414">
                  <c:v>11.237068342848801</c:v>
                </c:pt>
                <c:pt idx="1415">
                  <c:v>11.121222845714698</c:v>
                </c:pt>
                <c:pt idx="1416">
                  <c:v>11.006301910891393</c:v>
                </c:pt>
                <c:pt idx="1417">
                  <c:v>10.892290797366622</c:v>
                </c:pt>
                <c:pt idx="1418">
                  <c:v>10.779196567882073</c:v>
                </c:pt>
                <c:pt idx="1419">
                  <c:v>10.667004597974012</c:v>
                </c:pt>
                <c:pt idx="1420">
                  <c:v>10.555721720599392</c:v>
                </c:pt>
                <c:pt idx="1421">
                  <c:v>10.44533342908935</c:v>
                </c:pt>
                <c:pt idx="1422">
                  <c:v>10.335846330787254</c:v>
                </c:pt>
                <c:pt idx="1423">
                  <c:v>10.227246038015425</c:v>
                </c:pt>
                <c:pt idx="1424">
                  <c:v>10.119538936665819</c:v>
                </c:pt>
                <c:pt idx="1425">
                  <c:v>10.012710759198976</c:v>
                </c:pt>
                <c:pt idx="1426">
                  <c:v>9.9067676742061508</c:v>
                </c:pt>
                <c:pt idx="1427">
                  <c:v>9.8016955353830362</c:v>
                </c:pt>
                <c:pt idx="1428">
                  <c:v>9.6975002981584026</c:v>
                </c:pt>
                <c:pt idx="1429">
                  <c:v>9.5941679385102407</c:v>
                </c:pt>
                <c:pt idx="1430">
                  <c:v>9.4917042028283447</c:v>
                </c:pt>
                <c:pt idx="1431">
                  <c:v>9.3900951903703351</c:v>
                </c:pt>
                <c:pt idx="1432">
                  <c:v>9.2893464425938479</c:v>
                </c:pt>
                <c:pt idx="1433">
                  <c:v>9.1894441829844524</c:v>
                </c:pt>
                <c:pt idx="1434">
                  <c:v>9.0903937521557019</c:v>
                </c:pt>
                <c:pt idx="1435">
                  <c:v>8.9921814987200008</c:v>
                </c:pt>
                <c:pt idx="1436">
                  <c:v>8.8948079434159357</c:v>
                </c:pt>
                <c:pt idx="1437">
                  <c:v>8.7982734301300844</c:v>
                </c:pt>
                <c:pt idx="1438">
                  <c:v>8.7025644967446727</c:v>
                </c:pt>
                <c:pt idx="1439">
                  <c:v>8.607685999511359</c:v>
                </c:pt>
                <c:pt idx="1440">
                  <c:v>8.5136246034719036</c:v>
                </c:pt>
                <c:pt idx="1441">
                  <c:v>8.4203849781741749</c:v>
                </c:pt>
                <c:pt idx="1442">
                  <c:v>8.3279539165476848</c:v>
                </c:pt>
                <c:pt idx="1443">
                  <c:v>8.2363359054213436</c:v>
                </c:pt>
                <c:pt idx="1444">
                  <c:v>8.1455178662925114</c:v>
                </c:pt>
                <c:pt idx="1445">
                  <c:v>8.0555041072289786</c:v>
                </c:pt>
                <c:pt idx="1446">
                  <c:v>7.9662816789279045</c:v>
                </c:pt>
                <c:pt idx="1447">
                  <c:v>7.8778547146252045</c:v>
                </c:pt>
                <c:pt idx="1448">
                  <c:v>7.7902103948028607</c:v>
                </c:pt>
                <c:pt idx="1449">
                  <c:v>7.703352681763759</c:v>
                </c:pt>
                <c:pt idx="1450">
                  <c:v>7.6172688863120959</c:v>
                </c:pt>
                <c:pt idx="1451">
                  <c:v>7.5319628036858584</c:v>
                </c:pt>
                <c:pt idx="1452">
                  <c:v>7.4474218755022727</c:v>
                </c:pt>
                <c:pt idx="1453">
                  <c:v>7.3636497337695124</c:v>
                </c:pt>
                <c:pt idx="1454">
                  <c:v>7.2806339513623124</c:v>
                </c:pt>
                <c:pt idx="1455">
                  <c:v>7.1983780008605436</c:v>
                </c:pt>
                <c:pt idx="1456">
                  <c:v>7.1168695867951364</c:v>
                </c:pt>
                <c:pt idx="1457">
                  <c:v>7.0361120260839689</c:v>
                </c:pt>
                <c:pt idx="1458">
                  <c:v>6.9560931552673475</c:v>
                </c:pt>
                <c:pt idx="1459">
                  <c:v>6.8768161393315506</c:v>
                </c:pt>
                <c:pt idx="1460">
                  <c:v>6.7982689471344724</c:v>
                </c:pt>
                <c:pt idx="1461">
                  <c:v>6.7204545954239361</c:v>
                </c:pt>
                <c:pt idx="1462">
                  <c:v>6.6433611856392512</c:v>
                </c:pt>
                <c:pt idx="1463">
                  <c:v>6.5669879653673275</c:v>
                </c:pt>
                <c:pt idx="1464">
                  <c:v>6.4913340425808963</c:v>
                </c:pt>
                <c:pt idx="1465">
                  <c:v>6.4163877179914559</c:v>
                </c:pt>
                <c:pt idx="1466">
                  <c:v>6.3421516536537288</c:v>
                </c:pt>
                <c:pt idx="1467">
                  <c:v>6.2686142833290566</c:v>
                </c:pt>
                <c:pt idx="1468">
                  <c:v>6.1957781334529916</c:v>
                </c:pt>
                <c:pt idx="1469">
                  <c:v>6.1236317709489461</c:v>
                </c:pt>
                <c:pt idx="1470">
                  <c:v>6.0521775901473855</c:v>
                </c:pt>
                <c:pt idx="1471">
                  <c:v>5.9814042912042584</c:v>
                </c:pt>
                <c:pt idx="1472">
                  <c:v>5.9113141398167359</c:v>
                </c:pt>
                <c:pt idx="1473">
                  <c:v>5.8418959694022705</c:v>
                </c:pt>
                <c:pt idx="1474">
                  <c:v>5.7731519204539836</c:v>
                </c:pt>
                <c:pt idx="1475">
                  <c:v>5.7050709596388165</c:v>
                </c:pt>
                <c:pt idx="1476">
                  <c:v>5.6376551056314232</c:v>
                </c:pt>
                <c:pt idx="1477">
                  <c:v>5.570893458296192</c:v>
                </c:pt>
                <c:pt idx="1478">
                  <c:v>5.5047879178305275</c:v>
                </c:pt>
                <c:pt idx="1479">
                  <c:v>5.4393277172046668</c:v>
                </c:pt>
                <c:pt idx="1480">
                  <c:v>5.3745146414352387</c:v>
                </c:pt>
                <c:pt idx="1481">
                  <c:v>5.3103380564678888</c:v>
                </c:pt>
                <c:pt idx="1482">
                  <c:v>5.2467996353895838</c:v>
                </c:pt>
                <c:pt idx="1483">
                  <c:v>5.1838888769523379</c:v>
                </c:pt>
                <c:pt idx="1484">
                  <c:v>5.1216073455187505</c:v>
                </c:pt>
                <c:pt idx="1485">
                  <c:v>5.05994467244098</c:v>
                </c:pt>
                <c:pt idx="1486">
                  <c:v>4.9989023165159665</c:v>
                </c:pt>
                <c:pt idx="1487">
                  <c:v>4.9384700414527094</c:v>
                </c:pt>
                <c:pt idx="1488">
                  <c:v>4.8786463654836965</c:v>
                </c:pt>
                <c:pt idx="1489">
                  <c:v>4.8194296987275838</c:v>
                </c:pt>
                <c:pt idx="1490">
                  <c:v>4.7608100028953277</c:v>
                </c:pt>
                <c:pt idx="1491">
                  <c:v>4.7027884863798723</c:v>
                </c:pt>
                <c:pt idx="1492">
                  <c:v>4.645355242483987</c:v>
                </c:pt>
                <c:pt idx="1493">
                  <c:v>4.5885113847196823</c:v>
                </c:pt>
                <c:pt idx="1494">
                  <c:v>4.5322471376146458</c:v>
                </c:pt>
                <c:pt idx="1495">
                  <c:v>4.4765635227450034</c:v>
                </c:pt>
                <c:pt idx="1496">
                  <c:v>4.4214508954629794</c:v>
                </c:pt>
                <c:pt idx="1497">
                  <c:v>4.3669101883060035</c:v>
                </c:pt>
                <c:pt idx="1498">
                  <c:v>4.3129318870169673</c:v>
                </c:pt>
                <c:pt idx="1499">
                  <c:v>4.2595168379432646</c:v>
                </c:pt>
                <c:pt idx="1500">
                  <c:v>4.2066556567526074</c:v>
                </c:pt>
                <c:pt idx="1501">
                  <c:v>4.1543491064021438</c:v>
                </c:pt>
                <c:pt idx="1502">
                  <c:v>4.1025879319872143</c:v>
                </c:pt>
                <c:pt idx="1503">
                  <c:v>4.0513728158259203</c:v>
                </c:pt>
                <c:pt idx="1504">
                  <c:v>4.0006946319130314</c:v>
                </c:pt>
                <c:pt idx="1505">
                  <c:v>3.9505539846296904</c:v>
                </c:pt>
                <c:pt idx="1506">
                  <c:v>3.9009418763120642</c:v>
                </c:pt>
                <c:pt idx="1507">
                  <c:v>3.8518588360577168</c:v>
                </c:pt>
                <c:pt idx="1508">
                  <c:v>3.8032959939567967</c:v>
                </c:pt>
                <c:pt idx="1509">
                  <c:v>3.75525380642752</c:v>
                </c:pt>
                <c:pt idx="1510">
                  <c:v>3.7077235306980492</c:v>
                </c:pt>
                <c:pt idx="1511">
                  <c:v>3.6607055530626602</c:v>
                </c:pt>
                <c:pt idx="1512">
                  <c:v>3.614191257243947</c:v>
                </c:pt>
                <c:pt idx="1513">
                  <c:v>3.5681809619184652</c:v>
                </c:pt>
                <c:pt idx="1514">
                  <c:v>3.5226661766326721</c:v>
                </c:pt>
                <c:pt idx="1515">
                  <c:v>3.4776450198792852</c:v>
                </c:pt>
                <c:pt idx="1516">
                  <c:v>3.433115531402438</c:v>
                </c:pt>
                <c:pt idx="1517">
                  <c:v>3.3890694081713932</c:v>
                </c:pt>
                <c:pt idx="1518">
                  <c:v>3.3455068104619841</c:v>
                </c:pt>
                <c:pt idx="1519">
                  <c:v>3.3024195592780421</c:v>
                </c:pt>
                <c:pt idx="1520">
                  <c:v>3.2598077556652481</c:v>
                </c:pt>
                <c:pt idx="1521">
                  <c:v>3.2176633439029185</c:v>
                </c:pt>
                <c:pt idx="1522">
                  <c:v>3.1759863680935649</c:v>
                </c:pt>
                <c:pt idx="1523">
                  <c:v>3.1347688950097026</c:v>
                </c:pt>
                <c:pt idx="1524">
                  <c:v>3.09401091404954</c:v>
                </c:pt>
                <c:pt idx="1525">
                  <c:v>3.0537046136734531</c:v>
                </c:pt>
                <c:pt idx="1526">
                  <c:v>3.0138499307660407</c:v>
                </c:pt>
                <c:pt idx="1527">
                  <c:v>2.9744391746484227</c:v>
                </c:pt>
                <c:pt idx="1528">
                  <c:v>2.9354722318344777</c:v>
                </c:pt>
                <c:pt idx="1529">
                  <c:v>2.8969415316576193</c:v>
                </c:pt>
                <c:pt idx="1530">
                  <c:v>2.8588469123563329</c:v>
                </c:pt>
                <c:pt idx="1531">
                  <c:v>2.8211809224074496</c:v>
                </c:pt>
                <c:pt idx="1532">
                  <c:v>2.7839433538221003</c:v>
                </c:pt>
                <c:pt idx="1533">
                  <c:v>2.7471268733319247</c:v>
                </c:pt>
                <c:pt idx="1534">
                  <c:v>2.7107312287217318</c:v>
                </c:pt>
                <c:pt idx="1535">
                  <c:v>2.6747492040704608</c:v>
                </c:pt>
                <c:pt idx="1536">
                  <c:v>2.6391805048910397</c:v>
                </c:pt>
                <c:pt idx="1537">
                  <c:v>2.6040180316839172</c:v>
                </c:pt>
                <c:pt idx="1538">
                  <c:v>2.5692614495982267</c:v>
                </c:pt>
                <c:pt idx="1539">
                  <c:v>2.5349037746127614</c:v>
                </c:pt>
                <c:pt idx="1540">
                  <c:v>2.5009430234422565</c:v>
                </c:pt>
                <c:pt idx="1541">
                  <c:v>2.4673771563823022</c:v>
                </c:pt>
                <c:pt idx="1542">
                  <c:v>2.4341993608256258</c:v>
                </c:pt>
                <c:pt idx="1543">
                  <c:v>2.4014092090591044</c:v>
                </c:pt>
                <c:pt idx="1544">
                  <c:v>2.3690000015242467</c:v>
                </c:pt>
                <c:pt idx="1545">
                  <c:v>2.3369712764635198</c:v>
                </c:pt>
                <c:pt idx="1546">
                  <c:v>2.3053164463686464</c:v>
                </c:pt>
                <c:pt idx="1547">
                  <c:v>2.2740350171424129</c:v>
                </c:pt>
                <c:pt idx="1548">
                  <c:v>2.243120512314063</c:v>
                </c:pt>
                <c:pt idx="1549">
                  <c:v>2.2125724071072961</c:v>
                </c:pt>
                <c:pt idx="1550">
                  <c:v>2.1823843350627619</c:v>
                </c:pt>
                <c:pt idx="1551">
                  <c:v>2.1525557423422002</c:v>
                </c:pt>
                <c:pt idx="1552">
                  <c:v>2.1230803714586792</c:v>
                </c:pt>
                <c:pt idx="1553">
                  <c:v>2.0939576410860012</c:v>
                </c:pt>
                <c:pt idx="1554">
                  <c:v>2.0651814016587458</c:v>
                </c:pt>
                <c:pt idx="1555">
                  <c:v>2.0367510458941598</c:v>
                </c:pt>
                <c:pt idx="1556">
                  <c:v>2.0086605310860479</c:v>
                </c:pt>
                <c:pt idx="1557">
                  <c:v>1.9809092254844478</c:v>
                </c:pt>
                <c:pt idx="1558">
                  <c:v>1.9534911921693752</c:v>
                </c:pt>
                <c:pt idx="1559">
                  <c:v>1.9264057763714761</c:v>
                </c:pt>
                <c:pt idx="1560">
                  <c:v>1.8996471458739941</c:v>
                </c:pt>
                <c:pt idx="1561">
                  <c:v>1.8732146242949215</c:v>
                </c:pt>
                <c:pt idx="1562">
                  <c:v>1.8471024830284417</c:v>
                </c:pt>
                <c:pt idx="1563">
                  <c:v>1.8213100254461729</c:v>
                </c:pt>
                <c:pt idx="1564">
                  <c:v>1.7958316254522373</c:v>
                </c:pt>
                <c:pt idx="1565">
                  <c:v>1.77066656749824</c:v>
                </c:pt>
                <c:pt idx="1566">
                  <c:v>1.7458093268892356</c:v>
                </c:pt>
                <c:pt idx="1567">
                  <c:v>1.721258007016522</c:v>
                </c:pt>
                <c:pt idx="1568">
                  <c:v>1.6970106737514541</c:v>
                </c:pt>
                <c:pt idx="1569">
                  <c:v>1.6730619524063364</c:v>
                </c:pt>
                <c:pt idx="1570">
                  <c:v>1.6494110856782913</c:v>
                </c:pt>
                <c:pt idx="1571">
                  <c:v>1.6260527974771171</c:v>
                </c:pt>
                <c:pt idx="1572">
                  <c:v>1.6029863159158177</c:v>
                </c:pt>
                <c:pt idx="1573">
                  <c:v>1.5802064623696035</c:v>
                </c:pt>
                <c:pt idx="1574">
                  <c:v>1.5577124515210465</c:v>
                </c:pt>
                <c:pt idx="1575">
                  <c:v>1.5354992010734427</c:v>
                </c:pt>
                <c:pt idx="1576">
                  <c:v>1.5135659133958976</c:v>
                </c:pt>
                <c:pt idx="1577">
                  <c:v>1.4919076013778432</c:v>
                </c:pt>
                <c:pt idx="1578">
                  <c:v>1.4705234561556768</c:v>
                </c:pt>
                <c:pt idx="1579">
                  <c:v>1.4494085846590368</c:v>
                </c:pt>
                <c:pt idx="1580">
                  <c:v>1.4285621678368383</c:v>
                </c:pt>
                <c:pt idx="1581">
                  <c:v>1.4079794055094494</c:v>
                </c:pt>
                <c:pt idx="1582">
                  <c:v>1.3876594694486397</c:v>
                </c:pt>
                <c:pt idx="1583">
                  <c:v>1.3675976512131698</c:v>
                </c:pt>
                <c:pt idx="1584">
                  <c:v>1.3477931143735744</c:v>
                </c:pt>
                <c:pt idx="1585">
                  <c:v>1.3282412410723738</c:v>
                </c:pt>
                <c:pt idx="1586">
                  <c:v>1.3089411876211039</c:v>
                </c:pt>
                <c:pt idx="1587">
                  <c:v>1.2898884255895553</c:v>
                </c:pt>
                <c:pt idx="1588">
                  <c:v>1.2710821049394021</c:v>
                </c:pt>
                <c:pt idx="1589">
                  <c:v>1.2525177855099419</c:v>
                </c:pt>
                <c:pt idx="1590">
                  <c:v>1.2341946117896632</c:v>
                </c:pt>
                <c:pt idx="1591">
                  <c:v>1.2161082307288769</c:v>
                </c:pt>
                <c:pt idx="1592">
                  <c:v>1.1982577821876581</c:v>
                </c:pt>
                <c:pt idx="1593">
                  <c:v>1.1806389990685693</c:v>
                </c:pt>
                <c:pt idx="1594">
                  <c:v>1.1632501937154911</c:v>
                </c:pt>
                <c:pt idx="1595">
                  <c:v>1.1460896549288291</c:v>
                </c:pt>
                <c:pt idx="1596">
                  <c:v>1.1291532423685344</c:v>
                </c:pt>
                <c:pt idx="1597">
                  <c:v>1.1124400878161953</c:v>
                </c:pt>
                <c:pt idx="1598">
                  <c:v>1.0959461339892864</c:v>
                </c:pt>
                <c:pt idx="1599">
                  <c:v>1.0796705107558753</c:v>
                </c:pt>
                <c:pt idx="1600">
                  <c:v>1.0636092427351691</c:v>
                </c:pt>
                <c:pt idx="1601">
                  <c:v>1.047761458590851</c:v>
                </c:pt>
                <c:pt idx="1602">
                  <c:v>1.0321232636899875</c:v>
                </c:pt>
                <c:pt idx="1603">
                  <c:v>1.0166937861725376</c:v>
                </c:pt>
                <c:pt idx="1604">
                  <c:v>1.0014692110018848</c:v>
                </c:pt>
                <c:pt idx="1605">
                  <c:v>0.98644866644714568</c:v>
                </c:pt>
                <c:pt idx="1606">
                  <c:v>0.97162841591923865</c:v>
                </c:pt>
                <c:pt idx="1607">
                  <c:v>0.95700758844207068</c:v>
                </c:pt>
                <c:pt idx="1608">
                  <c:v>0.94258252472854576</c:v>
                </c:pt>
                <c:pt idx="1609">
                  <c:v>0.92835235515641257</c:v>
                </c:pt>
                <c:pt idx="1610">
                  <c:v>0.91431349659857852</c:v>
                </c:pt>
                <c:pt idx="1611">
                  <c:v>0.90046508135970238</c:v>
                </c:pt>
                <c:pt idx="1612">
                  <c:v>0.88680360133471681</c:v>
                </c:pt>
                <c:pt idx="1613">
                  <c:v>0.87332819130291217</c:v>
                </c:pt>
                <c:pt idx="1614">
                  <c:v>0.86003541704764563</c:v>
                </c:pt>
                <c:pt idx="1615">
                  <c:v>0.84692441634574411</c:v>
                </c:pt>
                <c:pt idx="1616">
                  <c:v>0.83399182774016822</c:v>
                </c:pt>
                <c:pt idx="1617">
                  <c:v>0.82123679250403869</c:v>
                </c:pt>
                <c:pt idx="1618">
                  <c:v>0.80865602081621057</c:v>
                </c:pt>
                <c:pt idx="1619">
                  <c:v>0.79624807036527845</c:v>
                </c:pt>
                <c:pt idx="1620">
                  <c:v>0.78401148451570568</c:v>
                </c:pt>
                <c:pt idx="1621">
                  <c:v>0.7719430788061169</c:v>
                </c:pt>
                <c:pt idx="1622">
                  <c:v>0.76004200527917698</c:v>
                </c:pt>
                <c:pt idx="1623">
                  <c:v>0.74830514832477291</c:v>
                </c:pt>
                <c:pt idx="1624">
                  <c:v>0.73673166504569365</c:v>
                </c:pt>
                <c:pt idx="1625">
                  <c:v>0.72531850757999683</c:v>
                </c:pt>
                <c:pt idx="1626">
                  <c:v>0.71406483848786262</c:v>
                </c:pt>
                <c:pt idx="1627">
                  <c:v>0.70296767655901304</c:v>
                </c:pt>
                <c:pt idx="1628">
                  <c:v>0.69202619018733447</c:v>
                </c:pt>
                <c:pt idx="1629">
                  <c:v>0.68123746372462057</c:v>
                </c:pt>
                <c:pt idx="1630">
                  <c:v>0.67060067175440541</c:v>
                </c:pt>
                <c:pt idx="1631">
                  <c:v>0.66011296310813761</c:v>
                </c:pt>
                <c:pt idx="1632">
                  <c:v>0.64977351889508372</c:v>
                </c:pt>
                <c:pt idx="1633">
                  <c:v>0.63957955135142464</c:v>
                </c:pt>
                <c:pt idx="1634">
                  <c:v>0.62953024842897665</c:v>
                </c:pt>
                <c:pt idx="1635">
                  <c:v>0.61962288470146243</c:v>
                </c:pt>
                <c:pt idx="1636">
                  <c:v>0.60985665526132804</c:v>
                </c:pt>
                <c:pt idx="1637">
                  <c:v>0.60022889596062723</c:v>
                </c:pt>
                <c:pt idx="1638">
                  <c:v>0.59073880931233858</c:v>
                </c:pt>
                <c:pt idx="1639">
                  <c:v>0.5813837913958666</c:v>
                </c:pt>
                <c:pt idx="1640">
                  <c:v>0.57216305240698262</c:v>
                </c:pt>
                <c:pt idx="1641">
                  <c:v>0.56307404760992963</c:v>
                </c:pt>
                <c:pt idx="1642">
                  <c:v>0.55411599512837162</c:v>
                </c:pt>
                <c:pt idx="1643">
                  <c:v>0.5452864083775808</c:v>
                </c:pt>
                <c:pt idx="1644">
                  <c:v>0.53658451363763848</c:v>
                </c:pt>
                <c:pt idx="1645">
                  <c:v>0.5280078814499195</c:v>
                </c:pt>
                <c:pt idx="1646">
                  <c:v>0.51955534635779843</c:v>
                </c:pt>
                <c:pt idx="1647">
                  <c:v>0.51122573532953663</c:v>
                </c:pt>
                <c:pt idx="1648">
                  <c:v>0.50301670269456</c:v>
                </c:pt>
                <c:pt idx="1649">
                  <c:v>0.49492749601944169</c:v>
                </c:pt>
                <c:pt idx="1650">
                  <c:v>0.48695582423763284</c:v>
                </c:pt>
                <c:pt idx="1651">
                  <c:v>0.47910094374846174</c:v>
                </c:pt>
                <c:pt idx="1652">
                  <c:v>0.47136061709716914</c:v>
                </c:pt>
                <c:pt idx="1653">
                  <c:v>0.4637341096758304</c:v>
                </c:pt>
                <c:pt idx="1654">
                  <c:v>0.45621923665896325</c:v>
                </c:pt>
                <c:pt idx="1655">
                  <c:v>0.44881527257751996</c:v>
                </c:pt>
                <c:pt idx="1656">
                  <c:v>0.44152008426265404</c:v>
                </c:pt>
                <c:pt idx="1657">
                  <c:v>0.43433295551689932</c:v>
                </c:pt>
                <c:pt idx="1658">
                  <c:v>0.42725180386546013</c:v>
                </c:pt>
                <c:pt idx="1659">
                  <c:v>0.42027592250219825</c:v>
                </c:pt>
                <c:pt idx="1660">
                  <c:v>0.41340327869392968</c:v>
                </c:pt>
                <c:pt idx="1661">
                  <c:v>0.40663317513311364</c:v>
                </c:pt>
                <c:pt idx="1662">
                  <c:v>0.39996362788604634</c:v>
                </c:pt>
                <c:pt idx="1663">
                  <c:v>0.39339394923895804</c:v>
                </c:pt>
                <c:pt idx="1664">
                  <c:v>0.38692220312593439</c:v>
                </c:pt>
                <c:pt idx="1665">
                  <c:v>0.38054771151055433</c:v>
                </c:pt>
                <c:pt idx="1666">
                  <c:v>0.37426858527350854</c:v>
                </c:pt>
                <c:pt idx="1667">
                  <c:v>0.36808415612810241</c:v>
                </c:pt>
                <c:pt idx="1668">
                  <c:v>0.36199258099109138</c:v>
                </c:pt>
                <c:pt idx="1669">
                  <c:v>0.35599320138712032</c:v>
                </c:pt>
                <c:pt idx="1670">
                  <c:v>0.35008421936918843</c:v>
                </c:pt>
                <c:pt idx="1671">
                  <c:v>0.34426471094904443</c:v>
                </c:pt>
                <c:pt idx="1672">
                  <c:v>0.33853374855335039</c:v>
                </c:pt>
                <c:pt idx="1673">
                  <c:v>0.33288960027652587</c:v>
                </c:pt>
                <c:pt idx="1674">
                  <c:v>0.3273316323741769</c:v>
                </c:pt>
                <c:pt idx="1675">
                  <c:v>0.32185815587488825</c:v>
                </c:pt>
                <c:pt idx="1676">
                  <c:v>0.31646854698225546</c:v>
                </c:pt>
                <c:pt idx="1677">
                  <c:v>0.311161158797368</c:v>
                </c:pt>
                <c:pt idx="1678">
                  <c:v>0.30593537748990901</c:v>
                </c:pt>
                <c:pt idx="1679">
                  <c:v>0.30078959738287686</c:v>
                </c:pt>
                <c:pt idx="1680">
                  <c:v>0.29572321462150725</c:v>
                </c:pt>
                <c:pt idx="1681">
                  <c:v>0.29073466391120756</c:v>
                </c:pt>
                <c:pt idx="1682">
                  <c:v>0.28582335137400566</c:v>
                </c:pt>
                <c:pt idx="1683">
                  <c:v>0.28098775126933362</c:v>
                </c:pt>
                <c:pt idx="1684">
                  <c:v>0.2762272796893554</c:v>
                </c:pt>
                <c:pt idx="1685">
                  <c:v>0.27154044963034141</c:v>
                </c:pt>
                <c:pt idx="1686">
                  <c:v>0.26692668714037954</c:v>
                </c:pt>
                <c:pt idx="1687">
                  <c:v>0.26238454314658632</c:v>
                </c:pt>
                <c:pt idx="1688">
                  <c:v>0.25791345363156026</c:v>
                </c:pt>
                <c:pt idx="1689">
                  <c:v>0.25351200665850776</c:v>
                </c:pt>
                <c:pt idx="1690">
                  <c:v>0.24917964811624543</c:v>
                </c:pt>
                <c:pt idx="1691">
                  <c:v>0.24491500242054354</c:v>
                </c:pt>
                <c:pt idx="1692">
                  <c:v>0.24071752533160226</c:v>
                </c:pt>
                <c:pt idx="1693">
                  <c:v>0.23658587684547971</c:v>
                </c:pt>
                <c:pt idx="1694">
                  <c:v>0.23251952255268896</c:v>
                </c:pt>
                <c:pt idx="1695">
                  <c:v>0.22851715726854815</c:v>
                </c:pt>
                <c:pt idx="1696">
                  <c:v>0.22457825636688322</c:v>
                </c:pt>
                <c:pt idx="1697">
                  <c:v>0.22070154873249581</c:v>
                </c:pt>
                <c:pt idx="1698">
                  <c:v>0.21688633900286791</c:v>
                </c:pt>
                <c:pt idx="1699">
                  <c:v>0.21313193079481471</c:v>
                </c:pt>
                <c:pt idx="1700">
                  <c:v>0.20943710271649468</c:v>
                </c:pt>
                <c:pt idx="1701">
                  <c:v>0.20580135435826946</c:v>
                </c:pt>
                <c:pt idx="1702">
                  <c:v>0.20222349657245076</c:v>
                </c:pt>
                <c:pt idx="1703">
                  <c:v>0.19870303852577101</c:v>
                </c:pt>
                <c:pt idx="1704">
                  <c:v>0.19523882260416164</c:v>
                </c:pt>
                <c:pt idx="1705">
                  <c:v>0.19183036748063809</c:v>
                </c:pt>
                <c:pt idx="1706">
                  <c:v>0.18847654637537892</c:v>
                </c:pt>
                <c:pt idx="1707">
                  <c:v>0.1851768873932052</c:v>
                </c:pt>
                <c:pt idx="1708">
                  <c:v>0.18193029390029597</c:v>
                </c:pt>
                <c:pt idx="1709">
                  <c:v>0.17873630335468371</c:v>
                </c:pt>
                <c:pt idx="1710">
                  <c:v>0.17559384859137894</c:v>
                </c:pt>
                <c:pt idx="1711">
                  <c:v>0.17250247633915361</c:v>
                </c:pt>
                <c:pt idx="1712">
                  <c:v>0.16946114823572453</c:v>
                </c:pt>
                <c:pt idx="1713">
                  <c:v>0.16646942019449651</c:v>
                </c:pt>
                <c:pt idx="1714">
                  <c:v>0.16352628200075361</c:v>
                </c:pt>
                <c:pt idx="1715">
                  <c:v>0.16063129866302753</c:v>
                </c:pt>
                <c:pt idx="1716">
                  <c:v>0.15778348746997675</c:v>
                </c:pt>
                <c:pt idx="1717">
                  <c:v>0.15498242243257118</c:v>
                </c:pt>
                <c:pt idx="1718">
                  <c:v>0.15222714770952583</c:v>
                </c:pt>
                <c:pt idx="1719">
                  <c:v>0.14951724621861695</c:v>
                </c:pt>
                <c:pt idx="1720">
                  <c:v>0.14685178836611745</c:v>
                </c:pt>
                <c:pt idx="1721">
                  <c:v>0.14423036587822843</c:v>
                </c:pt>
                <c:pt idx="1722">
                  <c:v>0.14165207479703393</c:v>
                </c:pt>
                <c:pt idx="1723">
                  <c:v>0.13911639565412623</c:v>
                </c:pt>
                <c:pt idx="1724">
                  <c:v>0.13662280923270068</c:v>
                </c:pt>
                <c:pt idx="1725">
                  <c:v>0.13417044890518737</c:v>
                </c:pt>
                <c:pt idx="1726">
                  <c:v>0.1317589279723789</c:v>
                </c:pt>
                <c:pt idx="1727">
                  <c:v>0.12938740395973219</c:v>
                </c:pt>
                <c:pt idx="1728">
                  <c:v>0.12705549861344642</c:v>
                </c:pt>
                <c:pt idx="1729">
                  <c:v>0.12476239303733107</c:v>
                </c:pt>
                <c:pt idx="1730">
                  <c:v>0.12250771731471605</c:v>
                </c:pt>
                <c:pt idx="1731">
                  <c:v>0.12029067556350349</c:v>
                </c:pt>
                <c:pt idx="1732">
                  <c:v>0.11811090609418591</c:v>
                </c:pt>
                <c:pt idx="1733">
                  <c:v>0.11596763548482496</c:v>
                </c:pt>
                <c:pt idx="1734">
                  <c:v>0.1138605101615856</c:v>
                </c:pt>
                <c:pt idx="1735">
                  <c:v>0.11178877861899909</c:v>
                </c:pt>
                <c:pt idx="1736">
                  <c:v>0.10975209528604754</c:v>
                </c:pt>
                <c:pt idx="1737">
                  <c:v>0.10774973004019812</c:v>
                </c:pt>
                <c:pt idx="1738">
                  <c:v>0.10578134519918976</c:v>
                </c:pt>
                <c:pt idx="1739">
                  <c:v>0.10384623149995199</c:v>
                </c:pt>
                <c:pt idx="1740">
                  <c:v>0.1019440590338688</c:v>
                </c:pt>
                <c:pt idx="1741">
                  <c:v>0.10007413888382176</c:v>
                </c:pt>
                <c:pt idx="1742">
                  <c:v>9.8236148798820075E-2</c:v>
                </c:pt>
                <c:pt idx="1743">
                  <c:v>9.6429419704057301E-2</c:v>
                </c:pt>
                <c:pt idx="1744">
                  <c:v>9.4653636889379847E-2</c:v>
                </c:pt>
                <c:pt idx="1745">
                  <c:v>9.2908150628422406E-2</c:v>
                </c:pt>
                <c:pt idx="1746">
                  <c:v>9.1192653634446397E-2</c:v>
                </c:pt>
                <c:pt idx="1747">
                  <c:v>8.9506515045321006E-2</c:v>
                </c:pt>
                <c:pt idx="1748">
                  <c:v>8.7849434879797114E-2</c:v>
                </c:pt>
                <c:pt idx="1749">
                  <c:v>8.6220800665337285E-2</c:v>
                </c:pt>
                <c:pt idx="1750">
                  <c:v>8.462024395145451E-2</c:v>
                </c:pt>
                <c:pt idx="1751">
                  <c:v>8.3047397159279862E-2</c:v>
                </c:pt>
                <c:pt idx="1752">
                  <c:v>8.150167453157954E-2</c:v>
                </c:pt>
                <c:pt idx="1753">
                  <c:v>7.9982793832771182E-2</c:v>
                </c:pt>
                <c:pt idx="1754">
                  <c:v>7.8490186549747085E-2</c:v>
                </c:pt>
                <c:pt idx="1755">
                  <c:v>7.7023577337427984E-2</c:v>
                </c:pt>
                <c:pt idx="1756">
                  <c:v>7.5582414484824334E-2</c:v>
                </c:pt>
                <c:pt idx="1757">
                  <c:v>7.4166429418614316E-2</c:v>
                </c:pt>
                <c:pt idx="1758">
                  <c:v>7.2775086796991392E-2</c:v>
                </c:pt>
                <c:pt idx="1759">
                  <c:v>7.1408124699757117E-2</c:v>
                </c:pt>
                <c:pt idx="1760">
                  <c:v>7.0065023730319684E-2</c:v>
                </c:pt>
                <c:pt idx="1761">
                  <c:v>6.8745528503174086E-2</c:v>
                </c:pt>
                <c:pt idx="1762">
                  <c:v>6.7449135151826572E-2</c:v>
                </c:pt>
                <c:pt idx="1763">
                  <c:v>6.6175594707336319E-2</c:v>
                </c:pt>
                <c:pt idx="1764">
                  <c:v>6.4924418426927713E-2</c:v>
                </c:pt>
                <c:pt idx="1765">
                  <c:v>6.3695363640479966E-2</c:v>
                </c:pt>
                <c:pt idx="1766">
                  <c:v>6.2487956331178408E-2</c:v>
                </c:pt>
                <c:pt idx="1767">
                  <c:v>6.1301960010446549E-2</c:v>
                </c:pt>
                <c:pt idx="1768">
                  <c:v>6.0136914998179684E-2</c:v>
                </c:pt>
                <c:pt idx="1769">
                  <c:v>5.8992590870616576E-2</c:v>
                </c:pt>
                <c:pt idx="1770">
                  <c:v>5.7868541903503226E-2</c:v>
                </c:pt>
                <c:pt idx="1771">
                  <c:v>5.6764543621785284E-2</c:v>
                </c:pt>
                <c:pt idx="1772">
                  <c:v>5.5680163884472327E-2</c:v>
                </c:pt>
                <c:pt idx="1773">
                  <c:v>5.4615184049801827E-2</c:v>
                </c:pt>
                <c:pt idx="1774">
                  <c:v>5.3569185195613107E-2</c:v>
                </c:pt>
                <c:pt idx="1775">
                  <c:v>5.2541905856764798E-2</c:v>
                </c:pt>
                <c:pt idx="1776">
                  <c:v>5.1533085599572467E-2</c:v>
                </c:pt>
                <c:pt idx="1777">
                  <c:v>5.0542324664508163E-2</c:v>
                </c:pt>
                <c:pt idx="1778">
                  <c:v>4.9569418493292799E-2</c:v>
                </c:pt>
                <c:pt idx="1779">
                  <c:v>4.8613979669046084E-2</c:v>
                </c:pt>
                <c:pt idx="1780">
                  <c:v>4.7675809069201866E-2</c:v>
                </c:pt>
                <c:pt idx="1781">
                  <c:v>4.6754531282705923E-2</c:v>
                </c:pt>
                <c:pt idx="1782">
                  <c:v>4.5849952511173936E-2</c:v>
                </c:pt>
                <c:pt idx="1783">
                  <c:v>4.4961709020176974E-2</c:v>
                </c:pt>
                <c:pt idx="1784">
                  <c:v>4.4089612224995904E-2</c:v>
                </c:pt>
                <c:pt idx="1785">
                  <c:v>4.3233309746127692E-2</c:v>
                </c:pt>
                <c:pt idx="1786">
                  <c:v>4.2392618103062885E-2</c:v>
                </c:pt>
                <c:pt idx="1787">
                  <c:v>4.1567195956908824E-2</c:v>
                </c:pt>
                <c:pt idx="1788">
                  <c:v>4.0756864823014542E-2</c:v>
                </c:pt>
                <c:pt idx="1789">
                  <c:v>3.9961294096046401E-2</c:v>
                </c:pt>
                <c:pt idx="1790">
                  <c:v>3.9180310180007095E-2</c:v>
                </c:pt>
                <c:pt idx="1791">
                  <c:v>3.8413592903216991E-2</c:v>
                </c:pt>
                <c:pt idx="1792">
                  <c:v>3.7660973452311161E-2</c:v>
                </c:pt>
                <c:pt idx="1793">
                  <c:v>3.6922141796385921E-2</c:v>
                </c:pt>
                <c:pt idx="1794">
                  <c:v>3.6196933799907204E-2</c:v>
                </c:pt>
                <c:pt idx="1795">
                  <c:v>3.5485049286779674E-2</c:v>
                </c:pt>
                <c:pt idx="1796">
                  <c:v>3.4786328695749151E-2</c:v>
                </c:pt>
                <c:pt idx="1797">
                  <c:v>3.410048142635104E-2</c:v>
                </c:pt>
                <c:pt idx="1798">
                  <c:v>3.3427352389345286E-2</c:v>
                </c:pt>
                <c:pt idx="1799">
                  <c:v>3.2766660287394556E-2</c:v>
                </c:pt>
                <c:pt idx="1800">
                  <c:v>3.2118254402313286E-2</c:v>
                </c:pt>
                <c:pt idx="1801">
                  <c:v>3.1481862473946333E-2</c:v>
                </c:pt>
                <c:pt idx="1802">
                  <c:v>3.0857308554133822E-2</c:v>
                </c:pt>
                <c:pt idx="1803">
                  <c:v>3.0244388713139409E-2</c:v>
                </c:pt>
                <c:pt idx="1804">
                  <c:v>2.9642959027569939E-2</c:v>
                </c:pt>
                <c:pt idx="1805">
                  <c:v>2.9052707186440256E-2</c:v>
                </c:pt>
                <c:pt idx="1806">
                  <c:v>2.847349658578225E-2</c:v>
                </c:pt>
                <c:pt idx="1807">
                  <c:v>2.7905135774207494E-2</c:v>
                </c:pt>
                <c:pt idx="1808">
                  <c:v>2.7347488996666079E-2</c:v>
                </c:pt>
                <c:pt idx="1809">
                  <c:v>2.6800264431649491E-2</c:v>
                </c:pt>
                <c:pt idx="1810">
                  <c:v>2.6263333234800592E-2</c:v>
                </c:pt>
                <c:pt idx="1811">
                  <c:v>2.5736515761650806E-2</c:v>
                </c:pt>
                <c:pt idx="1812">
                  <c:v>2.5219684042301509E-2</c:v>
                </c:pt>
                <c:pt idx="1813">
                  <c:v>2.4712565522032638E-2</c:v>
                </c:pt>
                <c:pt idx="1814">
                  <c:v>2.4215038752111596E-2</c:v>
                </c:pt>
                <c:pt idx="1815">
                  <c:v>2.3726935252965028E-2</c:v>
                </c:pt>
                <c:pt idx="1816">
                  <c:v>2.324813446845601E-2</c:v>
                </c:pt>
                <c:pt idx="1817">
                  <c:v>2.2778381952010401E-2</c:v>
                </c:pt>
                <c:pt idx="1818">
                  <c:v>2.2317563297688067E-2</c:v>
                </c:pt>
                <c:pt idx="1819">
                  <c:v>2.1865520577383411E-2</c:v>
                </c:pt>
                <c:pt idx="1820">
                  <c:v>2.1422140289275655E-2</c:v>
                </c:pt>
                <c:pt idx="1821">
                  <c:v>2.0987184997610497E-2</c:v>
                </c:pt>
                <c:pt idx="1822">
                  <c:v>2.0560546997708411E-2</c:v>
                </c:pt>
                <c:pt idx="1823">
                  <c:v>2.0142078327279999E-2</c:v>
                </c:pt>
                <c:pt idx="1824">
                  <c:v>1.9731672191406247E-2</c:v>
                </c:pt>
                <c:pt idx="1825">
                  <c:v>1.9329107126486909E-2</c:v>
                </c:pt>
                <c:pt idx="1826">
                  <c:v>1.8934281798962744E-2</c:v>
                </c:pt>
                <c:pt idx="1827">
                  <c:v>1.8547057653654025E-2</c:v>
                </c:pt>
                <c:pt idx="1828">
                  <c:v>1.8167298402992735E-2</c:v>
                </c:pt>
                <c:pt idx="1829">
                  <c:v>1.7794905165552349E-2</c:v>
                </c:pt>
                <c:pt idx="1830">
                  <c:v>1.7429675067580717E-2</c:v>
                </c:pt>
                <c:pt idx="1831">
                  <c:v>1.7071514292611625E-2</c:v>
                </c:pt>
                <c:pt idx="1832">
                  <c:v>1.672029529841627E-2</c:v>
                </c:pt>
                <c:pt idx="1833">
                  <c:v>1.6375925172876834E-2</c:v>
                </c:pt>
                <c:pt idx="1834">
                  <c:v>1.6038214878624276E-2</c:v>
                </c:pt>
                <c:pt idx="1835">
                  <c:v>1.5707076269288005E-2</c:v>
                </c:pt>
                <c:pt idx="1836">
                  <c:v>1.5382390046829741E-2</c:v>
                </c:pt>
                <c:pt idx="1837">
                  <c:v>1.5064068960131679E-2</c:v>
                </c:pt>
                <c:pt idx="1838">
                  <c:v>1.4751936942757313E-2</c:v>
                </c:pt>
                <c:pt idx="1839">
                  <c:v>1.4445911225373153E-2</c:v>
                </c:pt>
                <c:pt idx="1840">
                  <c:v>1.4145880277195363E-2</c:v>
                </c:pt>
                <c:pt idx="1841">
                  <c:v>1.3851762211675687E-2</c:v>
                </c:pt>
                <c:pt idx="1842">
                  <c:v>1.3563393116075821E-2</c:v>
                </c:pt>
                <c:pt idx="1843">
                  <c:v>1.3280695316318052E-2</c:v>
                </c:pt>
                <c:pt idx="1844">
                  <c:v>1.3003564595307536E-2</c:v>
                </c:pt>
                <c:pt idx="1845">
                  <c:v>1.2731924146380781E-2</c:v>
                </c:pt>
                <c:pt idx="1846">
                  <c:v>1.2465621439220961E-2</c:v>
                </c:pt>
                <c:pt idx="1847">
                  <c:v>1.2204583624378569E-2</c:v>
                </c:pt>
                <c:pt idx="1848">
                  <c:v>1.1948713367418734E-2</c:v>
                </c:pt>
                <c:pt idx="1849">
                  <c:v>1.1697938668458495E-2</c:v>
                </c:pt>
                <c:pt idx="1850">
                  <c:v>1.1452117652101633E-2</c:v>
                </c:pt>
                <c:pt idx="1851">
                  <c:v>1.1211182033901762E-2</c:v>
                </c:pt>
                <c:pt idx="1852">
                  <c:v>1.0975040952761216E-2</c:v>
                </c:pt>
                <c:pt idx="1853">
                  <c:v>1.0743626953865061E-2</c:v>
                </c:pt>
                <c:pt idx="1854">
                  <c:v>1.0516808130905797E-2</c:v>
                </c:pt>
                <c:pt idx="1855">
                  <c:v>1.0294520515639781E-2</c:v>
                </c:pt>
                <c:pt idx="1856">
                  <c:v>1.007667933187088E-2</c:v>
                </c:pt>
                <c:pt idx="1857">
                  <c:v>9.8632012663403268E-3</c:v>
                </c:pt>
                <c:pt idx="1858">
                  <c:v>9.6540241945665527E-3</c:v>
                </c:pt>
                <c:pt idx="1859">
                  <c:v>9.4490277674017277E-3</c:v>
                </c:pt>
                <c:pt idx="1860">
                  <c:v>9.2481530781702084E-3</c:v>
                </c:pt>
                <c:pt idx="1861">
                  <c:v>9.051322441107873E-3</c:v>
                </c:pt>
                <c:pt idx="1862">
                  <c:v>8.8584777284598567E-3</c:v>
                </c:pt>
                <c:pt idx="1863">
                  <c:v>8.6695071589890458E-3</c:v>
                </c:pt>
                <c:pt idx="1864">
                  <c:v>8.4843556209339525E-3</c:v>
                </c:pt>
                <c:pt idx="1865">
                  <c:v>8.3029507116442695E-3</c:v>
                </c:pt>
                <c:pt idx="1866">
                  <c:v>8.1252380738304E-3</c:v>
                </c:pt>
                <c:pt idx="1867">
                  <c:v>7.9511139301070514E-3</c:v>
                </c:pt>
                <c:pt idx="1868">
                  <c:v>7.7805267485324282E-3</c:v>
                </c:pt>
                <c:pt idx="1869">
                  <c:v>7.6134090834919232E-3</c:v>
                </c:pt>
                <c:pt idx="1870">
                  <c:v>7.449710132262078E-3</c:v>
                </c:pt>
                <c:pt idx="1871">
                  <c:v>7.2893335907893743E-3</c:v>
                </c:pt>
                <c:pt idx="1872">
                  <c:v>7.1322313017122933E-3</c:v>
                </c:pt>
                <c:pt idx="1873">
                  <c:v>6.9783404679131548E-3</c:v>
                </c:pt>
                <c:pt idx="1874">
                  <c:v>6.8276136354168994E-3</c:v>
                </c:pt>
                <c:pt idx="1875">
                  <c:v>6.6799614747969924E-3</c:v>
                </c:pt>
                <c:pt idx="1876">
                  <c:v>6.5353390076229919E-3</c:v>
                </c:pt>
                <c:pt idx="1877">
                  <c:v>6.393687793525336E-3</c:v>
                </c:pt>
                <c:pt idx="1878">
                  <c:v>6.2549635312533908E-3</c:v>
                </c:pt>
                <c:pt idx="1879">
                  <c:v>6.1190833974611924E-3</c:v>
                </c:pt>
                <c:pt idx="1880">
                  <c:v>5.9860054063165897E-3</c:v>
                </c:pt>
                <c:pt idx="1881">
                  <c:v>5.8556751985094514E-3</c:v>
                </c:pt>
                <c:pt idx="1882">
                  <c:v>5.7280393937552462E-3</c:v>
                </c:pt>
                <c:pt idx="1883">
                  <c:v>5.6030573705042564E-3</c:v>
                </c:pt>
                <c:pt idx="1884">
                  <c:v>5.4806538225344202E-3</c:v>
                </c:pt>
                <c:pt idx="1885">
                  <c:v>5.3607902564830725E-3</c:v>
                </c:pt>
                <c:pt idx="1886">
                  <c:v>5.2434170500123521E-3</c:v>
                </c:pt>
                <c:pt idx="1887">
                  <c:v>5.1284963275007676E-3</c:v>
                </c:pt>
                <c:pt idx="1888">
                  <c:v>5.0159583367300146E-3</c:v>
                </c:pt>
                <c:pt idx="1889">
                  <c:v>4.9057671902810887E-3</c:v>
                </c:pt>
                <c:pt idx="1890">
                  <c:v>4.7978767816307007E-3</c:v>
                </c:pt>
                <c:pt idx="1891">
                  <c:v>4.6922518148134404E-3</c:v>
                </c:pt>
                <c:pt idx="1892">
                  <c:v>4.5888277104635024E-3</c:v>
                </c:pt>
                <c:pt idx="1893">
                  <c:v>4.4875710290802904E-3</c:v>
                </c:pt>
                <c:pt idx="1894">
                  <c:v>4.3884389516359043E-3</c:v>
                </c:pt>
                <c:pt idx="1895">
                  <c:v>4.2913986040509361E-3</c:v>
                </c:pt>
                <c:pt idx="1896">
                  <c:v>4.1963902225230524E-3</c:v>
                </c:pt>
                <c:pt idx="1897">
                  <c:v>4.1033826655353395E-3</c:v>
                </c:pt>
                <c:pt idx="1898">
                  <c:v>4.012336186398016E-3</c:v>
                </c:pt>
                <c:pt idx="1899">
                  <c:v>3.9232201833410895E-3</c:v>
                </c:pt>
                <c:pt idx="1900">
                  <c:v>3.8359793733825282E-3</c:v>
                </c:pt>
                <c:pt idx="1901">
                  <c:v>3.750584770850256E-3</c:v>
                </c:pt>
                <c:pt idx="1902">
                  <c:v>3.6669994987680692E-3</c:v>
                </c:pt>
                <c:pt idx="1903">
                  <c:v>3.5851950859832641E-3</c:v>
                </c:pt>
                <c:pt idx="1904">
                  <c:v>3.5051204168795613E-3</c:v>
                </c:pt>
                <c:pt idx="1905">
                  <c:v>3.4267485269933152E-3</c:v>
                </c:pt>
                <c:pt idx="1906">
                  <c:v>3.3500452183606402E-3</c:v>
                </c:pt>
                <c:pt idx="1907">
                  <c:v>3.2749769343294799E-3</c:v>
                </c:pt>
                <c:pt idx="1908">
                  <c:v>3.201517679290855E-3</c:v>
                </c:pt>
                <c:pt idx="1909">
                  <c:v>3.1296211365572212E-3</c:v>
                </c:pt>
                <c:pt idx="1910">
                  <c:v>3.0592626898114433E-3</c:v>
                </c:pt>
                <c:pt idx="1911">
                  <c:v>2.9904112389069612E-3</c:v>
                </c:pt>
                <c:pt idx="1912">
                  <c:v>2.923042627287941E-3</c:v>
                </c:pt>
                <c:pt idx="1913">
                  <c:v>2.857114072073516E-3</c:v>
                </c:pt>
                <c:pt idx="1914">
                  <c:v>2.7926027011459706E-3</c:v>
                </c:pt>
                <c:pt idx="1915">
                  <c:v>2.729479704866792E-3</c:v>
                </c:pt>
                <c:pt idx="1916">
                  <c:v>2.6677226475641646E-3</c:v>
                </c:pt>
                <c:pt idx="1917">
                  <c:v>2.6072920279018026E-3</c:v>
                </c:pt>
                <c:pt idx="1918">
                  <c:v>2.5481666057073291E-3</c:v>
                </c:pt>
                <c:pt idx="1919">
                  <c:v>2.4903197059361606E-3</c:v>
                </c:pt>
                <c:pt idx="1920">
                  <c:v>2.4337305022364706E-3</c:v>
                </c:pt>
                <c:pt idx="1921">
                  <c:v>2.3783625391235424E-3</c:v>
                </c:pt>
                <c:pt idx="1922">
                  <c:v>2.3241961024005483E-3</c:v>
                </c:pt>
                <c:pt idx="1923">
                  <c:v>2.2712065052633281E-3</c:v>
                </c:pt>
                <c:pt idx="1924">
                  <c:v>2.2193744254323752E-3</c:v>
                </c:pt>
                <c:pt idx="1925">
                  <c:v>2.1686662331767072E-3</c:v>
                </c:pt>
                <c:pt idx="1926">
                  <c:v>2.1190636403144842E-3</c:v>
                </c:pt>
                <c:pt idx="1927">
                  <c:v>2.070543810986539E-3</c:v>
                </c:pt>
                <c:pt idx="1928">
                  <c:v>2.0230888277713334E-3</c:v>
                </c:pt>
                <c:pt idx="1929">
                  <c:v>1.9766676812638527E-3</c:v>
                </c:pt>
                <c:pt idx="1930">
                  <c:v>1.9312634150763935E-3</c:v>
                </c:pt>
                <c:pt idx="1931">
                  <c:v>1.8868549155746741E-3</c:v>
                </c:pt>
                <c:pt idx="1932">
                  <c:v>1.8434214805383921E-3</c:v>
                </c:pt>
                <c:pt idx="1933">
                  <c:v>1.8009468178505151E-3</c:v>
                </c:pt>
                <c:pt idx="1934">
                  <c:v>1.7594029255746256E-3</c:v>
                </c:pt>
                <c:pt idx="1935">
                  <c:v>1.718774387893098E-3</c:v>
                </c:pt>
                <c:pt idx="1936">
                  <c:v>1.6790420752653943E-3</c:v>
                </c:pt>
                <c:pt idx="1937">
                  <c:v>1.6401908978389023E-3</c:v>
                </c:pt>
                <c:pt idx="1938">
                  <c:v>1.6021950609487186E-3</c:v>
                </c:pt>
                <c:pt idx="1939">
                  <c:v>1.5650402882065855E-3</c:v>
                </c:pt>
                <c:pt idx="1940">
                  <c:v>1.5287089116628838E-3</c:v>
                </c:pt>
                <c:pt idx="1941">
                  <c:v>1.4931869622511651E-3</c:v>
                </c:pt>
                <c:pt idx="1942">
                  <c:v>1.4584506889902464E-3</c:v>
                </c:pt>
                <c:pt idx="1943">
                  <c:v>1.4244868775706121E-3</c:v>
                </c:pt>
                <c:pt idx="1944">
                  <c:v>1.3912792176854912E-3</c:v>
                </c:pt>
                <c:pt idx="1945">
                  <c:v>1.3588147844844575E-3</c:v>
                </c:pt>
                <c:pt idx="1946">
                  <c:v>1.3270717183199872E-3</c:v>
                </c:pt>
                <c:pt idx="1947">
                  <c:v>1.2960377942783589E-3</c:v>
                </c:pt>
                <c:pt idx="1948">
                  <c:v>1.2656979624867959E-3</c:v>
                </c:pt>
                <c:pt idx="1949">
                  <c:v>1.2360402704040673E-3</c:v>
                </c:pt>
                <c:pt idx="1950">
                  <c:v>1.2070446079045759E-3</c:v>
                </c:pt>
                <c:pt idx="1951">
                  <c:v>1.1786996712219301E-3</c:v>
                </c:pt>
                <c:pt idx="1952">
                  <c:v>1.1509915800641758E-3</c:v>
                </c:pt>
                <c:pt idx="1953">
                  <c:v>1.123909286718909E-3</c:v>
                </c:pt>
                <c:pt idx="1954">
                  <c:v>1.0974342986475136E-3</c:v>
                </c:pt>
                <c:pt idx="1955">
                  <c:v>1.0715561691913211E-3</c:v>
                </c:pt>
                <c:pt idx="1956">
                  <c:v>1.046262102775742E-3</c:v>
                </c:pt>
                <c:pt idx="1957">
                  <c:v>1.0215418932345598E-3</c:v>
                </c:pt>
                <c:pt idx="1958">
                  <c:v>9.9737854293269331E-4</c:v>
                </c:pt>
                <c:pt idx="1959">
                  <c:v>9.7376240227050562E-4</c:v>
                </c:pt>
                <c:pt idx="1960">
                  <c:v>9.5068168116827488E-4</c:v>
                </c:pt>
                <c:pt idx="1961">
                  <c:v>9.2812482917627225E-4</c:v>
                </c:pt>
                <c:pt idx="1962">
                  <c:v>9.060826091129014E-4</c:v>
                </c:pt>
                <c:pt idx="1963">
                  <c:v>8.8453973259711703E-4</c:v>
                </c:pt>
                <c:pt idx="1964">
                  <c:v>8.6348746765444796E-4</c:v>
                </c:pt>
                <c:pt idx="1965">
                  <c:v>8.4291517772944343E-4</c:v>
                </c:pt>
                <c:pt idx="1966">
                  <c:v>8.2281433901933685E-4</c:v>
                </c:pt>
                <c:pt idx="1967">
                  <c:v>8.0317091282755516E-4</c:v>
                </c:pt>
                <c:pt idx="1968">
                  <c:v>7.8397684264537983E-4</c:v>
                </c:pt>
                <c:pt idx="1969">
                  <c:v>7.6522233809111042E-4</c:v>
                </c:pt>
                <c:pt idx="1970">
                  <c:v>7.4689953762028822E-4</c:v>
                </c:pt>
                <c:pt idx="1971">
                  <c:v>7.2899555569384963E-4</c:v>
                </c:pt>
                <c:pt idx="1972">
                  <c:v>7.1150296278058391E-4</c:v>
                </c:pt>
                <c:pt idx="1973">
                  <c:v>6.9441275157149942E-4</c:v>
                </c:pt>
                <c:pt idx="1974">
                  <c:v>6.7771767497695518E-4</c:v>
                </c:pt>
                <c:pt idx="1975">
                  <c:v>6.6140591105013919E-4</c:v>
                </c:pt>
                <c:pt idx="1976">
                  <c:v>6.4547061190124949E-4</c:v>
                </c:pt>
                <c:pt idx="1977">
                  <c:v>6.2990349453079394E-4</c:v>
                </c:pt>
                <c:pt idx="1978">
                  <c:v>6.1469788163166393E-4</c:v>
                </c:pt>
                <c:pt idx="1979">
                  <c:v>5.998429317854658E-4</c:v>
                </c:pt>
                <c:pt idx="1980">
                  <c:v>5.853323363829079E-4</c:v>
                </c:pt>
                <c:pt idx="1981">
                  <c:v>5.7115848204140483E-4</c:v>
                </c:pt>
                <c:pt idx="1982">
                  <c:v>5.573152195173899E-4</c:v>
                </c:pt>
                <c:pt idx="1983">
                  <c:v>5.4379261092524624E-4</c:v>
                </c:pt>
                <c:pt idx="1984">
                  <c:v>5.3058484738111294E-4</c:v>
                </c:pt>
                <c:pt idx="1985">
                  <c:v>5.1768493424404934E-4</c:v>
                </c:pt>
                <c:pt idx="1986">
                  <c:v>5.0508602403706983E-4</c:v>
                </c:pt>
                <c:pt idx="1987">
                  <c:v>4.9278257315589122E-4</c:v>
                </c:pt>
                <c:pt idx="1988">
                  <c:v>4.8076567344736544E-4</c:v>
                </c:pt>
                <c:pt idx="1989">
                  <c:v>4.6903008907557125E-4</c:v>
                </c:pt>
                <c:pt idx="1990">
                  <c:v>4.5756953271478533E-4</c:v>
                </c:pt>
                <c:pt idx="1991">
                  <c:v>4.4637890488571523E-4</c:v>
                </c:pt>
                <c:pt idx="1992">
                  <c:v>4.3545004784294677E-4</c:v>
                </c:pt>
                <c:pt idx="1993">
                  <c:v>4.2477814590863083E-4</c:v>
                </c:pt>
                <c:pt idx="1994">
                  <c:v>4.1435742876463026E-4</c:v>
                </c:pt>
                <c:pt idx="1995">
                  <c:v>4.0418320780072321E-4</c:v>
                </c:pt>
                <c:pt idx="1996">
                  <c:v>3.9424801571536416E-4</c:v>
                </c:pt>
                <c:pt idx="1997">
                  <c:v>3.8454742547192435E-4</c:v>
                </c:pt>
                <c:pt idx="1998">
                  <c:v>3.7507614370027652E-4</c:v>
                </c:pt>
                <c:pt idx="1999">
                  <c:v>3.6582986168594652E-4</c:v>
                </c:pt>
              </c:numCache>
            </c:numRef>
          </c:yVal>
          <c:smooth val="1"/>
        </c:ser>
        <c:axId val="61441152"/>
        <c:axId val="61443072"/>
      </c:scatterChart>
      <c:scatterChart>
        <c:scatterStyle val="smoothMarker"/>
        <c:ser>
          <c:idx val="0"/>
          <c:order val="0"/>
          <c:tx>
            <c:strRef>
              <c:f>IR4Au001B!$D$1</c:f>
              <c:strCache>
                <c:ptCount val="1"/>
                <c:pt idx="0">
                  <c:v>Ez</c:v>
                </c:pt>
              </c:strCache>
            </c:strRef>
          </c:tx>
          <c:marker>
            <c:symbol val="none"/>
          </c:marker>
          <c:xVal>
            <c:numRef>
              <c:f>IR4Au001B!$A$3:$A$2002</c:f>
              <c:numCache>
                <c:formatCode>General</c:formatCode>
                <c:ptCount val="2000"/>
                <c:pt idx="0">
                  <c:v>-1</c:v>
                </c:pt>
                <c:pt idx="1">
                  <c:v>-0.999</c:v>
                </c:pt>
                <c:pt idx="2">
                  <c:v>-0.998</c:v>
                </c:pt>
                <c:pt idx="3">
                  <c:v>-0.997</c:v>
                </c:pt>
                <c:pt idx="4">
                  <c:v>-0.996</c:v>
                </c:pt>
                <c:pt idx="5">
                  <c:v>-0.995</c:v>
                </c:pt>
                <c:pt idx="6">
                  <c:v>-0.99399999999999999</c:v>
                </c:pt>
                <c:pt idx="7">
                  <c:v>-0.99299999999999999</c:v>
                </c:pt>
                <c:pt idx="8">
                  <c:v>-0.99199999999999999</c:v>
                </c:pt>
                <c:pt idx="9">
                  <c:v>-0.99099999999999999</c:v>
                </c:pt>
                <c:pt idx="10">
                  <c:v>-0.99</c:v>
                </c:pt>
                <c:pt idx="11">
                  <c:v>-0.98899999999999999</c:v>
                </c:pt>
                <c:pt idx="12">
                  <c:v>-0.98799999999999999</c:v>
                </c:pt>
                <c:pt idx="13">
                  <c:v>-0.98699999999999999</c:v>
                </c:pt>
                <c:pt idx="14">
                  <c:v>-0.98599999999999999</c:v>
                </c:pt>
                <c:pt idx="15">
                  <c:v>-0.98499999999999999</c:v>
                </c:pt>
                <c:pt idx="16">
                  <c:v>-0.98399999999999999</c:v>
                </c:pt>
                <c:pt idx="17">
                  <c:v>-0.98299999999999998</c:v>
                </c:pt>
                <c:pt idx="18">
                  <c:v>-0.98199999999999998</c:v>
                </c:pt>
                <c:pt idx="19">
                  <c:v>-0.98099999999999998</c:v>
                </c:pt>
                <c:pt idx="20">
                  <c:v>-0.98</c:v>
                </c:pt>
                <c:pt idx="21">
                  <c:v>-0.97900000000000065</c:v>
                </c:pt>
                <c:pt idx="22">
                  <c:v>-0.97800000000000065</c:v>
                </c:pt>
                <c:pt idx="23">
                  <c:v>-0.97700000000000065</c:v>
                </c:pt>
                <c:pt idx="24">
                  <c:v>-0.97600000000000064</c:v>
                </c:pt>
                <c:pt idx="25">
                  <c:v>-0.97500000000000064</c:v>
                </c:pt>
                <c:pt idx="26">
                  <c:v>-0.97400000000000064</c:v>
                </c:pt>
                <c:pt idx="27">
                  <c:v>-0.97300000000000064</c:v>
                </c:pt>
                <c:pt idx="28">
                  <c:v>-0.97200000000000064</c:v>
                </c:pt>
                <c:pt idx="29">
                  <c:v>-0.97100000000000064</c:v>
                </c:pt>
                <c:pt idx="30">
                  <c:v>-0.97000000000000064</c:v>
                </c:pt>
                <c:pt idx="31">
                  <c:v>-0.96900000000000064</c:v>
                </c:pt>
                <c:pt idx="32">
                  <c:v>-0.96800000000000064</c:v>
                </c:pt>
                <c:pt idx="33">
                  <c:v>-0.96700000000000064</c:v>
                </c:pt>
                <c:pt idx="34">
                  <c:v>-0.96600000000000064</c:v>
                </c:pt>
                <c:pt idx="35">
                  <c:v>-0.96500000000000064</c:v>
                </c:pt>
                <c:pt idx="36">
                  <c:v>-0.96400000000000063</c:v>
                </c:pt>
                <c:pt idx="37">
                  <c:v>-0.96300000000000063</c:v>
                </c:pt>
                <c:pt idx="38">
                  <c:v>-0.96200000000000063</c:v>
                </c:pt>
                <c:pt idx="39">
                  <c:v>-0.96100000000000063</c:v>
                </c:pt>
                <c:pt idx="40">
                  <c:v>-0.96000000000000063</c:v>
                </c:pt>
                <c:pt idx="41">
                  <c:v>-0.95900000000000063</c:v>
                </c:pt>
                <c:pt idx="42">
                  <c:v>-0.95800000000000063</c:v>
                </c:pt>
                <c:pt idx="43">
                  <c:v>-0.95700000000000063</c:v>
                </c:pt>
                <c:pt idx="44">
                  <c:v>-0.95600000000000063</c:v>
                </c:pt>
                <c:pt idx="45">
                  <c:v>-0.95500000000000063</c:v>
                </c:pt>
                <c:pt idx="46">
                  <c:v>-0.95400000000000063</c:v>
                </c:pt>
                <c:pt idx="47">
                  <c:v>-0.95300000000000062</c:v>
                </c:pt>
                <c:pt idx="48">
                  <c:v>-0.95200000000000062</c:v>
                </c:pt>
                <c:pt idx="49">
                  <c:v>-0.95100000000000062</c:v>
                </c:pt>
                <c:pt idx="50">
                  <c:v>-0.95000000000000062</c:v>
                </c:pt>
                <c:pt idx="51">
                  <c:v>-0.94899999999999995</c:v>
                </c:pt>
                <c:pt idx="52">
                  <c:v>-0.94799999999999995</c:v>
                </c:pt>
                <c:pt idx="53">
                  <c:v>-0.94699999999999995</c:v>
                </c:pt>
                <c:pt idx="54">
                  <c:v>-0.94599999999999995</c:v>
                </c:pt>
                <c:pt idx="55">
                  <c:v>-0.94499999999999995</c:v>
                </c:pt>
                <c:pt idx="56">
                  <c:v>-0.94399999999999995</c:v>
                </c:pt>
                <c:pt idx="57">
                  <c:v>-0.94299999999999995</c:v>
                </c:pt>
                <c:pt idx="58">
                  <c:v>-0.94199999999999995</c:v>
                </c:pt>
                <c:pt idx="59">
                  <c:v>-0.94099999999999995</c:v>
                </c:pt>
                <c:pt idx="60">
                  <c:v>-0.94000000000000061</c:v>
                </c:pt>
                <c:pt idx="61">
                  <c:v>-0.93899999999999995</c:v>
                </c:pt>
                <c:pt idx="62">
                  <c:v>-0.93799999999999994</c:v>
                </c:pt>
                <c:pt idx="63">
                  <c:v>-0.93700000000000061</c:v>
                </c:pt>
                <c:pt idx="64">
                  <c:v>-0.93600000000000005</c:v>
                </c:pt>
                <c:pt idx="65">
                  <c:v>-0.93500000000000005</c:v>
                </c:pt>
                <c:pt idx="66">
                  <c:v>-0.93400000000000005</c:v>
                </c:pt>
                <c:pt idx="67">
                  <c:v>-0.93300000000000005</c:v>
                </c:pt>
                <c:pt idx="68">
                  <c:v>-0.93200000000000005</c:v>
                </c:pt>
                <c:pt idx="69">
                  <c:v>-0.93100000000000005</c:v>
                </c:pt>
                <c:pt idx="70">
                  <c:v>-0.93</c:v>
                </c:pt>
                <c:pt idx="71">
                  <c:v>-0.92900000000000005</c:v>
                </c:pt>
                <c:pt idx="72">
                  <c:v>-0.92800000000000005</c:v>
                </c:pt>
                <c:pt idx="73">
                  <c:v>-0.92700000000000005</c:v>
                </c:pt>
                <c:pt idx="74">
                  <c:v>-0.92600000000000005</c:v>
                </c:pt>
                <c:pt idx="75">
                  <c:v>-0.92500000000000004</c:v>
                </c:pt>
                <c:pt idx="76">
                  <c:v>-0.92400000000000004</c:v>
                </c:pt>
                <c:pt idx="77">
                  <c:v>-0.92300000000000004</c:v>
                </c:pt>
                <c:pt idx="78">
                  <c:v>-0.92200000000000004</c:v>
                </c:pt>
                <c:pt idx="79">
                  <c:v>-0.92100000000000004</c:v>
                </c:pt>
                <c:pt idx="80">
                  <c:v>-0.92</c:v>
                </c:pt>
                <c:pt idx="81">
                  <c:v>-0.91900000000000004</c:v>
                </c:pt>
                <c:pt idx="82">
                  <c:v>-0.91800000000000004</c:v>
                </c:pt>
                <c:pt idx="83">
                  <c:v>-0.91700000000000004</c:v>
                </c:pt>
                <c:pt idx="84">
                  <c:v>-0.91600000000000004</c:v>
                </c:pt>
                <c:pt idx="85">
                  <c:v>-0.91500000000000004</c:v>
                </c:pt>
                <c:pt idx="86">
                  <c:v>-0.91400000000000003</c:v>
                </c:pt>
                <c:pt idx="87">
                  <c:v>-0.91300000000000003</c:v>
                </c:pt>
                <c:pt idx="88">
                  <c:v>-0.91200000000000003</c:v>
                </c:pt>
                <c:pt idx="89">
                  <c:v>-0.91100000000000003</c:v>
                </c:pt>
                <c:pt idx="90">
                  <c:v>-0.91</c:v>
                </c:pt>
                <c:pt idx="91">
                  <c:v>-0.90900000000000003</c:v>
                </c:pt>
                <c:pt idx="92">
                  <c:v>-0.90800000000000003</c:v>
                </c:pt>
                <c:pt idx="93">
                  <c:v>-0.90700000000000003</c:v>
                </c:pt>
                <c:pt idx="94">
                  <c:v>-0.90600000000000003</c:v>
                </c:pt>
                <c:pt idx="95">
                  <c:v>-0.90500000000000003</c:v>
                </c:pt>
                <c:pt idx="96">
                  <c:v>-0.90400000000000003</c:v>
                </c:pt>
                <c:pt idx="97">
                  <c:v>-0.90300000000000002</c:v>
                </c:pt>
                <c:pt idx="98">
                  <c:v>-0.90200000000000002</c:v>
                </c:pt>
                <c:pt idx="99">
                  <c:v>-0.90100000000000002</c:v>
                </c:pt>
                <c:pt idx="100">
                  <c:v>-0.9</c:v>
                </c:pt>
                <c:pt idx="101">
                  <c:v>-0.89900000000000002</c:v>
                </c:pt>
                <c:pt idx="102">
                  <c:v>-0.89800000000000002</c:v>
                </c:pt>
                <c:pt idx="103">
                  <c:v>-0.89700000000000002</c:v>
                </c:pt>
                <c:pt idx="104">
                  <c:v>-0.89600000000000002</c:v>
                </c:pt>
                <c:pt idx="105">
                  <c:v>-0.89500000000000002</c:v>
                </c:pt>
                <c:pt idx="106">
                  <c:v>-0.89400000000000002</c:v>
                </c:pt>
                <c:pt idx="107">
                  <c:v>-0.89300000000000002</c:v>
                </c:pt>
                <c:pt idx="108">
                  <c:v>-0.89200000000000002</c:v>
                </c:pt>
                <c:pt idx="109">
                  <c:v>-0.89100000000000001</c:v>
                </c:pt>
                <c:pt idx="110">
                  <c:v>-0.89</c:v>
                </c:pt>
                <c:pt idx="111">
                  <c:v>-0.88900000000000001</c:v>
                </c:pt>
                <c:pt idx="112">
                  <c:v>-0.88800000000000001</c:v>
                </c:pt>
                <c:pt idx="113">
                  <c:v>-0.88700000000000001</c:v>
                </c:pt>
                <c:pt idx="114">
                  <c:v>-0.88600000000000001</c:v>
                </c:pt>
                <c:pt idx="115">
                  <c:v>-0.88500000000000001</c:v>
                </c:pt>
                <c:pt idx="116">
                  <c:v>-0.88400000000000001</c:v>
                </c:pt>
                <c:pt idx="117">
                  <c:v>-0.88300000000000001</c:v>
                </c:pt>
                <c:pt idx="118">
                  <c:v>-0.88200000000000001</c:v>
                </c:pt>
                <c:pt idx="119">
                  <c:v>-0.88100000000000001</c:v>
                </c:pt>
                <c:pt idx="120">
                  <c:v>-0.88</c:v>
                </c:pt>
                <c:pt idx="121">
                  <c:v>-0.87900000000000156</c:v>
                </c:pt>
                <c:pt idx="122">
                  <c:v>-0.87800000000000156</c:v>
                </c:pt>
                <c:pt idx="123">
                  <c:v>-0.87700000000000156</c:v>
                </c:pt>
                <c:pt idx="124">
                  <c:v>-0.87600000000000156</c:v>
                </c:pt>
                <c:pt idx="125">
                  <c:v>-0.87500000000000155</c:v>
                </c:pt>
                <c:pt idx="126">
                  <c:v>-0.87400000000000144</c:v>
                </c:pt>
                <c:pt idx="127">
                  <c:v>-0.87300000000000144</c:v>
                </c:pt>
                <c:pt idx="128">
                  <c:v>-0.87200000000000144</c:v>
                </c:pt>
                <c:pt idx="129">
                  <c:v>-0.87100000000000144</c:v>
                </c:pt>
                <c:pt idx="130">
                  <c:v>-0.87000000000000144</c:v>
                </c:pt>
                <c:pt idx="131">
                  <c:v>-0.86900000000000144</c:v>
                </c:pt>
                <c:pt idx="132">
                  <c:v>-0.86800000000000144</c:v>
                </c:pt>
                <c:pt idx="133">
                  <c:v>-0.86700000000000144</c:v>
                </c:pt>
                <c:pt idx="134">
                  <c:v>-0.86600000000000144</c:v>
                </c:pt>
                <c:pt idx="135">
                  <c:v>-0.86500000000000143</c:v>
                </c:pt>
                <c:pt idx="136">
                  <c:v>-0.86400000000000143</c:v>
                </c:pt>
                <c:pt idx="137">
                  <c:v>-0.86300000000000143</c:v>
                </c:pt>
                <c:pt idx="138">
                  <c:v>-0.86200000000000065</c:v>
                </c:pt>
                <c:pt idx="139">
                  <c:v>-0.86100000000000065</c:v>
                </c:pt>
                <c:pt idx="140">
                  <c:v>-0.86000000000000065</c:v>
                </c:pt>
                <c:pt idx="141">
                  <c:v>-0.85900000000000065</c:v>
                </c:pt>
                <c:pt idx="142">
                  <c:v>-0.85800000000000065</c:v>
                </c:pt>
                <c:pt idx="143">
                  <c:v>-0.85700000000000065</c:v>
                </c:pt>
                <c:pt idx="144">
                  <c:v>-0.85600000000000065</c:v>
                </c:pt>
                <c:pt idx="145">
                  <c:v>-0.85500000000000065</c:v>
                </c:pt>
                <c:pt idx="146">
                  <c:v>-0.85400000000000065</c:v>
                </c:pt>
                <c:pt idx="147">
                  <c:v>-0.85300000000000065</c:v>
                </c:pt>
                <c:pt idx="148">
                  <c:v>-0.85200000000000065</c:v>
                </c:pt>
                <c:pt idx="149">
                  <c:v>-0.85100000000000064</c:v>
                </c:pt>
                <c:pt idx="150">
                  <c:v>-0.85000000000000064</c:v>
                </c:pt>
                <c:pt idx="151">
                  <c:v>-0.84900000000000064</c:v>
                </c:pt>
                <c:pt idx="152">
                  <c:v>-0.84800000000000064</c:v>
                </c:pt>
                <c:pt idx="153">
                  <c:v>-0.84700000000000064</c:v>
                </c:pt>
                <c:pt idx="154">
                  <c:v>-0.84600000000000064</c:v>
                </c:pt>
                <c:pt idx="155">
                  <c:v>-0.84500000000000064</c:v>
                </c:pt>
                <c:pt idx="156">
                  <c:v>-0.84400000000000064</c:v>
                </c:pt>
                <c:pt idx="157">
                  <c:v>-0.84300000000000064</c:v>
                </c:pt>
                <c:pt idx="158">
                  <c:v>-0.84200000000000064</c:v>
                </c:pt>
                <c:pt idx="159">
                  <c:v>-0.84100000000000064</c:v>
                </c:pt>
                <c:pt idx="160">
                  <c:v>-0.84000000000000064</c:v>
                </c:pt>
                <c:pt idx="161">
                  <c:v>-0.83900000000000063</c:v>
                </c:pt>
                <c:pt idx="162">
                  <c:v>-0.83800000000000063</c:v>
                </c:pt>
                <c:pt idx="163">
                  <c:v>-0.83700000000000063</c:v>
                </c:pt>
                <c:pt idx="164">
                  <c:v>-0.83600000000000063</c:v>
                </c:pt>
                <c:pt idx="165">
                  <c:v>-0.83500000000000063</c:v>
                </c:pt>
                <c:pt idx="166">
                  <c:v>-0.83400000000000063</c:v>
                </c:pt>
                <c:pt idx="167">
                  <c:v>-0.83300000000000063</c:v>
                </c:pt>
                <c:pt idx="168">
                  <c:v>-0.83200000000000063</c:v>
                </c:pt>
                <c:pt idx="169">
                  <c:v>-0.83100000000000063</c:v>
                </c:pt>
                <c:pt idx="170">
                  <c:v>-0.83000000000000063</c:v>
                </c:pt>
                <c:pt idx="171">
                  <c:v>-0.82900000000000063</c:v>
                </c:pt>
                <c:pt idx="172">
                  <c:v>-0.82800000000000062</c:v>
                </c:pt>
                <c:pt idx="173">
                  <c:v>-0.82700000000000062</c:v>
                </c:pt>
                <c:pt idx="174">
                  <c:v>-0.82600000000000062</c:v>
                </c:pt>
                <c:pt idx="175">
                  <c:v>-0.82500000000000062</c:v>
                </c:pt>
                <c:pt idx="176">
                  <c:v>-0.82399999999999995</c:v>
                </c:pt>
                <c:pt idx="177">
                  <c:v>-0.82299999999999995</c:v>
                </c:pt>
                <c:pt idx="178">
                  <c:v>-0.82199999999999995</c:v>
                </c:pt>
                <c:pt idx="179">
                  <c:v>-0.82099999999999995</c:v>
                </c:pt>
                <c:pt idx="180">
                  <c:v>-0.82000000000000062</c:v>
                </c:pt>
                <c:pt idx="181">
                  <c:v>-0.81899999999999995</c:v>
                </c:pt>
                <c:pt idx="182">
                  <c:v>-0.81799999999999995</c:v>
                </c:pt>
                <c:pt idx="183">
                  <c:v>-0.81699999999999995</c:v>
                </c:pt>
                <c:pt idx="184">
                  <c:v>-0.81599999999999995</c:v>
                </c:pt>
                <c:pt idx="185">
                  <c:v>-0.81499999999999995</c:v>
                </c:pt>
                <c:pt idx="186">
                  <c:v>-0.81399999999999995</c:v>
                </c:pt>
                <c:pt idx="187">
                  <c:v>-0.81299999999999994</c:v>
                </c:pt>
                <c:pt idx="188">
                  <c:v>-0.81200000000000061</c:v>
                </c:pt>
                <c:pt idx="189">
                  <c:v>-0.81100000000000005</c:v>
                </c:pt>
                <c:pt idx="190">
                  <c:v>-0.81</c:v>
                </c:pt>
                <c:pt idx="191">
                  <c:v>-0.80900000000000005</c:v>
                </c:pt>
                <c:pt idx="192">
                  <c:v>-0.80800000000000005</c:v>
                </c:pt>
                <c:pt idx="193">
                  <c:v>-0.80700000000000005</c:v>
                </c:pt>
                <c:pt idx="194">
                  <c:v>-0.80600000000000005</c:v>
                </c:pt>
                <c:pt idx="195">
                  <c:v>-0.80500000000000005</c:v>
                </c:pt>
                <c:pt idx="196">
                  <c:v>-0.80400000000000005</c:v>
                </c:pt>
                <c:pt idx="197">
                  <c:v>-0.80300000000000005</c:v>
                </c:pt>
                <c:pt idx="198">
                  <c:v>-0.80200000000000005</c:v>
                </c:pt>
                <c:pt idx="199">
                  <c:v>-0.80100000000000005</c:v>
                </c:pt>
                <c:pt idx="200">
                  <c:v>-0.8</c:v>
                </c:pt>
                <c:pt idx="201">
                  <c:v>-0.79900000000000004</c:v>
                </c:pt>
                <c:pt idx="202">
                  <c:v>-0.79800000000000004</c:v>
                </c:pt>
                <c:pt idx="203">
                  <c:v>-0.79700000000000004</c:v>
                </c:pt>
                <c:pt idx="204">
                  <c:v>-0.79600000000000004</c:v>
                </c:pt>
                <c:pt idx="205">
                  <c:v>-0.79500000000000004</c:v>
                </c:pt>
                <c:pt idx="206">
                  <c:v>-0.79400000000000004</c:v>
                </c:pt>
                <c:pt idx="207">
                  <c:v>-0.79300000000000004</c:v>
                </c:pt>
                <c:pt idx="208">
                  <c:v>-0.79200000000000004</c:v>
                </c:pt>
                <c:pt idx="209">
                  <c:v>-0.79100000000000004</c:v>
                </c:pt>
                <c:pt idx="210">
                  <c:v>-0.79</c:v>
                </c:pt>
                <c:pt idx="211">
                  <c:v>-0.78900000000000003</c:v>
                </c:pt>
                <c:pt idx="212">
                  <c:v>-0.78800000000000003</c:v>
                </c:pt>
                <c:pt idx="213">
                  <c:v>-0.78700000000000003</c:v>
                </c:pt>
                <c:pt idx="214">
                  <c:v>-0.78600000000000003</c:v>
                </c:pt>
                <c:pt idx="215">
                  <c:v>-0.78500000000000003</c:v>
                </c:pt>
                <c:pt idx="216">
                  <c:v>-0.78400000000000003</c:v>
                </c:pt>
                <c:pt idx="217">
                  <c:v>-0.78300000000000003</c:v>
                </c:pt>
                <c:pt idx="218">
                  <c:v>-0.78200000000000003</c:v>
                </c:pt>
                <c:pt idx="219">
                  <c:v>-0.78100000000000003</c:v>
                </c:pt>
                <c:pt idx="220">
                  <c:v>-0.78</c:v>
                </c:pt>
                <c:pt idx="221">
                  <c:v>-0.77900000000000191</c:v>
                </c:pt>
                <c:pt idx="222">
                  <c:v>-0.77800000000000191</c:v>
                </c:pt>
                <c:pt idx="223">
                  <c:v>-0.77700000000000191</c:v>
                </c:pt>
                <c:pt idx="224">
                  <c:v>-0.77600000000000191</c:v>
                </c:pt>
                <c:pt idx="225">
                  <c:v>-0.7750000000000018</c:v>
                </c:pt>
                <c:pt idx="226">
                  <c:v>-0.77400000000000169</c:v>
                </c:pt>
                <c:pt idx="227">
                  <c:v>-0.77300000000000169</c:v>
                </c:pt>
                <c:pt idx="228">
                  <c:v>-0.77200000000000168</c:v>
                </c:pt>
                <c:pt idx="229">
                  <c:v>-0.77100000000000168</c:v>
                </c:pt>
                <c:pt idx="230">
                  <c:v>-0.77000000000000168</c:v>
                </c:pt>
                <c:pt idx="231">
                  <c:v>-0.76900000000000168</c:v>
                </c:pt>
                <c:pt idx="232">
                  <c:v>-0.76800000000000168</c:v>
                </c:pt>
                <c:pt idx="233">
                  <c:v>-0.76700000000000168</c:v>
                </c:pt>
                <c:pt idx="234">
                  <c:v>-0.76600000000000168</c:v>
                </c:pt>
                <c:pt idx="235">
                  <c:v>-0.76500000000000168</c:v>
                </c:pt>
                <c:pt idx="236">
                  <c:v>-0.76400000000000168</c:v>
                </c:pt>
                <c:pt idx="237">
                  <c:v>-0.76300000000000157</c:v>
                </c:pt>
                <c:pt idx="238">
                  <c:v>-0.76200000000000156</c:v>
                </c:pt>
                <c:pt idx="239">
                  <c:v>-0.76100000000000156</c:v>
                </c:pt>
                <c:pt idx="240">
                  <c:v>-0.76000000000000156</c:v>
                </c:pt>
                <c:pt idx="241">
                  <c:v>-0.75900000000000156</c:v>
                </c:pt>
                <c:pt idx="242">
                  <c:v>-0.75800000000000156</c:v>
                </c:pt>
                <c:pt idx="243">
                  <c:v>-0.75700000000000156</c:v>
                </c:pt>
                <c:pt idx="244">
                  <c:v>-0.75600000000000156</c:v>
                </c:pt>
                <c:pt idx="245">
                  <c:v>-0.75500000000000156</c:v>
                </c:pt>
                <c:pt idx="246">
                  <c:v>-0.75400000000000156</c:v>
                </c:pt>
                <c:pt idx="247">
                  <c:v>-0.75300000000000156</c:v>
                </c:pt>
                <c:pt idx="248">
                  <c:v>-0.75200000000000156</c:v>
                </c:pt>
                <c:pt idx="249">
                  <c:v>-0.75100000000000156</c:v>
                </c:pt>
                <c:pt idx="250">
                  <c:v>-0.75000000000000155</c:v>
                </c:pt>
                <c:pt idx="251">
                  <c:v>-0.74900000000000144</c:v>
                </c:pt>
                <c:pt idx="252">
                  <c:v>-0.74800000000000144</c:v>
                </c:pt>
                <c:pt idx="253">
                  <c:v>-0.74700000000000144</c:v>
                </c:pt>
                <c:pt idx="254">
                  <c:v>-0.74600000000000144</c:v>
                </c:pt>
                <c:pt idx="255">
                  <c:v>-0.74500000000000144</c:v>
                </c:pt>
                <c:pt idx="256">
                  <c:v>-0.74400000000000144</c:v>
                </c:pt>
                <c:pt idx="257">
                  <c:v>-0.74300000000000144</c:v>
                </c:pt>
                <c:pt idx="258">
                  <c:v>-0.74200000000000144</c:v>
                </c:pt>
                <c:pt idx="259">
                  <c:v>-0.74100000000000144</c:v>
                </c:pt>
                <c:pt idx="260">
                  <c:v>-0.74000000000000143</c:v>
                </c:pt>
                <c:pt idx="261">
                  <c:v>-0.73900000000000143</c:v>
                </c:pt>
                <c:pt idx="262">
                  <c:v>-0.73800000000000143</c:v>
                </c:pt>
                <c:pt idx="263">
                  <c:v>-0.73700000000000065</c:v>
                </c:pt>
                <c:pt idx="264">
                  <c:v>-0.73600000000000065</c:v>
                </c:pt>
                <c:pt idx="265">
                  <c:v>-0.73500000000000065</c:v>
                </c:pt>
                <c:pt idx="266">
                  <c:v>-0.73400000000000065</c:v>
                </c:pt>
                <c:pt idx="267">
                  <c:v>-0.73300000000000065</c:v>
                </c:pt>
                <c:pt idx="268">
                  <c:v>-0.73200000000000065</c:v>
                </c:pt>
                <c:pt idx="269">
                  <c:v>-0.73100000000000065</c:v>
                </c:pt>
                <c:pt idx="270">
                  <c:v>-0.73000000000000065</c:v>
                </c:pt>
                <c:pt idx="271">
                  <c:v>-0.72900000000000065</c:v>
                </c:pt>
                <c:pt idx="272">
                  <c:v>-0.72800000000000065</c:v>
                </c:pt>
                <c:pt idx="273">
                  <c:v>-0.72700000000000065</c:v>
                </c:pt>
                <c:pt idx="274">
                  <c:v>-0.72600000000000064</c:v>
                </c:pt>
                <c:pt idx="275">
                  <c:v>-0.72500000000000064</c:v>
                </c:pt>
                <c:pt idx="276">
                  <c:v>-0.72400000000000064</c:v>
                </c:pt>
                <c:pt idx="277">
                  <c:v>-0.72300000000000064</c:v>
                </c:pt>
                <c:pt idx="278">
                  <c:v>-0.72200000000000064</c:v>
                </c:pt>
                <c:pt idx="279">
                  <c:v>-0.72100000000000064</c:v>
                </c:pt>
                <c:pt idx="280">
                  <c:v>-0.72000000000000064</c:v>
                </c:pt>
                <c:pt idx="281">
                  <c:v>-0.71900000000000064</c:v>
                </c:pt>
                <c:pt idx="282">
                  <c:v>-0.71800000000000064</c:v>
                </c:pt>
                <c:pt idx="283">
                  <c:v>-0.71700000000000064</c:v>
                </c:pt>
                <c:pt idx="284">
                  <c:v>-0.71600000000000064</c:v>
                </c:pt>
                <c:pt idx="285">
                  <c:v>-0.71500000000000064</c:v>
                </c:pt>
                <c:pt idx="286">
                  <c:v>-0.71400000000000063</c:v>
                </c:pt>
                <c:pt idx="287">
                  <c:v>-0.71300000000000063</c:v>
                </c:pt>
                <c:pt idx="288">
                  <c:v>-0.71200000000000063</c:v>
                </c:pt>
                <c:pt idx="289">
                  <c:v>-0.71100000000000063</c:v>
                </c:pt>
                <c:pt idx="290">
                  <c:v>-0.71000000000000063</c:v>
                </c:pt>
                <c:pt idx="291">
                  <c:v>-0.70900000000000063</c:v>
                </c:pt>
                <c:pt idx="292">
                  <c:v>-0.70800000000000063</c:v>
                </c:pt>
                <c:pt idx="293">
                  <c:v>-0.70700000000000063</c:v>
                </c:pt>
                <c:pt idx="294">
                  <c:v>-0.70600000000000063</c:v>
                </c:pt>
                <c:pt idx="295">
                  <c:v>-0.70500000000000063</c:v>
                </c:pt>
                <c:pt idx="296">
                  <c:v>-0.70400000000000063</c:v>
                </c:pt>
                <c:pt idx="297">
                  <c:v>-0.70300000000000062</c:v>
                </c:pt>
                <c:pt idx="298">
                  <c:v>-0.70200000000000062</c:v>
                </c:pt>
                <c:pt idx="299">
                  <c:v>-0.70100000000000062</c:v>
                </c:pt>
                <c:pt idx="300">
                  <c:v>-0.70000000000000062</c:v>
                </c:pt>
                <c:pt idx="301">
                  <c:v>-0.69899999999999995</c:v>
                </c:pt>
                <c:pt idx="302">
                  <c:v>-0.69799999999999995</c:v>
                </c:pt>
                <c:pt idx="303">
                  <c:v>-0.69699999999999995</c:v>
                </c:pt>
                <c:pt idx="304">
                  <c:v>-0.69599999999999995</c:v>
                </c:pt>
                <c:pt idx="305">
                  <c:v>-0.69499999999999995</c:v>
                </c:pt>
                <c:pt idx="306">
                  <c:v>-0.69399999999999995</c:v>
                </c:pt>
                <c:pt idx="307">
                  <c:v>-0.69299999999999995</c:v>
                </c:pt>
                <c:pt idx="308">
                  <c:v>-0.69199999999999995</c:v>
                </c:pt>
                <c:pt idx="309">
                  <c:v>-0.69099999999999995</c:v>
                </c:pt>
                <c:pt idx="310">
                  <c:v>-0.69000000000000061</c:v>
                </c:pt>
                <c:pt idx="311">
                  <c:v>-0.68899999999999995</c:v>
                </c:pt>
                <c:pt idx="312">
                  <c:v>-0.68799999999999994</c:v>
                </c:pt>
                <c:pt idx="313">
                  <c:v>-0.68700000000000061</c:v>
                </c:pt>
                <c:pt idx="314">
                  <c:v>-0.68600000000000005</c:v>
                </c:pt>
                <c:pt idx="315">
                  <c:v>-0.68500000000000005</c:v>
                </c:pt>
                <c:pt idx="316">
                  <c:v>-0.68400000000000005</c:v>
                </c:pt>
                <c:pt idx="317">
                  <c:v>-0.68300000000000005</c:v>
                </c:pt>
                <c:pt idx="318">
                  <c:v>-0.68200000000000005</c:v>
                </c:pt>
                <c:pt idx="319">
                  <c:v>-0.68100000000000005</c:v>
                </c:pt>
                <c:pt idx="320">
                  <c:v>-0.68</c:v>
                </c:pt>
                <c:pt idx="321">
                  <c:v>-0.67900000000000194</c:v>
                </c:pt>
                <c:pt idx="322">
                  <c:v>-0.67800000000000193</c:v>
                </c:pt>
                <c:pt idx="323">
                  <c:v>-0.67700000000000193</c:v>
                </c:pt>
                <c:pt idx="324">
                  <c:v>-0.67600000000000193</c:v>
                </c:pt>
                <c:pt idx="325">
                  <c:v>-0.67500000000000193</c:v>
                </c:pt>
                <c:pt idx="326">
                  <c:v>-0.67400000000000193</c:v>
                </c:pt>
                <c:pt idx="327">
                  <c:v>-0.67300000000000193</c:v>
                </c:pt>
                <c:pt idx="328">
                  <c:v>-0.67200000000000193</c:v>
                </c:pt>
                <c:pt idx="329">
                  <c:v>-0.67100000000000193</c:v>
                </c:pt>
                <c:pt idx="330">
                  <c:v>-0.67000000000000193</c:v>
                </c:pt>
                <c:pt idx="331">
                  <c:v>-0.66900000000000193</c:v>
                </c:pt>
                <c:pt idx="332">
                  <c:v>-0.66800000000000193</c:v>
                </c:pt>
                <c:pt idx="333">
                  <c:v>-0.66700000000000192</c:v>
                </c:pt>
                <c:pt idx="334">
                  <c:v>-0.66600000000000192</c:v>
                </c:pt>
                <c:pt idx="335">
                  <c:v>-0.66500000000000192</c:v>
                </c:pt>
                <c:pt idx="336">
                  <c:v>-0.66400000000000192</c:v>
                </c:pt>
                <c:pt idx="337">
                  <c:v>-0.66300000000000192</c:v>
                </c:pt>
                <c:pt idx="338">
                  <c:v>-0.66200000000000192</c:v>
                </c:pt>
                <c:pt idx="339">
                  <c:v>-0.66100000000000192</c:v>
                </c:pt>
                <c:pt idx="340">
                  <c:v>-0.66000000000000192</c:v>
                </c:pt>
                <c:pt idx="341">
                  <c:v>-0.65900000000000192</c:v>
                </c:pt>
                <c:pt idx="342">
                  <c:v>-0.65800000000000192</c:v>
                </c:pt>
                <c:pt idx="343">
                  <c:v>-0.65700000000000192</c:v>
                </c:pt>
                <c:pt idx="344">
                  <c:v>-0.65600000000000191</c:v>
                </c:pt>
                <c:pt idx="345">
                  <c:v>-0.65500000000000191</c:v>
                </c:pt>
                <c:pt idx="346">
                  <c:v>-0.65400000000000191</c:v>
                </c:pt>
                <c:pt idx="347">
                  <c:v>-0.65300000000000191</c:v>
                </c:pt>
                <c:pt idx="348">
                  <c:v>-0.65200000000000191</c:v>
                </c:pt>
                <c:pt idx="349">
                  <c:v>-0.65100000000000191</c:v>
                </c:pt>
                <c:pt idx="350">
                  <c:v>-0.6500000000000018</c:v>
                </c:pt>
                <c:pt idx="351">
                  <c:v>-0.64900000000000169</c:v>
                </c:pt>
                <c:pt idx="352">
                  <c:v>-0.64800000000000169</c:v>
                </c:pt>
                <c:pt idx="353">
                  <c:v>-0.64700000000000168</c:v>
                </c:pt>
                <c:pt idx="354">
                  <c:v>-0.64600000000000168</c:v>
                </c:pt>
                <c:pt idx="355">
                  <c:v>-0.64500000000000168</c:v>
                </c:pt>
                <c:pt idx="356">
                  <c:v>-0.64400000000000168</c:v>
                </c:pt>
                <c:pt idx="357">
                  <c:v>-0.64300000000000168</c:v>
                </c:pt>
                <c:pt idx="358">
                  <c:v>-0.64200000000000168</c:v>
                </c:pt>
                <c:pt idx="359">
                  <c:v>-0.64100000000000168</c:v>
                </c:pt>
                <c:pt idx="360">
                  <c:v>-0.64000000000000168</c:v>
                </c:pt>
                <c:pt idx="361">
                  <c:v>-0.63900000000000168</c:v>
                </c:pt>
                <c:pt idx="362">
                  <c:v>-0.63800000000000157</c:v>
                </c:pt>
                <c:pt idx="363">
                  <c:v>-0.63700000000000156</c:v>
                </c:pt>
                <c:pt idx="364">
                  <c:v>-0.63600000000000156</c:v>
                </c:pt>
                <c:pt idx="365">
                  <c:v>-0.63500000000000156</c:v>
                </c:pt>
                <c:pt idx="366">
                  <c:v>-0.63400000000000156</c:v>
                </c:pt>
                <c:pt idx="367">
                  <c:v>-0.63300000000000156</c:v>
                </c:pt>
                <c:pt idx="368">
                  <c:v>-0.63200000000000156</c:v>
                </c:pt>
                <c:pt idx="369">
                  <c:v>-0.63100000000000156</c:v>
                </c:pt>
                <c:pt idx="370">
                  <c:v>-0.63000000000000156</c:v>
                </c:pt>
                <c:pt idx="371">
                  <c:v>-0.62900000000000156</c:v>
                </c:pt>
                <c:pt idx="372">
                  <c:v>-0.62800000000000156</c:v>
                </c:pt>
                <c:pt idx="373">
                  <c:v>-0.62700000000000156</c:v>
                </c:pt>
                <c:pt idx="374">
                  <c:v>-0.62600000000000156</c:v>
                </c:pt>
                <c:pt idx="375">
                  <c:v>-0.62500000000000155</c:v>
                </c:pt>
                <c:pt idx="376">
                  <c:v>-0.62400000000000144</c:v>
                </c:pt>
                <c:pt idx="377">
                  <c:v>-0.62300000000000144</c:v>
                </c:pt>
                <c:pt idx="378">
                  <c:v>-0.62200000000000144</c:v>
                </c:pt>
                <c:pt idx="379">
                  <c:v>-0.62100000000000144</c:v>
                </c:pt>
                <c:pt idx="380">
                  <c:v>-0.62000000000000144</c:v>
                </c:pt>
                <c:pt idx="381">
                  <c:v>-0.61900000000000144</c:v>
                </c:pt>
                <c:pt idx="382">
                  <c:v>-0.61800000000000144</c:v>
                </c:pt>
                <c:pt idx="383">
                  <c:v>-0.61700000000000144</c:v>
                </c:pt>
                <c:pt idx="384">
                  <c:v>-0.61600000000000144</c:v>
                </c:pt>
                <c:pt idx="385">
                  <c:v>-0.61500000000000143</c:v>
                </c:pt>
                <c:pt idx="386">
                  <c:v>-0.61400000000000143</c:v>
                </c:pt>
                <c:pt idx="387">
                  <c:v>-0.61300000000000143</c:v>
                </c:pt>
                <c:pt idx="388">
                  <c:v>-0.61200000000000065</c:v>
                </c:pt>
                <c:pt idx="389">
                  <c:v>-0.61100000000000065</c:v>
                </c:pt>
                <c:pt idx="390">
                  <c:v>-0.61000000000000065</c:v>
                </c:pt>
                <c:pt idx="391">
                  <c:v>-0.60900000000000065</c:v>
                </c:pt>
                <c:pt idx="392">
                  <c:v>-0.60800000000000065</c:v>
                </c:pt>
                <c:pt idx="393">
                  <c:v>-0.60700000000000065</c:v>
                </c:pt>
                <c:pt idx="394">
                  <c:v>-0.60600000000000065</c:v>
                </c:pt>
                <c:pt idx="395">
                  <c:v>-0.60500000000000065</c:v>
                </c:pt>
                <c:pt idx="396">
                  <c:v>-0.60400000000000065</c:v>
                </c:pt>
                <c:pt idx="397">
                  <c:v>-0.60300000000000065</c:v>
                </c:pt>
                <c:pt idx="398">
                  <c:v>-0.60200000000000065</c:v>
                </c:pt>
                <c:pt idx="399">
                  <c:v>-0.60100000000000064</c:v>
                </c:pt>
                <c:pt idx="400">
                  <c:v>-0.60000000000000064</c:v>
                </c:pt>
                <c:pt idx="401">
                  <c:v>-0.59899999999999998</c:v>
                </c:pt>
                <c:pt idx="402">
                  <c:v>-0.59799999999999998</c:v>
                </c:pt>
                <c:pt idx="403">
                  <c:v>-0.59699999999999998</c:v>
                </c:pt>
                <c:pt idx="404">
                  <c:v>-0.59599999999999997</c:v>
                </c:pt>
                <c:pt idx="405">
                  <c:v>-0.59499999999999997</c:v>
                </c:pt>
                <c:pt idx="406">
                  <c:v>-0.59399999999999997</c:v>
                </c:pt>
                <c:pt idx="407">
                  <c:v>-0.59299999999999997</c:v>
                </c:pt>
                <c:pt idx="408">
                  <c:v>-0.59199999999999997</c:v>
                </c:pt>
                <c:pt idx="409">
                  <c:v>-0.59099999999999997</c:v>
                </c:pt>
                <c:pt idx="410">
                  <c:v>-0.59</c:v>
                </c:pt>
                <c:pt idx="411">
                  <c:v>-0.58899999999999997</c:v>
                </c:pt>
                <c:pt idx="412">
                  <c:v>-0.58799999999999997</c:v>
                </c:pt>
                <c:pt idx="413">
                  <c:v>-0.58699999999999997</c:v>
                </c:pt>
                <c:pt idx="414">
                  <c:v>-0.58599999999999997</c:v>
                </c:pt>
                <c:pt idx="415">
                  <c:v>-0.58499999999999996</c:v>
                </c:pt>
                <c:pt idx="416">
                  <c:v>-0.58399999999999996</c:v>
                </c:pt>
                <c:pt idx="417">
                  <c:v>-0.58299999999999996</c:v>
                </c:pt>
                <c:pt idx="418">
                  <c:v>-0.58199999999999996</c:v>
                </c:pt>
                <c:pt idx="419">
                  <c:v>-0.58099999999999996</c:v>
                </c:pt>
                <c:pt idx="420">
                  <c:v>-0.58000000000000007</c:v>
                </c:pt>
                <c:pt idx="421">
                  <c:v>-0.57900000000000063</c:v>
                </c:pt>
                <c:pt idx="422">
                  <c:v>-0.57800000000000062</c:v>
                </c:pt>
                <c:pt idx="423">
                  <c:v>-0.57700000000000062</c:v>
                </c:pt>
                <c:pt idx="424">
                  <c:v>-0.57600000000000062</c:v>
                </c:pt>
                <c:pt idx="425">
                  <c:v>-0.57500000000000062</c:v>
                </c:pt>
                <c:pt idx="426">
                  <c:v>-0.57399999999999995</c:v>
                </c:pt>
                <c:pt idx="427">
                  <c:v>-0.57299999999999995</c:v>
                </c:pt>
                <c:pt idx="428">
                  <c:v>-0.57199999999999995</c:v>
                </c:pt>
                <c:pt idx="429">
                  <c:v>-0.57099999999999995</c:v>
                </c:pt>
                <c:pt idx="430">
                  <c:v>-0.56999999999999995</c:v>
                </c:pt>
                <c:pt idx="431">
                  <c:v>-0.56899999999999995</c:v>
                </c:pt>
                <c:pt idx="432">
                  <c:v>-0.56799999999999995</c:v>
                </c:pt>
                <c:pt idx="433">
                  <c:v>-0.56699999999999995</c:v>
                </c:pt>
                <c:pt idx="434">
                  <c:v>-0.56599999999999995</c:v>
                </c:pt>
                <c:pt idx="435">
                  <c:v>-0.56499999999999995</c:v>
                </c:pt>
                <c:pt idx="436">
                  <c:v>-0.56399999999999995</c:v>
                </c:pt>
                <c:pt idx="437">
                  <c:v>-0.56299999999999994</c:v>
                </c:pt>
                <c:pt idx="438">
                  <c:v>-0.56200000000000061</c:v>
                </c:pt>
                <c:pt idx="439">
                  <c:v>-0.56100000000000005</c:v>
                </c:pt>
                <c:pt idx="440">
                  <c:v>-0.56000000000000005</c:v>
                </c:pt>
                <c:pt idx="441">
                  <c:v>-0.55900000000000005</c:v>
                </c:pt>
                <c:pt idx="442">
                  <c:v>-0.55800000000000005</c:v>
                </c:pt>
                <c:pt idx="443">
                  <c:v>-0.55700000000000005</c:v>
                </c:pt>
                <c:pt idx="444">
                  <c:v>-0.55600000000000005</c:v>
                </c:pt>
                <c:pt idx="445">
                  <c:v>-0.55500000000000005</c:v>
                </c:pt>
                <c:pt idx="446">
                  <c:v>-0.55400000000000005</c:v>
                </c:pt>
                <c:pt idx="447">
                  <c:v>-0.55300000000000005</c:v>
                </c:pt>
                <c:pt idx="448">
                  <c:v>-0.55200000000000005</c:v>
                </c:pt>
                <c:pt idx="449">
                  <c:v>-0.55100000000000005</c:v>
                </c:pt>
                <c:pt idx="450">
                  <c:v>-0.55000000000000004</c:v>
                </c:pt>
                <c:pt idx="451">
                  <c:v>-0.54900000000000004</c:v>
                </c:pt>
                <c:pt idx="452">
                  <c:v>-0.54800000000000004</c:v>
                </c:pt>
                <c:pt idx="453">
                  <c:v>-0.54700000000000004</c:v>
                </c:pt>
                <c:pt idx="454">
                  <c:v>-0.54600000000000004</c:v>
                </c:pt>
                <c:pt idx="455">
                  <c:v>-0.54500000000000004</c:v>
                </c:pt>
                <c:pt idx="456">
                  <c:v>-0.54400000000000004</c:v>
                </c:pt>
                <c:pt idx="457">
                  <c:v>-0.54300000000000004</c:v>
                </c:pt>
                <c:pt idx="458">
                  <c:v>-0.54200000000000004</c:v>
                </c:pt>
                <c:pt idx="459">
                  <c:v>-0.54100000000000004</c:v>
                </c:pt>
                <c:pt idx="460">
                  <c:v>-0.54</c:v>
                </c:pt>
                <c:pt idx="461">
                  <c:v>-0.53900000000000003</c:v>
                </c:pt>
                <c:pt idx="462">
                  <c:v>-0.53800000000000003</c:v>
                </c:pt>
                <c:pt idx="463">
                  <c:v>-0.53700000000000003</c:v>
                </c:pt>
                <c:pt idx="464">
                  <c:v>-0.53600000000000003</c:v>
                </c:pt>
                <c:pt idx="465">
                  <c:v>-0.53500000000000003</c:v>
                </c:pt>
                <c:pt idx="466">
                  <c:v>-0.53400000000000003</c:v>
                </c:pt>
                <c:pt idx="467">
                  <c:v>-0.53300000000000003</c:v>
                </c:pt>
                <c:pt idx="468">
                  <c:v>-0.53200000000000003</c:v>
                </c:pt>
                <c:pt idx="469">
                  <c:v>-0.53100000000000003</c:v>
                </c:pt>
                <c:pt idx="470">
                  <c:v>-0.53</c:v>
                </c:pt>
                <c:pt idx="471">
                  <c:v>-0.52900000000000003</c:v>
                </c:pt>
                <c:pt idx="472">
                  <c:v>-0.52800000000000002</c:v>
                </c:pt>
                <c:pt idx="473">
                  <c:v>-0.52700000000000002</c:v>
                </c:pt>
                <c:pt idx="474">
                  <c:v>-0.52600000000000002</c:v>
                </c:pt>
                <c:pt idx="475">
                  <c:v>-0.52500000000000002</c:v>
                </c:pt>
                <c:pt idx="476">
                  <c:v>-0.52400000000000002</c:v>
                </c:pt>
                <c:pt idx="477">
                  <c:v>-0.52300000000000002</c:v>
                </c:pt>
                <c:pt idx="478">
                  <c:v>-0.52200000000000002</c:v>
                </c:pt>
                <c:pt idx="479">
                  <c:v>-0.52100000000000002</c:v>
                </c:pt>
                <c:pt idx="480">
                  <c:v>-0.52</c:v>
                </c:pt>
                <c:pt idx="481">
                  <c:v>-0.51900000000000002</c:v>
                </c:pt>
                <c:pt idx="482">
                  <c:v>-0.51800000000000002</c:v>
                </c:pt>
                <c:pt idx="483">
                  <c:v>-0.51700000000000002</c:v>
                </c:pt>
                <c:pt idx="484">
                  <c:v>-0.51600000000000001</c:v>
                </c:pt>
                <c:pt idx="485">
                  <c:v>-0.51500000000000001</c:v>
                </c:pt>
                <c:pt idx="486">
                  <c:v>-0.51400000000000001</c:v>
                </c:pt>
                <c:pt idx="487">
                  <c:v>-0.51300000000000001</c:v>
                </c:pt>
                <c:pt idx="488">
                  <c:v>-0.51200000000000001</c:v>
                </c:pt>
                <c:pt idx="489">
                  <c:v>-0.51100000000000001</c:v>
                </c:pt>
                <c:pt idx="490">
                  <c:v>-0.51</c:v>
                </c:pt>
                <c:pt idx="491">
                  <c:v>-0.50900000000000001</c:v>
                </c:pt>
                <c:pt idx="492">
                  <c:v>-0.50800000000000001</c:v>
                </c:pt>
                <c:pt idx="493">
                  <c:v>-0.50700000000000001</c:v>
                </c:pt>
                <c:pt idx="494">
                  <c:v>-0.50600000000000001</c:v>
                </c:pt>
                <c:pt idx="495">
                  <c:v>-0.505</c:v>
                </c:pt>
                <c:pt idx="496">
                  <c:v>-0.504</c:v>
                </c:pt>
                <c:pt idx="497">
                  <c:v>-0.503</c:v>
                </c:pt>
                <c:pt idx="498">
                  <c:v>-0.502</c:v>
                </c:pt>
                <c:pt idx="499">
                  <c:v>-0.501</c:v>
                </c:pt>
                <c:pt idx="500">
                  <c:v>-0.5</c:v>
                </c:pt>
                <c:pt idx="501">
                  <c:v>-0.49900000000000072</c:v>
                </c:pt>
                <c:pt idx="502">
                  <c:v>-0.49800000000000072</c:v>
                </c:pt>
                <c:pt idx="503">
                  <c:v>-0.49700000000000072</c:v>
                </c:pt>
                <c:pt idx="504">
                  <c:v>-0.49600000000000072</c:v>
                </c:pt>
                <c:pt idx="505">
                  <c:v>-0.49500000000000038</c:v>
                </c:pt>
                <c:pt idx="506">
                  <c:v>-0.49400000000000038</c:v>
                </c:pt>
                <c:pt idx="507">
                  <c:v>-0.49300000000000038</c:v>
                </c:pt>
                <c:pt idx="508">
                  <c:v>-0.49200000000000038</c:v>
                </c:pt>
                <c:pt idx="509">
                  <c:v>-0.49100000000000038</c:v>
                </c:pt>
                <c:pt idx="510">
                  <c:v>-0.49000000000000032</c:v>
                </c:pt>
                <c:pt idx="511">
                  <c:v>-0.48900000000000032</c:v>
                </c:pt>
                <c:pt idx="512">
                  <c:v>-0.48800000000000032</c:v>
                </c:pt>
                <c:pt idx="513">
                  <c:v>-0.48700000000000032</c:v>
                </c:pt>
                <c:pt idx="514">
                  <c:v>-0.48600000000000032</c:v>
                </c:pt>
                <c:pt idx="515">
                  <c:v>-0.48500000000000032</c:v>
                </c:pt>
                <c:pt idx="516">
                  <c:v>-0.48400000000000032</c:v>
                </c:pt>
                <c:pt idx="517">
                  <c:v>-0.48300000000000032</c:v>
                </c:pt>
                <c:pt idx="518">
                  <c:v>-0.48200000000000032</c:v>
                </c:pt>
                <c:pt idx="519">
                  <c:v>-0.48100000000000032</c:v>
                </c:pt>
                <c:pt idx="520">
                  <c:v>-0.48000000000000032</c:v>
                </c:pt>
                <c:pt idx="521">
                  <c:v>-0.47900000000000031</c:v>
                </c:pt>
                <c:pt idx="522">
                  <c:v>-0.47800000000000031</c:v>
                </c:pt>
                <c:pt idx="523">
                  <c:v>-0.47700000000000031</c:v>
                </c:pt>
                <c:pt idx="524">
                  <c:v>-0.47600000000000031</c:v>
                </c:pt>
                <c:pt idx="525">
                  <c:v>-0.47500000000000031</c:v>
                </c:pt>
                <c:pt idx="526">
                  <c:v>-0.47400000000000031</c:v>
                </c:pt>
                <c:pt idx="527">
                  <c:v>-0.47300000000000031</c:v>
                </c:pt>
                <c:pt idx="528">
                  <c:v>-0.47200000000000031</c:v>
                </c:pt>
                <c:pt idx="529">
                  <c:v>-0.47100000000000031</c:v>
                </c:pt>
                <c:pt idx="530">
                  <c:v>-0.47000000000000008</c:v>
                </c:pt>
                <c:pt idx="531">
                  <c:v>-0.46900000000000008</c:v>
                </c:pt>
                <c:pt idx="532">
                  <c:v>-0.46800000000000008</c:v>
                </c:pt>
                <c:pt idx="533">
                  <c:v>-0.46700000000000008</c:v>
                </c:pt>
                <c:pt idx="534">
                  <c:v>-0.46600000000000008</c:v>
                </c:pt>
                <c:pt idx="535">
                  <c:v>-0.46500000000000002</c:v>
                </c:pt>
                <c:pt idx="536">
                  <c:v>-0.46400000000000002</c:v>
                </c:pt>
                <c:pt idx="537">
                  <c:v>-0.46300000000000002</c:v>
                </c:pt>
                <c:pt idx="538">
                  <c:v>-0.46200000000000002</c:v>
                </c:pt>
                <c:pt idx="539">
                  <c:v>-0.46100000000000002</c:v>
                </c:pt>
                <c:pt idx="540">
                  <c:v>-0.46</c:v>
                </c:pt>
                <c:pt idx="541">
                  <c:v>-0.45900000000000002</c:v>
                </c:pt>
                <c:pt idx="542">
                  <c:v>-0.45800000000000002</c:v>
                </c:pt>
                <c:pt idx="543">
                  <c:v>-0.45700000000000002</c:v>
                </c:pt>
                <c:pt idx="544">
                  <c:v>-0.45600000000000002</c:v>
                </c:pt>
                <c:pt idx="545">
                  <c:v>-0.45500000000000002</c:v>
                </c:pt>
                <c:pt idx="546">
                  <c:v>-0.45400000000000001</c:v>
                </c:pt>
                <c:pt idx="547">
                  <c:v>-0.45300000000000001</c:v>
                </c:pt>
                <c:pt idx="548">
                  <c:v>-0.45200000000000001</c:v>
                </c:pt>
                <c:pt idx="549">
                  <c:v>-0.45100000000000001</c:v>
                </c:pt>
                <c:pt idx="550">
                  <c:v>-0.45</c:v>
                </c:pt>
                <c:pt idx="551">
                  <c:v>-0.44900000000000001</c:v>
                </c:pt>
                <c:pt idx="552">
                  <c:v>-0.44800000000000001</c:v>
                </c:pt>
                <c:pt idx="553">
                  <c:v>-0.44700000000000001</c:v>
                </c:pt>
                <c:pt idx="554">
                  <c:v>-0.44600000000000001</c:v>
                </c:pt>
                <c:pt idx="555">
                  <c:v>-0.44500000000000001</c:v>
                </c:pt>
                <c:pt idx="556">
                  <c:v>-0.44400000000000001</c:v>
                </c:pt>
                <c:pt idx="557">
                  <c:v>-0.443</c:v>
                </c:pt>
                <c:pt idx="558">
                  <c:v>-0.442</c:v>
                </c:pt>
                <c:pt idx="559">
                  <c:v>-0.441</c:v>
                </c:pt>
                <c:pt idx="560">
                  <c:v>-0.44</c:v>
                </c:pt>
                <c:pt idx="561">
                  <c:v>-0.43900000000000072</c:v>
                </c:pt>
                <c:pt idx="562">
                  <c:v>-0.43800000000000072</c:v>
                </c:pt>
                <c:pt idx="563">
                  <c:v>-0.43700000000000072</c:v>
                </c:pt>
                <c:pt idx="564">
                  <c:v>-0.43600000000000072</c:v>
                </c:pt>
                <c:pt idx="565">
                  <c:v>-0.43500000000000072</c:v>
                </c:pt>
                <c:pt idx="566">
                  <c:v>-0.43400000000000072</c:v>
                </c:pt>
                <c:pt idx="567">
                  <c:v>-0.43300000000000038</c:v>
                </c:pt>
                <c:pt idx="568">
                  <c:v>-0.43200000000000038</c:v>
                </c:pt>
                <c:pt idx="569">
                  <c:v>-0.43100000000000038</c:v>
                </c:pt>
                <c:pt idx="570">
                  <c:v>-0.43000000000000038</c:v>
                </c:pt>
                <c:pt idx="571">
                  <c:v>-0.42900000000000038</c:v>
                </c:pt>
                <c:pt idx="572">
                  <c:v>-0.42800000000000032</c:v>
                </c:pt>
                <c:pt idx="573">
                  <c:v>-0.42700000000000032</c:v>
                </c:pt>
                <c:pt idx="574">
                  <c:v>-0.42600000000000032</c:v>
                </c:pt>
                <c:pt idx="575">
                  <c:v>-0.42500000000000032</c:v>
                </c:pt>
                <c:pt idx="576">
                  <c:v>-0.42400000000000032</c:v>
                </c:pt>
                <c:pt idx="577">
                  <c:v>-0.42300000000000032</c:v>
                </c:pt>
                <c:pt idx="578">
                  <c:v>-0.42200000000000032</c:v>
                </c:pt>
                <c:pt idx="579">
                  <c:v>-0.42100000000000032</c:v>
                </c:pt>
                <c:pt idx="580">
                  <c:v>-0.42000000000000032</c:v>
                </c:pt>
                <c:pt idx="581">
                  <c:v>-0.41900000000000032</c:v>
                </c:pt>
                <c:pt idx="582">
                  <c:v>-0.41800000000000032</c:v>
                </c:pt>
                <c:pt idx="583">
                  <c:v>-0.41700000000000031</c:v>
                </c:pt>
                <c:pt idx="584">
                  <c:v>-0.41600000000000031</c:v>
                </c:pt>
                <c:pt idx="585">
                  <c:v>-0.41500000000000031</c:v>
                </c:pt>
                <c:pt idx="586">
                  <c:v>-0.41400000000000031</c:v>
                </c:pt>
                <c:pt idx="587">
                  <c:v>-0.41300000000000031</c:v>
                </c:pt>
                <c:pt idx="588">
                  <c:v>-0.41200000000000031</c:v>
                </c:pt>
                <c:pt idx="589">
                  <c:v>-0.41100000000000031</c:v>
                </c:pt>
                <c:pt idx="590">
                  <c:v>-0.41000000000000031</c:v>
                </c:pt>
                <c:pt idx="591">
                  <c:v>-0.40900000000000031</c:v>
                </c:pt>
                <c:pt idx="592">
                  <c:v>-0.40800000000000008</c:v>
                </c:pt>
                <c:pt idx="593">
                  <c:v>-0.40700000000000008</c:v>
                </c:pt>
                <c:pt idx="594">
                  <c:v>-0.40600000000000008</c:v>
                </c:pt>
                <c:pt idx="595">
                  <c:v>-0.40500000000000008</c:v>
                </c:pt>
                <c:pt idx="596">
                  <c:v>-0.40400000000000008</c:v>
                </c:pt>
                <c:pt idx="597">
                  <c:v>-0.40300000000000002</c:v>
                </c:pt>
                <c:pt idx="598">
                  <c:v>-0.40200000000000002</c:v>
                </c:pt>
                <c:pt idx="599">
                  <c:v>-0.40100000000000002</c:v>
                </c:pt>
                <c:pt idx="600">
                  <c:v>-0.4</c:v>
                </c:pt>
                <c:pt idx="601">
                  <c:v>-0.39900000000000097</c:v>
                </c:pt>
                <c:pt idx="602">
                  <c:v>-0.39800000000000096</c:v>
                </c:pt>
                <c:pt idx="603">
                  <c:v>-0.39700000000000096</c:v>
                </c:pt>
                <c:pt idx="604">
                  <c:v>-0.39600000000000096</c:v>
                </c:pt>
                <c:pt idx="605">
                  <c:v>-0.39500000000000096</c:v>
                </c:pt>
                <c:pt idx="606">
                  <c:v>-0.39400000000000096</c:v>
                </c:pt>
                <c:pt idx="607">
                  <c:v>-0.39300000000000096</c:v>
                </c:pt>
                <c:pt idx="608">
                  <c:v>-0.39200000000000096</c:v>
                </c:pt>
                <c:pt idx="609">
                  <c:v>-0.3910000000000009</c:v>
                </c:pt>
                <c:pt idx="610">
                  <c:v>-0.39000000000000085</c:v>
                </c:pt>
                <c:pt idx="611">
                  <c:v>-0.38900000000000085</c:v>
                </c:pt>
                <c:pt idx="612">
                  <c:v>-0.38800000000000084</c:v>
                </c:pt>
                <c:pt idx="613">
                  <c:v>-0.38700000000000084</c:v>
                </c:pt>
                <c:pt idx="614">
                  <c:v>-0.38600000000000084</c:v>
                </c:pt>
                <c:pt idx="615">
                  <c:v>-0.38500000000000084</c:v>
                </c:pt>
                <c:pt idx="616">
                  <c:v>-0.38400000000000084</c:v>
                </c:pt>
                <c:pt idx="617">
                  <c:v>-0.38300000000000084</c:v>
                </c:pt>
                <c:pt idx="618">
                  <c:v>-0.38200000000000084</c:v>
                </c:pt>
                <c:pt idx="619">
                  <c:v>-0.38100000000000084</c:v>
                </c:pt>
                <c:pt idx="620">
                  <c:v>-0.38000000000000084</c:v>
                </c:pt>
                <c:pt idx="621">
                  <c:v>-0.37900000000000084</c:v>
                </c:pt>
                <c:pt idx="622">
                  <c:v>-0.37800000000000072</c:v>
                </c:pt>
                <c:pt idx="623">
                  <c:v>-0.37700000000000072</c:v>
                </c:pt>
                <c:pt idx="624">
                  <c:v>-0.37600000000000072</c:v>
                </c:pt>
                <c:pt idx="625">
                  <c:v>-0.37500000000000072</c:v>
                </c:pt>
                <c:pt idx="626">
                  <c:v>-0.37400000000000072</c:v>
                </c:pt>
                <c:pt idx="627">
                  <c:v>-0.37300000000000072</c:v>
                </c:pt>
                <c:pt idx="628">
                  <c:v>-0.37200000000000072</c:v>
                </c:pt>
                <c:pt idx="629">
                  <c:v>-0.37100000000000072</c:v>
                </c:pt>
                <c:pt idx="630">
                  <c:v>-0.37000000000000038</c:v>
                </c:pt>
                <c:pt idx="631">
                  <c:v>-0.36900000000000038</c:v>
                </c:pt>
                <c:pt idx="632">
                  <c:v>-0.36800000000000038</c:v>
                </c:pt>
                <c:pt idx="633">
                  <c:v>-0.36700000000000038</c:v>
                </c:pt>
                <c:pt idx="634">
                  <c:v>-0.36600000000000038</c:v>
                </c:pt>
                <c:pt idx="635">
                  <c:v>-0.36500000000000032</c:v>
                </c:pt>
                <c:pt idx="636">
                  <c:v>-0.36400000000000032</c:v>
                </c:pt>
                <c:pt idx="637">
                  <c:v>-0.36300000000000032</c:v>
                </c:pt>
                <c:pt idx="638">
                  <c:v>-0.36200000000000032</c:v>
                </c:pt>
                <c:pt idx="639">
                  <c:v>-0.36100000000000032</c:v>
                </c:pt>
                <c:pt idx="640">
                  <c:v>-0.36000000000000032</c:v>
                </c:pt>
                <c:pt idx="641">
                  <c:v>-0.35900000000000032</c:v>
                </c:pt>
                <c:pt idx="642">
                  <c:v>-0.35800000000000032</c:v>
                </c:pt>
                <c:pt idx="643">
                  <c:v>-0.35700000000000032</c:v>
                </c:pt>
                <c:pt idx="644">
                  <c:v>-0.35600000000000032</c:v>
                </c:pt>
                <c:pt idx="645">
                  <c:v>-0.35500000000000032</c:v>
                </c:pt>
                <c:pt idx="646">
                  <c:v>-0.35400000000000031</c:v>
                </c:pt>
                <c:pt idx="647">
                  <c:v>-0.35300000000000031</c:v>
                </c:pt>
                <c:pt idx="648">
                  <c:v>-0.35200000000000031</c:v>
                </c:pt>
                <c:pt idx="649">
                  <c:v>-0.35100000000000031</c:v>
                </c:pt>
                <c:pt idx="650">
                  <c:v>-0.35000000000000031</c:v>
                </c:pt>
                <c:pt idx="651">
                  <c:v>-0.34900000000000031</c:v>
                </c:pt>
                <c:pt idx="652">
                  <c:v>-0.34800000000000031</c:v>
                </c:pt>
                <c:pt idx="653">
                  <c:v>-0.34700000000000031</c:v>
                </c:pt>
                <c:pt idx="654">
                  <c:v>-0.34600000000000031</c:v>
                </c:pt>
                <c:pt idx="655">
                  <c:v>-0.34500000000000008</c:v>
                </c:pt>
                <c:pt idx="656">
                  <c:v>-0.34400000000000008</c:v>
                </c:pt>
                <c:pt idx="657">
                  <c:v>-0.34300000000000008</c:v>
                </c:pt>
                <c:pt idx="658">
                  <c:v>-0.34200000000000008</c:v>
                </c:pt>
                <c:pt idx="659">
                  <c:v>-0.34100000000000008</c:v>
                </c:pt>
                <c:pt idx="660">
                  <c:v>-0.34</c:v>
                </c:pt>
                <c:pt idx="661">
                  <c:v>-0.33900000000000097</c:v>
                </c:pt>
                <c:pt idx="662">
                  <c:v>-0.33800000000000097</c:v>
                </c:pt>
                <c:pt idx="663">
                  <c:v>-0.33700000000000097</c:v>
                </c:pt>
                <c:pt idx="664">
                  <c:v>-0.33600000000000096</c:v>
                </c:pt>
                <c:pt idx="665">
                  <c:v>-0.33500000000000096</c:v>
                </c:pt>
                <c:pt idx="666">
                  <c:v>-0.33400000000000096</c:v>
                </c:pt>
                <c:pt idx="667">
                  <c:v>-0.33300000000000096</c:v>
                </c:pt>
                <c:pt idx="668">
                  <c:v>-0.33200000000000096</c:v>
                </c:pt>
                <c:pt idx="669">
                  <c:v>-0.33100000000000096</c:v>
                </c:pt>
                <c:pt idx="670">
                  <c:v>-0.33000000000000096</c:v>
                </c:pt>
                <c:pt idx="671">
                  <c:v>-0.32900000000000096</c:v>
                </c:pt>
                <c:pt idx="672">
                  <c:v>-0.32800000000000085</c:v>
                </c:pt>
                <c:pt idx="673">
                  <c:v>-0.32700000000000085</c:v>
                </c:pt>
                <c:pt idx="674">
                  <c:v>-0.32600000000000084</c:v>
                </c:pt>
                <c:pt idx="675">
                  <c:v>-0.32500000000000084</c:v>
                </c:pt>
                <c:pt idx="676">
                  <c:v>-0.32400000000000084</c:v>
                </c:pt>
                <c:pt idx="677">
                  <c:v>-0.32300000000000084</c:v>
                </c:pt>
                <c:pt idx="678">
                  <c:v>-0.32200000000000084</c:v>
                </c:pt>
                <c:pt idx="679">
                  <c:v>-0.32100000000000084</c:v>
                </c:pt>
                <c:pt idx="680">
                  <c:v>-0.32000000000000084</c:v>
                </c:pt>
                <c:pt idx="681">
                  <c:v>-0.31900000000000084</c:v>
                </c:pt>
                <c:pt idx="682">
                  <c:v>-0.31800000000000084</c:v>
                </c:pt>
                <c:pt idx="683">
                  <c:v>-0.31700000000000084</c:v>
                </c:pt>
                <c:pt idx="684">
                  <c:v>-0.31600000000000078</c:v>
                </c:pt>
                <c:pt idx="685">
                  <c:v>-0.31500000000000072</c:v>
                </c:pt>
                <c:pt idx="686">
                  <c:v>-0.31400000000000072</c:v>
                </c:pt>
                <c:pt idx="687">
                  <c:v>-0.31300000000000072</c:v>
                </c:pt>
                <c:pt idx="688">
                  <c:v>-0.31200000000000072</c:v>
                </c:pt>
                <c:pt idx="689">
                  <c:v>-0.31100000000000072</c:v>
                </c:pt>
                <c:pt idx="690">
                  <c:v>-0.31000000000000072</c:v>
                </c:pt>
                <c:pt idx="691">
                  <c:v>-0.30900000000000072</c:v>
                </c:pt>
                <c:pt idx="692">
                  <c:v>-0.30800000000000038</c:v>
                </c:pt>
                <c:pt idx="693">
                  <c:v>-0.30700000000000038</c:v>
                </c:pt>
                <c:pt idx="694">
                  <c:v>-0.30600000000000038</c:v>
                </c:pt>
                <c:pt idx="695">
                  <c:v>-0.30500000000000038</c:v>
                </c:pt>
                <c:pt idx="696">
                  <c:v>-0.30400000000000038</c:v>
                </c:pt>
                <c:pt idx="697">
                  <c:v>-0.30300000000000032</c:v>
                </c:pt>
                <c:pt idx="698">
                  <c:v>-0.30200000000000032</c:v>
                </c:pt>
                <c:pt idx="699">
                  <c:v>-0.30100000000000032</c:v>
                </c:pt>
                <c:pt idx="700">
                  <c:v>-0.30000000000000032</c:v>
                </c:pt>
                <c:pt idx="701">
                  <c:v>-0.29900000000000032</c:v>
                </c:pt>
                <c:pt idx="702">
                  <c:v>-0.29800000000000032</c:v>
                </c:pt>
                <c:pt idx="703">
                  <c:v>-0.29700000000000032</c:v>
                </c:pt>
                <c:pt idx="704">
                  <c:v>-0.29600000000000032</c:v>
                </c:pt>
                <c:pt idx="705">
                  <c:v>-0.29500000000000032</c:v>
                </c:pt>
                <c:pt idx="706">
                  <c:v>-0.29400000000000032</c:v>
                </c:pt>
                <c:pt idx="707">
                  <c:v>-0.29300000000000032</c:v>
                </c:pt>
                <c:pt idx="708">
                  <c:v>-0.29200000000000031</c:v>
                </c:pt>
                <c:pt idx="709">
                  <c:v>-0.29100000000000031</c:v>
                </c:pt>
                <c:pt idx="710">
                  <c:v>-0.29000000000000031</c:v>
                </c:pt>
                <c:pt idx="711">
                  <c:v>-0.28900000000000031</c:v>
                </c:pt>
                <c:pt idx="712">
                  <c:v>-0.28800000000000031</c:v>
                </c:pt>
                <c:pt idx="713">
                  <c:v>-0.28700000000000031</c:v>
                </c:pt>
                <c:pt idx="714">
                  <c:v>-0.28600000000000031</c:v>
                </c:pt>
                <c:pt idx="715">
                  <c:v>-0.28500000000000031</c:v>
                </c:pt>
                <c:pt idx="716">
                  <c:v>-0.28400000000000031</c:v>
                </c:pt>
                <c:pt idx="717">
                  <c:v>-0.28300000000000008</c:v>
                </c:pt>
                <c:pt idx="718">
                  <c:v>-0.28200000000000008</c:v>
                </c:pt>
                <c:pt idx="719">
                  <c:v>-0.28100000000000008</c:v>
                </c:pt>
                <c:pt idx="720">
                  <c:v>-0.28000000000000008</c:v>
                </c:pt>
                <c:pt idx="721">
                  <c:v>-0.27900000000000008</c:v>
                </c:pt>
                <c:pt idx="722">
                  <c:v>-0.27800000000000002</c:v>
                </c:pt>
                <c:pt idx="723">
                  <c:v>-0.27700000000000002</c:v>
                </c:pt>
                <c:pt idx="724">
                  <c:v>-0.27600000000000002</c:v>
                </c:pt>
                <c:pt idx="725">
                  <c:v>-0.27500000000000002</c:v>
                </c:pt>
                <c:pt idx="726">
                  <c:v>-0.27400000000000002</c:v>
                </c:pt>
                <c:pt idx="727">
                  <c:v>-0.27300000000000002</c:v>
                </c:pt>
                <c:pt idx="728">
                  <c:v>-0.27200000000000002</c:v>
                </c:pt>
                <c:pt idx="729">
                  <c:v>-0.27100000000000002</c:v>
                </c:pt>
                <c:pt idx="730">
                  <c:v>-0.27</c:v>
                </c:pt>
                <c:pt idx="731">
                  <c:v>-0.26900000000000002</c:v>
                </c:pt>
                <c:pt idx="732">
                  <c:v>-0.26800000000000002</c:v>
                </c:pt>
                <c:pt idx="733">
                  <c:v>-0.26700000000000002</c:v>
                </c:pt>
                <c:pt idx="734">
                  <c:v>-0.26600000000000001</c:v>
                </c:pt>
                <c:pt idx="735">
                  <c:v>-0.26500000000000001</c:v>
                </c:pt>
                <c:pt idx="736">
                  <c:v>-0.26400000000000001</c:v>
                </c:pt>
                <c:pt idx="737">
                  <c:v>-0.26300000000000001</c:v>
                </c:pt>
                <c:pt idx="738">
                  <c:v>-0.26200000000000001</c:v>
                </c:pt>
                <c:pt idx="739">
                  <c:v>-0.26100000000000001</c:v>
                </c:pt>
                <c:pt idx="740">
                  <c:v>-0.26</c:v>
                </c:pt>
                <c:pt idx="741">
                  <c:v>-0.25900000000000001</c:v>
                </c:pt>
                <c:pt idx="742">
                  <c:v>-0.25800000000000001</c:v>
                </c:pt>
                <c:pt idx="743">
                  <c:v>-0.25700000000000001</c:v>
                </c:pt>
                <c:pt idx="744">
                  <c:v>-0.25600000000000001</c:v>
                </c:pt>
                <c:pt idx="745">
                  <c:v>-0.255</c:v>
                </c:pt>
                <c:pt idx="746">
                  <c:v>-0.254</c:v>
                </c:pt>
                <c:pt idx="747">
                  <c:v>-0.253</c:v>
                </c:pt>
                <c:pt idx="748">
                  <c:v>-0.252</c:v>
                </c:pt>
                <c:pt idx="749">
                  <c:v>-0.251</c:v>
                </c:pt>
                <c:pt idx="750">
                  <c:v>-0.25</c:v>
                </c:pt>
                <c:pt idx="751">
                  <c:v>-0.24900000000000039</c:v>
                </c:pt>
                <c:pt idx="752">
                  <c:v>-0.24800000000000036</c:v>
                </c:pt>
                <c:pt idx="753">
                  <c:v>-0.24700000000000036</c:v>
                </c:pt>
                <c:pt idx="754">
                  <c:v>-0.24600000000000036</c:v>
                </c:pt>
                <c:pt idx="755">
                  <c:v>-0.24500000000000036</c:v>
                </c:pt>
                <c:pt idx="756">
                  <c:v>-0.24400000000000024</c:v>
                </c:pt>
                <c:pt idx="757">
                  <c:v>-0.24300000000000024</c:v>
                </c:pt>
                <c:pt idx="758">
                  <c:v>-0.24200000000000021</c:v>
                </c:pt>
                <c:pt idx="759">
                  <c:v>-0.24100000000000021</c:v>
                </c:pt>
                <c:pt idx="760">
                  <c:v>-0.24000000000000021</c:v>
                </c:pt>
                <c:pt idx="761">
                  <c:v>-0.23900000000000021</c:v>
                </c:pt>
                <c:pt idx="762">
                  <c:v>-0.23800000000000004</c:v>
                </c:pt>
                <c:pt idx="763">
                  <c:v>-0.23700000000000004</c:v>
                </c:pt>
                <c:pt idx="764">
                  <c:v>-0.23600000000000004</c:v>
                </c:pt>
                <c:pt idx="765">
                  <c:v>-0.23500000000000001</c:v>
                </c:pt>
                <c:pt idx="766">
                  <c:v>-0.23400000000000001</c:v>
                </c:pt>
                <c:pt idx="767">
                  <c:v>-0.23300000000000001</c:v>
                </c:pt>
                <c:pt idx="768">
                  <c:v>-0.23200000000000001</c:v>
                </c:pt>
                <c:pt idx="769">
                  <c:v>-0.23100000000000001</c:v>
                </c:pt>
                <c:pt idx="770">
                  <c:v>-0.23</c:v>
                </c:pt>
                <c:pt idx="771">
                  <c:v>-0.22900000000000001</c:v>
                </c:pt>
                <c:pt idx="772">
                  <c:v>-0.22800000000000001</c:v>
                </c:pt>
                <c:pt idx="773">
                  <c:v>-0.22700000000000001</c:v>
                </c:pt>
                <c:pt idx="774">
                  <c:v>-0.22600000000000001</c:v>
                </c:pt>
                <c:pt idx="775">
                  <c:v>-0.22500000000000001</c:v>
                </c:pt>
                <c:pt idx="776">
                  <c:v>-0.224</c:v>
                </c:pt>
                <c:pt idx="777">
                  <c:v>-0.223</c:v>
                </c:pt>
                <c:pt idx="778">
                  <c:v>-0.222</c:v>
                </c:pt>
                <c:pt idx="779">
                  <c:v>-0.221</c:v>
                </c:pt>
                <c:pt idx="780">
                  <c:v>-0.22</c:v>
                </c:pt>
                <c:pt idx="781">
                  <c:v>-0.21900000000000039</c:v>
                </c:pt>
                <c:pt idx="782">
                  <c:v>-0.21800000000000039</c:v>
                </c:pt>
                <c:pt idx="783">
                  <c:v>-0.21700000000000036</c:v>
                </c:pt>
                <c:pt idx="784">
                  <c:v>-0.21600000000000036</c:v>
                </c:pt>
                <c:pt idx="785">
                  <c:v>-0.21500000000000036</c:v>
                </c:pt>
                <c:pt idx="786">
                  <c:v>-0.21400000000000036</c:v>
                </c:pt>
                <c:pt idx="787">
                  <c:v>-0.21300000000000024</c:v>
                </c:pt>
                <c:pt idx="788">
                  <c:v>-0.21200000000000024</c:v>
                </c:pt>
                <c:pt idx="789">
                  <c:v>-0.21100000000000024</c:v>
                </c:pt>
                <c:pt idx="790">
                  <c:v>-0.21000000000000021</c:v>
                </c:pt>
                <c:pt idx="791">
                  <c:v>-0.20900000000000021</c:v>
                </c:pt>
                <c:pt idx="792">
                  <c:v>-0.20800000000000021</c:v>
                </c:pt>
                <c:pt idx="793">
                  <c:v>-0.20700000000000021</c:v>
                </c:pt>
                <c:pt idx="794">
                  <c:v>-0.20600000000000004</c:v>
                </c:pt>
                <c:pt idx="795">
                  <c:v>-0.20500000000000004</c:v>
                </c:pt>
                <c:pt idx="796">
                  <c:v>-0.20400000000000001</c:v>
                </c:pt>
                <c:pt idx="797">
                  <c:v>-0.20300000000000001</c:v>
                </c:pt>
                <c:pt idx="798">
                  <c:v>-0.20200000000000001</c:v>
                </c:pt>
                <c:pt idx="799">
                  <c:v>-0.20100000000000001</c:v>
                </c:pt>
                <c:pt idx="800">
                  <c:v>-0.2</c:v>
                </c:pt>
                <c:pt idx="801">
                  <c:v>-0.19900000000000001</c:v>
                </c:pt>
                <c:pt idx="802">
                  <c:v>-0.19800000000000001</c:v>
                </c:pt>
                <c:pt idx="803">
                  <c:v>-0.19700000000000001</c:v>
                </c:pt>
                <c:pt idx="804">
                  <c:v>-0.19600000000000001</c:v>
                </c:pt>
                <c:pt idx="805">
                  <c:v>-0.19500000000000001</c:v>
                </c:pt>
                <c:pt idx="806">
                  <c:v>-0.19400000000000001</c:v>
                </c:pt>
                <c:pt idx="807">
                  <c:v>-0.193</c:v>
                </c:pt>
                <c:pt idx="808">
                  <c:v>-0.192</c:v>
                </c:pt>
                <c:pt idx="809">
                  <c:v>-0.191</c:v>
                </c:pt>
                <c:pt idx="810">
                  <c:v>-0.19</c:v>
                </c:pt>
                <c:pt idx="811">
                  <c:v>-0.18900000000000039</c:v>
                </c:pt>
                <c:pt idx="812">
                  <c:v>-0.18800000000000039</c:v>
                </c:pt>
                <c:pt idx="813">
                  <c:v>-0.18700000000000039</c:v>
                </c:pt>
                <c:pt idx="814">
                  <c:v>-0.18600000000000039</c:v>
                </c:pt>
                <c:pt idx="815">
                  <c:v>-0.18500000000000036</c:v>
                </c:pt>
                <c:pt idx="816">
                  <c:v>-0.18400000000000036</c:v>
                </c:pt>
                <c:pt idx="817">
                  <c:v>-0.18300000000000036</c:v>
                </c:pt>
                <c:pt idx="818">
                  <c:v>-0.18200000000000024</c:v>
                </c:pt>
                <c:pt idx="819">
                  <c:v>-0.18100000000000024</c:v>
                </c:pt>
                <c:pt idx="820">
                  <c:v>-0.18000000000000024</c:v>
                </c:pt>
                <c:pt idx="821">
                  <c:v>-0.17900000000000021</c:v>
                </c:pt>
                <c:pt idx="822">
                  <c:v>-0.17800000000000021</c:v>
                </c:pt>
                <c:pt idx="823">
                  <c:v>-0.17700000000000021</c:v>
                </c:pt>
                <c:pt idx="824">
                  <c:v>-0.17600000000000021</c:v>
                </c:pt>
                <c:pt idx="825">
                  <c:v>-0.17500000000000004</c:v>
                </c:pt>
                <c:pt idx="826">
                  <c:v>-0.17400000000000004</c:v>
                </c:pt>
                <c:pt idx="827">
                  <c:v>-0.17300000000000001</c:v>
                </c:pt>
                <c:pt idx="828">
                  <c:v>-0.17200000000000001</c:v>
                </c:pt>
                <c:pt idx="829">
                  <c:v>-0.17100000000000001</c:v>
                </c:pt>
                <c:pt idx="830">
                  <c:v>-0.17</c:v>
                </c:pt>
                <c:pt idx="831">
                  <c:v>-0.16900000000000001</c:v>
                </c:pt>
                <c:pt idx="832">
                  <c:v>-0.16800000000000001</c:v>
                </c:pt>
                <c:pt idx="833">
                  <c:v>-0.16700000000000001</c:v>
                </c:pt>
                <c:pt idx="834">
                  <c:v>-0.16600000000000001</c:v>
                </c:pt>
                <c:pt idx="835">
                  <c:v>-0.16500000000000001</c:v>
                </c:pt>
                <c:pt idx="836">
                  <c:v>-0.16400000000000001</c:v>
                </c:pt>
                <c:pt idx="837">
                  <c:v>-0.16300000000000001</c:v>
                </c:pt>
                <c:pt idx="838">
                  <c:v>-0.16200000000000001</c:v>
                </c:pt>
                <c:pt idx="839">
                  <c:v>-0.161</c:v>
                </c:pt>
                <c:pt idx="840">
                  <c:v>-0.16</c:v>
                </c:pt>
                <c:pt idx="841">
                  <c:v>-0.15900000000000039</c:v>
                </c:pt>
                <c:pt idx="842">
                  <c:v>-0.15800000000000039</c:v>
                </c:pt>
                <c:pt idx="843">
                  <c:v>-0.15700000000000039</c:v>
                </c:pt>
                <c:pt idx="844">
                  <c:v>-0.15600000000000039</c:v>
                </c:pt>
                <c:pt idx="845">
                  <c:v>-0.15500000000000039</c:v>
                </c:pt>
                <c:pt idx="846">
                  <c:v>-0.15400000000000036</c:v>
                </c:pt>
                <c:pt idx="847">
                  <c:v>-0.15300000000000036</c:v>
                </c:pt>
                <c:pt idx="848">
                  <c:v>-0.15200000000000036</c:v>
                </c:pt>
                <c:pt idx="849">
                  <c:v>-0.15100000000000036</c:v>
                </c:pt>
                <c:pt idx="850">
                  <c:v>-0.15000000000000024</c:v>
                </c:pt>
                <c:pt idx="851">
                  <c:v>-0.14900000000000024</c:v>
                </c:pt>
                <c:pt idx="852">
                  <c:v>-0.14800000000000021</c:v>
                </c:pt>
                <c:pt idx="853">
                  <c:v>-0.14700000000000021</c:v>
                </c:pt>
                <c:pt idx="854">
                  <c:v>-0.14600000000000021</c:v>
                </c:pt>
                <c:pt idx="855">
                  <c:v>-0.14500000000000021</c:v>
                </c:pt>
                <c:pt idx="856">
                  <c:v>-0.14400000000000004</c:v>
                </c:pt>
                <c:pt idx="857">
                  <c:v>-0.14300000000000004</c:v>
                </c:pt>
                <c:pt idx="858">
                  <c:v>-0.14200000000000004</c:v>
                </c:pt>
                <c:pt idx="859">
                  <c:v>-0.14100000000000001</c:v>
                </c:pt>
                <c:pt idx="860">
                  <c:v>-0.14000000000000001</c:v>
                </c:pt>
                <c:pt idx="861">
                  <c:v>-0.13900000000000001</c:v>
                </c:pt>
                <c:pt idx="862">
                  <c:v>-0.13800000000000001</c:v>
                </c:pt>
                <c:pt idx="863">
                  <c:v>-0.13700000000000001</c:v>
                </c:pt>
                <c:pt idx="864">
                  <c:v>-0.13600000000000001</c:v>
                </c:pt>
                <c:pt idx="865">
                  <c:v>-0.13500000000000001</c:v>
                </c:pt>
                <c:pt idx="866">
                  <c:v>-0.13400000000000001</c:v>
                </c:pt>
                <c:pt idx="867">
                  <c:v>-0.13300000000000001</c:v>
                </c:pt>
                <c:pt idx="868">
                  <c:v>-0.13200000000000001</c:v>
                </c:pt>
                <c:pt idx="869">
                  <c:v>-0.13100000000000001</c:v>
                </c:pt>
                <c:pt idx="870">
                  <c:v>-0.13</c:v>
                </c:pt>
                <c:pt idx="871">
                  <c:v>-0.129</c:v>
                </c:pt>
                <c:pt idx="872">
                  <c:v>-0.128</c:v>
                </c:pt>
                <c:pt idx="873">
                  <c:v>-0.127</c:v>
                </c:pt>
                <c:pt idx="874">
                  <c:v>-0.126</c:v>
                </c:pt>
                <c:pt idx="875">
                  <c:v>-0.125</c:v>
                </c:pt>
                <c:pt idx="876">
                  <c:v>-0.12400000000000012</c:v>
                </c:pt>
                <c:pt idx="877">
                  <c:v>-0.12300000000000012</c:v>
                </c:pt>
                <c:pt idx="878">
                  <c:v>-0.12200000000000009</c:v>
                </c:pt>
                <c:pt idx="879">
                  <c:v>-0.12100000000000002</c:v>
                </c:pt>
                <c:pt idx="880">
                  <c:v>-0.12000000000000002</c:v>
                </c:pt>
                <c:pt idx="881">
                  <c:v>-0.11899999999999998</c:v>
                </c:pt>
                <c:pt idx="882">
                  <c:v>-0.11799999999999998</c:v>
                </c:pt>
                <c:pt idx="883">
                  <c:v>-0.11700000000000002</c:v>
                </c:pt>
                <c:pt idx="884">
                  <c:v>-0.11600000000000002</c:v>
                </c:pt>
                <c:pt idx="885">
                  <c:v>-0.115</c:v>
                </c:pt>
                <c:pt idx="886">
                  <c:v>-0.114</c:v>
                </c:pt>
                <c:pt idx="887">
                  <c:v>-0.113</c:v>
                </c:pt>
                <c:pt idx="888">
                  <c:v>-0.112</c:v>
                </c:pt>
                <c:pt idx="889">
                  <c:v>-0.111</c:v>
                </c:pt>
                <c:pt idx="890">
                  <c:v>-0.11</c:v>
                </c:pt>
                <c:pt idx="891">
                  <c:v>-0.10900000000000012</c:v>
                </c:pt>
                <c:pt idx="892">
                  <c:v>-0.10800000000000012</c:v>
                </c:pt>
                <c:pt idx="893">
                  <c:v>-0.10700000000000012</c:v>
                </c:pt>
                <c:pt idx="894">
                  <c:v>-0.10600000000000002</c:v>
                </c:pt>
                <c:pt idx="895">
                  <c:v>-0.10500000000000002</c:v>
                </c:pt>
                <c:pt idx="896">
                  <c:v>-0.10400000000000002</c:v>
                </c:pt>
                <c:pt idx="897">
                  <c:v>-0.10299999999999998</c:v>
                </c:pt>
                <c:pt idx="898">
                  <c:v>-0.10199999999999998</c:v>
                </c:pt>
                <c:pt idx="899">
                  <c:v>-0.10100000000000002</c:v>
                </c:pt>
                <c:pt idx="900">
                  <c:v>-0.1</c:v>
                </c:pt>
                <c:pt idx="901" formatCode="0.00E+00">
                  <c:v>-9.9000022000000271E-2</c:v>
                </c:pt>
                <c:pt idx="902" formatCode="0.00E+00">
                  <c:v>-9.8000020000000271E-2</c:v>
                </c:pt>
                <c:pt idx="903" formatCode="0.00E+00">
                  <c:v>-9.7000025000000045E-2</c:v>
                </c:pt>
                <c:pt idx="904" formatCode="0.00E+00">
                  <c:v>-9.6000023000000004E-2</c:v>
                </c:pt>
                <c:pt idx="905" formatCode="0.00E+00">
                  <c:v>-9.5000021000000004E-2</c:v>
                </c:pt>
                <c:pt idx="906" formatCode="0.00E+00">
                  <c:v>-9.4000027000000028E-2</c:v>
                </c:pt>
                <c:pt idx="907" formatCode="0.00E+00">
                  <c:v>-9.3000025000000305E-2</c:v>
                </c:pt>
                <c:pt idx="908" formatCode="0.00E+00">
                  <c:v>-9.2000023E-2</c:v>
                </c:pt>
                <c:pt idx="909" formatCode="0.00E+00">
                  <c:v>-9.1000021E-2</c:v>
                </c:pt>
                <c:pt idx="910" formatCode="0.00E+00">
                  <c:v>-9.0000026000000025E-2</c:v>
                </c:pt>
                <c:pt idx="911" formatCode="0.00E+00">
                  <c:v>-8.9000024000000025E-2</c:v>
                </c:pt>
                <c:pt idx="912" formatCode="0.00E+00">
                  <c:v>-8.8000022000000358E-2</c:v>
                </c:pt>
                <c:pt idx="913" formatCode="0.00E+00">
                  <c:v>-8.7000020000000025E-2</c:v>
                </c:pt>
                <c:pt idx="914" formatCode="0.00E+00">
                  <c:v>-8.6000025000000008E-2</c:v>
                </c:pt>
                <c:pt idx="915" formatCode="0.00E+00">
                  <c:v>-8.5000023000000063E-2</c:v>
                </c:pt>
                <c:pt idx="916" formatCode="0.00E+00">
                  <c:v>-8.4000021000000022E-2</c:v>
                </c:pt>
                <c:pt idx="917" formatCode="0.00E+00">
                  <c:v>-8.3000027000000046E-2</c:v>
                </c:pt>
                <c:pt idx="918" formatCode="0.00E+00">
                  <c:v>-8.2000025000000004E-2</c:v>
                </c:pt>
                <c:pt idx="919" formatCode="0.00E+00">
                  <c:v>-8.1000023000000004E-2</c:v>
                </c:pt>
                <c:pt idx="920" formatCode="0.00E+00">
                  <c:v>-8.0000021000000004E-2</c:v>
                </c:pt>
                <c:pt idx="921" formatCode="0.00E+00">
                  <c:v>-7.9000026000000181E-2</c:v>
                </c:pt>
                <c:pt idx="922" formatCode="0.00E+00">
                  <c:v>-7.8000024000000112E-2</c:v>
                </c:pt>
                <c:pt idx="923" formatCode="0.00E+00">
                  <c:v>-7.7000022000000112E-2</c:v>
                </c:pt>
                <c:pt idx="924" formatCode="0.00E+00">
                  <c:v>-7.6000020000000001E-2</c:v>
                </c:pt>
                <c:pt idx="925" formatCode="0.00E+00">
                  <c:v>-7.5000025000000012E-2</c:v>
                </c:pt>
                <c:pt idx="926" formatCode="0.00E+00">
                  <c:v>-7.4000023000000123E-2</c:v>
                </c:pt>
                <c:pt idx="927" formatCode="0.00E+00">
                  <c:v>-7.3000020999999998E-2</c:v>
                </c:pt>
                <c:pt idx="928" formatCode="0.00E+00">
                  <c:v>-7.2000026999999994E-2</c:v>
                </c:pt>
                <c:pt idx="929" formatCode="0.00E+00">
                  <c:v>-7.1000024999999994E-2</c:v>
                </c:pt>
                <c:pt idx="930" formatCode="0.00E+00">
                  <c:v>-7.0000022999999995E-2</c:v>
                </c:pt>
                <c:pt idx="931" formatCode="0.00E+00">
                  <c:v>-6.9000021000000175E-2</c:v>
                </c:pt>
                <c:pt idx="932" formatCode="0.00E+00">
                  <c:v>-6.8000026000000019E-2</c:v>
                </c:pt>
                <c:pt idx="933" formatCode="0.00E+00">
                  <c:v>-6.7000024000000186E-2</c:v>
                </c:pt>
                <c:pt idx="934" formatCode="0.00E+00">
                  <c:v>-6.6000022000000005E-2</c:v>
                </c:pt>
                <c:pt idx="935" formatCode="0.00E+00">
                  <c:v>-6.5000020000000033E-2</c:v>
                </c:pt>
                <c:pt idx="936" formatCode="0.00E+00">
                  <c:v>-6.400002500000003E-2</c:v>
                </c:pt>
                <c:pt idx="937" formatCode="0.00E+00">
                  <c:v>-6.3000023000000002E-2</c:v>
                </c:pt>
                <c:pt idx="938" formatCode="0.00E+00">
                  <c:v>-6.2000025000000014E-2</c:v>
                </c:pt>
                <c:pt idx="939" formatCode="0.00E+00">
                  <c:v>-6.1000023000000014E-2</c:v>
                </c:pt>
                <c:pt idx="940" formatCode="0.00E+00">
                  <c:v>-6.0000025000000012E-2</c:v>
                </c:pt>
                <c:pt idx="941" formatCode="0.00E+00">
                  <c:v>-5.9000023000000144E-2</c:v>
                </c:pt>
                <c:pt idx="942" formatCode="0.00E+00">
                  <c:v>-5.8000024000000115E-2</c:v>
                </c:pt>
                <c:pt idx="943" formatCode="0.00E+00">
                  <c:v>-5.7000022000000004E-2</c:v>
                </c:pt>
                <c:pt idx="944" formatCode="0.00E+00">
                  <c:v>-5.6000024000000023E-2</c:v>
                </c:pt>
                <c:pt idx="945" formatCode="0.00E+00">
                  <c:v>-5.5000022000000003E-2</c:v>
                </c:pt>
                <c:pt idx="946" formatCode="0.00E+00">
                  <c:v>-5.4000024000000181E-2</c:v>
                </c:pt>
                <c:pt idx="947" formatCode="0.00E+00">
                  <c:v>-5.3000025000000013E-2</c:v>
                </c:pt>
                <c:pt idx="948" formatCode="0.00E+00">
                  <c:v>-5.2000022999999999E-2</c:v>
                </c:pt>
                <c:pt idx="949" formatCode="0.00E+00">
                  <c:v>-5.1000025000000004E-2</c:v>
                </c:pt>
                <c:pt idx="950" formatCode="0.00E+00">
                  <c:v>-5.0000022999999998E-2</c:v>
                </c:pt>
                <c:pt idx="951" formatCode="0.00E+00">
                  <c:v>-4.9000025000000023E-2</c:v>
                </c:pt>
                <c:pt idx="952" formatCode="0.00E+00">
                  <c:v>-4.8000023000000003E-2</c:v>
                </c:pt>
                <c:pt idx="953" formatCode="0.00E+00">
                  <c:v>-4.7000024000000133E-2</c:v>
                </c:pt>
                <c:pt idx="954" formatCode="0.00E+00">
                  <c:v>-4.6000022000000002E-2</c:v>
                </c:pt>
                <c:pt idx="955" formatCode="0.00E+00">
                  <c:v>-4.5000024000000034E-2</c:v>
                </c:pt>
                <c:pt idx="956" formatCode="0.00E+00">
                  <c:v>-4.4000026000000123E-2</c:v>
                </c:pt>
                <c:pt idx="957" formatCode="0.00E+00">
                  <c:v>-4.3000023999999998E-2</c:v>
                </c:pt>
                <c:pt idx="958" formatCode="0.00E+00">
                  <c:v>-4.2000026000000024E-2</c:v>
                </c:pt>
                <c:pt idx="959" formatCode="0.00E+00">
                  <c:v>-4.1000022999999997E-2</c:v>
                </c:pt>
                <c:pt idx="960" formatCode="0.00E+00">
                  <c:v>-4.0000025000000002E-2</c:v>
                </c:pt>
                <c:pt idx="961" formatCode="0.00E+00">
                  <c:v>-3.9000023000000002E-2</c:v>
                </c:pt>
                <c:pt idx="962" formatCode="0.00E+00">
                  <c:v>-3.8000025E-2</c:v>
                </c:pt>
                <c:pt idx="963" formatCode="0.00E+00">
                  <c:v>-3.7000023000000014E-2</c:v>
                </c:pt>
                <c:pt idx="964" formatCode="0.00E+00">
                  <c:v>-3.6000024999999998E-2</c:v>
                </c:pt>
                <c:pt idx="965" formatCode="0.00E+00">
                  <c:v>-3.5000026000000004E-2</c:v>
                </c:pt>
                <c:pt idx="966" formatCode="0.00E+00">
                  <c:v>-3.4000023999999997E-2</c:v>
                </c:pt>
                <c:pt idx="967" formatCode="0.00E+00">
                  <c:v>-3.3000026000000002E-2</c:v>
                </c:pt>
                <c:pt idx="968" formatCode="0.00E+00">
                  <c:v>-3.2000024000000002E-2</c:v>
                </c:pt>
                <c:pt idx="969" formatCode="0.00E+00">
                  <c:v>-3.1000024000000001E-2</c:v>
                </c:pt>
                <c:pt idx="970" formatCode="0.00E+00">
                  <c:v>-3.000002500000001E-2</c:v>
                </c:pt>
                <c:pt idx="971" formatCode="0.00E+00">
                  <c:v>-2.9000024999999988E-2</c:v>
                </c:pt>
                <c:pt idx="972" formatCode="0.00E+00">
                  <c:v>-2.8000025000000001E-2</c:v>
                </c:pt>
                <c:pt idx="973" formatCode="0.00E+00">
                  <c:v>-2.7000025000000052E-2</c:v>
                </c:pt>
                <c:pt idx="974" formatCode="0.00E+00">
                  <c:v>-2.6000025000000006E-2</c:v>
                </c:pt>
                <c:pt idx="975" formatCode="0.00E+00">
                  <c:v>-2.5000024999999999E-2</c:v>
                </c:pt>
                <c:pt idx="976" formatCode="0.00E+00">
                  <c:v>-2.4000023999999998E-2</c:v>
                </c:pt>
                <c:pt idx="977" formatCode="0.00E+00">
                  <c:v>-2.3000023999999997E-2</c:v>
                </c:pt>
                <c:pt idx="978" formatCode="0.00E+00">
                  <c:v>-2.2000024E-2</c:v>
                </c:pt>
                <c:pt idx="979" formatCode="0.00E+00">
                  <c:v>-2.1000023999999999E-2</c:v>
                </c:pt>
                <c:pt idx="980" formatCode="0.00E+00">
                  <c:v>-2.0000026000000001E-2</c:v>
                </c:pt>
                <c:pt idx="981" formatCode="0.00E+00">
                  <c:v>-1.9000025000000066E-2</c:v>
                </c:pt>
                <c:pt idx="982" formatCode="0.00E+00">
                  <c:v>-1.8000025000000048E-2</c:v>
                </c:pt>
                <c:pt idx="983" formatCode="0.00E+00">
                  <c:v>-1.7000025000000044E-2</c:v>
                </c:pt>
                <c:pt idx="984" formatCode="0.00E+00">
                  <c:v>-1.6000025000000057E-2</c:v>
                </c:pt>
                <c:pt idx="985" formatCode="0.00E+00">
                  <c:v>-1.5000025000000044E-2</c:v>
                </c:pt>
                <c:pt idx="986" formatCode="0.00E+00">
                  <c:v>-1.4000024999999999E-2</c:v>
                </c:pt>
                <c:pt idx="987" formatCode="0.00E+00">
                  <c:v>-1.3000024000000039E-2</c:v>
                </c:pt>
                <c:pt idx="988" formatCode="0.00E+00">
                  <c:v>-1.2000024999999999E-2</c:v>
                </c:pt>
                <c:pt idx="989" formatCode="0.00E+00">
                  <c:v>-1.1000025000000049E-2</c:v>
                </c:pt>
                <c:pt idx="990" formatCode="0.00E+00">
                  <c:v>-1.000002500000003E-2</c:v>
                </c:pt>
                <c:pt idx="991" formatCode="0.00E+00">
                  <c:v>-9.0000248000000269E-3</c:v>
                </c:pt>
                <c:pt idx="992" formatCode="0.00E+00">
                  <c:v>-8.0000255000000006E-3</c:v>
                </c:pt>
                <c:pt idx="993" formatCode="0.00E+00">
                  <c:v>-7.0000249000000004E-3</c:v>
                </c:pt>
                <c:pt idx="994" formatCode="0.00E+00">
                  <c:v>-6.0000252000000113E-3</c:v>
                </c:pt>
                <c:pt idx="995" formatCode="0.00E+00">
                  <c:v>-5.0000250000000034E-3</c:v>
                </c:pt>
                <c:pt idx="996" formatCode="0.00E+00">
                  <c:v>-4.0000252999999996E-3</c:v>
                </c:pt>
                <c:pt idx="997" formatCode="0.00E+00">
                  <c:v>-3.0000252000000069E-3</c:v>
                </c:pt>
                <c:pt idx="998" formatCode="0.00E+00">
                  <c:v>-2.0000252000000052E-3</c:v>
                </c:pt>
                <c:pt idx="999" formatCode="0.00E+00">
                  <c:v>-1.0000251999999999E-3</c:v>
                </c:pt>
                <c:pt idx="1000" formatCode="0.00E+00">
                  <c:v>-2.5262125000000134E-8</c:v>
                </c:pt>
                <c:pt idx="1001" formatCode="0.00E+00">
                  <c:v>9.9997467000000387E-4</c:v>
                </c:pt>
                <c:pt idx="1002" formatCode="0.00E+00">
                  <c:v>1.9999747000000001E-3</c:v>
                </c:pt>
                <c:pt idx="1003" formatCode="0.00E+00">
                  <c:v>2.9999746000000061E-3</c:v>
                </c:pt>
                <c:pt idx="1004" formatCode="0.00E+00">
                  <c:v>3.9999746000000001E-3</c:v>
                </c:pt>
                <c:pt idx="1005" formatCode="0.00E+00">
                  <c:v>4.9999746999999997E-3</c:v>
                </c:pt>
                <c:pt idx="1006" formatCode="0.00E+00">
                  <c:v>5.9999744000000122E-3</c:v>
                </c:pt>
                <c:pt idx="1007" formatCode="0.00E+00">
                  <c:v>6.9999746000000114E-3</c:v>
                </c:pt>
                <c:pt idx="1008" formatCode="0.00E+00">
                  <c:v>7.9999743000000022E-3</c:v>
                </c:pt>
                <c:pt idx="1009" formatCode="0.00E+00">
                  <c:v>8.9999745000000266E-3</c:v>
                </c:pt>
                <c:pt idx="1010" formatCode="0.00E+00">
                  <c:v>9.9999746000000028E-3</c:v>
                </c:pt>
                <c:pt idx="1011" formatCode="0.00E+00">
                  <c:v>1.0999975E-2</c:v>
                </c:pt>
                <c:pt idx="1012" formatCode="0.00E+00">
                  <c:v>1.1999974000000005E-2</c:v>
                </c:pt>
                <c:pt idx="1013" formatCode="0.00E+00">
                  <c:v>1.2999973999999996E-2</c:v>
                </c:pt>
                <c:pt idx="1014" formatCode="0.00E+00">
                  <c:v>1.3999974000000005E-2</c:v>
                </c:pt>
                <c:pt idx="1015" formatCode="0.00E+00">
                  <c:v>1.4999975E-2</c:v>
                </c:pt>
                <c:pt idx="1016" formatCode="0.00E+00">
                  <c:v>1.5999975000000003E-2</c:v>
                </c:pt>
                <c:pt idx="1017" formatCode="0.00E+00">
                  <c:v>1.6999975000000007E-2</c:v>
                </c:pt>
                <c:pt idx="1018" formatCode="0.00E+00">
                  <c:v>1.7999975000000001E-2</c:v>
                </c:pt>
                <c:pt idx="1019" formatCode="0.00E+00">
                  <c:v>1.8999974999999999E-2</c:v>
                </c:pt>
                <c:pt idx="1020" formatCode="0.00E+00">
                  <c:v>1.9999973000000001E-2</c:v>
                </c:pt>
                <c:pt idx="1021" formatCode="0.00E+00">
                  <c:v>2.0999974000000001E-2</c:v>
                </c:pt>
                <c:pt idx="1022" formatCode="0.00E+00">
                  <c:v>2.1999974000000002E-2</c:v>
                </c:pt>
                <c:pt idx="1023" formatCode="0.00E+00">
                  <c:v>2.2999974000000006E-2</c:v>
                </c:pt>
                <c:pt idx="1024" formatCode="0.00E+00">
                  <c:v>2.3999974E-2</c:v>
                </c:pt>
                <c:pt idx="1025" formatCode="0.00E+00">
                  <c:v>2.4999974000000001E-2</c:v>
                </c:pt>
                <c:pt idx="1026" formatCode="0.00E+00">
                  <c:v>2.5999974000000002E-2</c:v>
                </c:pt>
                <c:pt idx="1027" formatCode="0.00E+00">
                  <c:v>2.6999975000000072E-2</c:v>
                </c:pt>
                <c:pt idx="1028" formatCode="0.00E+00">
                  <c:v>2.799997500000009E-2</c:v>
                </c:pt>
                <c:pt idx="1029" formatCode="0.00E+00">
                  <c:v>2.8999973000000002E-2</c:v>
                </c:pt>
                <c:pt idx="1030" formatCode="0.00E+00">
                  <c:v>2.9999973000000006E-2</c:v>
                </c:pt>
                <c:pt idx="1031" formatCode="0.00E+00">
                  <c:v>3.0999973000000052E-2</c:v>
                </c:pt>
                <c:pt idx="1032" formatCode="0.00E+00">
                  <c:v>3.199997500000009E-2</c:v>
                </c:pt>
                <c:pt idx="1033" formatCode="0.00E+00">
                  <c:v>3.2999974000000001E-2</c:v>
                </c:pt>
                <c:pt idx="1034" formatCode="0.00E+00">
                  <c:v>3.399997200000001E-2</c:v>
                </c:pt>
                <c:pt idx="1035" formatCode="0.00E+00">
                  <c:v>3.4999974000000003E-2</c:v>
                </c:pt>
                <c:pt idx="1036" formatCode="0.00E+00">
                  <c:v>3.5999972000000012E-2</c:v>
                </c:pt>
                <c:pt idx="1037" formatCode="0.00E+00">
                  <c:v>3.6999974000000012E-2</c:v>
                </c:pt>
                <c:pt idx="1038" formatCode="0.00E+00">
                  <c:v>3.7999973000000097E-2</c:v>
                </c:pt>
                <c:pt idx="1039" formatCode="0.00E+00">
                  <c:v>3.8999974999999999E-2</c:v>
                </c:pt>
                <c:pt idx="1040" formatCode="0.00E+00">
                  <c:v>3.9999973000000001E-2</c:v>
                </c:pt>
                <c:pt idx="1041" formatCode="0.00E+00">
                  <c:v>4.0999975000000001E-2</c:v>
                </c:pt>
                <c:pt idx="1042" formatCode="0.00E+00">
                  <c:v>4.1999973000000003E-2</c:v>
                </c:pt>
                <c:pt idx="1043" formatCode="0.00E+00">
                  <c:v>4.2999975000000003E-2</c:v>
                </c:pt>
                <c:pt idx="1044" formatCode="0.00E+00">
                  <c:v>4.3999973999999997E-2</c:v>
                </c:pt>
                <c:pt idx="1045" formatCode="0.00E+00">
                  <c:v>4.4999972000000013E-2</c:v>
                </c:pt>
                <c:pt idx="1046" formatCode="0.00E+00">
                  <c:v>4.5999973999999999E-2</c:v>
                </c:pt>
                <c:pt idx="1047" formatCode="0.00E+00">
                  <c:v>4.6999972000000001E-2</c:v>
                </c:pt>
                <c:pt idx="1048" formatCode="0.00E+00">
                  <c:v>4.7999974000000126E-2</c:v>
                </c:pt>
                <c:pt idx="1049" formatCode="0.00E+00">
                  <c:v>4.8999973000000002E-2</c:v>
                </c:pt>
                <c:pt idx="1050" formatCode="0.00E+00">
                  <c:v>4.9999975000000023E-2</c:v>
                </c:pt>
                <c:pt idx="1051" formatCode="0.00E+00">
                  <c:v>5.0999972999999997E-2</c:v>
                </c:pt>
                <c:pt idx="1052" formatCode="0.00E+00">
                  <c:v>5.1999974999999997E-2</c:v>
                </c:pt>
                <c:pt idx="1053" formatCode="0.00E+00">
                  <c:v>5.2999972999999999E-2</c:v>
                </c:pt>
                <c:pt idx="1054" formatCode="0.00E+00">
                  <c:v>5.3999972E-2</c:v>
                </c:pt>
                <c:pt idx="1055" formatCode="0.00E+00">
                  <c:v>5.4999974000000146E-2</c:v>
                </c:pt>
                <c:pt idx="1056" formatCode="0.00E+00">
                  <c:v>5.5999972000000002E-2</c:v>
                </c:pt>
                <c:pt idx="1057" formatCode="0.00E+00">
                  <c:v>5.6999974000000023E-2</c:v>
                </c:pt>
                <c:pt idx="1058" formatCode="0.00E+00">
                  <c:v>5.7999972000000004E-2</c:v>
                </c:pt>
                <c:pt idx="1059" formatCode="0.00E+00">
                  <c:v>5.8999973999999997E-2</c:v>
                </c:pt>
                <c:pt idx="1060" formatCode="0.00E+00">
                  <c:v>5.9999973000000123E-2</c:v>
                </c:pt>
                <c:pt idx="1061" formatCode="0.00E+00">
                  <c:v>6.0999975000000012E-2</c:v>
                </c:pt>
                <c:pt idx="1062" formatCode="0.00E+00">
                  <c:v>6.1999973000000014E-2</c:v>
                </c:pt>
                <c:pt idx="1063" formatCode="0.00E+00">
                  <c:v>6.2999971000000113E-2</c:v>
                </c:pt>
                <c:pt idx="1064" formatCode="0.00E+00">
                  <c:v>6.3999973000000002E-2</c:v>
                </c:pt>
                <c:pt idx="1065" formatCode="0.00E+00">
                  <c:v>6.4999975000000002E-2</c:v>
                </c:pt>
                <c:pt idx="1066" formatCode="0.00E+00">
                  <c:v>6.5999970000000033E-2</c:v>
                </c:pt>
                <c:pt idx="1067" formatCode="0.00E+00">
                  <c:v>6.6999972000000005E-2</c:v>
                </c:pt>
                <c:pt idx="1068" formatCode="0.00E+00">
                  <c:v>6.7999974000000185E-2</c:v>
                </c:pt>
                <c:pt idx="1069" formatCode="0.00E+00">
                  <c:v>6.8999976000000018E-2</c:v>
                </c:pt>
                <c:pt idx="1070" formatCode="0.00E+00">
                  <c:v>6.9999970000000133E-2</c:v>
                </c:pt>
                <c:pt idx="1071" formatCode="0.00E+00">
                  <c:v>7.0999972999999994E-2</c:v>
                </c:pt>
                <c:pt idx="1072" formatCode="0.00E+00">
                  <c:v>7.1999974999999994E-2</c:v>
                </c:pt>
                <c:pt idx="1073" formatCode="0.00E+00">
                  <c:v>7.2999976999999994E-2</c:v>
                </c:pt>
                <c:pt idx="1074" formatCode="0.00E+00">
                  <c:v>7.3999970999999998E-2</c:v>
                </c:pt>
                <c:pt idx="1075" formatCode="0.00E+00">
                  <c:v>7.4999972999999998E-2</c:v>
                </c:pt>
                <c:pt idx="1076" formatCode="0.00E+00">
                  <c:v>7.5999975000000011E-2</c:v>
                </c:pt>
                <c:pt idx="1077" formatCode="0.00E+00">
                  <c:v>7.6999970000000001E-2</c:v>
                </c:pt>
                <c:pt idx="1078" formatCode="0.00E+00">
                  <c:v>7.7999972000000029E-2</c:v>
                </c:pt>
                <c:pt idx="1079" formatCode="0.00E+00">
                  <c:v>7.8999974000000014E-2</c:v>
                </c:pt>
                <c:pt idx="1080" formatCode="0.00E+00">
                  <c:v>7.9999976000000139E-2</c:v>
                </c:pt>
                <c:pt idx="1081" formatCode="0.00E+00">
                  <c:v>8.0999970000000004E-2</c:v>
                </c:pt>
                <c:pt idx="1082" formatCode="0.00E+00">
                  <c:v>8.1999972000000046E-2</c:v>
                </c:pt>
                <c:pt idx="1083" formatCode="0.00E+00">
                  <c:v>8.2999974000000018E-2</c:v>
                </c:pt>
                <c:pt idx="1084" formatCode="0.00E+00">
                  <c:v>8.3999969000000313E-2</c:v>
                </c:pt>
                <c:pt idx="1085" formatCode="0.00E+00">
                  <c:v>8.4999971000000021E-2</c:v>
                </c:pt>
                <c:pt idx="1086" formatCode="0.00E+00">
                  <c:v>8.5999973000000021E-2</c:v>
                </c:pt>
                <c:pt idx="1087" formatCode="0.00E+00">
                  <c:v>8.6999975000000007E-2</c:v>
                </c:pt>
                <c:pt idx="1088" formatCode="0.00E+00">
                  <c:v>8.7999970000000025E-2</c:v>
                </c:pt>
                <c:pt idx="1089" formatCode="0.00E+00">
                  <c:v>8.8999972000000288E-2</c:v>
                </c:pt>
                <c:pt idx="1090" formatCode="0.00E+00">
                  <c:v>8.9999974000000024E-2</c:v>
                </c:pt>
                <c:pt idx="1091" formatCode="0.00E+00">
                  <c:v>9.0999976000000024E-2</c:v>
                </c:pt>
                <c:pt idx="1092" formatCode="0.00E+00">
                  <c:v>9.1999970000000028E-2</c:v>
                </c:pt>
                <c:pt idx="1093" formatCode="0.00E+00">
                  <c:v>9.2999972000000028E-2</c:v>
                </c:pt>
                <c:pt idx="1094" formatCode="0.00E+00">
                  <c:v>9.3999974000000028E-2</c:v>
                </c:pt>
                <c:pt idx="1095" formatCode="0.00E+00">
                  <c:v>9.4999969000000267E-2</c:v>
                </c:pt>
                <c:pt idx="1096" formatCode="0.00E+00">
                  <c:v>9.5999971000000003E-2</c:v>
                </c:pt>
                <c:pt idx="1097" formatCode="0.00E+00">
                  <c:v>9.6999973000000003E-2</c:v>
                </c:pt>
                <c:pt idx="1098" formatCode="0.00E+00">
                  <c:v>9.7999975000000045E-2</c:v>
                </c:pt>
                <c:pt idx="1099" formatCode="0.00E+00">
                  <c:v>9.8999970000000048E-2</c:v>
                </c:pt>
                <c:pt idx="1100" formatCode="0.00E+00">
                  <c:v>9.9999972000000228E-2</c:v>
                </c:pt>
                <c:pt idx="1101">
                  <c:v>0.10100000000000002</c:v>
                </c:pt>
                <c:pt idx="1102">
                  <c:v>0.10199999999999998</c:v>
                </c:pt>
                <c:pt idx="1103">
                  <c:v>0.10299999999999998</c:v>
                </c:pt>
                <c:pt idx="1104">
                  <c:v>0.10400000000000002</c:v>
                </c:pt>
                <c:pt idx="1105">
                  <c:v>0.10500000000000002</c:v>
                </c:pt>
                <c:pt idx="1106">
                  <c:v>0.10600000000000002</c:v>
                </c:pt>
                <c:pt idx="1107">
                  <c:v>0.10700000000000012</c:v>
                </c:pt>
                <c:pt idx="1108">
                  <c:v>0.10800000000000012</c:v>
                </c:pt>
                <c:pt idx="1109">
                  <c:v>0.10900000000000012</c:v>
                </c:pt>
                <c:pt idx="1110">
                  <c:v>0.11</c:v>
                </c:pt>
                <c:pt idx="1111">
                  <c:v>0.111</c:v>
                </c:pt>
                <c:pt idx="1112">
                  <c:v>0.112</c:v>
                </c:pt>
                <c:pt idx="1113">
                  <c:v>0.113</c:v>
                </c:pt>
                <c:pt idx="1114">
                  <c:v>0.114</c:v>
                </c:pt>
                <c:pt idx="1115">
                  <c:v>0.115</c:v>
                </c:pt>
                <c:pt idx="1116">
                  <c:v>0.11600000000000002</c:v>
                </c:pt>
                <c:pt idx="1117">
                  <c:v>0.11700000000000002</c:v>
                </c:pt>
                <c:pt idx="1118">
                  <c:v>0.11799999999999998</c:v>
                </c:pt>
                <c:pt idx="1119">
                  <c:v>0.11899999999999998</c:v>
                </c:pt>
                <c:pt idx="1120">
                  <c:v>0.12000000000000002</c:v>
                </c:pt>
                <c:pt idx="1121">
                  <c:v>0.12100000000000002</c:v>
                </c:pt>
                <c:pt idx="1122">
                  <c:v>0.12200000000000009</c:v>
                </c:pt>
                <c:pt idx="1123">
                  <c:v>0.12300000000000012</c:v>
                </c:pt>
                <c:pt idx="1124">
                  <c:v>0.12400000000000012</c:v>
                </c:pt>
                <c:pt idx="1125">
                  <c:v>0.125</c:v>
                </c:pt>
                <c:pt idx="1126">
                  <c:v>0.126</c:v>
                </c:pt>
                <c:pt idx="1127">
                  <c:v>0.127</c:v>
                </c:pt>
                <c:pt idx="1128">
                  <c:v>0.128</c:v>
                </c:pt>
                <c:pt idx="1129">
                  <c:v>0.129</c:v>
                </c:pt>
                <c:pt idx="1130">
                  <c:v>0.13</c:v>
                </c:pt>
                <c:pt idx="1131">
                  <c:v>0.13100000000000001</c:v>
                </c:pt>
                <c:pt idx="1132">
                  <c:v>0.13200000000000001</c:v>
                </c:pt>
                <c:pt idx="1133">
                  <c:v>0.13300000000000001</c:v>
                </c:pt>
                <c:pt idx="1134">
                  <c:v>0.13400000000000001</c:v>
                </c:pt>
                <c:pt idx="1135">
                  <c:v>0.13500000000000001</c:v>
                </c:pt>
                <c:pt idx="1136">
                  <c:v>0.13600000000000001</c:v>
                </c:pt>
                <c:pt idx="1137">
                  <c:v>0.13700000000000001</c:v>
                </c:pt>
                <c:pt idx="1138">
                  <c:v>0.13800000000000001</c:v>
                </c:pt>
                <c:pt idx="1139">
                  <c:v>0.13900000000000001</c:v>
                </c:pt>
                <c:pt idx="1140">
                  <c:v>0.14000000000000001</c:v>
                </c:pt>
                <c:pt idx="1141">
                  <c:v>0.14100000000000001</c:v>
                </c:pt>
                <c:pt idx="1142">
                  <c:v>0.14200000000000004</c:v>
                </c:pt>
                <c:pt idx="1143">
                  <c:v>0.14300000000000004</c:v>
                </c:pt>
                <c:pt idx="1144">
                  <c:v>0.14400000000000004</c:v>
                </c:pt>
                <c:pt idx="1145">
                  <c:v>0.14500000000000021</c:v>
                </c:pt>
                <c:pt idx="1146">
                  <c:v>0.14600000000000021</c:v>
                </c:pt>
                <c:pt idx="1147">
                  <c:v>0.14700000000000021</c:v>
                </c:pt>
                <c:pt idx="1148">
                  <c:v>0.14800000000000021</c:v>
                </c:pt>
                <c:pt idx="1149">
                  <c:v>0.14900000000000024</c:v>
                </c:pt>
                <c:pt idx="1150">
                  <c:v>0.15000000000000024</c:v>
                </c:pt>
                <c:pt idx="1151">
                  <c:v>0.15100000000000036</c:v>
                </c:pt>
                <c:pt idx="1152">
                  <c:v>0.15200000000000036</c:v>
                </c:pt>
                <c:pt idx="1153">
                  <c:v>0.15300000000000036</c:v>
                </c:pt>
                <c:pt idx="1154">
                  <c:v>0.15400000000000036</c:v>
                </c:pt>
                <c:pt idx="1155">
                  <c:v>0.15500000000000039</c:v>
                </c:pt>
                <c:pt idx="1156">
                  <c:v>0.15600000000000039</c:v>
                </c:pt>
                <c:pt idx="1157">
                  <c:v>0.15700000000000039</c:v>
                </c:pt>
                <c:pt idx="1158">
                  <c:v>0.15800000000000039</c:v>
                </c:pt>
                <c:pt idx="1159">
                  <c:v>0.15900000000000039</c:v>
                </c:pt>
                <c:pt idx="1160">
                  <c:v>0.16</c:v>
                </c:pt>
                <c:pt idx="1161">
                  <c:v>0.161</c:v>
                </c:pt>
                <c:pt idx="1162">
                  <c:v>0.16200000000000001</c:v>
                </c:pt>
                <c:pt idx="1163">
                  <c:v>0.16300000000000001</c:v>
                </c:pt>
                <c:pt idx="1164">
                  <c:v>0.16400000000000001</c:v>
                </c:pt>
                <c:pt idx="1165">
                  <c:v>0.16500000000000001</c:v>
                </c:pt>
                <c:pt idx="1166">
                  <c:v>0.16600000000000001</c:v>
                </c:pt>
                <c:pt idx="1167">
                  <c:v>0.16700000000000001</c:v>
                </c:pt>
                <c:pt idx="1168">
                  <c:v>0.16800000000000001</c:v>
                </c:pt>
                <c:pt idx="1169">
                  <c:v>0.16900000000000001</c:v>
                </c:pt>
                <c:pt idx="1170">
                  <c:v>0.17</c:v>
                </c:pt>
                <c:pt idx="1171">
                  <c:v>0.17100000000000001</c:v>
                </c:pt>
                <c:pt idx="1172">
                  <c:v>0.17200000000000001</c:v>
                </c:pt>
                <c:pt idx="1173">
                  <c:v>0.17300000000000001</c:v>
                </c:pt>
                <c:pt idx="1174">
                  <c:v>0.17400000000000004</c:v>
                </c:pt>
                <c:pt idx="1175">
                  <c:v>0.17500000000000004</c:v>
                </c:pt>
                <c:pt idx="1176">
                  <c:v>0.17600000000000021</c:v>
                </c:pt>
                <c:pt idx="1177">
                  <c:v>0.17700000000000021</c:v>
                </c:pt>
                <c:pt idx="1178">
                  <c:v>0.17800000000000021</c:v>
                </c:pt>
                <c:pt idx="1179">
                  <c:v>0.17900000000000021</c:v>
                </c:pt>
                <c:pt idx="1180">
                  <c:v>0.18000000000000024</c:v>
                </c:pt>
                <c:pt idx="1181">
                  <c:v>0.18100000000000024</c:v>
                </c:pt>
                <c:pt idx="1182">
                  <c:v>0.18200000000000024</c:v>
                </c:pt>
                <c:pt idx="1183">
                  <c:v>0.18300000000000036</c:v>
                </c:pt>
                <c:pt idx="1184">
                  <c:v>0.18400000000000036</c:v>
                </c:pt>
                <c:pt idx="1185">
                  <c:v>0.18500000000000036</c:v>
                </c:pt>
                <c:pt idx="1186">
                  <c:v>0.18600000000000039</c:v>
                </c:pt>
                <c:pt idx="1187">
                  <c:v>0.18700000000000039</c:v>
                </c:pt>
                <c:pt idx="1188">
                  <c:v>0.18800000000000039</c:v>
                </c:pt>
                <c:pt idx="1189">
                  <c:v>0.18900000000000039</c:v>
                </c:pt>
                <c:pt idx="1190">
                  <c:v>0.19</c:v>
                </c:pt>
                <c:pt idx="1191">
                  <c:v>0.191</c:v>
                </c:pt>
                <c:pt idx="1192">
                  <c:v>0.192</c:v>
                </c:pt>
                <c:pt idx="1193">
                  <c:v>0.193</c:v>
                </c:pt>
                <c:pt idx="1194">
                  <c:v>0.19400000000000001</c:v>
                </c:pt>
                <c:pt idx="1195">
                  <c:v>0.19500000000000001</c:v>
                </c:pt>
                <c:pt idx="1196">
                  <c:v>0.19600000000000001</c:v>
                </c:pt>
                <c:pt idx="1197">
                  <c:v>0.19700000000000001</c:v>
                </c:pt>
                <c:pt idx="1198">
                  <c:v>0.19800000000000001</c:v>
                </c:pt>
                <c:pt idx="1199">
                  <c:v>0.19900000000000001</c:v>
                </c:pt>
                <c:pt idx="1200">
                  <c:v>0.2</c:v>
                </c:pt>
                <c:pt idx="1201">
                  <c:v>0.20100000000000001</c:v>
                </c:pt>
                <c:pt idx="1202">
                  <c:v>0.20200000000000001</c:v>
                </c:pt>
                <c:pt idx="1203">
                  <c:v>0.20300000000000001</c:v>
                </c:pt>
                <c:pt idx="1204">
                  <c:v>0.20400000000000001</c:v>
                </c:pt>
                <c:pt idx="1205">
                  <c:v>0.20500000000000004</c:v>
                </c:pt>
                <c:pt idx="1206">
                  <c:v>0.20600000000000004</c:v>
                </c:pt>
                <c:pt idx="1207">
                  <c:v>0.20700000000000021</c:v>
                </c:pt>
                <c:pt idx="1208">
                  <c:v>0.20800000000000021</c:v>
                </c:pt>
                <c:pt idx="1209">
                  <c:v>0.20900000000000021</c:v>
                </c:pt>
                <c:pt idx="1210">
                  <c:v>0.21000000000000021</c:v>
                </c:pt>
                <c:pt idx="1211">
                  <c:v>0.21100000000000024</c:v>
                </c:pt>
                <c:pt idx="1212">
                  <c:v>0.21200000000000024</c:v>
                </c:pt>
                <c:pt idx="1213">
                  <c:v>0.21300000000000024</c:v>
                </c:pt>
                <c:pt idx="1214">
                  <c:v>0.21400000000000036</c:v>
                </c:pt>
                <c:pt idx="1215">
                  <c:v>0.21500000000000036</c:v>
                </c:pt>
                <c:pt idx="1216">
                  <c:v>0.21600000000000036</c:v>
                </c:pt>
                <c:pt idx="1217">
                  <c:v>0.21700000000000036</c:v>
                </c:pt>
                <c:pt idx="1218">
                  <c:v>0.21800000000000039</c:v>
                </c:pt>
                <c:pt idx="1219">
                  <c:v>0.21900000000000039</c:v>
                </c:pt>
                <c:pt idx="1220">
                  <c:v>0.22</c:v>
                </c:pt>
                <c:pt idx="1221">
                  <c:v>0.221</c:v>
                </c:pt>
                <c:pt idx="1222">
                  <c:v>0.222</c:v>
                </c:pt>
                <c:pt idx="1223">
                  <c:v>0.223</c:v>
                </c:pt>
                <c:pt idx="1224">
                  <c:v>0.224</c:v>
                </c:pt>
                <c:pt idx="1225">
                  <c:v>0.22500000000000001</c:v>
                </c:pt>
                <c:pt idx="1226">
                  <c:v>0.22600000000000001</c:v>
                </c:pt>
                <c:pt idx="1227">
                  <c:v>0.22700000000000001</c:v>
                </c:pt>
                <c:pt idx="1228">
                  <c:v>0.22800000000000001</c:v>
                </c:pt>
                <c:pt idx="1229">
                  <c:v>0.22900000000000001</c:v>
                </c:pt>
                <c:pt idx="1230">
                  <c:v>0.23</c:v>
                </c:pt>
                <c:pt idx="1231">
                  <c:v>0.23100000000000001</c:v>
                </c:pt>
                <c:pt idx="1232">
                  <c:v>0.23200000000000001</c:v>
                </c:pt>
                <c:pt idx="1233">
                  <c:v>0.23300000000000001</c:v>
                </c:pt>
                <c:pt idx="1234">
                  <c:v>0.23400000000000001</c:v>
                </c:pt>
                <c:pt idx="1235">
                  <c:v>0.23500000000000001</c:v>
                </c:pt>
                <c:pt idx="1236">
                  <c:v>0.23600000000000004</c:v>
                </c:pt>
                <c:pt idx="1237">
                  <c:v>0.23700000000000004</c:v>
                </c:pt>
                <c:pt idx="1238">
                  <c:v>0.23800000000000004</c:v>
                </c:pt>
                <c:pt idx="1239">
                  <c:v>0.23900000000000021</c:v>
                </c:pt>
                <c:pt idx="1240">
                  <c:v>0.24000000000000021</c:v>
                </c:pt>
                <c:pt idx="1241">
                  <c:v>0.24100000000000021</c:v>
                </c:pt>
                <c:pt idx="1242">
                  <c:v>0.24200000000000021</c:v>
                </c:pt>
                <c:pt idx="1243">
                  <c:v>0.24300000000000024</c:v>
                </c:pt>
                <c:pt idx="1244">
                  <c:v>0.24400000000000024</c:v>
                </c:pt>
                <c:pt idx="1245">
                  <c:v>0.24500000000000036</c:v>
                </c:pt>
                <c:pt idx="1246">
                  <c:v>0.24600000000000036</c:v>
                </c:pt>
                <c:pt idx="1247">
                  <c:v>0.24700000000000036</c:v>
                </c:pt>
                <c:pt idx="1248">
                  <c:v>0.24800000000000036</c:v>
                </c:pt>
                <c:pt idx="1249">
                  <c:v>0.24900000000000039</c:v>
                </c:pt>
                <c:pt idx="1250">
                  <c:v>0.25</c:v>
                </c:pt>
                <c:pt idx="1251">
                  <c:v>0.251</c:v>
                </c:pt>
                <c:pt idx="1252">
                  <c:v>0.252</c:v>
                </c:pt>
                <c:pt idx="1253">
                  <c:v>0.253</c:v>
                </c:pt>
                <c:pt idx="1254">
                  <c:v>0.254</c:v>
                </c:pt>
                <c:pt idx="1255">
                  <c:v>0.255</c:v>
                </c:pt>
                <c:pt idx="1256">
                  <c:v>0.25600000000000001</c:v>
                </c:pt>
                <c:pt idx="1257">
                  <c:v>0.25700000000000001</c:v>
                </c:pt>
                <c:pt idx="1258">
                  <c:v>0.25800000000000001</c:v>
                </c:pt>
                <c:pt idx="1259">
                  <c:v>0.25900000000000001</c:v>
                </c:pt>
                <c:pt idx="1260">
                  <c:v>0.26</c:v>
                </c:pt>
                <c:pt idx="1261">
                  <c:v>0.26100000000000001</c:v>
                </c:pt>
                <c:pt idx="1262">
                  <c:v>0.26200000000000001</c:v>
                </c:pt>
                <c:pt idx="1263">
                  <c:v>0.26300000000000001</c:v>
                </c:pt>
                <c:pt idx="1264">
                  <c:v>0.26400000000000001</c:v>
                </c:pt>
                <c:pt idx="1265">
                  <c:v>0.26500000000000001</c:v>
                </c:pt>
                <c:pt idx="1266">
                  <c:v>0.26600000000000001</c:v>
                </c:pt>
                <c:pt idx="1267">
                  <c:v>0.26700000000000002</c:v>
                </c:pt>
                <c:pt idx="1268">
                  <c:v>0.26800000000000002</c:v>
                </c:pt>
                <c:pt idx="1269">
                  <c:v>0.26900000000000002</c:v>
                </c:pt>
                <c:pt idx="1270">
                  <c:v>0.27</c:v>
                </c:pt>
                <c:pt idx="1271">
                  <c:v>0.27100000000000002</c:v>
                </c:pt>
                <c:pt idx="1272">
                  <c:v>0.27200000000000002</c:v>
                </c:pt>
                <c:pt idx="1273">
                  <c:v>0.27300000000000002</c:v>
                </c:pt>
                <c:pt idx="1274">
                  <c:v>0.27400000000000002</c:v>
                </c:pt>
                <c:pt idx="1275">
                  <c:v>0.27500000000000002</c:v>
                </c:pt>
                <c:pt idx="1276">
                  <c:v>0.27600000000000002</c:v>
                </c:pt>
                <c:pt idx="1277">
                  <c:v>0.27700000000000002</c:v>
                </c:pt>
                <c:pt idx="1278">
                  <c:v>0.27800000000000002</c:v>
                </c:pt>
                <c:pt idx="1279">
                  <c:v>0.27900000000000008</c:v>
                </c:pt>
                <c:pt idx="1280">
                  <c:v>0.28000000000000008</c:v>
                </c:pt>
                <c:pt idx="1281">
                  <c:v>0.28100000000000008</c:v>
                </c:pt>
                <c:pt idx="1282">
                  <c:v>0.28200000000000008</c:v>
                </c:pt>
                <c:pt idx="1283">
                  <c:v>0.28300000000000008</c:v>
                </c:pt>
                <c:pt idx="1284">
                  <c:v>0.28400000000000031</c:v>
                </c:pt>
                <c:pt idx="1285">
                  <c:v>0.28500000000000031</c:v>
                </c:pt>
                <c:pt idx="1286">
                  <c:v>0.28600000000000031</c:v>
                </c:pt>
                <c:pt idx="1287">
                  <c:v>0.28700000000000031</c:v>
                </c:pt>
                <c:pt idx="1288">
                  <c:v>0.28800000000000031</c:v>
                </c:pt>
                <c:pt idx="1289">
                  <c:v>0.28900000000000031</c:v>
                </c:pt>
                <c:pt idx="1290">
                  <c:v>0.29000000000000031</c:v>
                </c:pt>
                <c:pt idx="1291">
                  <c:v>0.29100000000000031</c:v>
                </c:pt>
                <c:pt idx="1292">
                  <c:v>0.29200000000000031</c:v>
                </c:pt>
                <c:pt idx="1293">
                  <c:v>0.29300000000000032</c:v>
                </c:pt>
                <c:pt idx="1294">
                  <c:v>0.29400000000000032</c:v>
                </c:pt>
                <c:pt idx="1295">
                  <c:v>0.29500000000000032</c:v>
                </c:pt>
                <c:pt idx="1296">
                  <c:v>0.29600000000000032</c:v>
                </c:pt>
                <c:pt idx="1297">
                  <c:v>0.29700000000000032</c:v>
                </c:pt>
                <c:pt idx="1298">
                  <c:v>0.29800000000000032</c:v>
                </c:pt>
                <c:pt idx="1299">
                  <c:v>0.29900000000000032</c:v>
                </c:pt>
                <c:pt idx="1300">
                  <c:v>0.30000000000000032</c:v>
                </c:pt>
                <c:pt idx="1301">
                  <c:v>0.30100000000000032</c:v>
                </c:pt>
                <c:pt idx="1302">
                  <c:v>0.30200000000000032</c:v>
                </c:pt>
                <c:pt idx="1303">
                  <c:v>0.30300000000000032</c:v>
                </c:pt>
                <c:pt idx="1304">
                  <c:v>0.30400000000000038</c:v>
                </c:pt>
                <c:pt idx="1305">
                  <c:v>0.30500000000000038</c:v>
                </c:pt>
                <c:pt idx="1306">
                  <c:v>0.30600000000000038</c:v>
                </c:pt>
                <c:pt idx="1307">
                  <c:v>0.30700000000000038</c:v>
                </c:pt>
                <c:pt idx="1308">
                  <c:v>0.30800000000000038</c:v>
                </c:pt>
                <c:pt idx="1309">
                  <c:v>0.30900000000000072</c:v>
                </c:pt>
                <c:pt idx="1310">
                  <c:v>0.31000000000000072</c:v>
                </c:pt>
                <c:pt idx="1311">
                  <c:v>0.31100000000000072</c:v>
                </c:pt>
                <c:pt idx="1312">
                  <c:v>0.31200000000000072</c:v>
                </c:pt>
                <c:pt idx="1313">
                  <c:v>0.31300000000000072</c:v>
                </c:pt>
                <c:pt idx="1314">
                  <c:v>0.31400000000000072</c:v>
                </c:pt>
                <c:pt idx="1315">
                  <c:v>0.31500000000000072</c:v>
                </c:pt>
                <c:pt idx="1316">
                  <c:v>0.31600000000000078</c:v>
                </c:pt>
                <c:pt idx="1317">
                  <c:v>0.31700000000000084</c:v>
                </c:pt>
                <c:pt idx="1318">
                  <c:v>0.31800000000000084</c:v>
                </c:pt>
                <c:pt idx="1319">
                  <c:v>0.31900000000000084</c:v>
                </c:pt>
                <c:pt idx="1320">
                  <c:v>0.32000000000000084</c:v>
                </c:pt>
                <c:pt idx="1321">
                  <c:v>0.32100000000000084</c:v>
                </c:pt>
                <c:pt idx="1322">
                  <c:v>0.32200000000000084</c:v>
                </c:pt>
                <c:pt idx="1323">
                  <c:v>0.32300000000000084</c:v>
                </c:pt>
                <c:pt idx="1324">
                  <c:v>0.32400000000000084</c:v>
                </c:pt>
                <c:pt idx="1325">
                  <c:v>0.32500000000000084</c:v>
                </c:pt>
                <c:pt idx="1326">
                  <c:v>0.32600000000000084</c:v>
                </c:pt>
                <c:pt idx="1327">
                  <c:v>0.32700000000000085</c:v>
                </c:pt>
                <c:pt idx="1328">
                  <c:v>0.32800000000000085</c:v>
                </c:pt>
                <c:pt idx="1329">
                  <c:v>0.32900000000000096</c:v>
                </c:pt>
                <c:pt idx="1330">
                  <c:v>0.33000000000000096</c:v>
                </c:pt>
                <c:pt idx="1331">
                  <c:v>0.33100000000000096</c:v>
                </c:pt>
                <c:pt idx="1332">
                  <c:v>0.33200000000000096</c:v>
                </c:pt>
                <c:pt idx="1333">
                  <c:v>0.33300000000000096</c:v>
                </c:pt>
                <c:pt idx="1334">
                  <c:v>0.33400000000000096</c:v>
                </c:pt>
                <c:pt idx="1335">
                  <c:v>0.33500000000000096</c:v>
                </c:pt>
                <c:pt idx="1336">
                  <c:v>0.33600000000000096</c:v>
                </c:pt>
                <c:pt idx="1337">
                  <c:v>0.33700000000000097</c:v>
                </c:pt>
                <c:pt idx="1338">
                  <c:v>0.33800000000000097</c:v>
                </c:pt>
                <c:pt idx="1339">
                  <c:v>0.33900000000000097</c:v>
                </c:pt>
                <c:pt idx="1340">
                  <c:v>0.34</c:v>
                </c:pt>
                <c:pt idx="1341">
                  <c:v>0.34100000000000008</c:v>
                </c:pt>
                <c:pt idx="1342">
                  <c:v>0.34200000000000008</c:v>
                </c:pt>
                <c:pt idx="1343">
                  <c:v>0.34300000000000008</c:v>
                </c:pt>
                <c:pt idx="1344">
                  <c:v>0.34400000000000008</c:v>
                </c:pt>
                <c:pt idx="1345">
                  <c:v>0.34500000000000008</c:v>
                </c:pt>
                <c:pt idx="1346">
                  <c:v>0.34600000000000031</c:v>
                </c:pt>
                <c:pt idx="1347">
                  <c:v>0.34700000000000031</c:v>
                </c:pt>
                <c:pt idx="1348">
                  <c:v>0.34800000000000031</c:v>
                </c:pt>
                <c:pt idx="1349">
                  <c:v>0.34900000000000031</c:v>
                </c:pt>
                <c:pt idx="1350">
                  <c:v>0.35000000000000031</c:v>
                </c:pt>
                <c:pt idx="1351">
                  <c:v>0.35100000000000031</c:v>
                </c:pt>
                <c:pt idx="1352">
                  <c:v>0.35200000000000031</c:v>
                </c:pt>
                <c:pt idx="1353">
                  <c:v>0.35300000000000031</c:v>
                </c:pt>
                <c:pt idx="1354">
                  <c:v>0.35400000000000031</c:v>
                </c:pt>
                <c:pt idx="1355">
                  <c:v>0.35500000000000032</c:v>
                </c:pt>
                <c:pt idx="1356">
                  <c:v>0.35600000000000032</c:v>
                </c:pt>
                <c:pt idx="1357">
                  <c:v>0.35700000000000032</c:v>
                </c:pt>
                <c:pt idx="1358">
                  <c:v>0.35800000000000032</c:v>
                </c:pt>
                <c:pt idx="1359">
                  <c:v>0.35900000000000032</c:v>
                </c:pt>
                <c:pt idx="1360">
                  <c:v>0.36000000000000032</c:v>
                </c:pt>
                <c:pt idx="1361">
                  <c:v>0.36100000000000032</c:v>
                </c:pt>
                <c:pt idx="1362">
                  <c:v>0.36200000000000032</c:v>
                </c:pt>
                <c:pt idx="1363">
                  <c:v>0.36300000000000032</c:v>
                </c:pt>
                <c:pt idx="1364">
                  <c:v>0.36400000000000032</c:v>
                </c:pt>
                <c:pt idx="1365">
                  <c:v>0.36500000000000032</c:v>
                </c:pt>
                <c:pt idx="1366">
                  <c:v>0.36600000000000038</c:v>
                </c:pt>
                <c:pt idx="1367">
                  <c:v>0.36700000000000038</c:v>
                </c:pt>
                <c:pt idx="1368">
                  <c:v>0.36800000000000038</c:v>
                </c:pt>
                <c:pt idx="1369">
                  <c:v>0.36900000000000038</c:v>
                </c:pt>
                <c:pt idx="1370">
                  <c:v>0.37000000000000038</c:v>
                </c:pt>
                <c:pt idx="1371">
                  <c:v>0.37100000000000072</c:v>
                </c:pt>
                <c:pt idx="1372">
                  <c:v>0.37200000000000072</c:v>
                </c:pt>
                <c:pt idx="1373">
                  <c:v>0.37300000000000072</c:v>
                </c:pt>
                <c:pt idx="1374">
                  <c:v>0.37400000000000072</c:v>
                </c:pt>
                <c:pt idx="1375">
                  <c:v>0.37500000000000072</c:v>
                </c:pt>
                <c:pt idx="1376">
                  <c:v>0.37600000000000072</c:v>
                </c:pt>
                <c:pt idx="1377">
                  <c:v>0.37700000000000072</c:v>
                </c:pt>
                <c:pt idx="1378">
                  <c:v>0.37800000000000072</c:v>
                </c:pt>
                <c:pt idx="1379">
                  <c:v>0.37900000000000084</c:v>
                </c:pt>
                <c:pt idx="1380">
                  <c:v>0.38000000000000084</c:v>
                </c:pt>
                <c:pt idx="1381">
                  <c:v>0.38100000000000084</c:v>
                </c:pt>
                <c:pt idx="1382">
                  <c:v>0.38200000000000084</c:v>
                </c:pt>
                <c:pt idx="1383">
                  <c:v>0.38300000000000084</c:v>
                </c:pt>
                <c:pt idx="1384">
                  <c:v>0.38400000000000084</c:v>
                </c:pt>
                <c:pt idx="1385">
                  <c:v>0.38500000000000084</c:v>
                </c:pt>
                <c:pt idx="1386">
                  <c:v>0.38600000000000084</c:v>
                </c:pt>
                <c:pt idx="1387">
                  <c:v>0.38700000000000084</c:v>
                </c:pt>
                <c:pt idx="1388">
                  <c:v>0.38800000000000084</c:v>
                </c:pt>
                <c:pt idx="1389">
                  <c:v>0.38900000000000085</c:v>
                </c:pt>
                <c:pt idx="1390">
                  <c:v>0.39000000000000085</c:v>
                </c:pt>
                <c:pt idx="1391">
                  <c:v>0.3910000000000009</c:v>
                </c:pt>
                <c:pt idx="1392">
                  <c:v>0.39200000000000096</c:v>
                </c:pt>
                <c:pt idx="1393">
                  <c:v>0.39300000000000096</c:v>
                </c:pt>
                <c:pt idx="1394">
                  <c:v>0.39400000000000096</c:v>
                </c:pt>
                <c:pt idx="1395">
                  <c:v>0.39500000000000096</c:v>
                </c:pt>
                <c:pt idx="1396">
                  <c:v>0.39600000000000096</c:v>
                </c:pt>
                <c:pt idx="1397">
                  <c:v>0.39700000000000096</c:v>
                </c:pt>
                <c:pt idx="1398">
                  <c:v>0.39800000000000096</c:v>
                </c:pt>
                <c:pt idx="1399">
                  <c:v>0.39900000000000097</c:v>
                </c:pt>
                <c:pt idx="1400">
                  <c:v>0.4</c:v>
                </c:pt>
                <c:pt idx="1401">
                  <c:v>0.40100000000000002</c:v>
                </c:pt>
                <c:pt idx="1402">
                  <c:v>0.40200000000000002</c:v>
                </c:pt>
                <c:pt idx="1403">
                  <c:v>0.40300000000000002</c:v>
                </c:pt>
                <c:pt idx="1404">
                  <c:v>0.40400000000000008</c:v>
                </c:pt>
                <c:pt idx="1405">
                  <c:v>0.40500000000000008</c:v>
                </c:pt>
                <c:pt idx="1406">
                  <c:v>0.40600000000000008</c:v>
                </c:pt>
                <c:pt idx="1407">
                  <c:v>0.40700000000000008</c:v>
                </c:pt>
                <c:pt idx="1408">
                  <c:v>0.40800000000000008</c:v>
                </c:pt>
                <c:pt idx="1409">
                  <c:v>0.40899990000000008</c:v>
                </c:pt>
                <c:pt idx="1410">
                  <c:v>0.41000000000000031</c:v>
                </c:pt>
                <c:pt idx="1411">
                  <c:v>0.41100000000000031</c:v>
                </c:pt>
                <c:pt idx="1412">
                  <c:v>0.41200000000000031</c:v>
                </c:pt>
                <c:pt idx="1413">
                  <c:v>0.41300000000000031</c:v>
                </c:pt>
                <c:pt idx="1414">
                  <c:v>0.41400000000000031</c:v>
                </c:pt>
                <c:pt idx="1415">
                  <c:v>0.41500000000000031</c:v>
                </c:pt>
                <c:pt idx="1416">
                  <c:v>0.41600000000000031</c:v>
                </c:pt>
                <c:pt idx="1417">
                  <c:v>0.41700000000000031</c:v>
                </c:pt>
                <c:pt idx="1418">
                  <c:v>0.41800000000000032</c:v>
                </c:pt>
                <c:pt idx="1419">
                  <c:v>0.41900000000000032</c:v>
                </c:pt>
                <c:pt idx="1420">
                  <c:v>0.42000000000000032</c:v>
                </c:pt>
                <c:pt idx="1421">
                  <c:v>0.42100000000000032</c:v>
                </c:pt>
                <c:pt idx="1422">
                  <c:v>0.42200000000000032</c:v>
                </c:pt>
                <c:pt idx="1423">
                  <c:v>0.42300000000000032</c:v>
                </c:pt>
                <c:pt idx="1424">
                  <c:v>0.42400000000000032</c:v>
                </c:pt>
                <c:pt idx="1425">
                  <c:v>0.42500000000000032</c:v>
                </c:pt>
                <c:pt idx="1426">
                  <c:v>0.42600000000000032</c:v>
                </c:pt>
                <c:pt idx="1427">
                  <c:v>0.42700000000000032</c:v>
                </c:pt>
                <c:pt idx="1428">
                  <c:v>0.42800000000000032</c:v>
                </c:pt>
                <c:pt idx="1429">
                  <c:v>0.42900000000000038</c:v>
                </c:pt>
                <c:pt idx="1430">
                  <c:v>0.43000000000000038</c:v>
                </c:pt>
                <c:pt idx="1431">
                  <c:v>0.43100000000000038</c:v>
                </c:pt>
                <c:pt idx="1432">
                  <c:v>0.43200000000000038</c:v>
                </c:pt>
                <c:pt idx="1433">
                  <c:v>0.43300000000000038</c:v>
                </c:pt>
                <c:pt idx="1434">
                  <c:v>0.43400000000000072</c:v>
                </c:pt>
                <c:pt idx="1435">
                  <c:v>0.43500000000000072</c:v>
                </c:pt>
                <c:pt idx="1436">
                  <c:v>0.43600000000000072</c:v>
                </c:pt>
                <c:pt idx="1437">
                  <c:v>0.43700000000000072</c:v>
                </c:pt>
                <c:pt idx="1438">
                  <c:v>0.43800000000000072</c:v>
                </c:pt>
                <c:pt idx="1439">
                  <c:v>0.43900000000000072</c:v>
                </c:pt>
                <c:pt idx="1440">
                  <c:v>0.44</c:v>
                </c:pt>
                <c:pt idx="1441">
                  <c:v>0.441</c:v>
                </c:pt>
                <c:pt idx="1442">
                  <c:v>0.442</c:v>
                </c:pt>
                <c:pt idx="1443">
                  <c:v>0.443</c:v>
                </c:pt>
                <c:pt idx="1444">
                  <c:v>0.44400000000000001</c:v>
                </c:pt>
                <c:pt idx="1445">
                  <c:v>0.44500000000000001</c:v>
                </c:pt>
                <c:pt idx="1446">
                  <c:v>0.44600000000000001</c:v>
                </c:pt>
                <c:pt idx="1447">
                  <c:v>0.44700000000000001</c:v>
                </c:pt>
                <c:pt idx="1448">
                  <c:v>0.44800000000000001</c:v>
                </c:pt>
                <c:pt idx="1449">
                  <c:v>0.44900000000000001</c:v>
                </c:pt>
                <c:pt idx="1450">
                  <c:v>0.45</c:v>
                </c:pt>
                <c:pt idx="1451">
                  <c:v>0.45100000000000001</c:v>
                </c:pt>
                <c:pt idx="1452">
                  <c:v>0.45200000000000001</c:v>
                </c:pt>
                <c:pt idx="1453">
                  <c:v>0.45299990000000001</c:v>
                </c:pt>
                <c:pt idx="1454">
                  <c:v>0.45400000000000001</c:v>
                </c:pt>
                <c:pt idx="1455">
                  <c:v>0.45500000000000002</c:v>
                </c:pt>
                <c:pt idx="1456">
                  <c:v>0.45600000000000002</c:v>
                </c:pt>
                <c:pt idx="1457">
                  <c:v>0.45700000000000002</c:v>
                </c:pt>
                <c:pt idx="1458">
                  <c:v>0.45800000000000002</c:v>
                </c:pt>
                <c:pt idx="1459">
                  <c:v>0.45900000000000002</c:v>
                </c:pt>
                <c:pt idx="1460">
                  <c:v>0.45999990000000002</c:v>
                </c:pt>
                <c:pt idx="1461">
                  <c:v>0.46100000000000002</c:v>
                </c:pt>
                <c:pt idx="1462">
                  <c:v>0.46200000000000002</c:v>
                </c:pt>
                <c:pt idx="1463">
                  <c:v>0.46300000000000002</c:v>
                </c:pt>
                <c:pt idx="1464">
                  <c:v>0.46400000000000002</c:v>
                </c:pt>
                <c:pt idx="1465">
                  <c:v>0.46500000000000002</c:v>
                </c:pt>
                <c:pt idx="1466">
                  <c:v>0.46600000000000008</c:v>
                </c:pt>
                <c:pt idx="1467">
                  <c:v>0.46700000000000008</c:v>
                </c:pt>
                <c:pt idx="1468">
                  <c:v>0.46800000000000008</c:v>
                </c:pt>
                <c:pt idx="1469">
                  <c:v>0.46900000000000008</c:v>
                </c:pt>
                <c:pt idx="1470">
                  <c:v>0.47000000000000008</c:v>
                </c:pt>
                <c:pt idx="1471">
                  <c:v>0.47100000000000031</c:v>
                </c:pt>
                <c:pt idx="1472">
                  <c:v>0.47200000000000031</c:v>
                </c:pt>
                <c:pt idx="1473">
                  <c:v>0.47300000000000031</c:v>
                </c:pt>
                <c:pt idx="1474">
                  <c:v>0.47400000000000031</c:v>
                </c:pt>
                <c:pt idx="1475">
                  <c:v>0.47500000000000031</c:v>
                </c:pt>
                <c:pt idx="1476">
                  <c:v>0.47600000000000031</c:v>
                </c:pt>
                <c:pt idx="1477">
                  <c:v>0.47700000000000031</c:v>
                </c:pt>
                <c:pt idx="1478">
                  <c:v>0.47800000000000031</c:v>
                </c:pt>
                <c:pt idx="1479">
                  <c:v>0.47900000000000031</c:v>
                </c:pt>
                <c:pt idx="1480">
                  <c:v>0.48000000000000032</c:v>
                </c:pt>
                <c:pt idx="1481">
                  <c:v>0.48100000000000032</c:v>
                </c:pt>
                <c:pt idx="1482">
                  <c:v>0.48200000000000032</c:v>
                </c:pt>
                <c:pt idx="1483">
                  <c:v>0.48300000000000032</c:v>
                </c:pt>
                <c:pt idx="1484">
                  <c:v>0.48400000000000032</c:v>
                </c:pt>
                <c:pt idx="1485">
                  <c:v>0.48500000000000032</c:v>
                </c:pt>
                <c:pt idx="1486">
                  <c:v>0.48600000000000032</c:v>
                </c:pt>
                <c:pt idx="1487">
                  <c:v>0.48700000000000032</c:v>
                </c:pt>
                <c:pt idx="1488">
                  <c:v>0.48800000000000032</c:v>
                </c:pt>
                <c:pt idx="1489">
                  <c:v>0.48900000000000032</c:v>
                </c:pt>
                <c:pt idx="1490">
                  <c:v>0.48999990000000032</c:v>
                </c:pt>
                <c:pt idx="1491">
                  <c:v>0.49100000000000038</c:v>
                </c:pt>
                <c:pt idx="1492">
                  <c:v>0.49200000000000038</c:v>
                </c:pt>
                <c:pt idx="1493">
                  <c:v>0.49300000000000038</c:v>
                </c:pt>
                <c:pt idx="1494">
                  <c:v>0.49400000000000038</c:v>
                </c:pt>
                <c:pt idx="1495">
                  <c:v>0.49500000000000038</c:v>
                </c:pt>
                <c:pt idx="1496">
                  <c:v>0.49600000000000072</c:v>
                </c:pt>
                <c:pt idx="1497">
                  <c:v>0.49699990000000038</c:v>
                </c:pt>
                <c:pt idx="1498">
                  <c:v>0.49800000000000072</c:v>
                </c:pt>
                <c:pt idx="1499">
                  <c:v>0.49900000000000072</c:v>
                </c:pt>
                <c:pt idx="1500">
                  <c:v>0.5</c:v>
                </c:pt>
                <c:pt idx="1501">
                  <c:v>0.501</c:v>
                </c:pt>
                <c:pt idx="1502">
                  <c:v>0.502</c:v>
                </c:pt>
                <c:pt idx="1503">
                  <c:v>0.503</c:v>
                </c:pt>
                <c:pt idx="1504">
                  <c:v>0.50399989999999995</c:v>
                </c:pt>
                <c:pt idx="1505">
                  <c:v>0.50499989999999995</c:v>
                </c:pt>
                <c:pt idx="1506">
                  <c:v>0.50600000000000001</c:v>
                </c:pt>
                <c:pt idx="1507">
                  <c:v>0.50700000000000001</c:v>
                </c:pt>
                <c:pt idx="1508">
                  <c:v>0.50800000000000001</c:v>
                </c:pt>
                <c:pt idx="1509">
                  <c:v>0.50899989999999995</c:v>
                </c:pt>
                <c:pt idx="1510">
                  <c:v>0.51</c:v>
                </c:pt>
                <c:pt idx="1511">
                  <c:v>0.51100000000000001</c:v>
                </c:pt>
                <c:pt idx="1512">
                  <c:v>0.51200000000000001</c:v>
                </c:pt>
                <c:pt idx="1513">
                  <c:v>0.51300000000000001</c:v>
                </c:pt>
                <c:pt idx="1514">
                  <c:v>0.51399989999999995</c:v>
                </c:pt>
                <c:pt idx="1515">
                  <c:v>0.51500000000000001</c:v>
                </c:pt>
                <c:pt idx="1516">
                  <c:v>0.51600000000000001</c:v>
                </c:pt>
                <c:pt idx="1517">
                  <c:v>0.51700000000000002</c:v>
                </c:pt>
                <c:pt idx="1518">
                  <c:v>0.51799990000000062</c:v>
                </c:pt>
                <c:pt idx="1519">
                  <c:v>0.51899990000000062</c:v>
                </c:pt>
                <c:pt idx="1520">
                  <c:v>0.52</c:v>
                </c:pt>
                <c:pt idx="1521">
                  <c:v>0.52100000000000002</c:v>
                </c:pt>
                <c:pt idx="1522">
                  <c:v>0.52200000000000002</c:v>
                </c:pt>
                <c:pt idx="1523">
                  <c:v>0.52299990000000063</c:v>
                </c:pt>
                <c:pt idx="1524">
                  <c:v>0.52400000000000002</c:v>
                </c:pt>
                <c:pt idx="1525">
                  <c:v>0.52500000000000002</c:v>
                </c:pt>
                <c:pt idx="1526">
                  <c:v>0.52600000000000002</c:v>
                </c:pt>
                <c:pt idx="1527">
                  <c:v>0.52700000000000002</c:v>
                </c:pt>
                <c:pt idx="1528">
                  <c:v>0.52799990000000063</c:v>
                </c:pt>
                <c:pt idx="1529">
                  <c:v>0.52900000000000003</c:v>
                </c:pt>
                <c:pt idx="1530">
                  <c:v>0.53</c:v>
                </c:pt>
                <c:pt idx="1531">
                  <c:v>0.53100000000000003</c:v>
                </c:pt>
                <c:pt idx="1532">
                  <c:v>0.53199990000000064</c:v>
                </c:pt>
                <c:pt idx="1533">
                  <c:v>0.53299990000000064</c:v>
                </c:pt>
                <c:pt idx="1534">
                  <c:v>0.53400000000000003</c:v>
                </c:pt>
                <c:pt idx="1535">
                  <c:v>0.53500000000000003</c:v>
                </c:pt>
                <c:pt idx="1536">
                  <c:v>0.53600000000000003</c:v>
                </c:pt>
                <c:pt idx="1537">
                  <c:v>0.53699990000000064</c:v>
                </c:pt>
                <c:pt idx="1538">
                  <c:v>0.53800000000000003</c:v>
                </c:pt>
                <c:pt idx="1539">
                  <c:v>0.53900000000000003</c:v>
                </c:pt>
                <c:pt idx="1540">
                  <c:v>0.54</c:v>
                </c:pt>
                <c:pt idx="1541">
                  <c:v>0.54099990000000064</c:v>
                </c:pt>
                <c:pt idx="1542">
                  <c:v>0.54199990000000065</c:v>
                </c:pt>
                <c:pt idx="1543">
                  <c:v>0.54300000000000004</c:v>
                </c:pt>
                <c:pt idx="1544">
                  <c:v>0.54400000000000004</c:v>
                </c:pt>
                <c:pt idx="1545">
                  <c:v>0.54500000000000004</c:v>
                </c:pt>
                <c:pt idx="1546">
                  <c:v>0.54599990000000065</c:v>
                </c:pt>
                <c:pt idx="1547">
                  <c:v>0.54699990000000065</c:v>
                </c:pt>
                <c:pt idx="1548">
                  <c:v>0.54800000000000004</c:v>
                </c:pt>
                <c:pt idx="1549">
                  <c:v>0.54900000000000004</c:v>
                </c:pt>
                <c:pt idx="1550">
                  <c:v>0.55000000000000004</c:v>
                </c:pt>
                <c:pt idx="1551">
                  <c:v>0.55099990000000065</c:v>
                </c:pt>
                <c:pt idx="1552">
                  <c:v>0.55200000000000005</c:v>
                </c:pt>
                <c:pt idx="1553">
                  <c:v>0.55300000000000005</c:v>
                </c:pt>
                <c:pt idx="1554">
                  <c:v>0.55400000000000005</c:v>
                </c:pt>
                <c:pt idx="1555">
                  <c:v>0.55499990000000143</c:v>
                </c:pt>
                <c:pt idx="1556">
                  <c:v>0.55599990000000143</c:v>
                </c:pt>
                <c:pt idx="1557">
                  <c:v>0.55700000000000005</c:v>
                </c:pt>
                <c:pt idx="1558">
                  <c:v>0.55800000000000005</c:v>
                </c:pt>
                <c:pt idx="1559">
                  <c:v>0.55900000000000005</c:v>
                </c:pt>
                <c:pt idx="1560">
                  <c:v>0.55999990000000144</c:v>
                </c:pt>
                <c:pt idx="1561">
                  <c:v>0.56100000000000005</c:v>
                </c:pt>
                <c:pt idx="1562">
                  <c:v>0.56200000000000061</c:v>
                </c:pt>
                <c:pt idx="1563">
                  <c:v>0.56299999999999994</c:v>
                </c:pt>
                <c:pt idx="1564">
                  <c:v>0.56399999999999995</c:v>
                </c:pt>
                <c:pt idx="1565">
                  <c:v>0.56499990000000144</c:v>
                </c:pt>
                <c:pt idx="1566">
                  <c:v>0.56599999999999995</c:v>
                </c:pt>
                <c:pt idx="1567">
                  <c:v>0.56699999999999995</c:v>
                </c:pt>
                <c:pt idx="1568">
                  <c:v>0.56799999999999995</c:v>
                </c:pt>
                <c:pt idx="1569">
                  <c:v>0.56899990000000156</c:v>
                </c:pt>
                <c:pt idx="1570">
                  <c:v>0.56999990000000156</c:v>
                </c:pt>
                <c:pt idx="1571">
                  <c:v>0.57099999999999995</c:v>
                </c:pt>
                <c:pt idx="1572">
                  <c:v>0.57199999999999995</c:v>
                </c:pt>
                <c:pt idx="1573">
                  <c:v>0.57299999999999995</c:v>
                </c:pt>
                <c:pt idx="1574">
                  <c:v>0.57399990000000156</c:v>
                </c:pt>
                <c:pt idx="1575">
                  <c:v>0.57500000000000062</c:v>
                </c:pt>
                <c:pt idx="1576">
                  <c:v>0.57600000000000062</c:v>
                </c:pt>
                <c:pt idx="1577">
                  <c:v>0.57700000000000062</c:v>
                </c:pt>
                <c:pt idx="1578">
                  <c:v>0.57799990000000157</c:v>
                </c:pt>
                <c:pt idx="1579">
                  <c:v>0.57899990000000168</c:v>
                </c:pt>
                <c:pt idx="1580">
                  <c:v>0.58000000000000007</c:v>
                </c:pt>
                <c:pt idx="1581">
                  <c:v>0.58099999999999996</c:v>
                </c:pt>
                <c:pt idx="1582">
                  <c:v>0.58199999999999996</c:v>
                </c:pt>
                <c:pt idx="1583">
                  <c:v>0.58299990000000002</c:v>
                </c:pt>
                <c:pt idx="1584">
                  <c:v>0.58399990000000002</c:v>
                </c:pt>
                <c:pt idx="1585">
                  <c:v>0.58499999999999996</c:v>
                </c:pt>
                <c:pt idx="1586">
                  <c:v>0.58599999999999997</c:v>
                </c:pt>
                <c:pt idx="1587">
                  <c:v>0.58699999999999997</c:v>
                </c:pt>
                <c:pt idx="1588">
                  <c:v>0.58799990000000002</c:v>
                </c:pt>
                <c:pt idx="1589">
                  <c:v>0.58899999999999997</c:v>
                </c:pt>
                <c:pt idx="1590">
                  <c:v>0.59</c:v>
                </c:pt>
                <c:pt idx="1591">
                  <c:v>0.59099999999999997</c:v>
                </c:pt>
                <c:pt idx="1592">
                  <c:v>0.59199990000000002</c:v>
                </c:pt>
                <c:pt idx="1593">
                  <c:v>0.59299990000000002</c:v>
                </c:pt>
                <c:pt idx="1594">
                  <c:v>0.59399999999999997</c:v>
                </c:pt>
                <c:pt idx="1595">
                  <c:v>0.59499999999999997</c:v>
                </c:pt>
                <c:pt idx="1596">
                  <c:v>0.59599999999999997</c:v>
                </c:pt>
                <c:pt idx="1597">
                  <c:v>0.59699990000000003</c:v>
                </c:pt>
                <c:pt idx="1598">
                  <c:v>0.59799990000000003</c:v>
                </c:pt>
                <c:pt idx="1599">
                  <c:v>0.59899999999999998</c:v>
                </c:pt>
                <c:pt idx="1600">
                  <c:v>0.60000000000000064</c:v>
                </c:pt>
                <c:pt idx="1601">
                  <c:v>0.60100000000000064</c:v>
                </c:pt>
                <c:pt idx="1602">
                  <c:v>0.60199990000000192</c:v>
                </c:pt>
                <c:pt idx="1603">
                  <c:v>0.60300000000000065</c:v>
                </c:pt>
                <c:pt idx="1604">
                  <c:v>0.60400000000000065</c:v>
                </c:pt>
                <c:pt idx="1605">
                  <c:v>0.60500000000000065</c:v>
                </c:pt>
                <c:pt idx="1606">
                  <c:v>0.60599990000000192</c:v>
                </c:pt>
                <c:pt idx="1607">
                  <c:v>0.60699990000000192</c:v>
                </c:pt>
                <c:pt idx="1608">
                  <c:v>0.60800000000000065</c:v>
                </c:pt>
                <c:pt idx="1609">
                  <c:v>0.60900000000000065</c:v>
                </c:pt>
                <c:pt idx="1610">
                  <c:v>0.61000000000000065</c:v>
                </c:pt>
                <c:pt idx="1611">
                  <c:v>0.61099990000000193</c:v>
                </c:pt>
                <c:pt idx="1612">
                  <c:v>0.61200000000000065</c:v>
                </c:pt>
                <c:pt idx="1613">
                  <c:v>0.61300000000000143</c:v>
                </c:pt>
                <c:pt idx="1614">
                  <c:v>0.61400000000000143</c:v>
                </c:pt>
                <c:pt idx="1615">
                  <c:v>0.61499990000000193</c:v>
                </c:pt>
                <c:pt idx="1616">
                  <c:v>0.61599990000000193</c:v>
                </c:pt>
                <c:pt idx="1617">
                  <c:v>0.61700000000000144</c:v>
                </c:pt>
                <c:pt idx="1618">
                  <c:v>0.61800000000000144</c:v>
                </c:pt>
                <c:pt idx="1619">
                  <c:v>0.61900000000000144</c:v>
                </c:pt>
                <c:pt idx="1620">
                  <c:v>0.61999990000000194</c:v>
                </c:pt>
                <c:pt idx="1621">
                  <c:v>0.62099990000000194</c:v>
                </c:pt>
                <c:pt idx="1622">
                  <c:v>0.62200000000000144</c:v>
                </c:pt>
                <c:pt idx="1623">
                  <c:v>0.62300000000000144</c:v>
                </c:pt>
                <c:pt idx="1624">
                  <c:v>0.62400000000000144</c:v>
                </c:pt>
                <c:pt idx="1625">
                  <c:v>0.62499990000000194</c:v>
                </c:pt>
                <c:pt idx="1626">
                  <c:v>0.62600000000000156</c:v>
                </c:pt>
                <c:pt idx="1627">
                  <c:v>0.62700000000000156</c:v>
                </c:pt>
                <c:pt idx="1628">
                  <c:v>0.62800000000000156</c:v>
                </c:pt>
                <c:pt idx="1629">
                  <c:v>0.62899990000000205</c:v>
                </c:pt>
                <c:pt idx="1630">
                  <c:v>0.62999990000000206</c:v>
                </c:pt>
                <c:pt idx="1631">
                  <c:v>0.63100000000000156</c:v>
                </c:pt>
                <c:pt idx="1632">
                  <c:v>0.63200000000000156</c:v>
                </c:pt>
                <c:pt idx="1633">
                  <c:v>0.63300000000000156</c:v>
                </c:pt>
                <c:pt idx="1634">
                  <c:v>0.63399990000000206</c:v>
                </c:pt>
                <c:pt idx="1635">
                  <c:v>0.63499990000000206</c:v>
                </c:pt>
                <c:pt idx="1636">
                  <c:v>0.63600000000000156</c:v>
                </c:pt>
                <c:pt idx="1637">
                  <c:v>0.63700000000000156</c:v>
                </c:pt>
                <c:pt idx="1638">
                  <c:v>0.63800000000000157</c:v>
                </c:pt>
                <c:pt idx="1639">
                  <c:v>0.63899990000000206</c:v>
                </c:pt>
                <c:pt idx="1640">
                  <c:v>0.64000000000000168</c:v>
                </c:pt>
                <c:pt idx="1641">
                  <c:v>0.64100000000000168</c:v>
                </c:pt>
                <c:pt idx="1642">
                  <c:v>0.64200000000000168</c:v>
                </c:pt>
                <c:pt idx="1643">
                  <c:v>0.64299990000000218</c:v>
                </c:pt>
                <c:pt idx="1644">
                  <c:v>0.64399990000000218</c:v>
                </c:pt>
                <c:pt idx="1645">
                  <c:v>0.64500000000000168</c:v>
                </c:pt>
                <c:pt idx="1646">
                  <c:v>0.64600000000000168</c:v>
                </c:pt>
                <c:pt idx="1647">
                  <c:v>0.64700000000000168</c:v>
                </c:pt>
                <c:pt idx="1648">
                  <c:v>0.64799990000000218</c:v>
                </c:pt>
                <c:pt idx="1649">
                  <c:v>0.64899990000000218</c:v>
                </c:pt>
                <c:pt idx="1650">
                  <c:v>0.6500000000000018</c:v>
                </c:pt>
                <c:pt idx="1651">
                  <c:v>0.65100000000000191</c:v>
                </c:pt>
                <c:pt idx="1652">
                  <c:v>0.65200000000000191</c:v>
                </c:pt>
                <c:pt idx="1653">
                  <c:v>0.65299990000000219</c:v>
                </c:pt>
                <c:pt idx="1654">
                  <c:v>0.65400000000000191</c:v>
                </c:pt>
                <c:pt idx="1655">
                  <c:v>0.65500000000000191</c:v>
                </c:pt>
                <c:pt idx="1656">
                  <c:v>0.65600000000000191</c:v>
                </c:pt>
                <c:pt idx="1657">
                  <c:v>0.65699990000000252</c:v>
                </c:pt>
                <c:pt idx="1658">
                  <c:v>0.65799990000000252</c:v>
                </c:pt>
                <c:pt idx="1659">
                  <c:v>0.65900000000000192</c:v>
                </c:pt>
                <c:pt idx="1660">
                  <c:v>0.66000000000000192</c:v>
                </c:pt>
                <c:pt idx="1661">
                  <c:v>0.66100000000000192</c:v>
                </c:pt>
                <c:pt idx="1662">
                  <c:v>0.66199990000000253</c:v>
                </c:pt>
                <c:pt idx="1663">
                  <c:v>0.66300000000000192</c:v>
                </c:pt>
                <c:pt idx="1664">
                  <c:v>0.66400000000000192</c:v>
                </c:pt>
                <c:pt idx="1665">
                  <c:v>0.66500000000000192</c:v>
                </c:pt>
                <c:pt idx="1666">
                  <c:v>0.66599990000000253</c:v>
                </c:pt>
                <c:pt idx="1667">
                  <c:v>0.66699990000000264</c:v>
                </c:pt>
                <c:pt idx="1668">
                  <c:v>0.66800000000000193</c:v>
                </c:pt>
                <c:pt idx="1669">
                  <c:v>0.66900000000000193</c:v>
                </c:pt>
                <c:pt idx="1670">
                  <c:v>0.67000000000000193</c:v>
                </c:pt>
                <c:pt idx="1671">
                  <c:v>0.67099990000000265</c:v>
                </c:pt>
                <c:pt idx="1672">
                  <c:v>0.67199990000000265</c:v>
                </c:pt>
                <c:pt idx="1673">
                  <c:v>0.67300000000000193</c:v>
                </c:pt>
                <c:pt idx="1674">
                  <c:v>0.67400000000000193</c:v>
                </c:pt>
                <c:pt idx="1675">
                  <c:v>0.67500000000000193</c:v>
                </c:pt>
                <c:pt idx="1676">
                  <c:v>0.67599990000000265</c:v>
                </c:pt>
                <c:pt idx="1677">
                  <c:v>0.67700000000000193</c:v>
                </c:pt>
                <c:pt idx="1678">
                  <c:v>0.67800000000000193</c:v>
                </c:pt>
                <c:pt idx="1679">
                  <c:v>0.67900000000000194</c:v>
                </c:pt>
                <c:pt idx="1680">
                  <c:v>0.67999990000000277</c:v>
                </c:pt>
                <c:pt idx="1681">
                  <c:v>0.68099990000000143</c:v>
                </c:pt>
                <c:pt idx="1682">
                  <c:v>0.68200000000000005</c:v>
                </c:pt>
                <c:pt idx="1683">
                  <c:v>0.68300000000000005</c:v>
                </c:pt>
                <c:pt idx="1684">
                  <c:v>0.68400000000000005</c:v>
                </c:pt>
                <c:pt idx="1685">
                  <c:v>0.68499990000000144</c:v>
                </c:pt>
                <c:pt idx="1686">
                  <c:v>0.68599990000000144</c:v>
                </c:pt>
                <c:pt idx="1687">
                  <c:v>0.68700000000000061</c:v>
                </c:pt>
                <c:pt idx="1688">
                  <c:v>0.68799999999999994</c:v>
                </c:pt>
                <c:pt idx="1689">
                  <c:v>0.68899999999999995</c:v>
                </c:pt>
                <c:pt idx="1690">
                  <c:v>0.68999990000000144</c:v>
                </c:pt>
                <c:pt idx="1691">
                  <c:v>0.69099999999999995</c:v>
                </c:pt>
                <c:pt idx="1692">
                  <c:v>0.69199999999999995</c:v>
                </c:pt>
                <c:pt idx="1693">
                  <c:v>0.69299999999999995</c:v>
                </c:pt>
                <c:pt idx="1694">
                  <c:v>0.69399990000000156</c:v>
                </c:pt>
                <c:pt idx="1695">
                  <c:v>0.69499990000000156</c:v>
                </c:pt>
                <c:pt idx="1696">
                  <c:v>0.69599999999999995</c:v>
                </c:pt>
                <c:pt idx="1697">
                  <c:v>0.69699999999999995</c:v>
                </c:pt>
                <c:pt idx="1698">
                  <c:v>0.69799999999999995</c:v>
                </c:pt>
                <c:pt idx="1699">
                  <c:v>0.69899990000000156</c:v>
                </c:pt>
                <c:pt idx="1700">
                  <c:v>0.69999990000000156</c:v>
                </c:pt>
                <c:pt idx="1701">
                  <c:v>0.70100000000000062</c:v>
                </c:pt>
                <c:pt idx="1702">
                  <c:v>0.70200000000000062</c:v>
                </c:pt>
                <c:pt idx="1703">
                  <c:v>0.70299990000000157</c:v>
                </c:pt>
                <c:pt idx="1704">
                  <c:v>0.70399990000000168</c:v>
                </c:pt>
                <c:pt idx="1705">
                  <c:v>0.70500000000000063</c:v>
                </c:pt>
                <c:pt idx="1706">
                  <c:v>0.70600000000000063</c:v>
                </c:pt>
                <c:pt idx="1707">
                  <c:v>0.70700000000000063</c:v>
                </c:pt>
                <c:pt idx="1708">
                  <c:v>0.70799990000000168</c:v>
                </c:pt>
                <c:pt idx="1709">
                  <c:v>0.70899990000000168</c:v>
                </c:pt>
                <c:pt idx="1710">
                  <c:v>0.71000000000000063</c:v>
                </c:pt>
                <c:pt idx="1711">
                  <c:v>0.71100000000000063</c:v>
                </c:pt>
                <c:pt idx="1712">
                  <c:v>0.71200000000000063</c:v>
                </c:pt>
                <c:pt idx="1713">
                  <c:v>0.71299990000000169</c:v>
                </c:pt>
                <c:pt idx="1714">
                  <c:v>0.71399990000000169</c:v>
                </c:pt>
                <c:pt idx="1715">
                  <c:v>0.71500000000000064</c:v>
                </c:pt>
                <c:pt idx="1716">
                  <c:v>0.71600000000000064</c:v>
                </c:pt>
                <c:pt idx="1717">
                  <c:v>0.71699990000000191</c:v>
                </c:pt>
                <c:pt idx="1718">
                  <c:v>0.71799990000000191</c:v>
                </c:pt>
                <c:pt idx="1719">
                  <c:v>0.71900000000000064</c:v>
                </c:pt>
                <c:pt idx="1720">
                  <c:v>0.72000000000000064</c:v>
                </c:pt>
                <c:pt idx="1721">
                  <c:v>0.72100000000000064</c:v>
                </c:pt>
                <c:pt idx="1722">
                  <c:v>0.72199990000000192</c:v>
                </c:pt>
                <c:pt idx="1723">
                  <c:v>0.72299990000000192</c:v>
                </c:pt>
                <c:pt idx="1724">
                  <c:v>0.72400000000000064</c:v>
                </c:pt>
                <c:pt idx="1725">
                  <c:v>0.72500000000000064</c:v>
                </c:pt>
                <c:pt idx="1726">
                  <c:v>0.72600000000000064</c:v>
                </c:pt>
                <c:pt idx="1727">
                  <c:v>0.72699990000000192</c:v>
                </c:pt>
                <c:pt idx="1728">
                  <c:v>0.72800000000000065</c:v>
                </c:pt>
                <c:pt idx="1729">
                  <c:v>0.72900000000000065</c:v>
                </c:pt>
                <c:pt idx="1730">
                  <c:v>0.73000000000000065</c:v>
                </c:pt>
                <c:pt idx="1731">
                  <c:v>0.73099990000000192</c:v>
                </c:pt>
                <c:pt idx="1732">
                  <c:v>0.73199990000000192</c:v>
                </c:pt>
                <c:pt idx="1733">
                  <c:v>0.73300000000000065</c:v>
                </c:pt>
                <c:pt idx="1734">
                  <c:v>0.73400000000000065</c:v>
                </c:pt>
                <c:pt idx="1735">
                  <c:v>0.73500000000000065</c:v>
                </c:pt>
                <c:pt idx="1736">
                  <c:v>0.73599990000000193</c:v>
                </c:pt>
                <c:pt idx="1737">
                  <c:v>0.73699990000000193</c:v>
                </c:pt>
                <c:pt idx="1738">
                  <c:v>0.73800000000000143</c:v>
                </c:pt>
                <c:pt idx="1739">
                  <c:v>0.73900000000000143</c:v>
                </c:pt>
                <c:pt idx="1740">
                  <c:v>0.73999990000000193</c:v>
                </c:pt>
                <c:pt idx="1741">
                  <c:v>0.74099990000000193</c:v>
                </c:pt>
                <c:pt idx="1742">
                  <c:v>0.74200000000000144</c:v>
                </c:pt>
                <c:pt idx="1743">
                  <c:v>0.74300000000000144</c:v>
                </c:pt>
                <c:pt idx="1744">
                  <c:v>0.74400000000000144</c:v>
                </c:pt>
                <c:pt idx="1745">
                  <c:v>0.74499990000000194</c:v>
                </c:pt>
                <c:pt idx="1746">
                  <c:v>0.74599990000000194</c:v>
                </c:pt>
                <c:pt idx="1747">
                  <c:v>0.74700000000000144</c:v>
                </c:pt>
                <c:pt idx="1748">
                  <c:v>0.74800000000000144</c:v>
                </c:pt>
                <c:pt idx="1749">
                  <c:v>0.74900000000000144</c:v>
                </c:pt>
                <c:pt idx="1750">
                  <c:v>0.74999990000000194</c:v>
                </c:pt>
                <c:pt idx="1751">
                  <c:v>0.75099990000000194</c:v>
                </c:pt>
                <c:pt idx="1752">
                  <c:v>0.75200000000000156</c:v>
                </c:pt>
                <c:pt idx="1753">
                  <c:v>0.75300000000000156</c:v>
                </c:pt>
                <c:pt idx="1754">
                  <c:v>0.75399990000000205</c:v>
                </c:pt>
                <c:pt idx="1755">
                  <c:v>0.75499990000000206</c:v>
                </c:pt>
                <c:pt idx="1756">
                  <c:v>0.75600000000000156</c:v>
                </c:pt>
                <c:pt idx="1757">
                  <c:v>0.75700000000000156</c:v>
                </c:pt>
                <c:pt idx="1758">
                  <c:v>0.75800000000000156</c:v>
                </c:pt>
                <c:pt idx="1759">
                  <c:v>0.75899990000000206</c:v>
                </c:pt>
                <c:pt idx="1760">
                  <c:v>0.75999990000000206</c:v>
                </c:pt>
                <c:pt idx="1761">
                  <c:v>0.76100000000000156</c:v>
                </c:pt>
                <c:pt idx="1762">
                  <c:v>0.76200000000000156</c:v>
                </c:pt>
                <c:pt idx="1763">
                  <c:v>0.76300000000000157</c:v>
                </c:pt>
                <c:pt idx="1764">
                  <c:v>0.76399990000000206</c:v>
                </c:pt>
                <c:pt idx="1765">
                  <c:v>0.76499990000000206</c:v>
                </c:pt>
                <c:pt idx="1766">
                  <c:v>0.76600000000000168</c:v>
                </c:pt>
                <c:pt idx="1767">
                  <c:v>0.76700000000000168</c:v>
                </c:pt>
                <c:pt idx="1768">
                  <c:v>0.76799990000000218</c:v>
                </c:pt>
                <c:pt idx="1769">
                  <c:v>0.76899990000000218</c:v>
                </c:pt>
                <c:pt idx="1770">
                  <c:v>0.77000000000000168</c:v>
                </c:pt>
                <c:pt idx="1771">
                  <c:v>0.77100000000000168</c:v>
                </c:pt>
                <c:pt idx="1772">
                  <c:v>0.77200000000000168</c:v>
                </c:pt>
                <c:pt idx="1773">
                  <c:v>0.77299990000000218</c:v>
                </c:pt>
                <c:pt idx="1774">
                  <c:v>0.77399990000000218</c:v>
                </c:pt>
                <c:pt idx="1775">
                  <c:v>0.7750000000000018</c:v>
                </c:pt>
                <c:pt idx="1776">
                  <c:v>0.77600000000000191</c:v>
                </c:pt>
                <c:pt idx="1777">
                  <c:v>0.77700000000000191</c:v>
                </c:pt>
                <c:pt idx="1778">
                  <c:v>0.77799990000000219</c:v>
                </c:pt>
                <c:pt idx="1779">
                  <c:v>0.77900000000000191</c:v>
                </c:pt>
                <c:pt idx="1780">
                  <c:v>0.78</c:v>
                </c:pt>
                <c:pt idx="1781">
                  <c:v>0.78100000000000003</c:v>
                </c:pt>
                <c:pt idx="1782">
                  <c:v>0.78199990000000064</c:v>
                </c:pt>
                <c:pt idx="1783">
                  <c:v>0.78299990000000064</c:v>
                </c:pt>
                <c:pt idx="1784">
                  <c:v>0.78400000000000003</c:v>
                </c:pt>
                <c:pt idx="1785">
                  <c:v>0.78500000000000003</c:v>
                </c:pt>
                <c:pt idx="1786">
                  <c:v>0.78600000000000003</c:v>
                </c:pt>
                <c:pt idx="1787">
                  <c:v>0.78699990000000064</c:v>
                </c:pt>
                <c:pt idx="1788">
                  <c:v>0.78799990000000064</c:v>
                </c:pt>
                <c:pt idx="1789">
                  <c:v>0.78900000000000003</c:v>
                </c:pt>
                <c:pt idx="1790">
                  <c:v>0.79</c:v>
                </c:pt>
                <c:pt idx="1791">
                  <c:v>0.79099990000000064</c:v>
                </c:pt>
                <c:pt idx="1792">
                  <c:v>0.79199990000000065</c:v>
                </c:pt>
                <c:pt idx="1793">
                  <c:v>0.79300000000000004</c:v>
                </c:pt>
                <c:pt idx="1794">
                  <c:v>0.79400000000000004</c:v>
                </c:pt>
                <c:pt idx="1795">
                  <c:v>0.79500000000000004</c:v>
                </c:pt>
                <c:pt idx="1796">
                  <c:v>0.79599990000000065</c:v>
                </c:pt>
                <c:pt idx="1797">
                  <c:v>0.79699990000000065</c:v>
                </c:pt>
                <c:pt idx="1798">
                  <c:v>0.79800000000000004</c:v>
                </c:pt>
                <c:pt idx="1799">
                  <c:v>0.79900000000000004</c:v>
                </c:pt>
                <c:pt idx="1800">
                  <c:v>0.8</c:v>
                </c:pt>
                <c:pt idx="1801">
                  <c:v>0.80099990000000065</c:v>
                </c:pt>
                <c:pt idx="1802">
                  <c:v>0.80199990000000065</c:v>
                </c:pt>
                <c:pt idx="1803">
                  <c:v>0.80300000000000005</c:v>
                </c:pt>
                <c:pt idx="1804">
                  <c:v>0.80400000000000005</c:v>
                </c:pt>
                <c:pt idx="1805">
                  <c:v>0.80499990000000143</c:v>
                </c:pt>
                <c:pt idx="1806">
                  <c:v>0.80599990000000143</c:v>
                </c:pt>
                <c:pt idx="1807">
                  <c:v>0.80700000000000005</c:v>
                </c:pt>
                <c:pt idx="1808">
                  <c:v>0.80800000000000005</c:v>
                </c:pt>
                <c:pt idx="1809">
                  <c:v>0.80900000000000005</c:v>
                </c:pt>
                <c:pt idx="1810">
                  <c:v>0.80999990000000144</c:v>
                </c:pt>
                <c:pt idx="1811">
                  <c:v>0.81099990000000144</c:v>
                </c:pt>
                <c:pt idx="1812">
                  <c:v>0.81200000000000061</c:v>
                </c:pt>
                <c:pt idx="1813">
                  <c:v>0.81299999999999994</c:v>
                </c:pt>
                <c:pt idx="1814">
                  <c:v>0.81399999999999995</c:v>
                </c:pt>
                <c:pt idx="1815">
                  <c:v>0.81499990000000144</c:v>
                </c:pt>
                <c:pt idx="1816">
                  <c:v>0.81599990000000155</c:v>
                </c:pt>
                <c:pt idx="1817">
                  <c:v>0.81699999999999995</c:v>
                </c:pt>
                <c:pt idx="1818">
                  <c:v>0.81799999999999995</c:v>
                </c:pt>
                <c:pt idx="1819">
                  <c:v>0.81899990000000156</c:v>
                </c:pt>
                <c:pt idx="1820">
                  <c:v>0.81999990000000156</c:v>
                </c:pt>
                <c:pt idx="1821">
                  <c:v>0.82099999999999995</c:v>
                </c:pt>
                <c:pt idx="1822">
                  <c:v>0.82199999999999995</c:v>
                </c:pt>
                <c:pt idx="1823">
                  <c:v>0.82299999999999995</c:v>
                </c:pt>
                <c:pt idx="1824">
                  <c:v>0.82399990000000156</c:v>
                </c:pt>
                <c:pt idx="1825">
                  <c:v>0.82499990000000156</c:v>
                </c:pt>
                <c:pt idx="1826">
                  <c:v>0.82600000000000062</c:v>
                </c:pt>
                <c:pt idx="1827">
                  <c:v>0.82700000000000062</c:v>
                </c:pt>
                <c:pt idx="1828">
                  <c:v>0.82799990000000157</c:v>
                </c:pt>
                <c:pt idx="1829">
                  <c:v>0.82899990000000168</c:v>
                </c:pt>
                <c:pt idx="1830">
                  <c:v>0.83000000000000063</c:v>
                </c:pt>
                <c:pt idx="1831">
                  <c:v>0.83100000000000063</c:v>
                </c:pt>
                <c:pt idx="1832">
                  <c:v>0.83200000000000063</c:v>
                </c:pt>
                <c:pt idx="1833">
                  <c:v>0.83299990000000168</c:v>
                </c:pt>
                <c:pt idx="1834">
                  <c:v>0.83399990000000168</c:v>
                </c:pt>
                <c:pt idx="1835">
                  <c:v>0.83500000000000063</c:v>
                </c:pt>
                <c:pt idx="1836">
                  <c:v>0.83600000000000063</c:v>
                </c:pt>
                <c:pt idx="1837">
                  <c:v>0.83700000000000063</c:v>
                </c:pt>
                <c:pt idx="1838">
                  <c:v>0.83799990000000169</c:v>
                </c:pt>
                <c:pt idx="1839">
                  <c:v>0.83899990000000169</c:v>
                </c:pt>
                <c:pt idx="1840">
                  <c:v>0.84000000000000064</c:v>
                </c:pt>
                <c:pt idx="1841">
                  <c:v>0.84100000000000064</c:v>
                </c:pt>
                <c:pt idx="1842">
                  <c:v>0.84199990000000191</c:v>
                </c:pt>
                <c:pt idx="1843">
                  <c:v>0.84299990000000191</c:v>
                </c:pt>
                <c:pt idx="1844">
                  <c:v>0.84400000000000064</c:v>
                </c:pt>
                <c:pt idx="1845">
                  <c:v>0.84500000000000064</c:v>
                </c:pt>
                <c:pt idx="1846">
                  <c:v>0.84600000000000064</c:v>
                </c:pt>
                <c:pt idx="1847">
                  <c:v>0.84699990000000192</c:v>
                </c:pt>
                <c:pt idx="1848">
                  <c:v>0.84799990000000192</c:v>
                </c:pt>
                <c:pt idx="1849">
                  <c:v>0.84900000000000064</c:v>
                </c:pt>
                <c:pt idx="1850">
                  <c:v>0.85000000000000064</c:v>
                </c:pt>
                <c:pt idx="1851">
                  <c:v>0.85100000000000064</c:v>
                </c:pt>
                <c:pt idx="1852">
                  <c:v>0.85199990000000192</c:v>
                </c:pt>
                <c:pt idx="1853">
                  <c:v>0.85299990000000192</c:v>
                </c:pt>
                <c:pt idx="1854">
                  <c:v>0.85400000000000065</c:v>
                </c:pt>
                <c:pt idx="1855">
                  <c:v>0.85500000000000065</c:v>
                </c:pt>
                <c:pt idx="1856">
                  <c:v>0.85599990000000192</c:v>
                </c:pt>
                <c:pt idx="1857">
                  <c:v>0.85699990000000192</c:v>
                </c:pt>
                <c:pt idx="1858">
                  <c:v>0.85800000000000065</c:v>
                </c:pt>
                <c:pt idx="1859">
                  <c:v>0.85900000000000065</c:v>
                </c:pt>
                <c:pt idx="1860">
                  <c:v>0.86000000000000065</c:v>
                </c:pt>
                <c:pt idx="1861">
                  <c:v>0.86099990000000193</c:v>
                </c:pt>
                <c:pt idx="1862">
                  <c:v>0.86199990000000193</c:v>
                </c:pt>
                <c:pt idx="1863">
                  <c:v>0.86300000000000143</c:v>
                </c:pt>
                <c:pt idx="1864">
                  <c:v>0.86400000000000143</c:v>
                </c:pt>
                <c:pt idx="1865">
                  <c:v>0.86499990000000193</c:v>
                </c:pt>
                <c:pt idx="1866">
                  <c:v>0.86599990000000193</c:v>
                </c:pt>
                <c:pt idx="1867">
                  <c:v>0.86699990000000193</c:v>
                </c:pt>
                <c:pt idx="1868">
                  <c:v>0.86800000000000144</c:v>
                </c:pt>
                <c:pt idx="1869">
                  <c:v>0.86900000000000144</c:v>
                </c:pt>
                <c:pt idx="1870">
                  <c:v>0.86999990000000194</c:v>
                </c:pt>
                <c:pt idx="1871">
                  <c:v>0.87099990000000194</c:v>
                </c:pt>
                <c:pt idx="1872">
                  <c:v>0.87200000000000144</c:v>
                </c:pt>
                <c:pt idx="1873">
                  <c:v>0.87300000000000144</c:v>
                </c:pt>
                <c:pt idx="1874">
                  <c:v>0.87400000000000144</c:v>
                </c:pt>
                <c:pt idx="1875">
                  <c:v>0.87499990000000194</c:v>
                </c:pt>
                <c:pt idx="1876">
                  <c:v>0.87599990000000194</c:v>
                </c:pt>
                <c:pt idx="1877">
                  <c:v>0.87700000000000156</c:v>
                </c:pt>
                <c:pt idx="1878">
                  <c:v>0.87800000000000156</c:v>
                </c:pt>
                <c:pt idx="1879">
                  <c:v>0.87899990000000205</c:v>
                </c:pt>
                <c:pt idx="1880">
                  <c:v>0.87999990000000206</c:v>
                </c:pt>
                <c:pt idx="1881">
                  <c:v>0.88099989999999995</c:v>
                </c:pt>
                <c:pt idx="1882">
                  <c:v>0.88200000000000001</c:v>
                </c:pt>
                <c:pt idx="1883">
                  <c:v>0.88300000000000001</c:v>
                </c:pt>
                <c:pt idx="1884">
                  <c:v>0.88399989999999995</c:v>
                </c:pt>
                <c:pt idx="1885">
                  <c:v>0.88499989999999995</c:v>
                </c:pt>
                <c:pt idx="1886">
                  <c:v>0.88600000000000001</c:v>
                </c:pt>
                <c:pt idx="1887">
                  <c:v>0.88700000000000001</c:v>
                </c:pt>
                <c:pt idx="1888">
                  <c:v>0.88800000000000001</c:v>
                </c:pt>
                <c:pt idx="1889">
                  <c:v>0.88899989999999995</c:v>
                </c:pt>
                <c:pt idx="1890">
                  <c:v>0.88999989999999995</c:v>
                </c:pt>
                <c:pt idx="1891">
                  <c:v>0.89100000000000001</c:v>
                </c:pt>
                <c:pt idx="1892">
                  <c:v>0.89200000000000002</c:v>
                </c:pt>
                <c:pt idx="1893">
                  <c:v>0.89299990000000062</c:v>
                </c:pt>
                <c:pt idx="1894">
                  <c:v>0.89399990000000062</c:v>
                </c:pt>
                <c:pt idx="1895">
                  <c:v>0.89500000000000002</c:v>
                </c:pt>
                <c:pt idx="1896">
                  <c:v>0.89600000000000002</c:v>
                </c:pt>
                <c:pt idx="1897">
                  <c:v>0.89700000000000002</c:v>
                </c:pt>
                <c:pt idx="1898">
                  <c:v>0.89799990000000063</c:v>
                </c:pt>
                <c:pt idx="1899">
                  <c:v>0.89899990000000063</c:v>
                </c:pt>
                <c:pt idx="1900">
                  <c:v>0.9</c:v>
                </c:pt>
                <c:pt idx="1901">
                  <c:v>0.90100000000000002</c:v>
                </c:pt>
                <c:pt idx="1902">
                  <c:v>0.90200000000000002</c:v>
                </c:pt>
                <c:pt idx="1903">
                  <c:v>0.90299990000000063</c:v>
                </c:pt>
                <c:pt idx="1904">
                  <c:v>0.90399990000000063</c:v>
                </c:pt>
                <c:pt idx="1905">
                  <c:v>0.90500000000000003</c:v>
                </c:pt>
                <c:pt idx="1906">
                  <c:v>0.90600000000000003</c:v>
                </c:pt>
                <c:pt idx="1907">
                  <c:v>0.90699990000000064</c:v>
                </c:pt>
                <c:pt idx="1908">
                  <c:v>0.90799990000000064</c:v>
                </c:pt>
                <c:pt idx="1909">
                  <c:v>0.90900000000000003</c:v>
                </c:pt>
                <c:pt idx="1910">
                  <c:v>0.91</c:v>
                </c:pt>
                <c:pt idx="1911">
                  <c:v>0.91100000000000003</c:v>
                </c:pt>
                <c:pt idx="1912">
                  <c:v>0.91199990000000064</c:v>
                </c:pt>
                <c:pt idx="1913">
                  <c:v>0.91299990000000064</c:v>
                </c:pt>
                <c:pt idx="1914">
                  <c:v>0.91400000000000003</c:v>
                </c:pt>
                <c:pt idx="1915">
                  <c:v>0.91500000000000004</c:v>
                </c:pt>
                <c:pt idx="1916">
                  <c:v>0.91599990000000064</c:v>
                </c:pt>
                <c:pt idx="1917">
                  <c:v>0.91699990000000065</c:v>
                </c:pt>
                <c:pt idx="1918">
                  <c:v>0.91799990000000065</c:v>
                </c:pt>
                <c:pt idx="1919">
                  <c:v>0.91900000000000004</c:v>
                </c:pt>
                <c:pt idx="1920">
                  <c:v>0.92</c:v>
                </c:pt>
                <c:pt idx="1921">
                  <c:v>0.92099990000000065</c:v>
                </c:pt>
                <c:pt idx="1922">
                  <c:v>0.92199990000000065</c:v>
                </c:pt>
                <c:pt idx="1923">
                  <c:v>0.92300000000000004</c:v>
                </c:pt>
                <c:pt idx="1924">
                  <c:v>0.92400000000000004</c:v>
                </c:pt>
                <c:pt idx="1925">
                  <c:v>0.92500000000000004</c:v>
                </c:pt>
                <c:pt idx="1926">
                  <c:v>0.92599990000000065</c:v>
                </c:pt>
                <c:pt idx="1927">
                  <c:v>0.92699990000000065</c:v>
                </c:pt>
                <c:pt idx="1928">
                  <c:v>0.92800000000000005</c:v>
                </c:pt>
                <c:pt idx="1929">
                  <c:v>0.92900000000000005</c:v>
                </c:pt>
                <c:pt idx="1930">
                  <c:v>0.92999990000000143</c:v>
                </c:pt>
                <c:pt idx="1931">
                  <c:v>0.93099990000000143</c:v>
                </c:pt>
                <c:pt idx="1932">
                  <c:v>0.93199990000000144</c:v>
                </c:pt>
                <c:pt idx="1933">
                  <c:v>0.93300000000000005</c:v>
                </c:pt>
                <c:pt idx="1934">
                  <c:v>0.93400000000000005</c:v>
                </c:pt>
                <c:pt idx="1935">
                  <c:v>0.93499990000000144</c:v>
                </c:pt>
                <c:pt idx="1936">
                  <c:v>0.93599990000000144</c:v>
                </c:pt>
                <c:pt idx="1937">
                  <c:v>0.93700000000000061</c:v>
                </c:pt>
                <c:pt idx="1938">
                  <c:v>0.93799999999999994</c:v>
                </c:pt>
                <c:pt idx="1939">
                  <c:v>0.93899999999999995</c:v>
                </c:pt>
                <c:pt idx="1940">
                  <c:v>0.93999990000000144</c:v>
                </c:pt>
                <c:pt idx="1941">
                  <c:v>0.94099990000000155</c:v>
                </c:pt>
                <c:pt idx="1942">
                  <c:v>0.94199999999999995</c:v>
                </c:pt>
                <c:pt idx="1943">
                  <c:v>0.94299999999999995</c:v>
                </c:pt>
                <c:pt idx="1944">
                  <c:v>0.94399990000000156</c:v>
                </c:pt>
                <c:pt idx="1945">
                  <c:v>0.94499990000000156</c:v>
                </c:pt>
                <c:pt idx="1946">
                  <c:v>0.94599999999999995</c:v>
                </c:pt>
                <c:pt idx="1947">
                  <c:v>0.94699999999999995</c:v>
                </c:pt>
                <c:pt idx="1948">
                  <c:v>0.94799999999999995</c:v>
                </c:pt>
                <c:pt idx="1949">
                  <c:v>0.94899990000000156</c:v>
                </c:pt>
                <c:pt idx="1950">
                  <c:v>0.94999990000000156</c:v>
                </c:pt>
                <c:pt idx="1951">
                  <c:v>0.95100000000000062</c:v>
                </c:pt>
                <c:pt idx="1952">
                  <c:v>0.95200000000000062</c:v>
                </c:pt>
                <c:pt idx="1953">
                  <c:v>0.95299990000000157</c:v>
                </c:pt>
                <c:pt idx="1954">
                  <c:v>0.95399990000000168</c:v>
                </c:pt>
                <c:pt idx="1955">
                  <c:v>0.95499990000000168</c:v>
                </c:pt>
                <c:pt idx="1956">
                  <c:v>0.95600000000000063</c:v>
                </c:pt>
                <c:pt idx="1957">
                  <c:v>0.95700000000000063</c:v>
                </c:pt>
                <c:pt idx="1958">
                  <c:v>0.95799990000000168</c:v>
                </c:pt>
                <c:pt idx="1959">
                  <c:v>0.95899990000000168</c:v>
                </c:pt>
                <c:pt idx="1960">
                  <c:v>0.96000000000000063</c:v>
                </c:pt>
                <c:pt idx="1961">
                  <c:v>0.96100000000000063</c:v>
                </c:pt>
                <c:pt idx="1962">
                  <c:v>0.96200000000000063</c:v>
                </c:pt>
                <c:pt idx="1963">
                  <c:v>0.96299990000000169</c:v>
                </c:pt>
                <c:pt idx="1964">
                  <c:v>0.96399990000000169</c:v>
                </c:pt>
                <c:pt idx="1965">
                  <c:v>0.96500000000000064</c:v>
                </c:pt>
                <c:pt idx="1966">
                  <c:v>0.96600000000000064</c:v>
                </c:pt>
                <c:pt idx="1967">
                  <c:v>0.96699990000000191</c:v>
                </c:pt>
                <c:pt idx="1968">
                  <c:v>0.96799990000000191</c:v>
                </c:pt>
                <c:pt idx="1969">
                  <c:v>0.96899990000000191</c:v>
                </c:pt>
                <c:pt idx="1970">
                  <c:v>0.97000000000000064</c:v>
                </c:pt>
                <c:pt idx="1971">
                  <c:v>0.97100000000000064</c:v>
                </c:pt>
                <c:pt idx="1972">
                  <c:v>0.97199990000000192</c:v>
                </c:pt>
                <c:pt idx="1973">
                  <c:v>0.97299990000000192</c:v>
                </c:pt>
                <c:pt idx="1974">
                  <c:v>0.97400000000000064</c:v>
                </c:pt>
                <c:pt idx="1975">
                  <c:v>0.97500000000000064</c:v>
                </c:pt>
                <c:pt idx="1976">
                  <c:v>0.97600000000000064</c:v>
                </c:pt>
                <c:pt idx="1977">
                  <c:v>0.97699990000000192</c:v>
                </c:pt>
                <c:pt idx="1978">
                  <c:v>0.97799990000000192</c:v>
                </c:pt>
                <c:pt idx="1979">
                  <c:v>0.97900000000000065</c:v>
                </c:pt>
                <c:pt idx="1980">
                  <c:v>0.98</c:v>
                </c:pt>
                <c:pt idx="1981">
                  <c:v>0.98099990000000004</c:v>
                </c:pt>
                <c:pt idx="1982">
                  <c:v>0.98199990000000004</c:v>
                </c:pt>
                <c:pt idx="1983">
                  <c:v>0.98299990000000004</c:v>
                </c:pt>
                <c:pt idx="1984">
                  <c:v>0.98399999999999999</c:v>
                </c:pt>
                <c:pt idx="1985">
                  <c:v>0.98499999999999999</c:v>
                </c:pt>
                <c:pt idx="1986">
                  <c:v>0.98599990000000004</c:v>
                </c:pt>
                <c:pt idx="1987">
                  <c:v>0.98699990000000004</c:v>
                </c:pt>
                <c:pt idx="1988">
                  <c:v>0.98799999999999999</c:v>
                </c:pt>
                <c:pt idx="1989">
                  <c:v>0.98899999999999999</c:v>
                </c:pt>
                <c:pt idx="1990">
                  <c:v>0.98999990000000004</c:v>
                </c:pt>
                <c:pt idx="1991">
                  <c:v>0.99099990000000004</c:v>
                </c:pt>
                <c:pt idx="1992">
                  <c:v>0.99199990000000005</c:v>
                </c:pt>
                <c:pt idx="1993">
                  <c:v>0.99299999999999999</c:v>
                </c:pt>
                <c:pt idx="1994">
                  <c:v>0.99399999999999999</c:v>
                </c:pt>
                <c:pt idx="1995">
                  <c:v>0.99499990000000005</c:v>
                </c:pt>
                <c:pt idx="1996">
                  <c:v>0.99599990000000005</c:v>
                </c:pt>
                <c:pt idx="1997">
                  <c:v>0.997</c:v>
                </c:pt>
                <c:pt idx="1998">
                  <c:v>0.998</c:v>
                </c:pt>
                <c:pt idx="1999">
                  <c:v>0.999</c:v>
                </c:pt>
              </c:numCache>
            </c:numRef>
          </c:xVal>
          <c:yVal>
            <c:numRef>
              <c:f>IR4Au001B!$D$3:$D$2002</c:f>
              <c:numCache>
                <c:formatCode>0.00E+00</c:formatCode>
                <c:ptCount val="2000"/>
                <c:pt idx="0">
                  <c:v>1.7839390612435322E-304</c:v>
                </c:pt>
                <c:pt idx="1">
                  <c:v>-6.0032488492543701E-5</c:v>
                </c:pt>
                <c:pt idx="2">
                  <c:v>-1.205836725768672E-4</c:v>
                </c:pt>
                <c:pt idx="3">
                  <c:v>-1.8125099842223732E-4</c:v>
                </c:pt>
                <c:pt idx="4">
                  <c:v>-2.4173167739044313E-4</c:v>
                </c:pt>
                <c:pt idx="5">
                  <c:v>-3.0177907601392287E-4</c:v>
                </c:pt>
                <c:pt idx="6">
                  <c:v>-3.6118616900127402E-4</c:v>
                </c:pt>
                <c:pt idx="7">
                  <c:v>-4.1977683494273633E-4</c:v>
                </c:pt>
                <c:pt idx="8">
                  <c:v>-4.7740068240569294E-4</c:v>
                </c:pt>
                <c:pt idx="9">
                  <c:v>-5.3392956027316525E-4</c:v>
                </c:pt>
                <c:pt idx="10">
                  <c:v>-5.8925500212730908E-4</c:v>
                </c:pt>
                <c:pt idx="11">
                  <c:v>-6.4328639883065586E-4</c:v>
                </c:pt>
                <c:pt idx="12">
                  <c:v>-6.9594937303711082E-4</c:v>
                </c:pt>
                <c:pt idx="13">
                  <c:v>-7.4718435952529139E-4</c:v>
                </c:pt>
                <c:pt idx="14">
                  <c:v>-7.9694565936859702E-4</c:v>
                </c:pt>
                <c:pt idx="15">
                  <c:v>-8.4520040588282014E-4</c:v>
                </c:pt>
                <c:pt idx="16">
                  <c:v>-8.9192761737430981E-4</c:v>
                </c:pt>
                <c:pt idx="17">
                  <c:v>-9.3711723266884188E-4</c:v>
                </c:pt>
                <c:pt idx="18">
                  <c:v>-9.8076957329728078E-4</c:v>
                </c:pt>
                <c:pt idx="19">
                  <c:v>-1.0228943984693917E-3</c:v>
                </c:pt>
                <c:pt idx="20">
                  <c:v>-1.0635104241974761E-3</c:v>
                </c:pt>
                <c:pt idx="21">
                  <c:v>-1.1026443429407293E-3</c:v>
                </c:pt>
                <c:pt idx="22">
                  <c:v>-1.140330496306632E-3</c:v>
                </c:pt>
                <c:pt idx="23">
                  <c:v>-1.1766100331313438E-3</c:v>
                </c:pt>
                <c:pt idx="24">
                  <c:v>-1.211530560047872E-3</c:v>
                </c:pt>
                <c:pt idx="25">
                  <c:v>-1.2451452807858601E-3</c:v>
                </c:pt>
                <c:pt idx="26">
                  <c:v>-1.2775125916315512E-3</c:v>
                </c:pt>
                <c:pt idx="27">
                  <c:v>-1.3086956630040741E-3</c:v>
                </c:pt>
                <c:pt idx="28">
                  <c:v>-1.3387617816071587E-3</c:v>
                </c:pt>
                <c:pt idx="29">
                  <c:v>-1.3677819190332902E-3</c:v>
                </c:pt>
                <c:pt idx="30">
                  <c:v>-1.3958302080797221E-3</c:v>
                </c:pt>
                <c:pt idx="31">
                  <c:v>-1.422983670319242E-3</c:v>
                </c:pt>
                <c:pt idx="32">
                  <c:v>-1.449321624778782E-3</c:v>
                </c:pt>
                <c:pt idx="33">
                  <c:v>-1.4749253429497825E-3</c:v>
                </c:pt>
                <c:pt idx="34">
                  <c:v>-1.4998776627006944E-3</c:v>
                </c:pt>
                <c:pt idx="35">
                  <c:v>-1.5242625633981055E-3</c:v>
                </c:pt>
                <c:pt idx="36">
                  <c:v>-1.5481650154494815E-3</c:v>
                </c:pt>
                <c:pt idx="37">
                  <c:v>-1.5716704703739341E-3</c:v>
                </c:pt>
                <c:pt idx="38">
                  <c:v>-1.5948646174783999E-3</c:v>
                </c:pt>
                <c:pt idx="39">
                  <c:v>-1.6178330328457163E-3</c:v>
                </c:pt>
                <c:pt idx="40">
                  <c:v>-1.6406611266697188E-3</c:v>
                </c:pt>
                <c:pt idx="41">
                  <c:v>-1.6634337657312761E-3</c:v>
                </c:pt>
                <c:pt idx="42">
                  <c:v>-1.6862348235899981E-3</c:v>
                </c:pt>
                <c:pt idx="43">
                  <c:v>-1.7091474128655172E-3</c:v>
                </c:pt>
                <c:pt idx="44">
                  <c:v>-1.7322533266844479E-3</c:v>
                </c:pt>
                <c:pt idx="45">
                  <c:v>-1.7556332605680413E-3</c:v>
                </c:pt>
                <c:pt idx="46">
                  <c:v>-1.7793661026057287E-3</c:v>
                </c:pt>
                <c:pt idx="47">
                  <c:v>-1.8035293557479319E-3</c:v>
                </c:pt>
                <c:pt idx="48">
                  <c:v>-1.8281986124026061E-3</c:v>
                </c:pt>
                <c:pt idx="49">
                  <c:v>-1.8534478804631182E-3</c:v>
                </c:pt>
                <c:pt idx="50">
                  <c:v>-1.8793489740746904E-3</c:v>
                </c:pt>
                <c:pt idx="51">
                  <c:v>-1.9059716932049238E-3</c:v>
                </c:pt>
                <c:pt idx="52">
                  <c:v>-1.9333838592224964E-3</c:v>
                </c:pt>
                <c:pt idx="53">
                  <c:v>-1.9616513791587621E-3</c:v>
                </c:pt>
                <c:pt idx="54">
                  <c:v>-1.9908377324531863E-3</c:v>
                </c:pt>
                <c:pt idx="55">
                  <c:v>-2.0210042276140256E-3</c:v>
                </c:pt>
                <c:pt idx="56">
                  <c:v>-2.0522102015146466E-3</c:v>
                </c:pt>
                <c:pt idx="57">
                  <c:v>-2.0845127235377698E-3</c:v>
                </c:pt>
                <c:pt idx="58">
                  <c:v>-2.1179667110855812E-3</c:v>
                </c:pt>
                <c:pt idx="59">
                  <c:v>-2.1526249462242146E-3</c:v>
                </c:pt>
                <c:pt idx="60">
                  <c:v>-2.1885379969948898E-3</c:v>
                </c:pt>
                <c:pt idx="61">
                  <c:v>-2.2257545966025659E-3</c:v>
                </c:pt>
                <c:pt idx="62">
                  <c:v>-2.2643213595304923E-3</c:v>
                </c:pt>
                <c:pt idx="63">
                  <c:v>-2.3042829412336257E-3</c:v>
                </c:pt>
                <c:pt idx="64">
                  <c:v>-2.3456819792985919E-3</c:v>
                </c:pt>
                <c:pt idx="65">
                  <c:v>-2.388559532124781E-3</c:v>
                </c:pt>
                <c:pt idx="66">
                  <c:v>-2.4329549160903839E-3</c:v>
                </c:pt>
                <c:pt idx="67">
                  <c:v>-2.4789053878874405E-3</c:v>
                </c:pt>
                <c:pt idx="68">
                  <c:v>-2.5264468632662227E-3</c:v>
                </c:pt>
                <c:pt idx="69">
                  <c:v>-2.5756138952043876E-3</c:v>
                </c:pt>
                <c:pt idx="70">
                  <c:v>-2.6264396336347301E-3</c:v>
                </c:pt>
                <c:pt idx="71">
                  <c:v>-2.678955485146608E-3</c:v>
                </c:pt>
                <c:pt idx="72">
                  <c:v>-2.733192051185592E-3</c:v>
                </c:pt>
                <c:pt idx="73">
                  <c:v>-2.7891785114996051E-3</c:v>
                </c:pt>
                <c:pt idx="74">
                  <c:v>-2.8469434743563751E-3</c:v>
                </c:pt>
                <c:pt idx="75">
                  <c:v>-2.9065141621362959E-3</c:v>
                </c:pt>
                <c:pt idx="76">
                  <c:v>-2.967916953965046E-3</c:v>
                </c:pt>
                <c:pt idx="77">
                  <c:v>-3.0311776506767238E-3</c:v>
                </c:pt>
                <c:pt idx="78">
                  <c:v>-3.0963217652777231E-3</c:v>
                </c:pt>
                <c:pt idx="79">
                  <c:v>-3.1633737821841466E-3</c:v>
                </c:pt>
                <c:pt idx="80">
                  <c:v>-3.2323577396716802E-3</c:v>
                </c:pt>
                <c:pt idx="81">
                  <c:v>-3.3032976892667211E-3</c:v>
                </c:pt>
                <c:pt idx="82">
                  <c:v>-3.376217270917544E-3</c:v>
                </c:pt>
                <c:pt idx="83">
                  <c:v>-3.4511399862359143E-3</c:v>
                </c:pt>
                <c:pt idx="84">
                  <c:v>-3.5280892807722048E-3</c:v>
                </c:pt>
                <c:pt idx="85">
                  <c:v>-3.6070884424420297E-3</c:v>
                </c:pt>
                <c:pt idx="86">
                  <c:v>-3.6881612792186362E-3</c:v>
                </c:pt>
                <c:pt idx="87">
                  <c:v>-3.7713316276832085E-3</c:v>
                </c:pt>
                <c:pt idx="88">
                  <c:v>-3.8566236184648332E-3</c:v>
                </c:pt>
                <c:pt idx="89">
                  <c:v>-3.9440615477499006E-3</c:v>
                </c:pt>
                <c:pt idx="90">
                  <c:v>-4.0336705984968819E-3</c:v>
                </c:pt>
                <c:pt idx="91">
                  <c:v>-4.125476505744928E-3</c:v>
                </c:pt>
                <c:pt idx="92">
                  <c:v>-4.2195049441745404E-3</c:v>
                </c:pt>
                <c:pt idx="93">
                  <c:v>-4.3157827000740194E-3</c:v>
                </c:pt>
                <c:pt idx="94">
                  <c:v>-4.4143375498060158E-3</c:v>
                </c:pt>
                <c:pt idx="95">
                  <c:v>-4.5151980987188913E-3</c:v>
                </c:pt>
                <c:pt idx="96">
                  <c:v>-4.6183930952745887E-3</c:v>
                </c:pt>
                <c:pt idx="97">
                  <c:v>-4.7239529460924795E-3</c:v>
                </c:pt>
                <c:pt idx="98">
                  <c:v>-4.8319085397376324E-3</c:v>
                </c:pt>
                <c:pt idx="99">
                  <c:v>-4.9422925958258123E-3</c:v>
                </c:pt>
                <c:pt idx="100">
                  <c:v>-5.055138140156768E-3</c:v>
                </c:pt>
                <c:pt idx="101">
                  <c:v>-5.1704793155450913E-3</c:v>
                </c:pt>
                <c:pt idx="102">
                  <c:v>-5.2883517095588632E-3</c:v>
                </c:pt>
                <c:pt idx="103">
                  <c:v>-5.4087927222568923E-3</c:v>
                </c:pt>
                <c:pt idx="104">
                  <c:v>-5.5318401610781973E-3</c:v>
                </c:pt>
                <c:pt idx="105">
                  <c:v>-5.6575331093968321E-3</c:v>
                </c:pt>
                <c:pt idx="106">
                  <c:v>-5.7859125805064674E-3</c:v>
                </c:pt>
                <c:pt idx="107">
                  <c:v>-5.9170206542159039E-3</c:v>
                </c:pt>
                <c:pt idx="108">
                  <c:v>-6.0509008120521934E-3</c:v>
                </c:pt>
                <c:pt idx="109">
                  <c:v>-6.1875976182985916E-3</c:v>
                </c:pt>
                <c:pt idx="110">
                  <c:v>-6.3271577317165761E-3</c:v>
                </c:pt>
                <c:pt idx="111">
                  <c:v>-6.4696289544362478E-3</c:v>
                </c:pt>
                <c:pt idx="112">
                  <c:v>-6.6150605861320984E-3</c:v>
                </c:pt>
                <c:pt idx="113">
                  <c:v>-6.763503423554103E-3</c:v>
                </c:pt>
                <c:pt idx="114">
                  <c:v>-6.9150094193056524E-3</c:v>
                </c:pt>
                <c:pt idx="115">
                  <c:v>-7.0696327934037457E-3</c:v>
                </c:pt>
                <c:pt idx="116">
                  <c:v>-7.2274293457809781E-3</c:v>
                </c:pt>
                <c:pt idx="117">
                  <c:v>-7.3884553019539639E-3</c:v>
                </c:pt>
                <c:pt idx="118">
                  <c:v>-7.5527692022977445E-3</c:v>
                </c:pt>
                <c:pt idx="119">
                  <c:v>-7.7204315889821927E-3</c:v>
                </c:pt>
                <c:pt idx="120">
                  <c:v>-7.8915046312630112E-3</c:v>
                </c:pt>
                <c:pt idx="121">
                  <c:v>-8.0660508652538026E-3</c:v>
                </c:pt>
                <c:pt idx="122">
                  <c:v>-8.2441356769345601E-3</c:v>
                </c:pt>
                <c:pt idx="123">
                  <c:v>-8.4258252171125758E-3</c:v>
                </c:pt>
                <c:pt idx="124">
                  <c:v>-8.6111886069403856E-3</c:v>
                </c:pt>
                <c:pt idx="125">
                  <c:v>-8.8002948192195864E-3</c:v>
                </c:pt>
                <c:pt idx="126">
                  <c:v>-8.9932158098089965E-3</c:v>
                </c:pt>
                <c:pt idx="127">
                  <c:v>-9.1900242494842941E-3</c:v>
                </c:pt>
                <c:pt idx="128">
                  <c:v>-9.3907959184894897E-3</c:v>
                </c:pt>
                <c:pt idx="129">
                  <c:v>-9.5956068112034842E-3</c:v>
                </c:pt>
                <c:pt idx="130">
                  <c:v>-9.8045345501260282E-3</c:v>
                </c:pt>
                <c:pt idx="131">
                  <c:v>-1.0017659437415201E-2</c:v>
                </c:pt>
                <c:pt idx="132">
                  <c:v>-1.0235062949316033E-2</c:v>
                </c:pt>
                <c:pt idx="133">
                  <c:v>-1.0456828258661033E-2</c:v>
                </c:pt>
                <c:pt idx="134">
                  <c:v>-1.0683039659393543E-2</c:v>
                </c:pt>
                <c:pt idx="135">
                  <c:v>-1.091378423464096E-2</c:v>
                </c:pt>
                <c:pt idx="136">
                  <c:v>-1.1149150223155373E-2</c:v>
                </c:pt>
                <c:pt idx="137">
                  <c:v>-1.1389227587710047E-2</c:v>
                </c:pt>
                <c:pt idx="138">
                  <c:v>-1.1634107990771265E-2</c:v>
                </c:pt>
                <c:pt idx="139">
                  <c:v>-1.1883884200821265E-2</c:v>
                </c:pt>
                <c:pt idx="140">
                  <c:v>-1.2138651940128064E-2</c:v>
                </c:pt>
                <c:pt idx="141">
                  <c:v>-1.2398508086971231E-2</c:v>
                </c:pt>
                <c:pt idx="142">
                  <c:v>-1.2663551254611894E-2</c:v>
                </c:pt>
                <c:pt idx="143">
                  <c:v>-1.2933881149535325E-2</c:v>
                </c:pt>
                <c:pt idx="144">
                  <c:v>-1.3209600577899158E-2</c:v>
                </c:pt>
                <c:pt idx="145">
                  <c:v>-1.3490814178332805E-2</c:v>
                </c:pt>
                <c:pt idx="146">
                  <c:v>-1.3777626315529161E-2</c:v>
                </c:pt>
                <c:pt idx="147">
                  <c:v>-1.4070145231559361E-2</c:v>
                </c:pt>
                <c:pt idx="148">
                  <c:v>-1.4368479564677223E-2</c:v>
                </c:pt>
                <c:pt idx="149">
                  <c:v>-1.4672742033548318E-2</c:v>
                </c:pt>
                <c:pt idx="150">
                  <c:v>-1.4983044242889003E-2</c:v>
                </c:pt>
                <c:pt idx="151">
                  <c:v>-1.5299501912735401E-2</c:v>
                </c:pt>
                <c:pt idx="152">
                  <c:v>-1.5622231107731661E-2</c:v>
                </c:pt>
                <c:pt idx="153">
                  <c:v>-1.5951352232073602E-2</c:v>
                </c:pt>
                <c:pt idx="154">
                  <c:v>-1.6286985224837656E-2</c:v>
                </c:pt>
                <c:pt idx="155">
                  <c:v>-1.6629251926728768E-2</c:v>
                </c:pt>
                <c:pt idx="156">
                  <c:v>-1.6978276966899519E-2</c:v>
                </c:pt>
                <c:pt idx="157">
                  <c:v>-1.7334188772007937E-2</c:v>
                </c:pt>
                <c:pt idx="158">
                  <c:v>-1.7697115193748385E-2</c:v>
                </c:pt>
                <c:pt idx="159">
                  <c:v>-1.8067186074944959E-2</c:v>
                </c:pt>
                <c:pt idx="160">
                  <c:v>-1.844453515488648E-2</c:v>
                </c:pt>
                <c:pt idx="161">
                  <c:v>-1.8829297377511968E-2</c:v>
                </c:pt>
                <c:pt idx="162">
                  <c:v>-1.9221609848122857E-2</c:v>
                </c:pt>
                <c:pt idx="163">
                  <c:v>-1.9621611809967191E-2</c:v>
                </c:pt>
                <c:pt idx="164">
                  <c:v>-2.0029443679456256E-2</c:v>
                </c:pt>
                <c:pt idx="165">
                  <c:v>-2.0445250111805452E-2</c:v>
                </c:pt>
                <c:pt idx="166">
                  <c:v>-2.0869177046869265E-2</c:v>
                </c:pt>
                <c:pt idx="167">
                  <c:v>-2.1301372681598811E-2</c:v>
                </c:pt>
                <c:pt idx="168">
                  <c:v>-2.1741986427535501E-2</c:v>
                </c:pt>
                <c:pt idx="169">
                  <c:v>-2.2191172228226249E-2</c:v>
                </c:pt>
                <c:pt idx="170">
                  <c:v>-2.2649086483242091E-2</c:v>
                </c:pt>
                <c:pt idx="171">
                  <c:v>-2.3115884600375426E-2</c:v>
                </c:pt>
                <c:pt idx="172">
                  <c:v>-2.3591726646410207E-2</c:v>
                </c:pt>
                <c:pt idx="173">
                  <c:v>-2.4076776404351491E-2</c:v>
                </c:pt>
                <c:pt idx="174">
                  <c:v>-2.4571200261188E-2</c:v>
                </c:pt>
                <c:pt idx="175">
                  <c:v>-2.507516348100931E-2</c:v>
                </c:pt>
                <c:pt idx="176">
                  <c:v>-2.5588837598103608E-2</c:v>
                </c:pt>
                <c:pt idx="177">
                  <c:v>-2.6112394243499589E-2</c:v>
                </c:pt>
                <c:pt idx="178">
                  <c:v>-2.6646011691179892E-2</c:v>
                </c:pt>
                <c:pt idx="179">
                  <c:v>-2.7189867003205394E-2</c:v>
                </c:pt>
                <c:pt idx="180">
                  <c:v>-2.7744139911619052E-2</c:v>
                </c:pt>
                <c:pt idx="181">
                  <c:v>-2.8309014271049409E-2</c:v>
                </c:pt>
                <c:pt idx="182">
                  <c:v>-2.8884679703178911E-2</c:v>
                </c:pt>
                <c:pt idx="183">
                  <c:v>-2.9471324466583505E-2</c:v>
                </c:pt>
                <c:pt idx="184">
                  <c:v>-3.006913965043384E-2</c:v>
                </c:pt>
                <c:pt idx="185">
                  <c:v>-3.0678322277245845E-2</c:v>
                </c:pt>
                <c:pt idx="186">
                  <c:v>-3.1299070916159882E-2</c:v>
                </c:pt>
                <c:pt idx="187">
                  <c:v>-3.193158724074599E-2</c:v>
                </c:pt>
                <c:pt idx="188">
                  <c:v>-3.2576074384703092E-2</c:v>
                </c:pt>
                <c:pt idx="189">
                  <c:v>-3.3232741826837442E-2</c:v>
                </c:pt>
                <c:pt idx="190">
                  <c:v>-3.3901800654654167E-2</c:v>
                </c:pt>
                <c:pt idx="191">
                  <c:v>-3.4583465244691518E-2</c:v>
                </c:pt>
                <c:pt idx="192">
                  <c:v>-3.5277953220792392E-2</c:v>
                </c:pt>
                <c:pt idx="193">
                  <c:v>-3.5985483759018881E-2</c:v>
                </c:pt>
                <c:pt idx="194">
                  <c:v>-3.670628295336361E-2</c:v>
                </c:pt>
                <c:pt idx="195">
                  <c:v>-3.74405804415728E-2</c:v>
                </c:pt>
                <c:pt idx="196">
                  <c:v>-3.818860382564257E-2</c:v>
                </c:pt>
                <c:pt idx="197">
                  <c:v>-3.8950587805361599E-2</c:v>
                </c:pt>
                <c:pt idx="198">
                  <c:v>-3.9726772635548795E-2</c:v>
                </c:pt>
                <c:pt idx="199">
                  <c:v>-4.0517402316863724E-2</c:v>
                </c:pt>
                <c:pt idx="200">
                  <c:v>-4.1322718578541473E-2</c:v>
                </c:pt>
                <c:pt idx="201">
                  <c:v>-4.2142971747149184E-2</c:v>
                </c:pt>
                <c:pt idx="202">
                  <c:v>-4.2978417085558412E-2</c:v>
                </c:pt>
                <c:pt idx="203">
                  <c:v>-4.3829308432085046E-2</c:v>
                </c:pt>
                <c:pt idx="204">
                  <c:v>-4.4695909880316943E-2</c:v>
                </c:pt>
                <c:pt idx="205">
                  <c:v>-4.5578484060808722E-2</c:v>
                </c:pt>
                <c:pt idx="206">
                  <c:v>-4.6477300885293463E-2</c:v>
                </c:pt>
                <c:pt idx="207">
                  <c:v>-4.739263203486338E-2</c:v>
                </c:pt>
                <c:pt idx="208">
                  <c:v>-4.8324755590380145E-2</c:v>
                </c:pt>
                <c:pt idx="209">
                  <c:v>-4.9273952627359355E-2</c:v>
                </c:pt>
                <c:pt idx="210">
                  <c:v>-5.0240507180784641E-2</c:v>
                </c:pt>
                <c:pt idx="211">
                  <c:v>-5.1224709983899074E-2</c:v>
                </c:pt>
                <c:pt idx="212">
                  <c:v>-5.222685358155954E-2</c:v>
                </c:pt>
                <c:pt idx="213">
                  <c:v>-5.3247237416245492E-2</c:v>
                </c:pt>
                <c:pt idx="214">
                  <c:v>-5.4286162757322572E-2</c:v>
                </c:pt>
                <c:pt idx="215">
                  <c:v>-5.5343937976979361E-2</c:v>
                </c:pt>
                <c:pt idx="216">
                  <c:v>-5.642087464466785E-2</c:v>
                </c:pt>
                <c:pt idx="217">
                  <c:v>-5.7517287550460976E-2</c:v>
                </c:pt>
                <c:pt idx="218">
                  <c:v>-5.8633498850349332E-2</c:v>
                </c:pt>
                <c:pt idx="219">
                  <c:v>-5.9769832615670732E-2</c:v>
                </c:pt>
                <c:pt idx="220">
                  <c:v>-6.0926620498424094E-2</c:v>
                </c:pt>
                <c:pt idx="221">
                  <c:v>-6.210419754382647E-2</c:v>
                </c:pt>
                <c:pt idx="222">
                  <c:v>-6.3302902168000733E-2</c:v>
                </c:pt>
                <c:pt idx="223">
                  <c:v>-6.4523080694537313E-2</c:v>
                </c:pt>
                <c:pt idx="224">
                  <c:v>-6.5765081394159694E-2</c:v>
                </c:pt>
                <c:pt idx="225">
                  <c:v>-6.7029262280146579E-2</c:v>
                </c:pt>
                <c:pt idx="226">
                  <c:v>-6.8315978472079042E-2</c:v>
                </c:pt>
                <c:pt idx="227">
                  <c:v>-6.9625599983973774E-2</c:v>
                </c:pt>
                <c:pt idx="228">
                  <c:v>-7.0958492145219376E-2</c:v>
                </c:pt>
                <c:pt idx="229">
                  <c:v>-7.2315035657072993E-2</c:v>
                </c:pt>
                <c:pt idx="230">
                  <c:v>-7.36956062937517E-2</c:v>
                </c:pt>
                <c:pt idx="231">
                  <c:v>-7.5100595693610883E-2</c:v>
                </c:pt>
                <c:pt idx="232">
                  <c:v>-7.6530392116830409E-2</c:v>
                </c:pt>
                <c:pt idx="233">
                  <c:v>-7.7985394756656112E-2</c:v>
                </c:pt>
                <c:pt idx="234">
                  <c:v>-7.9466004689742353E-2</c:v>
                </c:pt>
                <c:pt idx="235">
                  <c:v>-8.0972632428351329E-2</c:v>
                </c:pt>
                <c:pt idx="236">
                  <c:v>-8.250569232790006E-2</c:v>
                </c:pt>
                <c:pt idx="237">
                  <c:v>-8.4065602511886592E-2</c:v>
                </c:pt>
                <c:pt idx="238">
                  <c:v>-8.5652790949200724E-2</c:v>
                </c:pt>
                <c:pt idx="239">
                  <c:v>-8.7267687459345919E-2</c:v>
                </c:pt>
                <c:pt idx="240">
                  <c:v>-8.8910731979594884E-2</c:v>
                </c:pt>
                <c:pt idx="241">
                  <c:v>-9.0582368409128006E-2</c:v>
                </c:pt>
                <c:pt idx="242">
                  <c:v>-9.2283044627312655E-2</c:v>
                </c:pt>
                <c:pt idx="243">
                  <c:v>-9.4013218972761187E-2</c:v>
                </c:pt>
                <c:pt idx="244">
                  <c:v>-9.5773351676298593E-2</c:v>
                </c:pt>
                <c:pt idx="245">
                  <c:v>-9.7563913714798445E-2</c:v>
                </c:pt>
                <c:pt idx="246">
                  <c:v>-9.9385377936155858E-2</c:v>
                </c:pt>
                <c:pt idx="247">
                  <c:v>-0.10123822822904865</c:v>
                </c:pt>
                <c:pt idx="248">
                  <c:v>-0.10312295270459965</c:v>
                </c:pt>
                <c:pt idx="249">
                  <c:v>-0.10504004364249539</c:v>
                </c:pt>
                <c:pt idx="250">
                  <c:v>-0.10699000480902209</c:v>
                </c:pt>
                <c:pt idx="251">
                  <c:v>-0.1089733417875222</c:v>
                </c:pt>
                <c:pt idx="252">
                  <c:v>-0.11099057455357712</c:v>
                </c:pt>
                <c:pt idx="253">
                  <c:v>-0.11304221704391119</c:v>
                </c:pt>
                <c:pt idx="254">
                  <c:v>-0.11512880584103009</c:v>
                </c:pt>
                <c:pt idx="255">
                  <c:v>-0.11725086856640032</c:v>
                </c:pt>
                <c:pt idx="256">
                  <c:v>-0.11940895618290015</c:v>
                </c:pt>
                <c:pt idx="257">
                  <c:v>-0.12160361306947426</c:v>
                </c:pt>
                <c:pt idx="258">
                  <c:v>-0.12383539922461922</c:v>
                </c:pt>
                <c:pt idx="259">
                  <c:v>-0.12610487619902588</c:v>
                </c:pt>
                <c:pt idx="260">
                  <c:v>-0.12841261877908511</c:v>
                </c:pt>
                <c:pt idx="261">
                  <c:v>-0.1307592062945952</c:v>
                </c:pt>
                <c:pt idx="262">
                  <c:v>-0.13314522248594571</c:v>
                </c:pt>
                <c:pt idx="263">
                  <c:v>-0.13557126487780036</c:v>
                </c:pt>
                <c:pt idx="264">
                  <c:v>-0.13803793239329107</c:v>
                </c:pt>
                <c:pt idx="265">
                  <c:v>-0.14054583810213198</c:v>
                </c:pt>
                <c:pt idx="266">
                  <c:v>-0.14309559640528521</c:v>
                </c:pt>
                <c:pt idx="267">
                  <c:v>-0.14568783622380352</c:v>
                </c:pt>
                <c:pt idx="268">
                  <c:v>-0.14832319113304351</c:v>
                </c:pt>
                <c:pt idx="269">
                  <c:v>-0.15100229936927026</c:v>
                </c:pt>
                <c:pt idx="270">
                  <c:v>-0.15372581413824321</c:v>
                </c:pt>
                <c:pt idx="271">
                  <c:v>-0.15649438992221712</c:v>
                </c:pt>
                <c:pt idx="272">
                  <c:v>-0.15930869656171504</c:v>
                </c:pt>
                <c:pt idx="273">
                  <c:v>-0.16216940873905183</c:v>
                </c:pt>
                <c:pt idx="274">
                  <c:v>-0.1650772058776189</c:v>
                </c:pt>
                <c:pt idx="275">
                  <c:v>-0.16803278334652624</c:v>
                </c:pt>
                <c:pt idx="276">
                  <c:v>-0.17103683759413843</c:v>
                </c:pt>
                <c:pt idx="277">
                  <c:v>-0.17409008539695991</c:v>
                </c:pt>
                <c:pt idx="278">
                  <c:v>-0.17719323253753888</c:v>
                </c:pt>
                <c:pt idx="279">
                  <c:v>-0.18034701768822312</c:v>
                </c:pt>
                <c:pt idx="280">
                  <c:v>-0.18355216402292973</c:v>
                </c:pt>
                <c:pt idx="281">
                  <c:v>-0.18680942857768401</c:v>
                </c:pt>
                <c:pt idx="282">
                  <c:v>-0.19011955222414467</c:v>
                </c:pt>
                <c:pt idx="283">
                  <c:v>-0.19348331069705221</c:v>
                </c:pt>
                <c:pt idx="284">
                  <c:v>-0.19690146728781124</c:v>
                </c:pt>
                <c:pt idx="285">
                  <c:v>-0.2003748078667533</c:v>
                </c:pt>
                <c:pt idx="286">
                  <c:v>-0.20390411866017671</c:v>
                </c:pt>
                <c:pt idx="287">
                  <c:v>-0.20749020462513393</c:v>
                </c:pt>
                <c:pt idx="288">
                  <c:v>-0.21113387572216374</c:v>
                </c:pt>
                <c:pt idx="289">
                  <c:v>-0.21483594668516148</c:v>
                </c:pt>
                <c:pt idx="290">
                  <c:v>-0.21859725171681088</c:v>
                </c:pt>
                <c:pt idx="291">
                  <c:v>-0.22241862499402471</c:v>
                </c:pt>
                <c:pt idx="292">
                  <c:v>-0.22630092064564417</c:v>
                </c:pt>
                <c:pt idx="293">
                  <c:v>-0.23024499775358975</c:v>
                </c:pt>
                <c:pt idx="294">
                  <c:v>-0.23425172033708033</c:v>
                </c:pt>
                <c:pt idx="295">
                  <c:v>-0.23832197293127716</c:v>
                </c:pt>
                <c:pt idx="296">
                  <c:v>-0.24245663982063503</c:v>
                </c:pt>
                <c:pt idx="297">
                  <c:v>-0.24665662631033761</c:v>
                </c:pt>
                <c:pt idx="298">
                  <c:v>-0.25092283727421544</c:v>
                </c:pt>
                <c:pt idx="299">
                  <c:v>-0.25525619912480474</c:v>
                </c:pt>
                <c:pt idx="300">
                  <c:v>-0.25965764334245894</c:v>
                </c:pt>
                <c:pt idx="301">
                  <c:v>-0.26412810629541866</c:v>
                </c:pt>
                <c:pt idx="302">
                  <c:v>-0.26866854666510176</c:v>
                </c:pt>
                <c:pt idx="303">
                  <c:v>-0.27327992223928982</c:v>
                </c:pt>
                <c:pt idx="304">
                  <c:v>-0.27796321983410038</c:v>
                </c:pt>
                <c:pt idx="305">
                  <c:v>-0.28271940654287908</c:v>
                </c:pt>
                <c:pt idx="306">
                  <c:v>-0.28754949790277651</c:v>
                </c:pt>
                <c:pt idx="307">
                  <c:v>-0.29245448269006907</c:v>
                </c:pt>
                <c:pt idx="308">
                  <c:v>-0.29743539949563041</c:v>
                </c:pt>
                <c:pt idx="309">
                  <c:v>-0.30249326569723911</c:v>
                </c:pt>
                <c:pt idx="310">
                  <c:v>-0.30762912994722913</c:v>
                </c:pt>
                <c:pt idx="311">
                  <c:v>-0.31284403883116257</c:v>
                </c:pt>
                <c:pt idx="312">
                  <c:v>-0.31813906433461647</c:v>
                </c:pt>
                <c:pt idx="313">
                  <c:v>-0.323515276102808</c:v>
                </c:pt>
                <c:pt idx="314">
                  <c:v>-0.3289737697868913</c:v>
                </c:pt>
                <c:pt idx="315">
                  <c:v>-0.33451564579660276</c:v>
                </c:pt>
                <c:pt idx="316">
                  <c:v>-0.3401420089217056</c:v>
                </c:pt>
                <c:pt idx="317">
                  <c:v>-0.34585399093067004</c:v>
                </c:pt>
                <c:pt idx="318">
                  <c:v>-0.35165272049406082</c:v>
                </c:pt>
                <c:pt idx="319">
                  <c:v>-0.35753935389103675</c:v>
                </c:pt>
                <c:pt idx="320">
                  <c:v>-0.36351505188200089</c:v>
                </c:pt>
                <c:pt idx="321">
                  <c:v>-0.36958097965106079</c:v>
                </c:pt>
                <c:pt idx="322">
                  <c:v>-0.37573833069199675</c:v>
                </c:pt>
                <c:pt idx="323">
                  <c:v>-0.38198829486799202</c:v>
                </c:pt>
                <c:pt idx="324">
                  <c:v>-0.38833209100722377</c:v>
                </c:pt>
                <c:pt idx="325">
                  <c:v>-0.39477094239206878</c:v>
                </c:pt>
                <c:pt idx="326">
                  <c:v>-0.40130607646964322</c:v>
                </c:pt>
                <c:pt idx="327">
                  <c:v>-0.40793875063114243</c:v>
                </c:pt>
                <c:pt idx="328">
                  <c:v>-0.41467021778109131</c:v>
                </c:pt>
                <c:pt idx="329">
                  <c:v>-0.42150176145508239</c:v>
                </c:pt>
                <c:pt idx="330">
                  <c:v>-0.42843466031374855</c:v>
                </c:pt>
                <c:pt idx="331">
                  <c:v>-0.43547023375920169</c:v>
                </c:pt>
                <c:pt idx="332">
                  <c:v>-0.44260976755027848</c:v>
                </c:pt>
                <c:pt idx="333">
                  <c:v>-0.449854617631536</c:v>
                </c:pt>
                <c:pt idx="334">
                  <c:v>-0.45720609554611175</c:v>
                </c:pt>
                <c:pt idx="335">
                  <c:v>-0.46466558492104332</c:v>
                </c:pt>
                <c:pt idx="336">
                  <c:v>-0.47223443338618876</c:v>
                </c:pt>
                <c:pt idx="337">
                  <c:v>-0.4799140323064649</c:v>
                </c:pt>
                <c:pt idx="338">
                  <c:v>-0.48770576609510402</c:v>
                </c:pt>
                <c:pt idx="339">
                  <c:v>-0.49561105382587917</c:v>
                </c:pt>
                <c:pt idx="340">
                  <c:v>-0.50363131795846405</c:v>
                </c:pt>
                <c:pt idx="341">
                  <c:v>-0.51176798376121035</c:v>
                </c:pt>
                <c:pt idx="342">
                  <c:v>-0.52002251239530883</c:v>
                </c:pt>
                <c:pt idx="343">
                  <c:v>-0.52839635677561558</c:v>
                </c:pt>
                <c:pt idx="344">
                  <c:v>-0.53689100650054089</c:v>
                </c:pt>
                <c:pt idx="345">
                  <c:v>-0.54550795393262863</c:v>
                </c:pt>
                <c:pt idx="346">
                  <c:v>-0.55424869408136324</c:v>
                </c:pt>
                <c:pt idx="347">
                  <c:v>-0.56311475947611522</c:v>
                </c:pt>
                <c:pt idx="348">
                  <c:v>-0.5721076734272672</c:v>
                </c:pt>
                <c:pt idx="349">
                  <c:v>-0.58122899758544655</c:v>
                </c:pt>
                <c:pt idx="350">
                  <c:v>-0.59048028379819151</c:v>
                </c:pt>
                <c:pt idx="351">
                  <c:v>-0.59986312309466039</c:v>
                </c:pt>
                <c:pt idx="352">
                  <c:v>-0.60937910875916801</c:v>
                </c:pt>
                <c:pt idx="353">
                  <c:v>-0.61902983587514104</c:v>
                </c:pt>
                <c:pt idx="354">
                  <c:v>-0.62881693994785859</c:v>
                </c:pt>
                <c:pt idx="355">
                  <c:v>-0.6387420451955802</c:v>
                </c:pt>
                <c:pt idx="356">
                  <c:v>-0.64880683078307044</c:v>
                </c:pt>
                <c:pt idx="357">
                  <c:v>-0.65901292276414725</c:v>
                </c:pt>
                <c:pt idx="358">
                  <c:v>-0.66936204470084759</c:v>
                </c:pt>
                <c:pt idx="359">
                  <c:v>-0.67985585141583682</c:v>
                </c:pt>
                <c:pt idx="360">
                  <c:v>-0.69049609776552001</c:v>
                </c:pt>
                <c:pt idx="361">
                  <c:v>-0.70128448202439675</c:v>
                </c:pt>
                <c:pt idx="362">
                  <c:v>-0.71222276126260309</c:v>
                </c:pt>
                <c:pt idx="363">
                  <c:v>-0.7233126779707485</c:v>
                </c:pt>
                <c:pt idx="364">
                  <c:v>-0.73455602013256638</c:v>
                </c:pt>
                <c:pt idx="365">
                  <c:v>-0.74595456036828323</c:v>
                </c:pt>
                <c:pt idx="366">
                  <c:v>-0.75751011775763699</c:v>
                </c:pt>
                <c:pt idx="367">
                  <c:v>-0.76922451128087965</c:v>
                </c:pt>
                <c:pt idx="368">
                  <c:v>-0.78109955894569283</c:v>
                </c:pt>
                <c:pt idx="369">
                  <c:v>-0.79313712679101944</c:v>
                </c:pt>
                <c:pt idx="370">
                  <c:v>-0.80533906337757899</c:v>
                </c:pt>
                <c:pt idx="371">
                  <c:v>-0.81770726629214163</c:v>
                </c:pt>
                <c:pt idx="372">
                  <c:v>-0.83024363184459704</c:v>
                </c:pt>
                <c:pt idx="373">
                  <c:v>-0.84295005485948016</c:v>
                </c:pt>
                <c:pt idx="374">
                  <c:v>-0.85582848017494761</c:v>
                </c:pt>
                <c:pt idx="375">
                  <c:v>-0.86888083349196565</c:v>
                </c:pt>
                <c:pt idx="376">
                  <c:v>-0.88210909155400974</c:v>
                </c:pt>
                <c:pt idx="377">
                  <c:v>-0.89551522914540149</c:v>
                </c:pt>
                <c:pt idx="378">
                  <c:v>-0.90910121842630465</c:v>
                </c:pt>
                <c:pt idx="379">
                  <c:v>-0.92286908411619561</c:v>
                </c:pt>
                <c:pt idx="380">
                  <c:v>-0.93682082948683565</c:v>
                </c:pt>
                <c:pt idx="381">
                  <c:v>-0.95095851144220167</c:v>
                </c:pt>
                <c:pt idx="382">
                  <c:v>-0.96528416442009601</c:v>
                </c:pt>
                <c:pt idx="383">
                  <c:v>-0.97979989760855168</c:v>
                </c:pt>
                <c:pt idx="384">
                  <c:v>-0.99450773631581468</c:v>
                </c:pt>
                <c:pt idx="385">
                  <c:v>-1.0094098427956959</c:v>
                </c:pt>
                <c:pt idx="386">
                  <c:v>-1.0245082725180352</c:v>
                </c:pt>
                <c:pt idx="387">
                  <c:v>-1.0398052212791746</c:v>
                </c:pt>
                <c:pt idx="388">
                  <c:v>-1.055302795901754</c:v>
                </c:pt>
                <c:pt idx="389">
                  <c:v>-1.0710031829421216</c:v>
                </c:pt>
                <c:pt idx="390">
                  <c:v>-1.0869085413894688</c:v>
                </c:pt>
                <c:pt idx="391">
                  <c:v>-1.1030210902888611</c:v>
                </c:pt>
                <c:pt idx="392">
                  <c:v>-1.1193430426470656</c:v>
                </c:pt>
                <c:pt idx="393">
                  <c:v>-1.1358766041924546</c:v>
                </c:pt>
                <c:pt idx="394">
                  <c:v>-1.1526240426462049</c:v>
                </c:pt>
                <c:pt idx="395">
                  <c:v>-1.1695875949901693</c:v>
                </c:pt>
                <c:pt idx="396">
                  <c:v>-1.1867695614116165</c:v>
                </c:pt>
                <c:pt idx="397">
                  <c:v>-1.2041722100470618</c:v>
                </c:pt>
                <c:pt idx="398">
                  <c:v>-1.2217978734929458</c:v>
                </c:pt>
                <c:pt idx="399">
                  <c:v>-1.2396488757119073</c:v>
                </c:pt>
                <c:pt idx="400">
                  <c:v>-1.2577275317041472</c:v>
                </c:pt>
                <c:pt idx="401">
                  <c:v>-1.2760362220712482</c:v>
                </c:pt>
                <c:pt idx="402">
                  <c:v>-1.2945772927641346</c:v>
                </c:pt>
                <c:pt idx="403">
                  <c:v>-1.3133531566072041</c:v>
                </c:pt>
                <c:pt idx="404">
                  <c:v>-1.3323662165172159</c:v>
                </c:pt>
                <c:pt idx="405">
                  <c:v>-1.3516188645484062</c:v>
                </c:pt>
                <c:pt idx="406">
                  <c:v>-1.371113561488837</c:v>
                </c:pt>
                <c:pt idx="407">
                  <c:v>-1.3908527299724549</c:v>
                </c:pt>
                <c:pt idx="408">
                  <c:v>-1.4108388907232638</c:v>
                </c:pt>
                <c:pt idx="409">
                  <c:v>-1.4310744402595359</c:v>
                </c:pt>
                <c:pt idx="410">
                  <c:v>-1.4515619600236878</c:v>
                </c:pt>
                <c:pt idx="411">
                  <c:v>-1.4723038752472255</c:v>
                </c:pt>
                <c:pt idx="412">
                  <c:v>-1.4933028004440319</c:v>
                </c:pt>
                <c:pt idx="413">
                  <c:v>-1.5145612188756066</c:v>
                </c:pt>
                <c:pt idx="414">
                  <c:v>-1.5360817181431838</c:v>
                </c:pt>
                <c:pt idx="415">
                  <c:v>-1.557866840372494</c:v>
                </c:pt>
                <c:pt idx="416">
                  <c:v>-1.5799192043056638</c:v>
                </c:pt>
                <c:pt idx="417">
                  <c:v>-1.6022413814648835</c:v>
                </c:pt>
                <c:pt idx="418">
                  <c:v>-1.6248360214444513</c:v>
                </c:pt>
                <c:pt idx="419">
                  <c:v>-1.6477057573089278</c:v>
                </c:pt>
                <c:pt idx="420">
                  <c:v>-1.670853203847098</c:v>
                </c:pt>
                <c:pt idx="421">
                  <c:v>-1.6942810563303881</c:v>
                </c:pt>
                <c:pt idx="422">
                  <c:v>-1.7179919581741345</c:v>
                </c:pt>
                <c:pt idx="423">
                  <c:v>-1.7419886347610305</c:v>
                </c:pt>
                <c:pt idx="424">
                  <c:v>-1.7662737919968929</c:v>
                </c:pt>
                <c:pt idx="425">
                  <c:v>-1.7908501158448289</c:v>
                </c:pt>
                <c:pt idx="426">
                  <c:v>-1.815720375509966</c:v>
                </c:pt>
                <c:pt idx="427">
                  <c:v>-1.8408872845961151</c:v>
                </c:pt>
                <c:pt idx="428">
                  <c:v>-1.866353641479469</c:v>
                </c:pt>
                <c:pt idx="429">
                  <c:v>-1.8921222230540191</c:v>
                </c:pt>
                <c:pt idx="430">
                  <c:v>-1.9181957834472962</c:v>
                </c:pt>
                <c:pt idx="431">
                  <c:v>-1.9445771637809242</c:v>
                </c:pt>
                <c:pt idx="432">
                  <c:v>-1.9712691446581023</c:v>
                </c:pt>
                <c:pt idx="433">
                  <c:v>-1.9982745952666761</c:v>
                </c:pt>
                <c:pt idx="434">
                  <c:v>-2.0255963221407192</c:v>
                </c:pt>
                <c:pt idx="435">
                  <c:v>-2.0532372615666588</c:v>
                </c:pt>
                <c:pt idx="436">
                  <c:v>-2.0812001657758721</c:v>
                </c:pt>
                <c:pt idx="437">
                  <c:v>-2.1094880389168287</c:v>
                </c:pt>
                <c:pt idx="438">
                  <c:v>-2.1381036561033202</c:v>
                </c:pt>
                <c:pt idx="439">
                  <c:v>-2.1670500500016812</c:v>
                </c:pt>
                <c:pt idx="440">
                  <c:v>-2.1963300595450082</c:v>
                </c:pt>
                <c:pt idx="441">
                  <c:v>-2.2259466613132397</c:v>
                </c:pt>
                <c:pt idx="442">
                  <c:v>-2.255902758897439</c:v>
                </c:pt>
                <c:pt idx="443">
                  <c:v>-2.2862013542352142</c:v>
                </c:pt>
                <c:pt idx="444">
                  <c:v>-2.3168454181470239</c:v>
                </c:pt>
                <c:pt idx="445">
                  <c:v>-2.3478378880086632</c:v>
                </c:pt>
                <c:pt idx="446">
                  <c:v>-2.379181802454605</c:v>
                </c:pt>
                <c:pt idx="447">
                  <c:v>-2.4108801207689217</c:v>
                </c:pt>
                <c:pt idx="448">
                  <c:v>-2.442935905266387</c:v>
                </c:pt>
                <c:pt idx="449">
                  <c:v>-2.4753521363112556</c:v>
                </c:pt>
                <c:pt idx="450">
                  <c:v>-2.5081318991402495</c:v>
                </c:pt>
                <c:pt idx="451">
                  <c:v>-2.5412782421844882</c:v>
                </c:pt>
                <c:pt idx="452">
                  <c:v>-2.5747941764417086</c:v>
                </c:pt>
                <c:pt idx="453">
                  <c:v>-2.6086828192083775</c:v>
                </c:pt>
                <c:pt idx="454">
                  <c:v>-2.6429472005940062</c:v>
                </c:pt>
                <c:pt idx="455">
                  <c:v>-2.677590458860414</c:v>
                </c:pt>
                <c:pt idx="456">
                  <c:v>-2.7126156924842766</c:v>
                </c:pt>
                <c:pt idx="457">
                  <c:v>-2.7480259584609739</c:v>
                </c:pt>
                <c:pt idx="458">
                  <c:v>-2.7838244246052932</c:v>
                </c:pt>
                <c:pt idx="459">
                  <c:v>-2.8200141647724002</c:v>
                </c:pt>
                <c:pt idx="460">
                  <c:v>-2.8565984189457923</c:v>
                </c:pt>
                <c:pt idx="461">
                  <c:v>-2.8935801692641268</c:v>
                </c:pt>
                <c:pt idx="462">
                  <c:v>-2.9309627285914002</c:v>
                </c:pt>
                <c:pt idx="463">
                  <c:v>-2.9687490914885668</c:v>
                </c:pt>
                <c:pt idx="464">
                  <c:v>-3.0069425902699427</c:v>
                </c:pt>
                <c:pt idx="465">
                  <c:v>-3.0455462307656389</c:v>
                </c:pt>
                <c:pt idx="466">
                  <c:v>-3.0845633637472991</c:v>
                </c:pt>
                <c:pt idx="467">
                  <c:v>-3.1239970625087587</c:v>
                </c:pt>
                <c:pt idx="468">
                  <c:v>-3.1638505795447713</c:v>
                </c:pt>
                <c:pt idx="469">
                  <c:v>-3.2041270564654867</c:v>
                </c:pt>
                <c:pt idx="470">
                  <c:v>-3.2448297595829549</c:v>
                </c:pt>
                <c:pt idx="471">
                  <c:v>-3.2859619018433994</c:v>
                </c:pt>
                <c:pt idx="472">
                  <c:v>-3.3275266397600638</c:v>
                </c:pt>
                <c:pt idx="473">
                  <c:v>-3.3695272581042297</c:v>
                </c:pt>
                <c:pt idx="474">
                  <c:v>-3.4119669222124798</c:v>
                </c:pt>
                <c:pt idx="475">
                  <c:v>-3.4548489278097492</c:v>
                </c:pt>
                <c:pt idx="476">
                  <c:v>-3.4981765115183392</c:v>
                </c:pt>
                <c:pt idx="477">
                  <c:v>-3.5419528500778572</c:v>
                </c:pt>
                <c:pt idx="478">
                  <c:v>-3.5861812521736414</c:v>
                </c:pt>
                <c:pt idx="479">
                  <c:v>-3.6308649001830724</c:v>
                </c:pt>
                <c:pt idx="480">
                  <c:v>-3.6760071106258181</c:v>
                </c:pt>
                <c:pt idx="481">
                  <c:v>-3.721611070107977</c:v>
                </c:pt>
                <c:pt idx="482">
                  <c:v>-3.7676801016410892</c:v>
                </c:pt>
                <c:pt idx="483">
                  <c:v>-3.8142174629267838</c:v>
                </c:pt>
                <c:pt idx="484">
                  <c:v>-3.8612263442136627</c:v>
                </c:pt>
                <c:pt idx="485">
                  <c:v>-3.9087100753410242</c:v>
                </c:pt>
                <c:pt idx="486">
                  <c:v>-3.9566718473254752</c:v>
                </c:pt>
                <c:pt idx="487">
                  <c:v>-4.0051150654557919</c:v>
                </c:pt>
                <c:pt idx="488">
                  <c:v>-4.0540427741614398</c:v>
                </c:pt>
                <c:pt idx="489">
                  <c:v>-4.1034584548569875</c:v>
                </c:pt>
                <c:pt idx="490">
                  <c:v>-4.1533651466269745</c:v>
                </c:pt>
                <c:pt idx="491">
                  <c:v>-4.2037663342960734</c:v>
                </c:pt>
                <c:pt idx="492">
                  <c:v>-4.2546651255870414</c:v>
                </c:pt>
                <c:pt idx="493">
                  <c:v>-4.3060648544561602</c:v>
                </c:pt>
                <c:pt idx="494">
                  <c:v>-4.3579686981475785</c:v>
                </c:pt>
                <c:pt idx="495">
                  <c:v>-4.4103799877976453</c:v>
                </c:pt>
                <c:pt idx="496">
                  <c:v>-4.4633019736637438</c:v>
                </c:pt>
                <c:pt idx="497">
                  <c:v>-4.5167378212838081</c:v>
                </c:pt>
                <c:pt idx="498">
                  <c:v>-4.5706908543391433</c:v>
                </c:pt>
                <c:pt idx="499">
                  <c:v>-4.6251642289629871</c:v>
                </c:pt>
                <c:pt idx="500">
                  <c:v>-4.6801612619428479</c:v>
                </c:pt>
                <c:pt idx="501">
                  <c:v>-4.7356850981419196</c:v>
                </c:pt>
                <c:pt idx="502">
                  <c:v>-4.7917390457021929</c:v>
                </c:pt>
                <c:pt idx="503">
                  <c:v>-4.8483263218574395</c:v>
                </c:pt>
                <c:pt idx="504">
                  <c:v>-4.9054500520257278</c:v>
                </c:pt>
                <c:pt idx="505">
                  <c:v>-4.9631135266387041</c:v>
                </c:pt>
                <c:pt idx="506">
                  <c:v>-5.0213198554571203</c:v>
                </c:pt>
                <c:pt idx="507">
                  <c:v>-5.0800723158834362</c:v>
                </c:pt>
                <c:pt idx="508">
                  <c:v>-5.1393740891615733</c:v>
                </c:pt>
                <c:pt idx="509">
                  <c:v>-5.1992282578174365</c:v>
                </c:pt>
                <c:pt idx="510">
                  <c:v>-5.2596380757389793</c:v>
                </c:pt>
                <c:pt idx="511">
                  <c:v>-5.3206066050533121</c:v>
                </c:pt>
                <c:pt idx="512">
                  <c:v>-5.3821371761144245</c:v>
                </c:pt>
                <c:pt idx="513">
                  <c:v>-5.4442326389219842</c:v>
                </c:pt>
                <c:pt idx="514">
                  <c:v>-5.5068964009867516</c:v>
                </c:pt>
                <c:pt idx="515">
                  <c:v>-5.5701312841622403</c:v>
                </c:pt>
                <c:pt idx="516">
                  <c:v>-5.6339406783440955</c:v>
                </c:pt>
                <c:pt idx="517">
                  <c:v>-5.6983273750209609</c:v>
                </c:pt>
                <c:pt idx="518">
                  <c:v>-5.7632947444732814</c:v>
                </c:pt>
                <c:pt idx="519">
                  <c:v>-5.828845645767105</c:v>
                </c:pt>
                <c:pt idx="520">
                  <c:v>-5.8949832255068015</c:v>
                </c:pt>
                <c:pt idx="521">
                  <c:v>-5.9617104113712323</c:v>
                </c:pt>
                <c:pt idx="522">
                  <c:v>-6.0290303224189055</c:v>
                </c:pt>
                <c:pt idx="523">
                  <c:v>-6.0969459590418875</c:v>
                </c:pt>
                <c:pt idx="524">
                  <c:v>-6.1654601982339212</c:v>
                </c:pt>
                <c:pt idx="525">
                  <c:v>-6.2345761134972166</c:v>
                </c:pt>
                <c:pt idx="526">
                  <c:v>-6.3042965459668165</c:v>
                </c:pt>
                <c:pt idx="527">
                  <c:v>-6.3746245362691845</c:v>
                </c:pt>
                <c:pt idx="528">
                  <c:v>-6.4455629971457284</c:v>
                </c:pt>
                <c:pt idx="529">
                  <c:v>-6.5171147124853634</c:v>
                </c:pt>
                <c:pt idx="530">
                  <c:v>-6.5892826675741514</c:v>
                </c:pt>
                <c:pt idx="531">
                  <c:v>-6.6620696047752945</c:v>
                </c:pt>
                <c:pt idx="532">
                  <c:v>-6.7354784709324491</c:v>
                </c:pt>
                <c:pt idx="533">
                  <c:v>-6.8095119644455879</c:v>
                </c:pt>
                <c:pt idx="534">
                  <c:v>-6.8841729913811527</c:v>
                </c:pt>
                <c:pt idx="535">
                  <c:v>-6.959464320177057</c:v>
                </c:pt>
                <c:pt idx="536">
                  <c:v>-7.0353885786952208</c:v>
                </c:pt>
                <c:pt idx="537">
                  <c:v>-7.111948606863808</c:v>
                </c:pt>
                <c:pt idx="538">
                  <c:v>-7.1891469827487064</c:v>
                </c:pt>
                <c:pt idx="539">
                  <c:v>-7.2669866222476465</c:v>
                </c:pt>
                <c:pt idx="540">
                  <c:v>-7.3454698042242361</c:v>
                </c:pt>
                <c:pt idx="541">
                  <c:v>-7.4245995213712295</c:v>
                </c:pt>
                <c:pt idx="542">
                  <c:v>-7.5043779933549803</c:v>
                </c:pt>
                <c:pt idx="543">
                  <c:v>-7.5848081662516167</c:v>
                </c:pt>
                <c:pt idx="544">
                  <c:v>-7.6658923250725115</c:v>
                </c:pt>
                <c:pt idx="545">
                  <c:v>-7.7476331099850304</c:v>
                </c:pt>
                <c:pt idx="546">
                  <c:v>-7.8300328726352646</c:v>
                </c:pt>
                <c:pt idx="547">
                  <c:v>-7.9130941971086104</c:v>
                </c:pt>
                <c:pt idx="548">
                  <c:v>-7.9968193728306334</c:v>
                </c:pt>
                <c:pt idx="549">
                  <c:v>-8.0812109251934761</c:v>
                </c:pt>
                <c:pt idx="550">
                  <c:v>-8.166271214830271</c:v>
                </c:pt>
                <c:pt idx="551">
                  <c:v>-8.2520024319999568</c:v>
                </c:pt>
                <c:pt idx="552">
                  <c:v>-8.3384070090915809</c:v>
                </c:pt>
                <c:pt idx="553">
                  <c:v>-8.4254870679084526</c:v>
                </c:pt>
                <c:pt idx="554">
                  <c:v>-8.5132449759070248</c:v>
                </c:pt>
                <c:pt idx="555">
                  <c:v>-8.6016829248022528</c:v>
                </c:pt>
                <c:pt idx="556">
                  <c:v>-8.6908029296611833</c:v>
                </c:pt>
                <c:pt idx="557">
                  <c:v>-8.7806072533597757</c:v>
                </c:pt>
                <c:pt idx="558">
                  <c:v>-8.8710978358975048</c:v>
                </c:pt>
                <c:pt idx="559">
                  <c:v>-8.9622768687265211</c:v>
                </c:pt>
                <c:pt idx="560">
                  <c:v>-9.0541463601658556</c:v>
                </c:pt>
                <c:pt idx="561">
                  <c:v>-9.1467081322017485</c:v>
                </c:pt>
                <c:pt idx="562">
                  <c:v>-9.2399642633536629</c:v>
                </c:pt>
                <c:pt idx="563">
                  <c:v>-9.3339164938164174</c:v>
                </c:pt>
                <c:pt idx="564">
                  <c:v>-9.4285669774889573</c:v>
                </c:pt>
                <c:pt idx="565">
                  <c:v>-9.5239170608458839</c:v>
                </c:pt>
                <c:pt idx="566">
                  <c:v>-9.6199689742775689</c:v>
                </c:pt>
                <c:pt idx="567">
                  <c:v>-9.7167239718279355</c:v>
                </c:pt>
                <c:pt idx="568">
                  <c:v>-9.8141842059643523</c:v>
                </c:pt>
                <c:pt idx="569">
                  <c:v>-9.9123508352992271</c:v>
                </c:pt>
                <c:pt idx="570">
                  <c:v>-10.011225931643558</c:v>
                </c:pt>
                <c:pt idx="571">
                  <c:v>-10.110810716776118</c:v>
                </c:pt>
                <c:pt idx="572">
                  <c:v>-10.211106853266116</c:v>
                </c:pt>
                <c:pt idx="573">
                  <c:v>-10.312115627896352</c:v>
                </c:pt>
                <c:pt idx="574">
                  <c:v>-10.413838611947154</c:v>
                </c:pt>
                <c:pt idx="575">
                  <c:v>-10.516277162800423</c:v>
                </c:pt>
                <c:pt idx="576">
                  <c:v>-10.619432417568692</c:v>
                </c:pt>
                <c:pt idx="577">
                  <c:v>-10.723305805047548</c:v>
                </c:pt>
                <c:pt idx="578">
                  <c:v>-10.827898360177278</c:v>
                </c:pt>
                <c:pt idx="579">
                  <c:v>-10.933211413649888</c:v>
                </c:pt>
                <c:pt idx="580">
                  <c:v>-11.039246069860129</c:v>
                </c:pt>
                <c:pt idx="581">
                  <c:v>-11.146003206218111</c:v>
                </c:pt>
                <c:pt idx="582">
                  <c:v>-11.253483998326139</c:v>
                </c:pt>
                <c:pt idx="583">
                  <c:v>-11.361689214411079</c:v>
                </c:pt>
                <c:pt idx="584">
                  <c:v>-11.470619925106854</c:v>
                </c:pt>
                <c:pt idx="585">
                  <c:v>-11.580276786476448</c:v>
                </c:pt>
                <c:pt idx="586">
                  <c:v>-11.690660761353353</c:v>
                </c:pt>
                <c:pt idx="587">
                  <c:v>-11.801772573939104</c:v>
                </c:pt>
                <c:pt idx="588">
                  <c:v>-11.913612706546235</c:v>
                </c:pt>
                <c:pt idx="589">
                  <c:v>-12.026181954177952</c:v>
                </c:pt>
                <c:pt idx="590">
                  <c:v>-12.139480680181087</c:v>
                </c:pt>
                <c:pt idx="591">
                  <c:v>-12.253509756422806</c:v>
                </c:pt>
                <c:pt idx="592">
                  <c:v>-12.368269038662939</c:v>
                </c:pt>
                <c:pt idx="593">
                  <c:v>-12.483759477309318</c:v>
                </c:pt>
                <c:pt idx="594">
                  <c:v>-12.599980797793762</c:v>
                </c:pt>
                <c:pt idx="595">
                  <c:v>-12.716933836679225</c:v>
                </c:pt>
                <c:pt idx="596">
                  <c:v>-12.834618383368895</c:v>
                </c:pt>
                <c:pt idx="597">
                  <c:v>-12.953034759467995</c:v>
                </c:pt>
                <c:pt idx="598">
                  <c:v>-13.072182820914271</c:v>
                </c:pt>
                <c:pt idx="599">
                  <c:v>-13.192062764200671</c:v>
                </c:pt>
                <c:pt idx="600">
                  <c:v>-13.312674312540825</c:v>
                </c:pt>
                <c:pt idx="601">
                  <c:v>-13.434017534070851</c:v>
                </c:pt>
                <c:pt idx="602">
                  <c:v>-13.556092121012568</c:v>
                </c:pt>
                <c:pt idx="603">
                  <c:v>-13.678897801271939</c:v>
                </c:pt>
                <c:pt idx="604">
                  <c:v>-13.802434340622703</c:v>
                </c:pt>
                <c:pt idx="605">
                  <c:v>-13.926701224276002</c:v>
                </c:pt>
                <c:pt idx="606">
                  <c:v>-14.051697973901277</c:v>
                </c:pt>
                <c:pt idx="607">
                  <c:v>-14.177424041512223</c:v>
                </c:pt>
                <c:pt idx="608">
                  <c:v>-14.303878808712478</c:v>
                </c:pt>
                <c:pt idx="609">
                  <c:v>-14.431061694700809</c:v>
                </c:pt>
                <c:pt idx="610">
                  <c:v>-14.558971828295331</c:v>
                </c:pt>
                <c:pt idx="611">
                  <c:v>-14.687608375096801</c:v>
                </c:pt>
                <c:pt idx="612">
                  <c:v>-14.816970427791999</c:v>
                </c:pt>
                <c:pt idx="613">
                  <c:v>-14.94705700544935</c:v>
                </c:pt>
                <c:pt idx="614">
                  <c:v>-15.07786716674973</c:v>
                </c:pt>
                <c:pt idx="615">
                  <c:v>-15.209399666969444</c:v>
                </c:pt>
                <c:pt idx="616">
                  <c:v>-15.341653299479487</c:v>
                </c:pt>
                <c:pt idx="617">
                  <c:v>-15.474626781726272</c:v>
                </c:pt>
                <c:pt idx="618">
                  <c:v>-15.608318754477786</c:v>
                </c:pt>
                <c:pt idx="619">
                  <c:v>-15.742727898309186</c:v>
                </c:pt>
                <c:pt idx="620">
                  <c:v>-15.877852580377185</c:v>
                </c:pt>
                <c:pt idx="621">
                  <c:v>-16.013691206750881</c:v>
                </c:pt>
                <c:pt idx="622">
                  <c:v>-16.150242104508187</c:v>
                </c:pt>
                <c:pt idx="623">
                  <c:v>-16.287503521056703</c:v>
                </c:pt>
                <c:pt idx="624">
                  <c:v>-16.425473623509617</c:v>
                </c:pt>
                <c:pt idx="625">
                  <c:v>-16.564150619094161</c:v>
                </c:pt>
                <c:pt idx="626">
                  <c:v>-16.703532389935802</c:v>
                </c:pt>
                <c:pt idx="627">
                  <c:v>-16.843616857968769</c:v>
                </c:pt>
                <c:pt idx="628">
                  <c:v>-16.984401862658849</c:v>
                </c:pt>
                <c:pt idx="629">
                  <c:v>-17.125885160386488</c:v>
                </c:pt>
                <c:pt idx="630">
                  <c:v>-17.268064550473095</c:v>
                </c:pt>
                <c:pt idx="631">
                  <c:v>-17.410937493723829</c:v>
                </c:pt>
                <c:pt idx="632">
                  <c:v>-17.554501492912468</c:v>
                </c:pt>
                <c:pt idx="633">
                  <c:v>-17.698753965749532</c:v>
                </c:pt>
                <c:pt idx="634">
                  <c:v>-17.84369224424216</c:v>
                </c:pt>
                <c:pt idx="635">
                  <c:v>-17.989313703925262</c:v>
                </c:pt>
                <c:pt idx="636">
                  <c:v>-18.135615372384159</c:v>
                </c:pt>
                <c:pt idx="637">
                  <c:v>-18.282594320404026</c:v>
                </c:pt>
                <c:pt idx="638">
                  <c:v>-18.430247531144783</c:v>
                </c:pt>
                <c:pt idx="639">
                  <c:v>-18.578571899573799</c:v>
                </c:pt>
                <c:pt idx="640">
                  <c:v>-18.727564367316958</c:v>
                </c:pt>
                <c:pt idx="641">
                  <c:v>-18.877221515135027</c:v>
                </c:pt>
                <c:pt idx="642">
                  <c:v>-19.027539969313686</c:v>
                </c:pt>
                <c:pt idx="643">
                  <c:v>-19.178516266317189</c:v>
                </c:pt>
                <c:pt idx="644">
                  <c:v>-19.330146852178217</c:v>
                </c:pt>
                <c:pt idx="645">
                  <c:v>-19.48242808200251</c:v>
                </c:pt>
                <c:pt idx="646">
                  <c:v>-19.635356359046586</c:v>
                </c:pt>
                <c:pt idx="647">
                  <c:v>-19.788927714167539</c:v>
                </c:pt>
                <c:pt idx="648">
                  <c:v>-19.943138226055972</c:v>
                </c:pt>
                <c:pt idx="649">
                  <c:v>-20.097983880985279</c:v>
                </c:pt>
                <c:pt idx="650">
                  <c:v>-20.253460572316769</c:v>
                </c:pt>
                <c:pt idx="651">
                  <c:v>-20.409564242664974</c:v>
                </c:pt>
                <c:pt idx="652">
                  <c:v>-20.566290453716356</c:v>
                </c:pt>
                <c:pt idx="653">
                  <c:v>-20.723634816769671</c:v>
                </c:pt>
                <c:pt idx="654">
                  <c:v>-20.881592848836718</c:v>
                </c:pt>
                <c:pt idx="655">
                  <c:v>-21.040159972223567</c:v>
                </c:pt>
                <c:pt idx="656">
                  <c:v>-21.199331662641058</c:v>
                </c:pt>
                <c:pt idx="657">
                  <c:v>-21.359103002031389</c:v>
                </c:pt>
                <c:pt idx="658">
                  <c:v>-21.519469125359333</c:v>
                </c:pt>
                <c:pt idx="659">
                  <c:v>-21.680425071826086</c:v>
                </c:pt>
                <c:pt idx="660">
                  <c:v>-21.841965784440468</c:v>
                </c:pt>
                <c:pt idx="661">
                  <c:v>-22.004086261302209</c:v>
                </c:pt>
                <c:pt idx="662">
                  <c:v>-22.166781098493441</c:v>
                </c:pt>
                <c:pt idx="663">
                  <c:v>-22.330044947589506</c:v>
                </c:pt>
                <c:pt idx="664">
                  <c:v>-22.493872363035013</c:v>
                </c:pt>
                <c:pt idx="665">
                  <c:v>-22.658257801814543</c:v>
                </c:pt>
                <c:pt idx="666">
                  <c:v>-22.82319578055171</c:v>
                </c:pt>
                <c:pt idx="667">
                  <c:v>-22.988680401955001</c:v>
                </c:pt>
                <c:pt idx="668">
                  <c:v>-23.154705827864504</c:v>
                </c:pt>
                <c:pt idx="669">
                  <c:v>-23.321266122113691</c:v>
                </c:pt>
                <c:pt idx="670">
                  <c:v>-23.488355250163224</c:v>
                </c:pt>
                <c:pt idx="671">
                  <c:v>-23.655967078870304</c:v>
                </c:pt>
                <c:pt idx="672">
                  <c:v>-23.82409553772672</c:v>
                </c:pt>
                <c:pt idx="673">
                  <c:v>-23.992734132545024</c:v>
                </c:pt>
                <c:pt idx="674">
                  <c:v>-24.161876432244995</c:v>
                </c:pt>
                <c:pt idx="675">
                  <c:v>-24.331515906813095</c:v>
                </c:pt>
                <c:pt idx="676">
                  <c:v>-24.501645927083651</c:v>
                </c:pt>
                <c:pt idx="677">
                  <c:v>-24.672259928897891</c:v>
                </c:pt>
                <c:pt idx="678">
                  <c:v>-24.843350917653918</c:v>
                </c:pt>
                <c:pt idx="679">
                  <c:v>-25.014911965032248</c:v>
                </c:pt>
                <c:pt idx="680">
                  <c:v>-25.186936043406657</c:v>
                </c:pt>
                <c:pt idx="681">
                  <c:v>-25.35941602572608</c:v>
                </c:pt>
                <c:pt idx="682">
                  <c:v>-25.532344855688088</c:v>
                </c:pt>
                <c:pt idx="683">
                  <c:v>-25.705715035255629</c:v>
                </c:pt>
                <c:pt idx="684">
                  <c:v>-25.879519137585838</c:v>
                </c:pt>
                <c:pt idx="685">
                  <c:v>-26.053749636659781</c:v>
                </c:pt>
                <c:pt idx="686">
                  <c:v>-26.228398907160127</c:v>
                </c:pt>
                <c:pt idx="687">
                  <c:v>-26.403459224459493</c:v>
                </c:pt>
                <c:pt idx="688">
                  <c:v>-26.5789229385793</c:v>
                </c:pt>
                <c:pt idx="689">
                  <c:v>-26.754781950059396</c:v>
                </c:pt>
                <c:pt idx="690">
                  <c:v>-26.931028235510592</c:v>
                </c:pt>
                <c:pt idx="691">
                  <c:v>-27.107653672766752</c:v>
                </c:pt>
                <c:pt idx="692">
                  <c:v>-27.284650219687929</c:v>
                </c:pt>
                <c:pt idx="693">
                  <c:v>-27.462009376347577</c:v>
                </c:pt>
                <c:pt idx="694">
                  <c:v>-27.639722723161789</c:v>
                </c:pt>
                <c:pt idx="695">
                  <c:v>-27.817781742578706</c:v>
                </c:pt>
                <c:pt idx="696">
                  <c:v>-27.996177819041726</c:v>
                </c:pt>
                <c:pt idx="697">
                  <c:v>-28.174902239109922</c:v>
                </c:pt>
                <c:pt idx="698">
                  <c:v>-28.353946374097227</c:v>
                </c:pt>
                <c:pt idx="699">
                  <c:v>-28.533301130583727</c:v>
                </c:pt>
                <c:pt idx="700">
                  <c:v>-28.712957501376675</c:v>
                </c:pt>
                <c:pt idx="701">
                  <c:v>-28.892906382569237</c:v>
                </c:pt>
                <c:pt idx="702">
                  <c:v>-29.073138573680612</c:v>
                </c:pt>
                <c:pt idx="703">
                  <c:v>-29.253644962821799</c:v>
                </c:pt>
                <c:pt idx="704">
                  <c:v>-29.434415969236991</c:v>
                </c:pt>
                <c:pt idx="705">
                  <c:v>-29.615442103151029</c:v>
                </c:pt>
                <c:pt idx="706">
                  <c:v>-29.796713779603873</c:v>
                </c:pt>
                <c:pt idx="707">
                  <c:v>-29.978221318708989</c:v>
                </c:pt>
                <c:pt idx="708">
                  <c:v>-30.159955136604406</c:v>
                </c:pt>
                <c:pt idx="709">
                  <c:v>-30.341905171796213</c:v>
                </c:pt>
                <c:pt idx="710">
                  <c:v>-30.524061460281047</c:v>
                </c:pt>
                <c:pt idx="711">
                  <c:v>-30.706413944984629</c:v>
                </c:pt>
                <c:pt idx="712">
                  <c:v>-30.888952476020517</c:v>
                </c:pt>
                <c:pt idx="713">
                  <c:v>-31.071666811071626</c:v>
                </c:pt>
                <c:pt idx="714">
                  <c:v>-31.254546809567504</c:v>
                </c:pt>
                <c:pt idx="715">
                  <c:v>-31.43758184904685</c:v>
                </c:pt>
                <c:pt idx="716">
                  <c:v>-31.62076141135719</c:v>
                </c:pt>
                <c:pt idx="717">
                  <c:v>-31.804074888098103</c:v>
                </c:pt>
                <c:pt idx="718">
                  <c:v>-31.987511779330589</c:v>
                </c:pt>
                <c:pt idx="719">
                  <c:v>-32.171061097292913</c:v>
                </c:pt>
                <c:pt idx="720">
                  <c:v>-32.35471196402176</c:v>
                </c:pt>
                <c:pt idx="721">
                  <c:v>-32.538453413794464</c:v>
                </c:pt>
                <c:pt idx="722">
                  <c:v>-32.72227439348768</c:v>
                </c:pt>
                <c:pt idx="723">
                  <c:v>-32.906163763107195</c:v>
                </c:pt>
                <c:pt idx="724">
                  <c:v>-33.09011049767232</c:v>
                </c:pt>
                <c:pt idx="725">
                  <c:v>-33.274103081229129</c:v>
                </c:pt>
                <c:pt idx="726">
                  <c:v>-33.458130115453443</c:v>
                </c:pt>
                <c:pt idx="727">
                  <c:v>-33.64218011803456</c:v>
                </c:pt>
                <c:pt idx="728">
                  <c:v>-33.826241523227367</c:v>
                </c:pt>
                <c:pt idx="729">
                  <c:v>-34.010302885617492</c:v>
                </c:pt>
                <c:pt idx="730">
                  <c:v>-34.194352268062083</c:v>
                </c:pt>
                <c:pt idx="731">
                  <c:v>-34.378377857366587</c:v>
                </c:pt>
                <c:pt idx="732">
                  <c:v>-34.562367760015675</c:v>
                </c:pt>
                <c:pt idx="733">
                  <c:v>-34.746310002851629</c:v>
                </c:pt>
                <c:pt idx="734">
                  <c:v>-34.930192742046401</c:v>
                </c:pt>
                <c:pt idx="735">
                  <c:v>-35.114003636685126</c:v>
                </c:pt>
                <c:pt idx="736">
                  <c:v>-35.29773047778049</c:v>
                </c:pt>
                <c:pt idx="737">
                  <c:v>-35.481360980310704</c:v>
                </c:pt>
                <c:pt idx="738">
                  <c:v>-35.664882783892317</c:v>
                </c:pt>
                <c:pt idx="739">
                  <c:v>-35.848283453589275</c:v>
                </c:pt>
                <c:pt idx="740">
                  <c:v>-36.031550691231999</c:v>
                </c:pt>
                <c:pt idx="741">
                  <c:v>-36.214671701613561</c:v>
                </c:pt>
                <c:pt idx="742">
                  <c:v>-36.397633830071683</c:v>
                </c:pt>
                <c:pt idx="743">
                  <c:v>-36.580424351322357</c:v>
                </c:pt>
                <c:pt idx="744">
                  <c:v>-36.763030684707523</c:v>
                </c:pt>
                <c:pt idx="745">
                  <c:v>-36.945439749626878</c:v>
                </c:pt>
                <c:pt idx="746">
                  <c:v>-37.127638612541119</c:v>
                </c:pt>
                <c:pt idx="747">
                  <c:v>-37.309614273531494</c:v>
                </c:pt>
                <c:pt idx="748">
                  <c:v>-37.491353667066448</c:v>
                </c:pt>
                <c:pt idx="749">
                  <c:v>-37.672843662956801</c:v>
                </c:pt>
                <c:pt idx="750">
                  <c:v>-37.854071283783853</c:v>
                </c:pt>
                <c:pt idx="751">
                  <c:v>-38.035023053557765</c:v>
                </c:pt>
                <c:pt idx="752">
                  <c:v>-38.215685652854397</c:v>
                </c:pt>
                <c:pt idx="753">
                  <c:v>-38.396045702212056</c:v>
                </c:pt>
                <c:pt idx="754">
                  <c:v>-38.576089763096427</c:v>
                </c:pt>
                <c:pt idx="755">
                  <c:v>-38.755804338975466</c:v>
                </c:pt>
                <c:pt idx="756">
                  <c:v>-38.935176094218882</c:v>
                </c:pt>
                <c:pt idx="757">
                  <c:v>-39.114191198004477</c:v>
                </c:pt>
                <c:pt idx="758">
                  <c:v>-39.292835985324288</c:v>
                </c:pt>
                <c:pt idx="759">
                  <c:v>-39.471096738110077</c:v>
                </c:pt>
                <c:pt idx="760">
                  <c:v>-39.648959907843505</c:v>
                </c:pt>
                <c:pt idx="761">
                  <c:v>-39.82641144930944</c:v>
                </c:pt>
                <c:pt idx="762">
                  <c:v>-40.003437490537515</c:v>
                </c:pt>
                <c:pt idx="763">
                  <c:v>-40.180024111700796</c:v>
                </c:pt>
                <c:pt idx="764">
                  <c:v>-40.35615734618505</c:v>
                </c:pt>
                <c:pt idx="765">
                  <c:v>-40.531823181798565</c:v>
                </c:pt>
                <c:pt idx="766">
                  <c:v>-40.70700778458081</c:v>
                </c:pt>
                <c:pt idx="767">
                  <c:v>-40.881696828715825</c:v>
                </c:pt>
                <c:pt idx="768">
                  <c:v>-41.055876171555852</c:v>
                </c:pt>
                <c:pt idx="769">
                  <c:v>-41.229531630436938</c:v>
                </c:pt>
                <c:pt idx="770">
                  <c:v>-41.402649209495998</c:v>
                </c:pt>
                <c:pt idx="771">
                  <c:v>-41.57521442158145</c:v>
                </c:pt>
                <c:pt idx="772">
                  <c:v>-41.747212969839062</c:v>
                </c:pt>
                <c:pt idx="773">
                  <c:v>-41.918630523228799</c:v>
                </c:pt>
                <c:pt idx="774">
                  <c:v>-42.089452717666433</c:v>
                </c:pt>
                <c:pt idx="775">
                  <c:v>-42.259665157354874</c:v>
                </c:pt>
                <c:pt idx="776">
                  <c:v>-42.42925364248353</c:v>
                </c:pt>
                <c:pt idx="777">
                  <c:v>-42.598203488195523</c:v>
                </c:pt>
                <c:pt idx="778">
                  <c:v>-42.766500210498563</c:v>
                </c:pt>
                <c:pt idx="779">
                  <c:v>-42.934129299828157</c:v>
                </c:pt>
                <c:pt idx="780">
                  <c:v>-43.101076222375063</c:v>
                </c:pt>
                <c:pt idx="781">
                  <c:v>-43.267326421520323</c:v>
                </c:pt>
                <c:pt idx="782">
                  <c:v>-43.432865545618874</c:v>
                </c:pt>
                <c:pt idx="783">
                  <c:v>-43.597678766284155</c:v>
                </c:pt>
                <c:pt idx="784">
                  <c:v>-43.761751466086729</c:v>
                </c:pt>
                <c:pt idx="785">
                  <c:v>-43.925069011160296</c:v>
                </c:pt>
                <c:pt idx="786">
                  <c:v>-44.087616981610786</c:v>
                </c:pt>
                <c:pt idx="787">
                  <c:v>-44.249380482871679</c:v>
                </c:pt>
                <c:pt idx="788">
                  <c:v>-44.410344839031644</c:v>
                </c:pt>
                <c:pt idx="789">
                  <c:v>-44.570495364315505</c:v>
                </c:pt>
                <c:pt idx="790">
                  <c:v>-44.729817364475331</c:v>
                </c:pt>
                <c:pt idx="791">
                  <c:v>-44.888296138322545</c:v>
                </c:pt>
                <c:pt idx="792">
                  <c:v>-45.045917207849932</c:v>
                </c:pt>
                <c:pt idx="793">
                  <c:v>-45.202665630108925</c:v>
                </c:pt>
                <c:pt idx="794">
                  <c:v>-45.358526691231994</c:v>
                </c:pt>
                <c:pt idx="795">
                  <c:v>-45.513485677236943</c:v>
                </c:pt>
                <c:pt idx="796">
                  <c:v>-45.667527875555521</c:v>
                </c:pt>
                <c:pt idx="797">
                  <c:v>-45.820638807081281</c:v>
                </c:pt>
                <c:pt idx="798">
                  <c:v>-45.972803533520967</c:v>
                </c:pt>
                <c:pt idx="799">
                  <c:v>-46.124007354495355</c:v>
                </c:pt>
                <c:pt idx="800">
                  <c:v>-46.274235578215354</c:v>
                </c:pt>
                <c:pt idx="801">
                  <c:v>-46.423473636578613</c:v>
                </c:pt>
                <c:pt idx="802">
                  <c:v>-46.57170674308481</c:v>
                </c:pt>
                <c:pt idx="803">
                  <c:v>-46.718920355589439</c:v>
                </c:pt>
                <c:pt idx="804">
                  <c:v>-46.865099715080007</c:v>
                </c:pt>
                <c:pt idx="805">
                  <c:v>-47.010230195182729</c:v>
                </c:pt>
                <c:pt idx="806">
                  <c:v>-47.154297303287478</c:v>
                </c:pt>
                <c:pt idx="807">
                  <c:v>-47.297286335541813</c:v>
                </c:pt>
                <c:pt idx="808">
                  <c:v>-47.439182726075018</c:v>
                </c:pt>
                <c:pt idx="809">
                  <c:v>-47.579972047671063</c:v>
                </c:pt>
                <c:pt idx="810">
                  <c:v>-47.719639667726284</c:v>
                </c:pt>
                <c:pt idx="811">
                  <c:v>-47.858171211021443</c:v>
                </c:pt>
                <c:pt idx="812">
                  <c:v>-47.995552101255363</c:v>
                </c:pt>
                <c:pt idx="813">
                  <c:v>-48.131767908824969</c:v>
                </c:pt>
                <c:pt idx="814">
                  <c:v>-48.266804350767345</c:v>
                </c:pt>
                <c:pt idx="815">
                  <c:v>-48.400646949258544</c:v>
                </c:pt>
                <c:pt idx="816">
                  <c:v>-48.533281492725095</c:v>
                </c:pt>
                <c:pt idx="817">
                  <c:v>-48.664693577430704</c:v>
                </c:pt>
                <c:pt idx="818">
                  <c:v>-48.794868954951369</c:v>
                </c:pt>
                <c:pt idx="819">
                  <c:v>-48.923793533060802</c:v>
                </c:pt>
                <c:pt idx="820">
                  <c:v>-49.051453033556378</c:v>
                </c:pt>
                <c:pt idx="821">
                  <c:v>-49.177833338838113</c:v>
                </c:pt>
                <c:pt idx="822">
                  <c:v>-49.302920492332049</c:v>
                </c:pt>
                <c:pt idx="823">
                  <c:v>-49.426700357947837</c:v>
                </c:pt>
                <c:pt idx="824">
                  <c:v>-49.54915896535617</c:v>
                </c:pt>
                <c:pt idx="825">
                  <c:v>-49.67028251002985</c:v>
                </c:pt>
                <c:pt idx="826">
                  <c:v>-49.790057014607036</c:v>
                </c:pt>
                <c:pt idx="827">
                  <c:v>-49.908468784633925</c:v>
                </c:pt>
                <c:pt idx="828">
                  <c:v>-50.025503957649917</c:v>
                </c:pt>
                <c:pt idx="829">
                  <c:v>-50.141148958046394</c:v>
                </c:pt>
                <c:pt idx="830">
                  <c:v>-50.255390045383677</c:v>
                </c:pt>
                <c:pt idx="831">
                  <c:v>-50.368213656701442</c:v>
                </c:pt>
                <c:pt idx="832">
                  <c:v>-50.479606407112833</c:v>
                </c:pt>
                <c:pt idx="833">
                  <c:v>-50.589554753582597</c:v>
                </c:pt>
                <c:pt idx="834">
                  <c:v>-50.698045335640323</c:v>
                </c:pt>
                <c:pt idx="835">
                  <c:v>-50.805064975514874</c:v>
                </c:pt>
                <c:pt idx="836">
                  <c:v>-50.910600344210224</c:v>
                </c:pt>
                <c:pt idx="837">
                  <c:v>-51.014638300225599</c:v>
                </c:pt>
                <c:pt idx="838">
                  <c:v>-51.11716588929184</c:v>
                </c:pt>
                <c:pt idx="839">
                  <c:v>-51.218170013035945</c:v>
                </c:pt>
                <c:pt idx="840">
                  <c:v>-51.317637874863884</c:v>
                </c:pt>
                <c:pt idx="841">
                  <c:v>-51.415556539156491</c:v>
                </c:pt>
                <c:pt idx="842">
                  <c:v>-51.511913375565122</c:v>
                </c:pt>
                <c:pt idx="843">
                  <c:v>-51.606695618343998</c:v>
                </c:pt>
                <c:pt idx="844">
                  <c:v>-51.69989070019713</c:v>
                </c:pt>
                <c:pt idx="845">
                  <c:v>-51.791486252530881</c:v>
                </c:pt>
                <c:pt idx="846">
                  <c:v>-51.881469778397886</c:v>
                </c:pt>
                <c:pt idx="847">
                  <c:v>-51.969828984027203</c:v>
                </c:pt>
                <c:pt idx="848">
                  <c:v>-52.056551778615045</c:v>
                </c:pt>
                <c:pt idx="849">
                  <c:v>-52.141625950250194</c:v>
                </c:pt>
                <c:pt idx="850">
                  <c:v>-52.225039494732485</c:v>
                </c:pt>
                <c:pt idx="851">
                  <c:v>-52.30678061496576</c:v>
                </c:pt>
                <c:pt idx="852">
                  <c:v>-52.386837400148714</c:v>
                </c:pt>
                <c:pt idx="853">
                  <c:v>-52.465198257368968</c:v>
                </c:pt>
                <c:pt idx="854">
                  <c:v>-52.541851485232058</c:v>
                </c:pt>
                <c:pt idx="855">
                  <c:v>-52.616785703150406</c:v>
                </c:pt>
                <c:pt idx="856">
                  <c:v>-52.689989426047518</c:v>
                </c:pt>
                <c:pt idx="857">
                  <c:v>-52.76145138637601</c:v>
                </c:pt>
                <c:pt idx="858">
                  <c:v>-52.83116053396855</c:v>
                </c:pt>
                <c:pt idx="859">
                  <c:v>-52.899105721424093</c:v>
                </c:pt>
                <c:pt idx="860">
                  <c:v>-52.965276023068164</c:v>
                </c:pt>
                <c:pt idx="861">
                  <c:v>-53.029660734355531</c:v>
                </c:pt>
                <c:pt idx="862">
                  <c:v>-53.092249060912955</c:v>
                </c:pt>
                <c:pt idx="863">
                  <c:v>-53.153030434072008</c:v>
                </c:pt>
                <c:pt idx="864">
                  <c:v>-53.211994509875204</c:v>
                </c:pt>
                <c:pt idx="865">
                  <c:v>-53.269130862058688</c:v>
                </c:pt>
                <c:pt idx="866">
                  <c:v>-53.324429394876809</c:v>
                </c:pt>
                <c:pt idx="867">
                  <c:v>-53.37787993553377</c:v>
                </c:pt>
                <c:pt idx="868">
                  <c:v>-53.429472643977313</c:v>
                </c:pt>
                <c:pt idx="869">
                  <c:v>-53.479197607372072</c:v>
                </c:pt>
                <c:pt idx="870">
                  <c:v>-53.52704514688768</c:v>
                </c:pt>
                <c:pt idx="871">
                  <c:v>-53.573005817112325</c:v>
                </c:pt>
                <c:pt idx="872">
                  <c:v>-53.617070107144244</c:v>
                </c:pt>
                <c:pt idx="873">
                  <c:v>-53.6592287436048</c:v>
                </c:pt>
                <c:pt idx="874">
                  <c:v>-53.699472689605123</c:v>
                </c:pt>
                <c:pt idx="875">
                  <c:v>-53.737792850171637</c:v>
                </c:pt>
                <c:pt idx="876">
                  <c:v>-53.774180371113928</c:v>
                </c:pt>
                <c:pt idx="877">
                  <c:v>-53.808626637609514</c:v>
                </c:pt>
                <c:pt idx="878">
                  <c:v>-53.841122984222395</c:v>
                </c:pt>
                <c:pt idx="879">
                  <c:v>-53.87166098931575</c:v>
                </c:pt>
                <c:pt idx="880">
                  <c:v>-53.900232473294942</c:v>
                </c:pt>
                <c:pt idx="881">
                  <c:v>-53.926829308174412</c:v>
                </c:pt>
                <c:pt idx="882">
                  <c:v>-53.951443421361063</c:v>
                </c:pt>
                <c:pt idx="883">
                  <c:v>-53.974066987520004</c:v>
                </c:pt>
                <c:pt idx="884">
                  <c:v>-53.994692427485766</c:v>
                </c:pt>
                <c:pt idx="885">
                  <c:v>-54.013312128275047</c:v>
                </c:pt>
                <c:pt idx="886">
                  <c:v>-54.029918726809463</c:v>
                </c:pt>
                <c:pt idx="887">
                  <c:v>-54.04450510842188</c:v>
                </c:pt>
                <c:pt idx="888">
                  <c:v>-54.057064131849422</c:v>
                </c:pt>
                <c:pt idx="889">
                  <c:v>-54.067588908135363</c:v>
                </c:pt>
                <c:pt idx="890">
                  <c:v>-54.076072798760002</c:v>
                </c:pt>
                <c:pt idx="891">
                  <c:v>-54.082509145861131</c:v>
                </c:pt>
                <c:pt idx="892">
                  <c:v>-54.086891546012318</c:v>
                </c:pt>
                <c:pt idx="893">
                  <c:v>-54.089213848024663</c:v>
                </c:pt>
                <c:pt idx="894">
                  <c:v>-54.089469976122885</c:v>
                </c:pt>
                <c:pt idx="895">
                  <c:v>-54.087653934071369</c:v>
                </c:pt>
                <c:pt idx="896">
                  <c:v>-54.083759982218545</c:v>
                </c:pt>
                <c:pt idx="897">
                  <c:v>-54.077782635901769</c:v>
                </c:pt>
                <c:pt idx="898">
                  <c:v>-54.069716407498554</c:v>
                </c:pt>
                <c:pt idx="899">
                  <c:v>-54.059556067657454</c:v>
                </c:pt>
                <c:pt idx="900">
                  <c:v>-54.04729664331412</c:v>
                </c:pt>
                <c:pt idx="901">
                  <c:v>-54.032933165286721</c:v>
                </c:pt>
                <c:pt idx="902">
                  <c:v>-54.01646096524648</c:v>
                </c:pt>
                <c:pt idx="903">
                  <c:v>-53.997875508001599</c:v>
                </c:pt>
                <c:pt idx="904">
                  <c:v>-53.977172434639051</c:v>
                </c:pt>
                <c:pt idx="905">
                  <c:v>-53.954347523234311</c:v>
                </c:pt>
                <c:pt idx="906">
                  <c:v>-53.929396811381132</c:v>
                </c:pt>
                <c:pt idx="907">
                  <c:v>-53.902316474818555</c:v>
                </c:pt>
                <c:pt idx="908">
                  <c:v>-53.873102829992646</c:v>
                </c:pt>
                <c:pt idx="909">
                  <c:v>-53.841752453606489</c:v>
                </c:pt>
                <c:pt idx="910">
                  <c:v>-53.808262064122545</c:v>
                </c:pt>
                <c:pt idx="911">
                  <c:v>-53.772628562561962</c:v>
                </c:pt>
                <c:pt idx="912">
                  <c:v>-53.734848995433921</c:v>
                </c:pt>
                <c:pt idx="913">
                  <c:v>-53.694920670011861</c:v>
                </c:pt>
                <c:pt idx="914">
                  <c:v>-53.652841039844354</c:v>
                </c:pt>
                <c:pt idx="915">
                  <c:v>-53.608607744066248</c:v>
                </c:pt>
                <c:pt idx="916">
                  <c:v>-53.562218608082993</c:v>
                </c:pt>
                <c:pt idx="917">
                  <c:v>-53.513671644399594</c:v>
                </c:pt>
                <c:pt idx="918">
                  <c:v>-53.462965017519686</c:v>
                </c:pt>
                <c:pt idx="919">
                  <c:v>-53.410097152670595</c:v>
                </c:pt>
                <c:pt idx="920">
                  <c:v>-53.355066627516685</c:v>
                </c:pt>
                <c:pt idx="921">
                  <c:v>-53.297872174590083</c:v>
                </c:pt>
                <c:pt idx="922">
                  <c:v>-53.238512786761746</c:v>
                </c:pt>
                <c:pt idx="923">
                  <c:v>-53.176987612095047</c:v>
                </c:pt>
                <c:pt idx="924">
                  <c:v>-53.113295989808009</c:v>
                </c:pt>
                <c:pt idx="925">
                  <c:v>-53.047437417638875</c:v>
                </c:pt>
                <c:pt idx="926">
                  <c:v>-52.979411652598394</c:v>
                </c:pt>
                <c:pt idx="927">
                  <c:v>-52.909218610268155</c:v>
                </c:pt>
                <c:pt idx="928">
                  <c:v>-52.836858399199684</c:v>
                </c:pt>
                <c:pt idx="929">
                  <c:v>-52.762331321118239</c:v>
                </c:pt>
                <c:pt idx="930">
                  <c:v>-52.685637871480324</c:v>
                </c:pt>
                <c:pt idx="931">
                  <c:v>-52.606778708994263</c:v>
                </c:pt>
                <c:pt idx="932">
                  <c:v>-52.525754749232007</c:v>
                </c:pt>
                <c:pt idx="933">
                  <c:v>-52.442567070701394</c:v>
                </c:pt>
                <c:pt idx="934">
                  <c:v>-52.357216917108474</c:v>
                </c:pt>
                <c:pt idx="935">
                  <c:v>-52.269705787466009</c:v>
                </c:pt>
                <c:pt idx="936">
                  <c:v>-52.180035345540162</c:v>
                </c:pt>
                <c:pt idx="937">
                  <c:v>-52.088207450526724</c:v>
                </c:pt>
                <c:pt idx="938">
                  <c:v>-51.99422412923284</c:v>
                </c:pt>
                <c:pt idx="939">
                  <c:v>-51.898087661073184</c:v>
                </c:pt>
                <c:pt idx="940">
                  <c:v>-51.799800492352325</c:v>
                </c:pt>
                <c:pt idx="941">
                  <c:v>-51.69936523842388</c:v>
                </c:pt>
                <c:pt idx="942">
                  <c:v>-51.596784791531505</c:v>
                </c:pt>
                <c:pt idx="943">
                  <c:v>-51.492062158225963</c:v>
                </c:pt>
                <c:pt idx="944">
                  <c:v>-51.385200542711345</c:v>
                </c:pt>
                <c:pt idx="945">
                  <c:v>-51.276203396971368</c:v>
                </c:pt>
                <c:pt idx="946">
                  <c:v>-51.165074342318412</c:v>
                </c:pt>
                <c:pt idx="947">
                  <c:v>-51.051817171448427</c:v>
                </c:pt>
                <c:pt idx="948">
                  <c:v>-50.936435922074089</c:v>
                </c:pt>
                <c:pt idx="949">
                  <c:v>-50.818934802054407</c:v>
                </c:pt>
                <c:pt idx="950">
                  <c:v>-50.699318214402687</c:v>
                </c:pt>
                <c:pt idx="951">
                  <c:v>-50.577590757277754</c:v>
                </c:pt>
                <c:pt idx="952">
                  <c:v>-50.453757201101993</c:v>
                </c:pt>
                <c:pt idx="953">
                  <c:v>-50.327822556048872</c:v>
                </c:pt>
                <c:pt idx="954">
                  <c:v>-50.199792003384651</c:v>
                </c:pt>
                <c:pt idx="955">
                  <c:v>-50.069670907795526</c:v>
                </c:pt>
                <c:pt idx="956">
                  <c:v>-49.937464838597094</c:v>
                </c:pt>
                <c:pt idx="957">
                  <c:v>-49.803179568102721</c:v>
                </c:pt>
                <c:pt idx="958">
                  <c:v>-49.666821050656488</c:v>
                </c:pt>
                <c:pt idx="959">
                  <c:v>-49.528395423491951</c:v>
                </c:pt>
                <c:pt idx="960">
                  <c:v>-49.387909034937515</c:v>
                </c:pt>
                <c:pt idx="961">
                  <c:v>-49.245368414647345</c:v>
                </c:pt>
                <c:pt idx="962">
                  <c:v>-49.100780265431645</c:v>
                </c:pt>
                <c:pt idx="963">
                  <c:v>-48.954151516656864</c:v>
                </c:pt>
                <c:pt idx="964">
                  <c:v>-48.805489268697798</c:v>
                </c:pt>
                <c:pt idx="965">
                  <c:v>-48.654800802837357</c:v>
                </c:pt>
                <c:pt idx="966">
                  <c:v>-48.502093605795196</c:v>
                </c:pt>
                <c:pt idx="967">
                  <c:v>-48.347375343215354</c:v>
                </c:pt>
                <c:pt idx="968">
                  <c:v>-48.190653860393923</c:v>
                </c:pt>
                <c:pt idx="969">
                  <c:v>-48.031937197316324</c:v>
                </c:pt>
                <c:pt idx="970">
                  <c:v>-47.871233586598045</c:v>
                </c:pt>
                <c:pt idx="971">
                  <c:v>-47.708551438030412</c:v>
                </c:pt>
                <c:pt idx="972">
                  <c:v>-47.54389933247456</c:v>
                </c:pt>
                <c:pt idx="973">
                  <c:v>-47.377286067738709</c:v>
                </c:pt>
                <c:pt idx="974">
                  <c:v>-47.208720596729066</c:v>
                </c:pt>
                <c:pt idx="975">
                  <c:v>-47.038212049087839</c:v>
                </c:pt>
                <c:pt idx="976">
                  <c:v>-46.865769759559043</c:v>
                </c:pt>
                <c:pt idx="977">
                  <c:v>-46.691403230131563</c:v>
                </c:pt>
                <c:pt idx="978">
                  <c:v>-46.515122138990186</c:v>
                </c:pt>
                <c:pt idx="979">
                  <c:v>-46.336936342674313</c:v>
                </c:pt>
                <c:pt idx="980">
                  <c:v>-46.156855882147198</c:v>
                </c:pt>
                <c:pt idx="981">
                  <c:v>-45.974890966688946</c:v>
                </c:pt>
                <c:pt idx="982">
                  <c:v>-45.791051982891943</c:v>
                </c:pt>
                <c:pt idx="983">
                  <c:v>-45.60534949115808</c:v>
                </c:pt>
                <c:pt idx="984">
                  <c:v>-45.417794224582721</c:v>
                </c:pt>
                <c:pt idx="985">
                  <c:v>-45.228397087799365</c:v>
                </c:pt>
                <c:pt idx="986">
                  <c:v>-45.037169155830298</c:v>
                </c:pt>
                <c:pt idx="987">
                  <c:v>-44.844121672891994</c:v>
                </c:pt>
                <c:pt idx="988">
                  <c:v>-44.64926605205622</c:v>
                </c:pt>
                <c:pt idx="989">
                  <c:v>-44.452613871587197</c:v>
                </c:pt>
                <c:pt idx="990">
                  <c:v>-44.254176875600294</c:v>
                </c:pt>
                <c:pt idx="991">
                  <c:v>-44.053966974343915</c:v>
                </c:pt>
                <c:pt idx="992">
                  <c:v>-43.851996239253985</c:v>
                </c:pt>
                <c:pt idx="993">
                  <c:v>-43.648276904470492</c:v>
                </c:pt>
                <c:pt idx="994">
                  <c:v>-43.442821363263477</c:v>
                </c:pt>
                <c:pt idx="995">
                  <c:v>-43.235642169204155</c:v>
                </c:pt>
                <c:pt idx="996">
                  <c:v>-43.026752033220923</c:v>
                </c:pt>
                <c:pt idx="997">
                  <c:v>-42.816163822125439</c:v>
                </c:pt>
                <c:pt idx="998">
                  <c:v>-42.603890557782215</c:v>
                </c:pt>
                <c:pt idx="999">
                  <c:v>-42.389945415313392</c:v>
                </c:pt>
                <c:pt idx="1000">
                  <c:v>-42.17434172177952</c:v>
                </c:pt>
                <c:pt idx="1001">
                  <c:v>-41.95709295459104</c:v>
                </c:pt>
                <c:pt idx="1002">
                  <c:v>-41.738212740078026</c:v>
                </c:pt>
                <c:pt idx="1003">
                  <c:v>-41.517714851874544</c:v>
                </c:pt>
                <c:pt idx="1004">
                  <c:v>-41.295613209570696</c:v>
                </c:pt>
                <c:pt idx="1005">
                  <c:v>-41.071921876520641</c:v>
                </c:pt>
                <c:pt idx="1006">
                  <c:v>-40.846655059384474</c:v>
                </c:pt>
                <c:pt idx="1007">
                  <c:v>-40.619827105147344</c:v>
                </c:pt>
                <c:pt idx="1008">
                  <c:v>-40.391452500664244</c:v>
                </c:pt>
                <c:pt idx="1009">
                  <c:v>-40.161545870294717</c:v>
                </c:pt>
                <c:pt idx="1010">
                  <c:v>-39.930121974499521</c:v>
                </c:pt>
                <c:pt idx="1011">
                  <c:v>-39.697195707365438</c:v>
                </c:pt>
                <c:pt idx="1012">
                  <c:v>-39.462782097572159</c:v>
                </c:pt>
                <c:pt idx="1013">
                  <c:v>-39.22689630205101</c:v>
                </c:pt>
                <c:pt idx="1014">
                  <c:v>-38.98955360890016</c:v>
                </c:pt>
                <c:pt idx="1015">
                  <c:v>-38.750769432972156</c:v>
                </c:pt>
                <c:pt idx="1016">
                  <c:v>-38.510559314724162</c:v>
                </c:pt>
                <c:pt idx="1017">
                  <c:v>-38.268938918380094</c:v>
                </c:pt>
                <c:pt idx="1018">
                  <c:v>-38.025924030082912</c:v>
                </c:pt>
                <c:pt idx="1019">
                  <c:v>-37.78153055400832</c:v>
                </c:pt>
                <c:pt idx="1020">
                  <c:v>-37.53577451916896</c:v>
                </c:pt>
                <c:pt idx="1021">
                  <c:v>-37.288672064461117</c:v>
                </c:pt>
                <c:pt idx="1022">
                  <c:v>-37.040239442873599</c:v>
                </c:pt>
                <c:pt idx="1023">
                  <c:v>-36.790493027801602</c:v>
                </c:pt>
                <c:pt idx="1024">
                  <c:v>-36.539449292837446</c:v>
                </c:pt>
                <c:pt idx="1025">
                  <c:v>-36.287124831272294</c:v>
                </c:pt>
                <c:pt idx="1026">
                  <c:v>-36.033536331986262</c:v>
                </c:pt>
                <c:pt idx="1027">
                  <c:v>-35.778700600346554</c:v>
                </c:pt>
                <c:pt idx="1028">
                  <c:v>-35.522634532778561</c:v>
                </c:pt>
                <c:pt idx="1029">
                  <c:v>-35.265355132230525</c:v>
                </c:pt>
                <c:pt idx="1030">
                  <c:v>-35.006879507686889</c:v>
                </c:pt>
                <c:pt idx="1031">
                  <c:v>-34.747224858802845</c:v>
                </c:pt>
                <c:pt idx="1032">
                  <c:v>-34.486408472455999</c:v>
                </c:pt>
                <c:pt idx="1033">
                  <c:v>-34.224447735213275</c:v>
                </c:pt>
                <c:pt idx="1034">
                  <c:v>-33.961360132853812</c:v>
                </c:pt>
                <c:pt idx="1035">
                  <c:v>-33.69716322405705</c:v>
                </c:pt>
                <c:pt idx="1036">
                  <c:v>-33.431874661697314</c:v>
                </c:pt>
                <c:pt idx="1037">
                  <c:v>-33.165512200708342</c:v>
                </c:pt>
                <c:pt idx="1038">
                  <c:v>-32.898093644757118</c:v>
                </c:pt>
                <c:pt idx="1039">
                  <c:v>-32.629636894251966</c:v>
                </c:pt>
                <c:pt idx="1040">
                  <c:v>-32.360159937287357</c:v>
                </c:pt>
                <c:pt idx="1041">
                  <c:v>-32.089680820272527</c:v>
                </c:pt>
                <c:pt idx="1042">
                  <c:v>-31.818217672226989</c:v>
                </c:pt>
                <c:pt idx="1043">
                  <c:v>-31.545788704125904</c:v>
                </c:pt>
                <c:pt idx="1044">
                  <c:v>-31.272412187503356</c:v>
                </c:pt>
                <c:pt idx="1045">
                  <c:v>-30.998106450905581</c:v>
                </c:pt>
                <c:pt idx="1046">
                  <c:v>-30.722889898107489</c:v>
                </c:pt>
                <c:pt idx="1047">
                  <c:v>-30.446781018074628</c:v>
                </c:pt>
                <c:pt idx="1048">
                  <c:v>-30.169798307244431</c:v>
                </c:pt>
                <c:pt idx="1049">
                  <c:v>-29.891960363507085</c:v>
                </c:pt>
                <c:pt idx="1050">
                  <c:v>-29.613285853982948</c:v>
                </c:pt>
                <c:pt idx="1051">
                  <c:v>-29.333793454800031</c:v>
                </c:pt>
                <c:pt idx="1052">
                  <c:v>-29.053501917301439</c:v>
                </c:pt>
                <c:pt idx="1053">
                  <c:v>-28.772430042509225</c:v>
                </c:pt>
                <c:pt idx="1054">
                  <c:v>-28.490596679381849</c:v>
                </c:pt>
                <c:pt idx="1055">
                  <c:v>-28.208020747989409</c:v>
                </c:pt>
                <c:pt idx="1056">
                  <c:v>-27.924721162182436</c:v>
                </c:pt>
                <c:pt idx="1057">
                  <c:v>-27.640716901421669</c:v>
                </c:pt>
                <c:pt idx="1058">
                  <c:v>-27.356027010789123</c:v>
                </c:pt>
                <c:pt idx="1059">
                  <c:v>-27.070670520183487</c:v>
                </c:pt>
                <c:pt idx="1060">
                  <c:v>-26.784666519580846</c:v>
                </c:pt>
                <c:pt idx="1061">
                  <c:v>-26.498034131362083</c:v>
                </c:pt>
                <c:pt idx="1062">
                  <c:v>-26.210792536371496</c:v>
                </c:pt>
                <c:pt idx="1063">
                  <c:v>-25.922960887791426</c:v>
                </c:pt>
                <c:pt idx="1064">
                  <c:v>-25.634558391755331</c:v>
                </c:pt>
                <c:pt idx="1065">
                  <c:v>-25.34560427859601</c:v>
                </c:pt>
                <c:pt idx="1066">
                  <c:v>-25.056117799278631</c:v>
                </c:pt>
                <c:pt idx="1067">
                  <c:v>-24.766118223729915</c:v>
                </c:pt>
                <c:pt idx="1068">
                  <c:v>-24.475624869334414</c:v>
                </c:pt>
                <c:pt idx="1069">
                  <c:v>-24.184657007531627</c:v>
                </c:pt>
                <c:pt idx="1070">
                  <c:v>-23.893233951744676</c:v>
                </c:pt>
                <c:pt idx="1071">
                  <c:v>-23.601375057255197</c:v>
                </c:pt>
                <c:pt idx="1072">
                  <c:v>-23.309099624581119</c:v>
                </c:pt>
                <c:pt idx="1073">
                  <c:v>-23.016426990604547</c:v>
                </c:pt>
                <c:pt idx="1074">
                  <c:v>-22.723376495607553</c:v>
                </c:pt>
                <c:pt idx="1075">
                  <c:v>-22.42996751447965</c:v>
                </c:pt>
                <c:pt idx="1076">
                  <c:v>-22.136219355128826</c:v>
                </c:pt>
                <c:pt idx="1077">
                  <c:v>-21.842151354655591</c:v>
                </c:pt>
                <c:pt idx="1078">
                  <c:v>-21.547782879167524</c:v>
                </c:pt>
                <c:pt idx="1079">
                  <c:v>-21.25313318470528</c:v>
                </c:pt>
                <c:pt idx="1080">
                  <c:v>-20.958221619671889</c:v>
                </c:pt>
                <c:pt idx="1081">
                  <c:v>-20.663067521929602</c:v>
                </c:pt>
                <c:pt idx="1082">
                  <c:v>-20.3676901446137</c:v>
                </c:pt>
                <c:pt idx="1083">
                  <c:v>-20.072108759130597</c:v>
                </c:pt>
                <c:pt idx="1084">
                  <c:v>-19.776342654937157</c:v>
                </c:pt>
                <c:pt idx="1085">
                  <c:v>-19.480411028309188</c:v>
                </c:pt>
                <c:pt idx="1086">
                  <c:v>-19.184333088263813</c:v>
                </c:pt>
                <c:pt idx="1087">
                  <c:v>-18.888128018739788</c:v>
                </c:pt>
                <c:pt idx="1088">
                  <c:v>-18.591815014611861</c:v>
                </c:pt>
                <c:pt idx="1089">
                  <c:v>-18.295413165897536</c:v>
                </c:pt>
                <c:pt idx="1090">
                  <c:v>-17.998941568364629</c:v>
                </c:pt>
                <c:pt idx="1091">
                  <c:v>-17.702419323267822</c:v>
                </c:pt>
                <c:pt idx="1092">
                  <c:v>-17.40586537977757</c:v>
                </c:pt>
                <c:pt idx="1093">
                  <c:v>-17.109298765463393</c:v>
                </c:pt>
                <c:pt idx="1094">
                  <c:v>-16.812738469333052</c:v>
                </c:pt>
                <c:pt idx="1095">
                  <c:v>-16.516203358750175</c:v>
                </c:pt>
                <c:pt idx="1096">
                  <c:v>-16.219712296293139</c:v>
                </c:pt>
                <c:pt idx="1097">
                  <c:v>-15.9232841394755</c:v>
                </c:pt>
                <c:pt idx="1098">
                  <c:v>-15.626937616260482</c:v>
                </c:pt>
                <c:pt idx="1099">
                  <c:v>-15.330691444547266</c:v>
                </c:pt>
                <c:pt idx="1100">
                  <c:v>-15.034564289977666</c:v>
                </c:pt>
                <c:pt idx="1101">
                  <c:v>-14.738574765255239</c:v>
                </c:pt>
                <c:pt idx="1102">
                  <c:v>-14.44274146768784</c:v>
                </c:pt>
                <c:pt idx="1103">
                  <c:v>-14.147082808653666</c:v>
                </c:pt>
                <c:pt idx="1104">
                  <c:v>-13.851617310958364</c:v>
                </c:pt>
                <c:pt idx="1105">
                  <c:v>-13.556363349474625</c:v>
                </c:pt>
                <c:pt idx="1106">
                  <c:v>-13.261339147293548</c:v>
                </c:pt>
                <c:pt idx="1107">
                  <c:v>-12.966563036342052</c:v>
                </c:pt>
                <c:pt idx="1108">
                  <c:v>-12.672053193007272</c:v>
                </c:pt>
                <c:pt idx="1109">
                  <c:v>-12.377827634716674</c:v>
                </c:pt>
                <c:pt idx="1110">
                  <c:v>-12.083904485088482</c:v>
                </c:pt>
                <c:pt idx="1111">
                  <c:v>-11.790301704851618</c:v>
                </c:pt>
                <c:pt idx="1112">
                  <c:v>-11.497037088813538</c:v>
                </c:pt>
                <c:pt idx="1113">
                  <c:v>-11.204128535266689</c:v>
                </c:pt>
                <c:pt idx="1114">
                  <c:v>-10.911593681771198</c:v>
                </c:pt>
                <c:pt idx="1115">
                  <c:v>-10.619450267248121</c:v>
                </c:pt>
                <c:pt idx="1116">
                  <c:v>-10.327715762919297</c:v>
                </c:pt>
                <c:pt idx="1117">
                  <c:v>-10.036407742002112</c:v>
                </c:pt>
                <c:pt idx="1118">
                  <c:v>-9.7455435979627048</c:v>
                </c:pt>
                <c:pt idx="1119">
                  <c:v>-9.4551405412113532</c:v>
                </c:pt>
                <c:pt idx="1120">
                  <c:v>-9.1652158817515819</c:v>
                </c:pt>
                <c:pt idx="1121">
                  <c:v>-8.8757867430693569</c:v>
                </c:pt>
                <c:pt idx="1122">
                  <c:v>-8.5868700592863547</c:v>
                </c:pt>
                <c:pt idx="1123">
                  <c:v>-8.29848286163997</c:v>
                </c:pt>
                <c:pt idx="1124">
                  <c:v>-8.0106419883673272</c:v>
                </c:pt>
                <c:pt idx="1125">
                  <c:v>-7.7233640822777314</c:v>
                </c:pt>
                <c:pt idx="1126">
                  <c:v>-7.4366658807731492</c:v>
                </c:pt>
                <c:pt idx="1127">
                  <c:v>-7.1505638247532488</c:v>
                </c:pt>
                <c:pt idx="1128">
                  <c:v>-6.8650744477129413</c:v>
                </c:pt>
                <c:pt idx="1129">
                  <c:v>-6.5802139804573123</c:v>
                </c:pt>
                <c:pt idx="1130">
                  <c:v>-6.2959987471122236</c:v>
                </c:pt>
                <c:pt idx="1131">
                  <c:v>-6.0124448641528652</c:v>
                </c:pt>
                <c:pt idx="1132">
                  <c:v>-5.7295682376847044</c:v>
                </c:pt>
                <c:pt idx="1133">
                  <c:v>-5.4473848649830705</c:v>
                </c:pt>
                <c:pt idx="1134">
                  <c:v>-5.1659105298645898</c:v>
                </c:pt>
                <c:pt idx="1135">
                  <c:v>-4.8851608004571201</c:v>
                </c:pt>
                <c:pt idx="1136">
                  <c:v>-4.6051513338448959</c:v>
                </c:pt>
                <c:pt idx="1137">
                  <c:v>-4.3258975681609702</c:v>
                </c:pt>
                <c:pt idx="1138">
                  <c:v>-4.0474147207994733</c:v>
                </c:pt>
                <c:pt idx="1139">
                  <c:v>-3.7697180958684182</c:v>
                </c:pt>
                <c:pt idx="1140">
                  <c:v>-3.4928227733370227</c:v>
                </c:pt>
                <c:pt idx="1141">
                  <c:v>-3.2167436076626883</c:v>
                </c:pt>
                <c:pt idx="1142">
                  <c:v>-2.941495432912093</c:v>
                </c:pt>
                <c:pt idx="1143">
                  <c:v>-2.6670930648345892</c:v>
                </c:pt>
                <c:pt idx="1144">
                  <c:v>-2.3935510880022202</c:v>
                </c:pt>
                <c:pt idx="1145">
                  <c:v>-2.1208838537369812</c:v>
                </c:pt>
                <c:pt idx="1146">
                  <c:v>-1.8491057972984641</c:v>
                </c:pt>
                <c:pt idx="1147">
                  <c:v>-1.5782311180601938</c:v>
                </c:pt>
                <c:pt idx="1148">
                  <c:v>-1.3082737779249536</c:v>
                </c:pt>
                <c:pt idx="1149">
                  <c:v>-1.0392478208746243</c:v>
                </c:pt>
                <c:pt idx="1150">
                  <c:v>-0.77116705059854296</c:v>
                </c:pt>
                <c:pt idx="1151">
                  <c:v>-0.50404502936717765</c:v>
                </c:pt>
                <c:pt idx="1152">
                  <c:v>-0.2378953996474962</c:v>
                </c:pt>
                <c:pt idx="1153">
                  <c:v>2.7268440471773601E-2</c:v>
                </c:pt>
                <c:pt idx="1154">
                  <c:v>0.29143333797841631</c:v>
                </c:pt>
                <c:pt idx="1155">
                  <c:v>0.55458617060444459</c:v>
                </c:pt>
                <c:pt idx="1156">
                  <c:v>0.81671384496780797</c:v>
                </c:pt>
                <c:pt idx="1157">
                  <c:v>1.0778035175472318</c:v>
                </c:pt>
                <c:pt idx="1158">
                  <c:v>1.3378425961146678</c:v>
                </c:pt>
                <c:pt idx="1159">
                  <c:v>1.596818410216394</c:v>
                </c:pt>
                <c:pt idx="1160">
                  <c:v>1.8547185428411461</c:v>
                </c:pt>
                <c:pt idx="1161">
                  <c:v>2.1115308313499206</c:v>
                </c:pt>
                <c:pt idx="1162">
                  <c:v>2.3672430363296377</c:v>
                </c:pt>
                <c:pt idx="1163">
                  <c:v>2.6218431750770304</c:v>
                </c:pt>
                <c:pt idx="1164">
                  <c:v>2.875319522059284</c:v>
                </c:pt>
                <c:pt idx="1165">
                  <c:v>3.1276602764381312</c:v>
                </c:pt>
                <c:pt idx="1166">
                  <c:v>3.3788538970212163</c:v>
                </c:pt>
                <c:pt idx="1167">
                  <c:v>3.6288891022875585</c:v>
                </c:pt>
                <c:pt idx="1168">
                  <c:v>3.8777546490324806</c:v>
                </c:pt>
                <c:pt idx="1169">
                  <c:v>4.125439330717664</c:v>
                </c:pt>
                <c:pt idx="1170">
                  <c:v>4.3719322043237439</c:v>
                </c:pt>
                <c:pt idx="1171">
                  <c:v>4.6172225911396483</c:v>
                </c:pt>
                <c:pt idx="1172">
                  <c:v>4.8612997382198824</c:v>
                </c:pt>
                <c:pt idx="1173">
                  <c:v>5.1041531585615365</c:v>
                </c:pt>
                <c:pt idx="1174">
                  <c:v>5.3457726313835199</c:v>
                </c:pt>
                <c:pt idx="1175">
                  <c:v>5.5861478626778238</c:v>
                </c:pt>
                <c:pt idx="1176">
                  <c:v>5.8252688264849608</c:v>
                </c:pt>
                <c:pt idx="1177">
                  <c:v>6.0631257646993895</c:v>
                </c:pt>
                <c:pt idx="1178">
                  <c:v>6.2997088470106304</c:v>
                </c:pt>
                <c:pt idx="1179">
                  <c:v>6.5350085129291884</c:v>
                </c:pt>
                <c:pt idx="1180">
                  <c:v>6.7690154711558375</c:v>
                </c:pt>
                <c:pt idx="1181">
                  <c:v>7.0017204733751424</c:v>
                </c:pt>
                <c:pt idx="1182">
                  <c:v>7.2331143128080315</c:v>
                </c:pt>
                <c:pt idx="1183">
                  <c:v>7.4631880547533127</c:v>
                </c:pt>
                <c:pt idx="1184">
                  <c:v>7.6919330367457421</c:v>
                </c:pt>
                <c:pt idx="1185">
                  <c:v>7.9193405242427337</c:v>
                </c:pt>
                <c:pt idx="1186">
                  <c:v>8.145402056048157</c:v>
                </c:pt>
                <c:pt idx="1187">
                  <c:v>8.3701094439599704</c:v>
                </c:pt>
                <c:pt idx="1188">
                  <c:v>8.5934544282483234</c:v>
                </c:pt>
                <c:pt idx="1189">
                  <c:v>8.8154290234852848</c:v>
                </c:pt>
                <c:pt idx="1190">
                  <c:v>9.0360255177212547</c:v>
                </c:pt>
                <c:pt idx="1191">
                  <c:v>9.2552361280437694</c:v>
                </c:pt>
                <c:pt idx="1192">
                  <c:v>9.4730533464710085</c:v>
                </c:pt>
                <c:pt idx="1193">
                  <c:v>9.6894699386964547</c:v>
                </c:pt>
                <c:pt idx="1194">
                  <c:v>9.9044786000098188</c:v>
                </c:pt>
                <c:pt idx="1195">
                  <c:v>10.118072416115448</c:v>
                </c:pt>
                <c:pt idx="1196">
                  <c:v>10.330244400815101</c:v>
                </c:pt>
                <c:pt idx="1197">
                  <c:v>10.540987958520674</c:v>
                </c:pt>
                <c:pt idx="1198">
                  <c:v>10.75029642200672</c:v>
                </c:pt>
                <c:pt idx="1199">
                  <c:v>10.958163399853023</c:v>
                </c:pt>
                <c:pt idx="1200">
                  <c:v>11.164582775469984</c:v>
                </c:pt>
                <c:pt idx="1201">
                  <c:v>11.369548359691482</c:v>
                </c:pt>
                <c:pt idx="1202">
                  <c:v>11.573054240260216</c:v>
                </c:pt>
                <c:pt idx="1203">
                  <c:v>11.77509466444288</c:v>
                </c:pt>
                <c:pt idx="1204">
                  <c:v>11.975664268935976</c:v>
                </c:pt>
                <c:pt idx="1205">
                  <c:v>12.174757386178017</c:v>
                </c:pt>
                <c:pt idx="1206">
                  <c:v>12.372368739501439</c:v>
                </c:pt>
                <c:pt idx="1207">
                  <c:v>12.568493211561156</c:v>
                </c:pt>
                <c:pt idx="1208">
                  <c:v>12.76312584389629</c:v>
                </c:pt>
                <c:pt idx="1209">
                  <c:v>12.956262065156571</c:v>
                </c:pt>
                <c:pt idx="1210">
                  <c:v>13.147897000810618</c:v>
                </c:pt>
                <c:pt idx="1211">
                  <c:v>13.338026165666497</c:v>
                </c:pt>
                <c:pt idx="1212">
                  <c:v>13.526645232492006</c:v>
                </c:pt>
                <c:pt idx="1213">
                  <c:v>13.713750031543327</c:v>
                </c:pt>
                <c:pt idx="1214">
                  <c:v>13.899336779538176</c:v>
                </c:pt>
                <c:pt idx="1215">
                  <c:v>14.08340138792237</c:v>
                </c:pt>
                <c:pt idx="1216">
                  <c:v>14.265940155101857</c:v>
                </c:pt>
                <c:pt idx="1217">
                  <c:v>14.446949535868448</c:v>
                </c:pt>
                <c:pt idx="1218">
                  <c:v>14.626426140689507</c:v>
                </c:pt>
                <c:pt idx="1219">
                  <c:v>14.804366735161636</c:v>
                </c:pt>
                <c:pt idx="1220">
                  <c:v>14.980768466934499</c:v>
                </c:pt>
                <c:pt idx="1221">
                  <c:v>15.155628178826372</c:v>
                </c:pt>
                <c:pt idx="1222">
                  <c:v>15.328943097159778</c:v>
                </c:pt>
                <c:pt idx="1223">
                  <c:v>15.500710601691518</c:v>
                </c:pt>
                <c:pt idx="1224">
                  <c:v>15.670928224899418</c:v>
                </c:pt>
                <c:pt idx="1225">
                  <c:v>15.839593876404876</c:v>
                </c:pt>
                <c:pt idx="1226">
                  <c:v>16.00670516243235</c:v>
                </c:pt>
                <c:pt idx="1227">
                  <c:v>16.172260068510791</c:v>
                </c:pt>
                <c:pt idx="1228">
                  <c:v>16.336256730697535</c:v>
                </c:pt>
                <c:pt idx="1229">
                  <c:v>16.49869343482748</c:v>
                </c:pt>
                <c:pt idx="1230">
                  <c:v>16.659568841064001</c:v>
                </c:pt>
                <c:pt idx="1231">
                  <c:v>16.818881303707201</c:v>
                </c:pt>
                <c:pt idx="1232">
                  <c:v>16.976629552034019</c:v>
                </c:pt>
                <c:pt idx="1233">
                  <c:v>17.132812462725088</c:v>
                </c:pt>
                <c:pt idx="1234">
                  <c:v>17.287429058933796</c:v>
                </c:pt>
                <c:pt idx="1235">
                  <c:v>17.440478509469251</c:v>
                </c:pt>
                <c:pt idx="1236">
                  <c:v>17.591960350255125</c:v>
                </c:pt>
                <c:pt idx="1237">
                  <c:v>17.741873812304767</c:v>
                </c:pt>
                <c:pt idx="1238">
                  <c:v>17.890218495205598</c:v>
                </c:pt>
                <c:pt idx="1239">
                  <c:v>18.03699414134719</c:v>
                </c:pt>
                <c:pt idx="1240">
                  <c:v>18.182200856938429</c:v>
                </c:pt>
                <c:pt idx="1241">
                  <c:v>18.325838441900256</c:v>
                </c:pt>
                <c:pt idx="1242">
                  <c:v>18.46790705973952</c:v>
                </c:pt>
                <c:pt idx="1243">
                  <c:v>18.608407013706724</c:v>
                </c:pt>
                <c:pt idx="1244">
                  <c:v>18.747338745646015</c:v>
                </c:pt>
                <c:pt idx="1245">
                  <c:v>18.88470283501012</c:v>
                </c:pt>
                <c:pt idx="1246">
                  <c:v>19.020500216587113</c:v>
                </c:pt>
                <c:pt idx="1247">
                  <c:v>19.15473151938669</c:v>
                </c:pt>
                <c:pt idx="1248">
                  <c:v>19.287397728509823</c:v>
                </c:pt>
                <c:pt idx="1249">
                  <c:v>19.418499963254327</c:v>
                </c:pt>
                <c:pt idx="1250">
                  <c:v>19.548039475995179</c:v>
                </c:pt>
                <c:pt idx="1251">
                  <c:v>19.676017866417311</c:v>
                </c:pt>
                <c:pt idx="1252">
                  <c:v>19.802436429901409</c:v>
                </c:pt>
                <c:pt idx="1253">
                  <c:v>19.927296810602463</c:v>
                </c:pt>
                <c:pt idx="1254">
                  <c:v>20.050600781961489</c:v>
                </c:pt>
                <c:pt idx="1255">
                  <c:v>20.172350245575586</c:v>
                </c:pt>
                <c:pt idx="1256">
                  <c:v>20.292547444251429</c:v>
                </c:pt>
                <c:pt idx="1257">
                  <c:v>20.411194314759591</c:v>
                </c:pt>
                <c:pt idx="1258">
                  <c:v>20.528293135129573</c:v>
                </c:pt>
                <c:pt idx="1259">
                  <c:v>20.643846307681926</c:v>
                </c:pt>
                <c:pt idx="1260">
                  <c:v>20.757856357753496</c:v>
                </c:pt>
                <c:pt idx="1261">
                  <c:v>20.870325932535021</c:v>
                </c:pt>
                <c:pt idx="1262">
                  <c:v>20.981258009941666</c:v>
                </c:pt>
                <c:pt idx="1263">
                  <c:v>21.090655263024068</c:v>
                </c:pt>
                <c:pt idx="1264">
                  <c:v>21.198520696413929</c:v>
                </c:pt>
                <c:pt idx="1265">
                  <c:v>21.304857432399796</c:v>
                </c:pt>
                <c:pt idx="1266">
                  <c:v>21.409668918374113</c:v>
                </c:pt>
                <c:pt idx="1267">
                  <c:v>21.512958296173537</c:v>
                </c:pt>
                <c:pt idx="1268">
                  <c:v>21.614729032026464</c:v>
                </c:pt>
                <c:pt idx="1269">
                  <c:v>21.714984705508648</c:v>
                </c:pt>
                <c:pt idx="1270">
                  <c:v>21.813729008116027</c:v>
                </c:pt>
                <c:pt idx="1271">
                  <c:v>21.910965741999298</c:v>
                </c:pt>
                <c:pt idx="1272">
                  <c:v>22.006699023146027</c:v>
                </c:pt>
                <c:pt idx="1273">
                  <c:v>22.100932662851903</c:v>
                </c:pt>
                <c:pt idx="1274">
                  <c:v>22.193670786510893</c:v>
                </c:pt>
                <c:pt idx="1275">
                  <c:v>22.284917625658192</c:v>
                </c:pt>
                <c:pt idx="1276">
                  <c:v>22.374677516605793</c:v>
                </c:pt>
                <c:pt idx="1277">
                  <c:v>22.462954899160589</c:v>
                </c:pt>
                <c:pt idx="1278">
                  <c:v>22.549754514976687</c:v>
                </c:pt>
                <c:pt idx="1279">
                  <c:v>22.635080802821189</c:v>
                </c:pt>
                <c:pt idx="1280">
                  <c:v>22.718938504270692</c:v>
                </c:pt>
                <c:pt idx="1281">
                  <c:v>22.801332459668128</c:v>
                </c:pt>
                <c:pt idx="1282">
                  <c:v>22.882267804861058</c:v>
                </c:pt>
                <c:pt idx="1283">
                  <c:v>22.961749371965464</c:v>
                </c:pt>
                <c:pt idx="1284">
                  <c:v>23.039782288251249</c:v>
                </c:pt>
                <c:pt idx="1285">
                  <c:v>23.11637177495183</c:v>
                </c:pt>
                <c:pt idx="1286">
                  <c:v>23.191523145809985</c:v>
                </c:pt>
                <c:pt idx="1287">
                  <c:v>23.265241805734021</c:v>
                </c:pt>
                <c:pt idx="1288">
                  <c:v>23.33753344265963</c:v>
                </c:pt>
                <c:pt idx="1289">
                  <c:v>23.408403442444989</c:v>
                </c:pt>
                <c:pt idx="1290">
                  <c:v>23.477857474441855</c:v>
                </c:pt>
                <c:pt idx="1291">
                  <c:v>23.545901294269026</c:v>
                </c:pt>
                <c:pt idx="1292">
                  <c:v>23.612540933516229</c:v>
                </c:pt>
                <c:pt idx="1293">
                  <c:v>23.677782121831491</c:v>
                </c:pt>
                <c:pt idx="1294">
                  <c:v>23.741630863889196</c:v>
                </c:pt>
                <c:pt idx="1295">
                  <c:v>23.804093245718498</c:v>
                </c:pt>
                <c:pt idx="1296">
                  <c:v>23.865175433168066</c:v>
                </c:pt>
                <c:pt idx="1297">
                  <c:v>23.924883670524881</c:v>
                </c:pt>
                <c:pt idx="1298">
                  <c:v>23.983224465324319</c:v>
                </c:pt>
                <c:pt idx="1299">
                  <c:v>24.040204024674594</c:v>
                </c:pt>
                <c:pt idx="1300">
                  <c:v>24.095828818925874</c:v>
                </c:pt>
                <c:pt idx="1301">
                  <c:v>24.150105391900098</c:v>
                </c:pt>
                <c:pt idx="1302">
                  <c:v>24.203040359446852</c:v>
                </c:pt>
                <c:pt idx="1303">
                  <c:v>24.254640408081087</c:v>
                </c:pt>
                <c:pt idx="1304">
                  <c:v>24.30491247444759</c:v>
                </c:pt>
                <c:pt idx="1305">
                  <c:v>24.353863197211748</c:v>
                </c:pt>
                <c:pt idx="1306">
                  <c:v>24.401499465842655</c:v>
                </c:pt>
                <c:pt idx="1307">
                  <c:v>24.447828235443026</c:v>
                </c:pt>
                <c:pt idx="1308">
                  <c:v>24.492856703986753</c:v>
                </c:pt>
                <c:pt idx="1309">
                  <c:v>24.536591771587727</c:v>
                </c:pt>
                <c:pt idx="1310">
                  <c:v>24.579040580746248</c:v>
                </c:pt>
                <c:pt idx="1311">
                  <c:v>24.620210334581838</c:v>
                </c:pt>
                <c:pt idx="1312">
                  <c:v>24.660108295364029</c:v>
                </c:pt>
                <c:pt idx="1313">
                  <c:v>24.698741783148186</c:v>
                </c:pt>
                <c:pt idx="1314">
                  <c:v>24.7361183477304</c:v>
                </c:pt>
                <c:pt idx="1315">
                  <c:v>24.772245243476203</c:v>
                </c:pt>
                <c:pt idx="1316">
                  <c:v>24.807129954786884</c:v>
                </c:pt>
                <c:pt idx="1317">
                  <c:v>24.840780018876988</c:v>
                </c:pt>
                <c:pt idx="1318">
                  <c:v>24.873203024382818</c:v>
                </c:pt>
                <c:pt idx="1319">
                  <c:v>24.904406779907148</c:v>
                </c:pt>
                <c:pt idx="1320">
                  <c:v>24.934398800038885</c:v>
                </c:pt>
                <c:pt idx="1321">
                  <c:v>24.963186818429168</c:v>
                </c:pt>
                <c:pt idx="1322">
                  <c:v>24.990778615355076</c:v>
                </c:pt>
                <c:pt idx="1323">
                  <c:v>25.017182016239875</c:v>
                </c:pt>
                <c:pt idx="1324">
                  <c:v>25.04240505572692</c:v>
                </c:pt>
                <c:pt idx="1325">
                  <c:v>25.066455476537886</c:v>
                </c:pt>
                <c:pt idx="1326">
                  <c:v>25.089341230536132</c:v>
                </c:pt>
                <c:pt idx="1327">
                  <c:v>25.111070309846721</c:v>
                </c:pt>
                <c:pt idx="1328">
                  <c:v>25.13165074547933</c:v>
                </c:pt>
                <c:pt idx="1329">
                  <c:v>25.15109060603093</c:v>
                </c:pt>
                <c:pt idx="1330">
                  <c:v>25.169398156250139</c:v>
                </c:pt>
                <c:pt idx="1331">
                  <c:v>25.18658137226107</c:v>
                </c:pt>
                <c:pt idx="1332">
                  <c:v>25.20264842692497</c:v>
                </c:pt>
                <c:pt idx="1333">
                  <c:v>25.217607525920727</c:v>
                </c:pt>
                <c:pt idx="1334">
                  <c:v>25.231467063704997</c:v>
                </c:pt>
                <c:pt idx="1335">
                  <c:v>25.244235147267077</c:v>
                </c:pt>
                <c:pt idx="1336">
                  <c:v>25.255920071961476</c:v>
                </c:pt>
                <c:pt idx="1337">
                  <c:v>25.266530161286465</c:v>
                </c:pt>
                <c:pt idx="1338">
                  <c:v>25.276073765536996</c:v>
                </c:pt>
                <c:pt idx="1339">
                  <c:v>25.284559260555586</c:v>
                </c:pt>
                <c:pt idx="1340">
                  <c:v>25.291995198304395</c:v>
                </c:pt>
                <c:pt idx="1341">
                  <c:v>25.298389846668467</c:v>
                </c:pt>
                <c:pt idx="1342">
                  <c:v>25.303751649965186</c:v>
                </c:pt>
                <c:pt idx="1343">
                  <c:v>25.308089073534859</c:v>
                </c:pt>
                <c:pt idx="1344">
                  <c:v>25.311410602491392</c:v>
                </c:pt>
                <c:pt idx="1345">
                  <c:v>25.313724888589487</c:v>
                </c:pt>
                <c:pt idx="1346">
                  <c:v>25.315040302092257</c:v>
                </c:pt>
                <c:pt idx="1347">
                  <c:v>25.31536537919963</c:v>
                </c:pt>
                <c:pt idx="1348">
                  <c:v>25.31470867160429</c:v>
                </c:pt>
                <c:pt idx="1349">
                  <c:v>25.313078745189031</c:v>
                </c:pt>
                <c:pt idx="1350">
                  <c:v>25.310484322435141</c:v>
                </c:pt>
                <c:pt idx="1351">
                  <c:v>25.306933847272287</c:v>
                </c:pt>
                <c:pt idx="1352">
                  <c:v>25.302435920274977</c:v>
                </c:pt>
                <c:pt idx="1353">
                  <c:v>25.296999151936607</c:v>
                </c:pt>
                <c:pt idx="1354">
                  <c:v>25.290632161477745</c:v>
                </c:pt>
                <c:pt idx="1355">
                  <c:v>25.283343575726043</c:v>
                </c:pt>
                <c:pt idx="1356">
                  <c:v>25.275142166091229</c:v>
                </c:pt>
                <c:pt idx="1357">
                  <c:v>25.266036429705171</c:v>
                </c:pt>
                <c:pt idx="1358">
                  <c:v>25.256035008935129</c:v>
                </c:pt>
                <c:pt idx="1359">
                  <c:v>25.245146549685696</c:v>
                </c:pt>
                <c:pt idx="1360">
                  <c:v>25.233379835597677</c:v>
                </c:pt>
                <c:pt idx="1361">
                  <c:v>25.220743378214067</c:v>
                </c:pt>
                <c:pt idx="1362">
                  <c:v>25.207245826626821</c:v>
                </c:pt>
                <c:pt idx="1363">
                  <c:v>25.192895829540568</c:v>
                </c:pt>
                <c:pt idx="1364">
                  <c:v>25.177702034147522</c:v>
                </c:pt>
                <c:pt idx="1365">
                  <c:v>25.16167308509069</c:v>
                </c:pt>
                <c:pt idx="1366">
                  <c:v>25.144817753420131</c:v>
                </c:pt>
                <c:pt idx="1367">
                  <c:v>25.127144542500229</c:v>
                </c:pt>
                <c:pt idx="1368">
                  <c:v>25.108662082569285</c:v>
                </c:pt>
                <c:pt idx="1369">
                  <c:v>25.089378997611455</c:v>
                </c:pt>
                <c:pt idx="1370">
                  <c:v>25.069303904337108</c:v>
                </c:pt>
                <c:pt idx="1371">
                  <c:v>25.048445537381266</c:v>
                </c:pt>
                <c:pt idx="1372">
                  <c:v>25.026812367391909</c:v>
                </c:pt>
                <c:pt idx="1373">
                  <c:v>25.004412982561028</c:v>
                </c:pt>
                <c:pt idx="1374">
                  <c:v>24.981255960383262</c:v>
                </c:pt>
                <c:pt idx="1375">
                  <c:v>24.957349866607789</c:v>
                </c:pt>
                <c:pt idx="1376">
                  <c:v>24.932703376177049</c:v>
                </c:pt>
                <c:pt idx="1377">
                  <c:v>24.90732490384346</c:v>
                </c:pt>
                <c:pt idx="1378">
                  <c:v>24.881222973834177</c:v>
                </c:pt>
                <c:pt idx="1379">
                  <c:v>24.854406095282517</c:v>
                </c:pt>
                <c:pt idx="1380">
                  <c:v>24.826882761292186</c:v>
                </c:pt>
                <c:pt idx="1381">
                  <c:v>24.798661448067456</c:v>
                </c:pt>
                <c:pt idx="1382">
                  <c:v>24.769750730704274</c:v>
                </c:pt>
                <c:pt idx="1383">
                  <c:v>24.740158929333763</c:v>
                </c:pt>
                <c:pt idx="1384">
                  <c:v>24.709894463798335</c:v>
                </c:pt>
                <c:pt idx="1385">
                  <c:v>24.678965733937531</c:v>
                </c:pt>
                <c:pt idx="1386">
                  <c:v>24.647381118748676</c:v>
                </c:pt>
                <c:pt idx="1387">
                  <c:v>24.615149088643427</c:v>
                </c:pt>
                <c:pt idx="1388">
                  <c:v>24.582277863005846</c:v>
                </c:pt>
                <c:pt idx="1389">
                  <c:v>24.548775752789602</c:v>
                </c:pt>
                <c:pt idx="1390">
                  <c:v>24.51465104526503</c:v>
                </c:pt>
                <c:pt idx="1391">
                  <c:v>24.479912003185099</c:v>
                </c:pt>
                <c:pt idx="1392">
                  <c:v>24.444566972881084</c:v>
                </c:pt>
                <c:pt idx="1393">
                  <c:v>24.408624054178599</c:v>
                </c:pt>
                <c:pt idx="1394">
                  <c:v>24.372091431162989</c:v>
                </c:pt>
                <c:pt idx="1395">
                  <c:v>24.33497726068666</c:v>
                </c:pt>
                <c:pt idx="1396">
                  <c:v>24.297289671624789</c:v>
                </c:pt>
                <c:pt idx="1397">
                  <c:v>24.259036869364419</c:v>
                </c:pt>
                <c:pt idx="1398">
                  <c:v>24.220226817424496</c:v>
                </c:pt>
                <c:pt idx="1399">
                  <c:v>24.180867555834435</c:v>
                </c:pt>
                <c:pt idx="1400">
                  <c:v>24.140967094244836</c:v>
                </c:pt>
                <c:pt idx="1401">
                  <c:v>24.100533309207172</c:v>
                </c:pt>
                <c:pt idx="1402">
                  <c:v>24.059574555129029</c:v>
                </c:pt>
                <c:pt idx="1403">
                  <c:v>24.018098135170405</c:v>
                </c:pt>
                <c:pt idx="1404">
                  <c:v>23.97611253639505</c:v>
                </c:pt>
                <c:pt idx="1405">
                  <c:v>23.933625202415627</c:v>
                </c:pt>
                <c:pt idx="1406">
                  <c:v>23.890644144529674</c:v>
                </c:pt>
                <c:pt idx="1407">
                  <c:v>23.847176943672988</c:v>
                </c:pt>
                <c:pt idx="1408">
                  <c:v>23.803231538459329</c:v>
                </c:pt>
                <c:pt idx="1409">
                  <c:v>23.758815441972644</c:v>
                </c:pt>
                <c:pt idx="1410">
                  <c:v>23.713936517818304</c:v>
                </c:pt>
                <c:pt idx="1411">
                  <c:v>23.668602398067254</c:v>
                </c:pt>
                <c:pt idx="1412">
                  <c:v>23.622820488597664</c:v>
                </c:pt>
                <c:pt idx="1413">
                  <c:v>23.576598536386687</c:v>
                </c:pt>
                <c:pt idx="1414">
                  <c:v>23.529943874614826</c:v>
                </c:pt>
                <c:pt idx="1415">
                  <c:v>23.482864170439488</c:v>
                </c:pt>
                <c:pt idx="1416">
                  <c:v>23.435366863684063</c:v>
                </c:pt>
                <c:pt idx="1417">
                  <c:v>23.387459173503427</c:v>
                </c:pt>
                <c:pt idx="1418">
                  <c:v>23.33914864338762</c:v>
                </c:pt>
                <c:pt idx="1419">
                  <c:v>23.290442415057729</c:v>
                </c:pt>
                <c:pt idx="1420">
                  <c:v>23.241347947774972</c:v>
                </c:pt>
                <c:pt idx="1421">
                  <c:v>23.191872477876135</c:v>
                </c:pt>
                <c:pt idx="1422">
                  <c:v>23.142023027244491</c:v>
                </c:pt>
                <c:pt idx="1423">
                  <c:v>23.091806924750795</c:v>
                </c:pt>
                <c:pt idx="1424">
                  <c:v>23.041231110661599</c:v>
                </c:pt>
                <c:pt idx="1425">
                  <c:v>22.990302825720601</c:v>
                </c:pt>
                <c:pt idx="1426">
                  <c:v>22.93902892691403</c:v>
                </c:pt>
                <c:pt idx="1427">
                  <c:v>22.887416731458817</c:v>
                </c:pt>
                <c:pt idx="1428">
                  <c:v>22.835472676857474</c:v>
                </c:pt>
                <c:pt idx="1429">
                  <c:v>22.783204153949569</c:v>
                </c:pt>
                <c:pt idx="1430">
                  <c:v>22.730617519968416</c:v>
                </c:pt>
                <c:pt idx="1431">
                  <c:v>22.677720068136225</c:v>
                </c:pt>
                <c:pt idx="1432">
                  <c:v>22.624518232883126</c:v>
                </c:pt>
                <c:pt idx="1433">
                  <c:v>22.571018887593539</c:v>
                </c:pt>
                <c:pt idx="1434">
                  <c:v>22.517228541821662</c:v>
                </c:pt>
                <c:pt idx="1435">
                  <c:v>22.463153974652929</c:v>
                </c:pt>
                <c:pt idx="1436">
                  <c:v>22.408801760005495</c:v>
                </c:pt>
                <c:pt idx="1437">
                  <c:v>22.354178271603843</c:v>
                </c:pt>
                <c:pt idx="1438">
                  <c:v>22.299290144742017</c:v>
                </c:pt>
                <c:pt idx="1439">
                  <c:v>22.244143662318404</c:v>
                </c:pt>
                <c:pt idx="1440">
                  <c:v>22.188745362847829</c:v>
                </c:pt>
                <c:pt idx="1441">
                  <c:v>22.133101437185157</c:v>
                </c:pt>
                <c:pt idx="1442">
                  <c:v>22.077218326100596</c:v>
                </c:pt>
                <c:pt idx="1443">
                  <c:v>22.021102272220741</c:v>
                </c:pt>
                <c:pt idx="1444">
                  <c:v>21.964759325811492</c:v>
                </c:pt>
                <c:pt idx="1445">
                  <c:v>21.908195779357666</c:v>
                </c:pt>
                <c:pt idx="1446">
                  <c:v>21.851417589194277</c:v>
                </c:pt>
                <c:pt idx="1447">
                  <c:v>21.79443094833378</c:v>
                </c:pt>
                <c:pt idx="1448">
                  <c:v>21.73724185648755</c:v>
                </c:pt>
                <c:pt idx="1449">
                  <c:v>21.679856127430114</c:v>
                </c:pt>
                <c:pt idx="1450">
                  <c:v>21.622279803049107</c:v>
                </c:pt>
                <c:pt idx="1451">
                  <c:v>21.564518601554209</c:v>
                </c:pt>
                <c:pt idx="1452">
                  <c:v>21.506578597616834</c:v>
                </c:pt>
                <c:pt idx="1453">
                  <c:v>21.448465143989889</c:v>
                </c:pt>
                <c:pt idx="1454">
                  <c:v>21.390184346251075</c:v>
                </c:pt>
                <c:pt idx="1455">
                  <c:v>21.331741465581221</c:v>
                </c:pt>
                <c:pt idx="1456">
                  <c:v>21.27314250116164</c:v>
                </c:pt>
                <c:pt idx="1457">
                  <c:v>21.214392749440933</c:v>
                </c:pt>
                <c:pt idx="1458">
                  <c:v>21.155497845558326</c:v>
                </c:pt>
                <c:pt idx="1459">
                  <c:v>21.096463119995775</c:v>
                </c:pt>
                <c:pt idx="1460">
                  <c:v>21.037294105854677</c:v>
                </c:pt>
                <c:pt idx="1461">
                  <c:v>20.977996036067729</c:v>
                </c:pt>
                <c:pt idx="1462">
                  <c:v>20.91857434139008</c:v>
                </c:pt>
                <c:pt idx="1463">
                  <c:v>20.859034277612736</c:v>
                </c:pt>
                <c:pt idx="1464">
                  <c:v>20.799380930040329</c:v>
                </c:pt>
                <c:pt idx="1465">
                  <c:v>20.739619575500669</c:v>
                </c:pt>
                <c:pt idx="1466">
                  <c:v>20.679755201545696</c:v>
                </c:pt>
                <c:pt idx="1467">
                  <c:v>20.61979298254867</c:v>
                </c:pt>
                <c:pt idx="1468">
                  <c:v>20.559737923108706</c:v>
                </c:pt>
                <c:pt idx="1469">
                  <c:v>20.499594863014227</c:v>
                </c:pt>
                <c:pt idx="1470">
                  <c:v>20.439368822830946</c:v>
                </c:pt>
                <c:pt idx="1471">
                  <c:v>20.379064544492191</c:v>
                </c:pt>
                <c:pt idx="1472">
                  <c:v>20.318686946281328</c:v>
                </c:pt>
                <c:pt idx="1473">
                  <c:v>20.258240781677308</c:v>
                </c:pt>
                <c:pt idx="1474">
                  <c:v>20.197730645682658</c:v>
                </c:pt>
                <c:pt idx="1475">
                  <c:v>20.137161302836606</c:v>
                </c:pt>
                <c:pt idx="1476">
                  <c:v>20.076537250551539</c:v>
                </c:pt>
                <c:pt idx="1477">
                  <c:v>20.015863151599088</c:v>
                </c:pt>
                <c:pt idx="1478">
                  <c:v>19.955143405917273</c:v>
                </c:pt>
                <c:pt idx="1479">
                  <c:v>19.894382678185931</c:v>
                </c:pt>
                <c:pt idx="1480">
                  <c:v>19.833585062664991</c:v>
                </c:pt>
                <c:pt idx="1481">
                  <c:v>19.772755225029567</c:v>
                </c:pt>
                <c:pt idx="1482">
                  <c:v>19.71189716688367</c:v>
                </c:pt>
                <c:pt idx="1483">
                  <c:v>19.651015449136523</c:v>
                </c:pt>
                <c:pt idx="1484">
                  <c:v>19.590114079215287</c:v>
                </c:pt>
                <c:pt idx="1485">
                  <c:v>19.529197315234654</c:v>
                </c:pt>
                <c:pt idx="1486">
                  <c:v>19.468269169985895</c:v>
                </c:pt>
                <c:pt idx="1487">
                  <c:v>19.407333801858112</c:v>
                </c:pt>
                <c:pt idx="1488">
                  <c:v>19.346395222508292</c:v>
                </c:pt>
                <c:pt idx="1489">
                  <c:v>19.285457300798782</c:v>
                </c:pt>
                <c:pt idx="1490">
                  <c:v>19.224524046266783</c:v>
                </c:pt>
                <c:pt idx="1491">
                  <c:v>19.163599233072656</c:v>
                </c:pt>
                <c:pt idx="1492">
                  <c:v>19.102686772397931</c:v>
                </c:pt>
                <c:pt idx="1493">
                  <c:v>19.041790344082827</c:v>
                </c:pt>
                <c:pt idx="1494">
                  <c:v>18.980913761509587</c:v>
                </c:pt>
                <c:pt idx="1495">
                  <c:v>18.920060698712032</c:v>
                </c:pt>
                <c:pt idx="1496">
                  <c:v>18.859234694506046</c:v>
                </c:pt>
                <c:pt idx="1497">
                  <c:v>18.798439416805277</c:v>
                </c:pt>
                <c:pt idx="1498">
                  <c:v>18.737678311751296</c:v>
                </c:pt>
                <c:pt idx="1499">
                  <c:v>18.676954951242777</c:v>
                </c:pt>
                <c:pt idx="1500">
                  <c:v>18.616272772700192</c:v>
                </c:pt>
                <c:pt idx="1501">
                  <c:v>18.555635084314652</c:v>
                </c:pt>
                <c:pt idx="1502">
                  <c:v>18.495045314907589</c:v>
                </c:pt>
                <c:pt idx="1503">
                  <c:v>18.434506681751689</c:v>
                </c:pt>
                <c:pt idx="1504">
                  <c:v>18.374022599680639</c:v>
                </c:pt>
                <c:pt idx="1505">
                  <c:v>18.31359603441885</c:v>
                </c:pt>
                <c:pt idx="1506">
                  <c:v>18.253230386545827</c:v>
                </c:pt>
                <c:pt idx="1507">
                  <c:v>18.192928535900727</c:v>
                </c:pt>
                <c:pt idx="1508">
                  <c:v>18.132693787399266</c:v>
                </c:pt>
                <c:pt idx="1509">
                  <c:v>18.072528935657502</c:v>
                </c:pt>
                <c:pt idx="1510">
                  <c:v>18.012437190826912</c:v>
                </c:pt>
                <c:pt idx="1511">
                  <c:v>17.952421337307737</c:v>
                </c:pt>
                <c:pt idx="1512">
                  <c:v>17.892484341613219</c:v>
                </c:pt>
                <c:pt idx="1513">
                  <c:v>17.832628978053929</c:v>
                </c:pt>
                <c:pt idx="1514">
                  <c:v>17.772858123657041</c:v>
                </c:pt>
                <c:pt idx="1515">
                  <c:v>17.713174537941526</c:v>
                </c:pt>
                <c:pt idx="1516">
                  <c:v>17.653580866253833</c:v>
                </c:pt>
                <c:pt idx="1517">
                  <c:v>17.594079853044256</c:v>
                </c:pt>
                <c:pt idx="1518">
                  <c:v>17.534674059336194</c:v>
                </c:pt>
                <c:pt idx="1519">
                  <c:v>17.475366142575496</c:v>
                </c:pt>
                <c:pt idx="1520">
                  <c:v>17.416158647619131</c:v>
                </c:pt>
                <c:pt idx="1521">
                  <c:v>17.357054010142498</c:v>
                </c:pt>
                <c:pt idx="1522">
                  <c:v>17.298054758999903</c:v>
                </c:pt>
                <c:pt idx="1523">
                  <c:v>17.239163247981729</c:v>
                </c:pt>
                <c:pt idx="1524">
                  <c:v>17.180381921562624</c:v>
                </c:pt>
                <c:pt idx="1525">
                  <c:v>17.121713116176128</c:v>
                </c:pt>
                <c:pt idx="1526">
                  <c:v>17.063159064531245</c:v>
                </c:pt>
                <c:pt idx="1527">
                  <c:v>17.004722086202786</c:v>
                </c:pt>
                <c:pt idx="1528">
                  <c:v>16.94640433459416</c:v>
                </c:pt>
                <c:pt idx="1529">
                  <c:v>16.888208047653229</c:v>
                </c:pt>
                <c:pt idx="1530">
                  <c:v>16.830135300493954</c:v>
                </c:pt>
                <c:pt idx="1531">
                  <c:v>16.772188310025687</c:v>
                </c:pt>
                <c:pt idx="1532">
                  <c:v>16.714368954263591</c:v>
                </c:pt>
                <c:pt idx="1533">
                  <c:v>16.656679429325536</c:v>
                </c:pt>
                <c:pt idx="1534">
                  <c:v>16.599121539923203</c:v>
                </c:pt>
                <c:pt idx="1535">
                  <c:v>16.541697401320189</c:v>
                </c:pt>
                <c:pt idx="1536">
                  <c:v>16.484408802070341</c:v>
                </c:pt>
                <c:pt idx="1537">
                  <c:v>16.427257664408391</c:v>
                </c:pt>
                <c:pt idx="1538">
                  <c:v>16.370245761187327</c:v>
                </c:pt>
                <c:pt idx="1539">
                  <c:v>16.313374938857091</c:v>
                </c:pt>
                <c:pt idx="1540">
                  <c:v>16.256646951197851</c:v>
                </c:pt>
                <c:pt idx="1541">
                  <c:v>16.200063462103557</c:v>
                </c:pt>
                <c:pt idx="1542">
                  <c:v>16.143626206438089</c:v>
                </c:pt>
                <c:pt idx="1543">
                  <c:v>16.087336777250496</c:v>
                </c:pt>
                <c:pt idx="1544">
                  <c:v>16.031196836606327</c:v>
                </c:pt>
                <c:pt idx="1545">
                  <c:v>15.97520790777766</c:v>
                </c:pt>
                <c:pt idx="1546">
                  <c:v>15.919371581205088</c:v>
                </c:pt>
                <c:pt idx="1547">
                  <c:v>15.863689360940734</c:v>
                </c:pt>
                <c:pt idx="1548">
                  <c:v>15.808162667359234</c:v>
                </c:pt>
                <c:pt idx="1549">
                  <c:v>15.752792985797727</c:v>
                </c:pt>
                <c:pt idx="1550">
                  <c:v>15.697581669853664</c:v>
                </c:pt>
                <c:pt idx="1551">
                  <c:v>15.642530136328379</c:v>
                </c:pt>
                <c:pt idx="1552">
                  <c:v>15.587639719680677</c:v>
                </c:pt>
                <c:pt idx="1553">
                  <c:v>15.532911675440387</c:v>
                </c:pt>
                <c:pt idx="1554">
                  <c:v>15.478347319651135</c:v>
                </c:pt>
                <c:pt idx="1555">
                  <c:v>15.42394784403136</c:v>
                </c:pt>
                <c:pt idx="1556">
                  <c:v>15.369714543543619</c:v>
                </c:pt>
                <c:pt idx="1557">
                  <c:v>15.315648457869415</c:v>
                </c:pt>
                <c:pt idx="1558">
                  <c:v>15.261750861389952</c:v>
                </c:pt>
                <c:pt idx="1559">
                  <c:v>15.208022734549953</c:v>
                </c:pt>
                <c:pt idx="1560">
                  <c:v>15.154465286681303</c:v>
                </c:pt>
                <c:pt idx="1561">
                  <c:v>15.101079440087201</c:v>
                </c:pt>
                <c:pt idx="1562">
                  <c:v>15.047866340305021</c:v>
                </c:pt>
                <c:pt idx="1563">
                  <c:v>14.99482689336682</c:v>
                </c:pt>
                <c:pt idx="1564">
                  <c:v>14.941962100081705</c:v>
                </c:pt>
                <c:pt idx="1565">
                  <c:v>14.889272850864964</c:v>
                </c:pt>
                <c:pt idx="1566">
                  <c:v>14.836760087339904</c:v>
                </c:pt>
                <c:pt idx="1567">
                  <c:v>14.784424682034718</c:v>
                </c:pt>
                <c:pt idx="1568">
                  <c:v>14.732267440607465</c:v>
                </c:pt>
                <c:pt idx="1569">
                  <c:v>14.680289218123018</c:v>
                </c:pt>
                <c:pt idx="1570">
                  <c:v>14.628490765488065</c:v>
                </c:pt>
                <c:pt idx="1571">
                  <c:v>14.576872881669273</c:v>
                </c:pt>
                <c:pt idx="1572">
                  <c:v>14.525436300377436</c:v>
                </c:pt>
                <c:pt idx="1573">
                  <c:v>14.474181692210465</c:v>
                </c:pt>
                <c:pt idx="1574">
                  <c:v>14.423109774319007</c:v>
                </c:pt>
                <c:pt idx="1575">
                  <c:v>14.372221165509314</c:v>
                </c:pt>
                <c:pt idx="1576">
                  <c:v>14.321516529898775</c:v>
                </c:pt>
                <c:pt idx="1577">
                  <c:v>14.270996435642529</c:v>
                </c:pt>
                <c:pt idx="1578">
                  <c:v>14.22066149502224</c:v>
                </c:pt>
                <c:pt idx="1579">
                  <c:v>14.170512260031266</c:v>
                </c:pt>
                <c:pt idx="1580">
                  <c:v>14.120549225007421</c:v>
                </c:pt>
                <c:pt idx="1581">
                  <c:v>14.070772926575042</c:v>
                </c:pt>
                <c:pt idx="1582">
                  <c:v>14.021183811382274</c:v>
                </c:pt>
                <c:pt idx="1583">
                  <c:v>13.971782398927724</c:v>
                </c:pt>
                <c:pt idx="1584">
                  <c:v>13.922569025484076</c:v>
                </c:pt>
                <c:pt idx="1585">
                  <c:v>13.873544194043522</c:v>
                </c:pt>
                <c:pt idx="1586">
                  <c:v>13.824708197158785</c:v>
                </c:pt>
                <c:pt idx="1587">
                  <c:v>13.776061489819668</c:v>
                </c:pt>
                <c:pt idx="1588">
                  <c:v>13.727604351624736</c:v>
                </c:pt>
                <c:pt idx="1589">
                  <c:v>13.679337130809472</c:v>
                </c:pt>
                <c:pt idx="1590">
                  <c:v>13.631260094707681</c:v>
                </c:pt>
                <c:pt idx="1591">
                  <c:v>13.583373547523518</c:v>
                </c:pt>
                <c:pt idx="1592">
                  <c:v>13.53567771463373</c:v>
                </c:pt>
                <c:pt idx="1593">
                  <c:v>13.488172857339714</c:v>
                </c:pt>
                <c:pt idx="1594">
                  <c:v>13.440859187591681</c:v>
                </c:pt>
                <c:pt idx="1595">
                  <c:v>13.393736869717266</c:v>
                </c:pt>
                <c:pt idx="1596">
                  <c:v>13.346806102769184</c:v>
                </c:pt>
                <c:pt idx="1597">
                  <c:v>13.300067011948066</c:v>
                </c:pt>
                <c:pt idx="1598">
                  <c:v>13.25351975627312</c:v>
                </c:pt>
                <c:pt idx="1599">
                  <c:v>13.207164448568031</c:v>
                </c:pt>
                <c:pt idx="1600">
                  <c:v>13.161001157082143</c:v>
                </c:pt>
                <c:pt idx="1601">
                  <c:v>13.115029982917408</c:v>
                </c:pt>
                <c:pt idx="1602">
                  <c:v>13.069250957901826</c:v>
                </c:pt>
                <c:pt idx="1603">
                  <c:v>13.023664145882272</c:v>
                </c:pt>
                <c:pt idx="1604">
                  <c:v>12.978269567334168</c:v>
                </c:pt>
                <c:pt idx="1605">
                  <c:v>12.93306720138135</c:v>
                </c:pt>
                <c:pt idx="1606">
                  <c:v>12.888057057890432</c:v>
                </c:pt>
                <c:pt idx="1607">
                  <c:v>12.843239082200322</c:v>
                </c:pt>
                <c:pt idx="1608">
                  <c:v>12.798613272397048</c:v>
                </c:pt>
                <c:pt idx="1609">
                  <c:v>12.754179495170318</c:v>
                </c:pt>
                <c:pt idx="1610">
                  <c:v>12.70993773743905</c:v>
                </c:pt>
                <c:pt idx="1611">
                  <c:v>12.665887835414916</c:v>
                </c:pt>
                <c:pt idx="1612">
                  <c:v>12.622029742370398</c:v>
                </c:pt>
                <c:pt idx="1613">
                  <c:v>12.578363264988733</c:v>
                </c:pt>
                <c:pt idx="1614">
                  <c:v>12.53488832394029</c:v>
                </c:pt>
                <c:pt idx="1615">
                  <c:v>12.491604718045826</c:v>
                </c:pt>
                <c:pt idx="1616">
                  <c:v>12.448512294619425</c:v>
                </c:pt>
                <c:pt idx="1617">
                  <c:v>12.405610845259874</c:v>
                </c:pt>
                <c:pt idx="1618">
                  <c:v>12.36290018791165</c:v>
                </c:pt>
                <c:pt idx="1619">
                  <c:v>12.320380105963489</c:v>
                </c:pt>
                <c:pt idx="1620">
                  <c:v>12.278050349577697</c:v>
                </c:pt>
                <c:pt idx="1621">
                  <c:v>12.235910694442145</c:v>
                </c:pt>
                <c:pt idx="1622">
                  <c:v>12.193960864412848</c:v>
                </c:pt>
                <c:pt idx="1623">
                  <c:v>12.15220060825008</c:v>
                </c:pt>
                <c:pt idx="1624">
                  <c:v>12.110629642678433</c:v>
                </c:pt>
                <c:pt idx="1625">
                  <c:v>12.069247653609057</c:v>
                </c:pt>
                <c:pt idx="1626">
                  <c:v>12.028054351224704</c:v>
                </c:pt>
                <c:pt idx="1627">
                  <c:v>11.987049397429219</c:v>
                </c:pt>
                <c:pt idx="1628">
                  <c:v>11.946232477826706</c:v>
                </c:pt>
                <c:pt idx="1629">
                  <c:v>11.905603231189158</c:v>
                </c:pt>
                <c:pt idx="1630">
                  <c:v>11.865161319445564</c:v>
                </c:pt>
                <c:pt idx="1631">
                  <c:v>11.824906375670976</c:v>
                </c:pt>
                <c:pt idx="1632">
                  <c:v>11.784838005565666</c:v>
                </c:pt>
                <c:pt idx="1633">
                  <c:v>11.744955837139999</c:v>
                </c:pt>
                <c:pt idx="1634">
                  <c:v>11.705259455153568</c:v>
                </c:pt>
                <c:pt idx="1635">
                  <c:v>11.665748481803394</c:v>
                </c:pt>
                <c:pt idx="1636">
                  <c:v>11.626422450235712</c:v>
                </c:pt>
                <c:pt idx="1637">
                  <c:v>11.587280977366326</c:v>
                </c:pt>
                <c:pt idx="1638">
                  <c:v>11.548323577978525</c:v>
                </c:pt>
                <c:pt idx="1639">
                  <c:v>11.509549848376354</c:v>
                </c:pt>
                <c:pt idx="1640">
                  <c:v>11.470959300313282</c:v>
                </c:pt>
                <c:pt idx="1641">
                  <c:v>11.432551480926849</c:v>
                </c:pt>
                <c:pt idx="1642">
                  <c:v>11.394325899473888</c:v>
                </c:pt>
                <c:pt idx="1643">
                  <c:v>11.356282085009292</c:v>
                </c:pt>
                <c:pt idx="1644">
                  <c:v>11.318419529918653</c:v>
                </c:pt>
                <c:pt idx="1645">
                  <c:v>11.280737745956095</c:v>
                </c:pt>
                <c:pt idx="1646">
                  <c:v>11.2432362227184</c:v>
                </c:pt>
                <c:pt idx="1647">
                  <c:v>11.205914428617216</c:v>
                </c:pt>
                <c:pt idx="1648">
                  <c:v>11.168771850893249</c:v>
                </c:pt>
                <c:pt idx="1649">
                  <c:v>11.131807943001398</c:v>
                </c:pt>
                <c:pt idx="1650">
                  <c:v>11.095022176812737</c:v>
                </c:pt>
                <c:pt idx="1651">
                  <c:v>11.0584140039344</c:v>
                </c:pt>
                <c:pt idx="1652">
                  <c:v>11.021982856585252</c:v>
                </c:pt>
                <c:pt idx="1653">
                  <c:v>10.985728184997249</c:v>
                </c:pt>
                <c:pt idx="1654">
                  <c:v>10.949649408222404</c:v>
                </c:pt>
                <c:pt idx="1655">
                  <c:v>10.913745962944706</c:v>
                </c:pt>
                <c:pt idx="1656">
                  <c:v>10.878017267245887</c:v>
                </c:pt>
                <c:pt idx="1657">
                  <c:v>10.84246272168545</c:v>
                </c:pt>
                <c:pt idx="1658">
                  <c:v>10.807081743869375</c:v>
                </c:pt>
                <c:pt idx="1659">
                  <c:v>10.77187372288474</c:v>
                </c:pt>
                <c:pt idx="1660">
                  <c:v>10.736838064515318</c:v>
                </c:pt>
                <c:pt idx="1661">
                  <c:v>10.701974147018348</c:v>
                </c:pt>
                <c:pt idx="1662">
                  <c:v>10.667281375534595</c:v>
                </c:pt>
                <c:pt idx="1663">
                  <c:v>10.632759096921944</c:v>
                </c:pt>
                <c:pt idx="1664">
                  <c:v>10.598406716091652</c:v>
                </c:pt>
                <c:pt idx="1665">
                  <c:v>10.564223570976798</c:v>
                </c:pt>
                <c:pt idx="1666">
                  <c:v>10.530209055990753</c:v>
                </c:pt>
                <c:pt idx="1667">
                  <c:v>10.49636251048601</c:v>
                </c:pt>
                <c:pt idx="1668">
                  <c:v>10.46268329928739</c:v>
                </c:pt>
                <c:pt idx="1669">
                  <c:v>10.429170763564848</c:v>
                </c:pt>
                <c:pt idx="1670">
                  <c:v>10.395824259490476</c:v>
                </c:pt>
                <c:pt idx="1671">
                  <c:v>10.362643129615677</c:v>
                </c:pt>
                <c:pt idx="1672">
                  <c:v>10.32962670357773</c:v>
                </c:pt>
                <c:pt idx="1673">
                  <c:v>10.296774325637369</c:v>
                </c:pt>
                <c:pt idx="1674">
                  <c:v>10.26408531850077</c:v>
                </c:pt>
                <c:pt idx="1675">
                  <c:v>10.231559019209154</c:v>
                </c:pt>
                <c:pt idx="1676">
                  <c:v>10.199194752571328</c:v>
                </c:pt>
                <c:pt idx="1677">
                  <c:v>10.166991831787994</c:v>
                </c:pt>
                <c:pt idx="1678">
                  <c:v>10.134949584119394</c:v>
                </c:pt>
                <c:pt idx="1679">
                  <c:v>10.10306731715562</c:v>
                </c:pt>
                <c:pt idx="1680">
                  <c:v>10.071344352278304</c:v>
                </c:pt>
                <c:pt idx="1681">
                  <c:v>10.039779991961344</c:v>
                </c:pt>
                <c:pt idx="1682">
                  <c:v>10.008373552214241</c:v>
                </c:pt>
                <c:pt idx="1683">
                  <c:v>9.9771243385204205</c:v>
                </c:pt>
                <c:pt idx="1684">
                  <c:v>9.9460316465840002</c:v>
                </c:pt>
                <c:pt idx="1685">
                  <c:v>9.9150947852448326</c:v>
                </c:pt>
                <c:pt idx="1686">
                  <c:v>9.8843130462971587</c:v>
                </c:pt>
                <c:pt idx="1687">
                  <c:v>9.8536857415947008</c:v>
                </c:pt>
                <c:pt idx="1688">
                  <c:v>9.8232121450342991</c:v>
                </c:pt>
                <c:pt idx="1689">
                  <c:v>9.7928915717754883</c:v>
                </c:pt>
                <c:pt idx="1690">
                  <c:v>9.762723293157535</c:v>
                </c:pt>
                <c:pt idx="1691">
                  <c:v>9.7327066206631372</c:v>
                </c:pt>
                <c:pt idx="1692">
                  <c:v>9.702840830110528</c:v>
                </c:pt>
                <c:pt idx="1693">
                  <c:v>9.6731252163652268</c:v>
                </c:pt>
                <c:pt idx="1694">
                  <c:v>9.6435590599986263</c:v>
                </c:pt>
                <c:pt idx="1695">
                  <c:v>9.6141416535014699</c:v>
                </c:pt>
                <c:pt idx="1696">
                  <c:v>9.584872275680512</c:v>
                </c:pt>
                <c:pt idx="1697">
                  <c:v>9.5557502170531254</c:v>
                </c:pt>
                <c:pt idx="1698">
                  <c:v>9.5267747610564619</c:v>
                </c:pt>
                <c:pt idx="1699">
                  <c:v>9.4979451845314919</c:v>
                </c:pt>
                <c:pt idx="1700">
                  <c:v>9.4692607757626561</c:v>
                </c:pt>
                <c:pt idx="1701">
                  <c:v>9.4407208107878393</c:v>
                </c:pt>
                <c:pt idx="1702">
                  <c:v>9.4123245768858244</c:v>
                </c:pt>
                <c:pt idx="1703">
                  <c:v>9.3840713551978681</c:v>
                </c:pt>
                <c:pt idx="1704">
                  <c:v>9.3559604211466247</c:v>
                </c:pt>
                <c:pt idx="1705">
                  <c:v>9.3279910611996719</c:v>
                </c:pt>
                <c:pt idx="1706">
                  <c:v>9.3001625508488708</c:v>
                </c:pt>
                <c:pt idx="1707">
                  <c:v>9.2724741764403227</c:v>
                </c:pt>
                <c:pt idx="1708">
                  <c:v>9.2449252189862072</c:v>
                </c:pt>
                <c:pt idx="1709">
                  <c:v>9.2175149546800323</c:v>
                </c:pt>
                <c:pt idx="1710">
                  <c:v>9.1902426702765112</c:v>
                </c:pt>
                <c:pt idx="1711">
                  <c:v>9.1631076428361506</c:v>
                </c:pt>
                <c:pt idx="1712">
                  <c:v>9.1361091598025936</c:v>
                </c:pt>
                <c:pt idx="1713">
                  <c:v>9.1092464993985605</c:v>
                </c:pt>
                <c:pt idx="1714">
                  <c:v>9.0825189546991041</c:v>
                </c:pt>
                <c:pt idx="1715">
                  <c:v>9.0559257960234234</c:v>
                </c:pt>
                <c:pt idx="1716">
                  <c:v>9.0294663222546241</c:v>
                </c:pt>
                <c:pt idx="1717">
                  <c:v>9.0031398057504646</c:v>
                </c:pt>
                <c:pt idx="1718">
                  <c:v>8.976945546663357</c:v>
                </c:pt>
                <c:pt idx="1719">
                  <c:v>8.9508828239217291</c:v>
                </c:pt>
                <c:pt idx="1720">
                  <c:v>8.9249509305828152</c:v>
                </c:pt>
                <c:pt idx="1721">
                  <c:v>8.8991491523037762</c:v>
                </c:pt>
                <c:pt idx="1722">
                  <c:v>8.8734767842429694</c:v>
                </c:pt>
                <c:pt idx="1723">
                  <c:v>8.8479331185490047</c:v>
                </c:pt>
                <c:pt idx="1724">
                  <c:v>8.8225174446895398</c:v>
                </c:pt>
                <c:pt idx="1725">
                  <c:v>8.7972290614273589</c:v>
                </c:pt>
                <c:pt idx="1726">
                  <c:v>8.7720672610870096</c:v>
                </c:pt>
                <c:pt idx="1727">
                  <c:v>8.7470313451346939</c:v>
                </c:pt>
                <c:pt idx="1728">
                  <c:v>8.7221206089655219</c:v>
                </c:pt>
                <c:pt idx="1729">
                  <c:v>8.6973343569696588</c:v>
                </c:pt>
                <c:pt idx="1730">
                  <c:v>8.6726718913812793</c:v>
                </c:pt>
                <c:pt idx="1731">
                  <c:v>8.6481325125489708</c:v>
                </c:pt>
                <c:pt idx="1732">
                  <c:v>8.623715529664544</c:v>
                </c:pt>
                <c:pt idx="1733">
                  <c:v>8.5994202466618557</c:v>
                </c:pt>
                <c:pt idx="1734">
                  <c:v>8.5752459761752249</c:v>
                </c:pt>
                <c:pt idx="1735">
                  <c:v>8.5511920291813777</c:v>
                </c:pt>
                <c:pt idx="1736">
                  <c:v>8.527257715332718</c:v>
                </c:pt>
                <c:pt idx="1737">
                  <c:v>8.5034423527631304</c:v>
                </c:pt>
                <c:pt idx="1738">
                  <c:v>8.4797452551624364</c:v>
                </c:pt>
                <c:pt idx="1739">
                  <c:v>8.4561657476177921</c:v>
                </c:pt>
                <c:pt idx="1740">
                  <c:v>8.4327031418717429</c:v>
                </c:pt>
                <c:pt idx="1741">
                  <c:v>8.4093567700526073</c:v>
                </c:pt>
                <c:pt idx="1742">
                  <c:v>8.386125948473369</c:v>
                </c:pt>
                <c:pt idx="1743">
                  <c:v>8.3630100132910208</c:v>
                </c:pt>
                <c:pt idx="1744">
                  <c:v>8.3400082855277127</c:v>
                </c:pt>
                <c:pt idx="1745">
                  <c:v>8.3171201055247987</c:v>
                </c:pt>
                <c:pt idx="1746">
                  <c:v>8.2943448018578199</c:v>
                </c:pt>
                <c:pt idx="1747">
                  <c:v>8.2716817137310059</c:v>
                </c:pt>
                <c:pt idx="1748">
                  <c:v>8.2491301773406391</c:v>
                </c:pt>
                <c:pt idx="1749">
                  <c:v>8.2266895365557762</c:v>
                </c:pt>
                <c:pt idx="1750">
                  <c:v>8.2043591350013685</c:v>
                </c:pt>
                <c:pt idx="1751">
                  <c:v>8.1821383162658048</c:v>
                </c:pt>
                <c:pt idx="1752">
                  <c:v>8.1600264314463367</c:v>
                </c:pt>
                <c:pt idx="1753">
                  <c:v>8.1380228292210859</c:v>
                </c:pt>
                <c:pt idx="1754">
                  <c:v>8.1161268656577921</c:v>
                </c:pt>
                <c:pt idx="1755">
                  <c:v>8.0943378969427204</c:v>
                </c:pt>
                <c:pt idx="1756">
                  <c:v>8.0726552795525208</c:v>
                </c:pt>
                <c:pt idx="1757">
                  <c:v>8.0510783772247372</c:v>
                </c:pt>
                <c:pt idx="1758">
                  <c:v>8.0296065517814768</c:v>
                </c:pt>
                <c:pt idx="1759">
                  <c:v>8.0082391721910682</c:v>
                </c:pt>
                <c:pt idx="1760">
                  <c:v>7.9869756078318721</c:v>
                </c:pt>
                <c:pt idx="1761">
                  <c:v>7.9658152287062798</c:v>
                </c:pt>
                <c:pt idx="1762">
                  <c:v>7.9447574117884168</c:v>
                </c:pt>
                <c:pt idx="1763">
                  <c:v>7.9238015326402254</c:v>
                </c:pt>
                <c:pt idx="1764">
                  <c:v>7.9029469736861095</c:v>
                </c:pt>
                <c:pt idx="1765">
                  <c:v>7.88219311612096</c:v>
                </c:pt>
                <c:pt idx="1766">
                  <c:v>7.8615393497985275</c:v>
                </c:pt>
                <c:pt idx="1767">
                  <c:v>7.8409850577795659</c:v>
                </c:pt>
                <c:pt idx="1768">
                  <c:v>7.8205296373654543</c:v>
                </c:pt>
                <c:pt idx="1769">
                  <c:v>7.8001724775195465</c:v>
                </c:pt>
                <c:pt idx="1770">
                  <c:v>7.7799129810743191</c:v>
                </c:pt>
                <c:pt idx="1771">
                  <c:v>7.7597505446905926</c:v>
                </c:pt>
                <c:pt idx="1772">
                  <c:v>7.7396845732736974</c:v>
                </c:pt>
                <c:pt idx="1773">
                  <c:v>7.7197144711887047</c:v>
                </c:pt>
                <c:pt idx="1774">
                  <c:v>7.6998396491187755</c:v>
                </c:pt>
                <c:pt idx="1775">
                  <c:v>7.6800595189680845</c:v>
                </c:pt>
                <c:pt idx="1776">
                  <c:v>7.6603734939907335</c:v>
                </c:pt>
                <c:pt idx="1777">
                  <c:v>7.6407809936214397</c:v>
                </c:pt>
                <c:pt idx="1778">
                  <c:v>7.6212814371012465</c:v>
                </c:pt>
                <c:pt idx="1779">
                  <c:v>7.6018742497537479</c:v>
                </c:pt>
                <c:pt idx="1780">
                  <c:v>7.5825588568383235</c:v>
                </c:pt>
                <c:pt idx="1781">
                  <c:v>7.5633346896021125</c:v>
                </c:pt>
                <c:pt idx="1782">
                  <c:v>7.5442011807797122</c:v>
                </c:pt>
                <c:pt idx="1783">
                  <c:v>7.5251577646927679</c:v>
                </c:pt>
                <c:pt idx="1784">
                  <c:v>7.5062038815392462</c:v>
                </c:pt>
                <c:pt idx="1785">
                  <c:v>7.4873389717271692</c:v>
                </c:pt>
                <c:pt idx="1786">
                  <c:v>7.4685624814478526</c:v>
                </c:pt>
                <c:pt idx="1787">
                  <c:v>7.4498738585176971</c:v>
                </c:pt>
                <c:pt idx="1788">
                  <c:v>7.4312725525047894</c:v>
                </c:pt>
                <c:pt idx="1789">
                  <c:v>7.4127580186191997</c:v>
                </c:pt>
                <c:pt idx="1790">
                  <c:v>7.3943297125542404</c:v>
                </c:pt>
                <c:pt idx="1791">
                  <c:v>7.3759870967643204</c:v>
                </c:pt>
                <c:pt idx="1792">
                  <c:v>7.3577296306405451</c:v>
                </c:pt>
                <c:pt idx="1793">
                  <c:v>7.3395567838563522</c:v>
                </c:pt>
                <c:pt idx="1794">
                  <c:v>7.3214680220312012</c:v>
                </c:pt>
                <c:pt idx="1795">
                  <c:v>7.3034628208042314</c:v>
                </c:pt>
                <c:pt idx="1796">
                  <c:v>7.285540652019904</c:v>
                </c:pt>
                <c:pt idx="1797">
                  <c:v>7.2677009972876485</c:v>
                </c:pt>
                <c:pt idx="1798">
                  <c:v>7.2499433357349581</c:v>
                </c:pt>
                <c:pt idx="1799">
                  <c:v>7.2322671527963678</c:v>
                </c:pt>
                <c:pt idx="1800">
                  <c:v>7.2146719348476482</c:v>
                </c:pt>
                <c:pt idx="1801">
                  <c:v>7.1971571743775655</c:v>
                </c:pt>
                <c:pt idx="1802">
                  <c:v>7.1797223618564168</c:v>
                </c:pt>
                <c:pt idx="1803">
                  <c:v>7.1623669958400971</c:v>
                </c:pt>
                <c:pt idx="1804">
                  <c:v>7.1450905758821452</c:v>
                </c:pt>
                <c:pt idx="1805">
                  <c:v>7.1278926045480651</c:v>
                </c:pt>
                <c:pt idx="1806">
                  <c:v>7.1107725856278403</c:v>
                </c:pt>
                <c:pt idx="1807">
                  <c:v>7.0937300296532158</c:v>
                </c:pt>
                <c:pt idx="1808">
                  <c:v>7.0767644482847816</c:v>
                </c:pt>
                <c:pt idx="1809">
                  <c:v>7.0598753561790355</c:v>
                </c:pt>
                <c:pt idx="1810">
                  <c:v>7.0430622710249597</c:v>
                </c:pt>
                <c:pt idx="1811">
                  <c:v>7.0263247118494396</c:v>
                </c:pt>
                <c:pt idx="1812">
                  <c:v>7.0096622040547114</c:v>
                </c:pt>
                <c:pt idx="1813">
                  <c:v>6.9930742759126403</c:v>
                </c:pt>
                <c:pt idx="1814">
                  <c:v>6.9765604538584434</c:v>
                </c:pt>
                <c:pt idx="1815">
                  <c:v>6.9601202706276455</c:v>
                </c:pt>
                <c:pt idx="1816">
                  <c:v>6.9437532634333134</c:v>
                </c:pt>
                <c:pt idx="1817">
                  <c:v>6.9274589723384477</c:v>
                </c:pt>
                <c:pt idx="1818">
                  <c:v>6.9112369358961416</c:v>
                </c:pt>
                <c:pt idx="1819">
                  <c:v>6.8950867001106264</c:v>
                </c:pt>
                <c:pt idx="1820">
                  <c:v>6.8790078110263684</c:v>
                </c:pt>
                <c:pt idx="1821">
                  <c:v>6.8629998218206385</c:v>
                </c:pt>
                <c:pt idx="1822">
                  <c:v>6.8470622830263039</c:v>
                </c:pt>
                <c:pt idx="1823">
                  <c:v>6.8311947522595204</c:v>
                </c:pt>
                <c:pt idx="1824">
                  <c:v>6.8153967873571197</c:v>
                </c:pt>
                <c:pt idx="1825">
                  <c:v>6.799667952940557</c:v>
                </c:pt>
                <c:pt idx="1826">
                  <c:v>6.784007812612769</c:v>
                </c:pt>
                <c:pt idx="1827">
                  <c:v>6.7684159329465245</c:v>
                </c:pt>
                <c:pt idx="1828">
                  <c:v>6.7528918858729314</c:v>
                </c:pt>
                <c:pt idx="1829">
                  <c:v>6.7374352449192845</c:v>
                </c:pt>
                <c:pt idx="1830">
                  <c:v>6.7220455864502675</c:v>
                </c:pt>
                <c:pt idx="1831">
                  <c:v>6.7067224885558536</c:v>
                </c:pt>
                <c:pt idx="1832">
                  <c:v>6.6914655344548812</c:v>
                </c:pt>
                <c:pt idx="1833">
                  <c:v>6.676274309014639</c:v>
                </c:pt>
                <c:pt idx="1834">
                  <c:v>6.6611483998973764</c:v>
                </c:pt>
                <c:pt idx="1835">
                  <c:v>6.6460873975764745</c:v>
                </c:pt>
                <c:pt idx="1836">
                  <c:v>6.6310908942834894</c:v>
                </c:pt>
                <c:pt idx="1837">
                  <c:v>6.6161584871049905</c:v>
                </c:pt>
                <c:pt idx="1838">
                  <c:v>6.6012897748242914</c:v>
                </c:pt>
                <c:pt idx="1839">
                  <c:v>6.5864843589877644</c:v>
                </c:pt>
                <c:pt idx="1840">
                  <c:v>6.5717418429310515</c:v>
                </c:pt>
                <c:pt idx="1841">
                  <c:v>6.5570618346393905</c:v>
                </c:pt>
                <c:pt idx="1842">
                  <c:v>6.5424439447396194</c:v>
                </c:pt>
                <c:pt idx="1843">
                  <c:v>6.5278877838178238</c:v>
                </c:pt>
                <c:pt idx="1844">
                  <c:v>6.5133929679133118</c:v>
                </c:pt>
                <c:pt idx="1845">
                  <c:v>6.4989591139627017</c:v>
                </c:pt>
                <c:pt idx="1846">
                  <c:v>6.4845858441383841</c:v>
                </c:pt>
                <c:pt idx="1847">
                  <c:v>6.4702727798534863</c:v>
                </c:pt>
                <c:pt idx="1848">
                  <c:v>6.4560195477109366</c:v>
                </c:pt>
                <c:pt idx="1849">
                  <c:v>6.4418257752961932</c:v>
                </c:pt>
                <c:pt idx="1850">
                  <c:v>6.4276910951809034</c:v>
                </c:pt>
                <c:pt idx="1851">
                  <c:v>6.4136151401488961</c:v>
                </c:pt>
                <c:pt idx="1852">
                  <c:v>6.3995975456271985</c:v>
                </c:pt>
                <c:pt idx="1853">
                  <c:v>6.3856379504064265</c:v>
                </c:pt>
                <c:pt idx="1854">
                  <c:v>6.3717359972577601</c:v>
                </c:pt>
                <c:pt idx="1855">
                  <c:v>6.3578913292949055</c:v>
                </c:pt>
                <c:pt idx="1856">
                  <c:v>6.3441035922168654</c:v>
                </c:pt>
                <c:pt idx="1857">
                  <c:v>6.3303724356420332</c:v>
                </c:pt>
                <c:pt idx="1858">
                  <c:v>6.3166975109826362</c:v>
                </c:pt>
                <c:pt idx="1859">
                  <c:v>6.3030784721352315</c:v>
                </c:pt>
                <c:pt idx="1860">
                  <c:v>6.2895149754841917</c:v>
                </c:pt>
                <c:pt idx="1861">
                  <c:v>6.2760066792558398</c:v>
                </c:pt>
                <c:pt idx="1862">
                  <c:v>6.2625532453891841</c:v>
                </c:pt>
                <c:pt idx="1863">
                  <c:v>6.2491543376133105</c:v>
                </c:pt>
                <c:pt idx="1864">
                  <c:v>6.2358096220880963</c:v>
                </c:pt>
                <c:pt idx="1865">
                  <c:v>6.2225187668083359</c:v>
                </c:pt>
                <c:pt idx="1866">
                  <c:v>6.2092814433264962</c:v>
                </c:pt>
                <c:pt idx="1867">
                  <c:v>6.1960973255301504</c:v>
                </c:pt>
                <c:pt idx="1868">
                  <c:v>6.1829660880172765</c:v>
                </c:pt>
                <c:pt idx="1869">
                  <c:v>6.1698874094072833</c:v>
                </c:pt>
                <c:pt idx="1870">
                  <c:v>6.1568609695840006</c:v>
                </c:pt>
                <c:pt idx="1871">
                  <c:v>6.1438864523042236</c:v>
                </c:pt>
                <c:pt idx="1872">
                  <c:v>6.1309635415796802</c:v>
                </c:pt>
                <c:pt idx="1873">
                  <c:v>6.118091925254209</c:v>
                </c:pt>
                <c:pt idx="1874">
                  <c:v>6.1052712924641765</c:v>
                </c:pt>
                <c:pt idx="1875">
                  <c:v>6.0925013360388016</c:v>
                </c:pt>
                <c:pt idx="1876">
                  <c:v>6.0797817496254405</c:v>
                </c:pt>
                <c:pt idx="1877">
                  <c:v>6.0671122291448265</c:v>
                </c:pt>
                <c:pt idx="1878">
                  <c:v>6.0544924732168637</c:v>
                </c:pt>
                <c:pt idx="1879">
                  <c:v>6.0419221835219981</c:v>
                </c:pt>
                <c:pt idx="1880">
                  <c:v>6.029401062615328</c:v>
                </c:pt>
                <c:pt idx="1881">
                  <c:v>6.0169288152658886</c:v>
                </c:pt>
                <c:pt idx="1882">
                  <c:v>6.0045051492478345</c:v>
                </c:pt>
                <c:pt idx="1883">
                  <c:v>5.9921297740621124</c:v>
                </c:pt>
                <c:pt idx="1884">
                  <c:v>5.9798024013436484</c:v>
                </c:pt>
                <c:pt idx="1885">
                  <c:v>5.9675227448577886</c:v>
                </c:pt>
                <c:pt idx="1886">
                  <c:v>5.9552905201094077</c:v>
                </c:pt>
                <c:pt idx="1887">
                  <c:v>5.9431054454521934</c:v>
                </c:pt>
                <c:pt idx="1888">
                  <c:v>5.9309672409358729</c:v>
                </c:pt>
                <c:pt idx="1889">
                  <c:v>5.9188756286832955</c:v>
                </c:pt>
                <c:pt idx="1890">
                  <c:v>5.9068303325297915</c:v>
                </c:pt>
                <c:pt idx="1891">
                  <c:v>5.8948310790423655</c:v>
                </c:pt>
                <c:pt idx="1892">
                  <c:v>5.882877596785745</c:v>
                </c:pt>
                <c:pt idx="1893">
                  <c:v>5.8709696153528137</c:v>
                </c:pt>
                <c:pt idx="1894">
                  <c:v>5.8591068670132014</c:v>
                </c:pt>
                <c:pt idx="1895">
                  <c:v>5.8472890863246114</c:v>
                </c:pt>
                <c:pt idx="1896">
                  <c:v>5.8355160097884342</c:v>
                </c:pt>
                <c:pt idx="1897">
                  <c:v>5.8237873749583358</c:v>
                </c:pt>
                <c:pt idx="1898">
                  <c:v>5.8121029222405065</c:v>
                </c:pt>
                <c:pt idx="1899">
                  <c:v>5.8004623933841852</c:v>
                </c:pt>
                <c:pt idx="1900">
                  <c:v>5.7888655328955485</c:v>
                </c:pt>
                <c:pt idx="1901">
                  <c:v>5.7773120863332164</c:v>
                </c:pt>
                <c:pt idx="1902">
                  <c:v>5.7658018011639047</c:v>
                </c:pt>
                <c:pt idx="1903">
                  <c:v>5.7543344270080246</c:v>
                </c:pt>
                <c:pt idx="1904">
                  <c:v>5.7429097158463724</c:v>
                </c:pt>
                <c:pt idx="1905">
                  <c:v>5.7315274207268514</c:v>
                </c:pt>
                <c:pt idx="1906">
                  <c:v>5.7201872965492671</c:v>
                </c:pt>
                <c:pt idx="1907">
                  <c:v>5.7088891005257905</c:v>
                </c:pt>
                <c:pt idx="1908">
                  <c:v>5.6976325914228489</c:v>
                </c:pt>
                <c:pt idx="1909">
                  <c:v>5.6864175297961275</c:v>
                </c:pt>
                <c:pt idx="1910">
                  <c:v>5.6752436777615713</c:v>
                </c:pt>
                <c:pt idx="1911">
                  <c:v>5.6641107996528817</c:v>
                </c:pt>
                <c:pt idx="1912">
                  <c:v>5.6530186613256275</c:v>
                </c:pt>
                <c:pt idx="1913">
                  <c:v>5.6419670303716813</c:v>
                </c:pt>
                <c:pt idx="1914">
                  <c:v>5.6309556761120776</c:v>
                </c:pt>
                <c:pt idx="1915">
                  <c:v>5.6199843693813856</c:v>
                </c:pt>
                <c:pt idx="1916">
                  <c:v>5.6090528831190403</c:v>
                </c:pt>
                <c:pt idx="1917">
                  <c:v>5.5981609919346722</c:v>
                </c:pt>
                <c:pt idx="1918">
                  <c:v>5.5873084715374075</c:v>
                </c:pt>
                <c:pt idx="1919">
                  <c:v>5.5764950996950402</c:v>
                </c:pt>
                <c:pt idx="1920">
                  <c:v>5.5657206560012682</c:v>
                </c:pt>
                <c:pt idx="1921">
                  <c:v>5.5549849216701288</c:v>
                </c:pt>
                <c:pt idx="1922">
                  <c:v>5.5442876790123155</c:v>
                </c:pt>
                <c:pt idx="1923">
                  <c:v>5.5336287124800512</c:v>
                </c:pt>
                <c:pt idx="1924">
                  <c:v>5.5230078077829345</c:v>
                </c:pt>
                <c:pt idx="1925">
                  <c:v>5.512424752706548</c:v>
                </c:pt>
                <c:pt idx="1926">
                  <c:v>5.5018793359595914</c:v>
                </c:pt>
                <c:pt idx="1927">
                  <c:v>5.4913713482977915</c:v>
                </c:pt>
                <c:pt idx="1928">
                  <c:v>5.4809005817136462</c:v>
                </c:pt>
                <c:pt idx="1929">
                  <c:v>5.4704668301848809</c:v>
                </c:pt>
                <c:pt idx="1930">
                  <c:v>5.4600698887619838</c:v>
                </c:pt>
                <c:pt idx="1931">
                  <c:v>5.4497095540196936</c:v>
                </c:pt>
                <c:pt idx="1932">
                  <c:v>5.4393856243187884</c:v>
                </c:pt>
                <c:pt idx="1933">
                  <c:v>5.4290978993631809</c:v>
                </c:pt>
                <c:pt idx="1934">
                  <c:v>5.4188461803316965</c:v>
                </c:pt>
                <c:pt idx="1935">
                  <c:v>5.4086302697420159</c:v>
                </c:pt>
                <c:pt idx="1936">
                  <c:v>5.3984499718263681</c:v>
                </c:pt>
                <c:pt idx="1937">
                  <c:v>5.3883050921252487</c:v>
                </c:pt>
                <c:pt idx="1938">
                  <c:v>5.3781954376075465</c:v>
                </c:pt>
                <c:pt idx="1939">
                  <c:v>5.3681208166627021</c:v>
                </c:pt>
                <c:pt idx="1940">
                  <c:v>5.3580810389723847</c:v>
                </c:pt>
                <c:pt idx="1941">
                  <c:v>5.3480759158470406</c:v>
                </c:pt>
                <c:pt idx="1942">
                  <c:v>5.3381052598618846</c:v>
                </c:pt>
                <c:pt idx="1943">
                  <c:v>5.3281688849670408</c:v>
                </c:pt>
                <c:pt idx="1944">
                  <c:v>5.3182666063697885</c:v>
                </c:pt>
                <c:pt idx="1945">
                  <c:v>5.3083982408415054</c:v>
                </c:pt>
                <c:pt idx="1946">
                  <c:v>5.2985636064845121</c:v>
                </c:pt>
                <c:pt idx="1947">
                  <c:v>5.2887625224284163</c:v>
                </c:pt>
                <c:pt idx="1948">
                  <c:v>5.2789948094255355</c:v>
                </c:pt>
                <c:pt idx="1949">
                  <c:v>5.2692602893406217</c:v>
                </c:pt>
                <c:pt idx="1950">
                  <c:v>5.2595587856154893</c:v>
                </c:pt>
                <c:pt idx="1951">
                  <c:v>5.2498901226063124</c:v>
                </c:pt>
                <c:pt idx="1952">
                  <c:v>5.2402541262229443</c:v>
                </c:pt>
                <c:pt idx="1953">
                  <c:v>5.2306506234619521</c:v>
                </c:pt>
                <c:pt idx="1954">
                  <c:v>5.2210794428306722</c:v>
                </c:pt>
                <c:pt idx="1955">
                  <c:v>5.2115404138229824</c:v>
                </c:pt>
                <c:pt idx="1956">
                  <c:v>5.2020333671737609</c:v>
                </c:pt>
                <c:pt idx="1957">
                  <c:v>5.192558134926899</c:v>
                </c:pt>
                <c:pt idx="1958">
                  <c:v>5.1831145504910836</c:v>
                </c:pt>
                <c:pt idx="1959">
                  <c:v>5.1737024482432714</c:v>
                </c:pt>
                <c:pt idx="1960">
                  <c:v>5.1643216637604352</c:v>
                </c:pt>
                <c:pt idx="1961">
                  <c:v>5.1549720339518705</c:v>
                </c:pt>
                <c:pt idx="1962">
                  <c:v>5.1456533968252485</c:v>
                </c:pt>
                <c:pt idx="1963">
                  <c:v>5.1363655915512734</c:v>
                </c:pt>
                <c:pt idx="1964">
                  <c:v>5.1271084584564584</c:v>
                </c:pt>
                <c:pt idx="1965">
                  <c:v>5.1178818389471754</c:v>
                </c:pt>
                <c:pt idx="1966">
                  <c:v>5.1086855756970406</c:v>
                </c:pt>
                <c:pt idx="1967">
                  <c:v>5.0995195124376638</c:v>
                </c:pt>
                <c:pt idx="1968">
                  <c:v>5.0903834940180523</c:v>
                </c:pt>
                <c:pt idx="1969">
                  <c:v>5.0812773663350717</c:v>
                </c:pt>
                <c:pt idx="1970">
                  <c:v>5.0722009765037095</c:v>
                </c:pt>
                <c:pt idx="1971">
                  <c:v>5.0631541727222915</c:v>
                </c:pt>
                <c:pt idx="1972">
                  <c:v>5.0541368040984436</c:v>
                </c:pt>
                <c:pt idx="1973">
                  <c:v>5.0451487209282284</c:v>
                </c:pt>
                <c:pt idx="1974">
                  <c:v>5.0361897746212483</c:v>
                </c:pt>
                <c:pt idx="1975">
                  <c:v>5.0272598176349375</c:v>
                </c:pt>
                <c:pt idx="1976">
                  <c:v>5.0183587033152968</c:v>
                </c:pt>
                <c:pt idx="1977">
                  <c:v>5.0094862861996798</c:v>
                </c:pt>
                <c:pt idx="1978">
                  <c:v>5.0006424217515413</c:v>
                </c:pt>
                <c:pt idx="1979">
                  <c:v>4.9918269665954416</c:v>
                </c:pt>
                <c:pt idx="1980">
                  <c:v>4.9830397782205438</c:v>
                </c:pt>
                <c:pt idx="1981">
                  <c:v>4.9742807151202362</c:v>
                </c:pt>
                <c:pt idx="1982">
                  <c:v>4.9655496368278955</c:v>
                </c:pt>
                <c:pt idx="1983">
                  <c:v>4.9568464039450904</c:v>
                </c:pt>
                <c:pt idx="1984">
                  <c:v>4.9481708779169731</c:v>
                </c:pt>
                <c:pt idx="1985">
                  <c:v>4.9395229211595924</c:v>
                </c:pt>
                <c:pt idx="1986">
                  <c:v>4.9309023971309118</c:v>
                </c:pt>
                <c:pt idx="1987">
                  <c:v>4.9223091701977602</c:v>
                </c:pt>
                <c:pt idx="1988">
                  <c:v>4.9137431056690817</c:v>
                </c:pt>
                <c:pt idx="1989">
                  <c:v>4.9052040697524806</c:v>
                </c:pt>
                <c:pt idx="1990">
                  <c:v>4.8966919296582399</c:v>
                </c:pt>
                <c:pt idx="1991">
                  <c:v>4.8882065534771515</c:v>
                </c:pt>
                <c:pt idx="1992">
                  <c:v>4.8797478102111134</c:v>
                </c:pt>
                <c:pt idx="1993">
                  <c:v>4.8713155697662271</c:v>
                </c:pt>
                <c:pt idx="1994">
                  <c:v>4.8629097029119688</c:v>
                </c:pt>
                <c:pt idx="1995">
                  <c:v>4.8545300813730865</c:v>
                </c:pt>
                <c:pt idx="1996">
                  <c:v>4.8461765777524981</c:v>
                </c:pt>
                <c:pt idx="1997">
                  <c:v>4.8378490654322563</c:v>
                </c:pt>
                <c:pt idx="1998">
                  <c:v>4.8295474187260785</c:v>
                </c:pt>
                <c:pt idx="1999">
                  <c:v>4.8212715128355841</c:v>
                </c:pt>
              </c:numCache>
            </c:numRef>
          </c:yVal>
          <c:smooth val="1"/>
        </c:ser>
        <c:axId val="61459456"/>
        <c:axId val="61457536"/>
      </c:scatterChart>
      <c:valAx>
        <c:axId val="61441152"/>
        <c:scaling>
          <c:orientation val="minMax"/>
          <c:max val="1"/>
          <c:min val="-1"/>
        </c:scaling>
        <c:axPos val="b"/>
        <c:majorGridlines>
          <c:spPr>
            <a:ln>
              <a:solidFill>
                <a:schemeClr val="bg1">
                  <a:lumMod val="50000"/>
                </a:schemeClr>
              </a:solidFill>
              <a:prstDash val="sysDash"/>
            </a:ln>
          </c:spPr>
        </c:majorGridlines>
        <c:title>
          <c:tx>
            <c:rich>
              <a:bodyPr/>
              <a:lstStyle/>
              <a:p>
                <a:pPr>
                  <a:defRPr sz="1600" b="0"/>
                </a:pPr>
                <a:r>
                  <a:rPr lang="en-US" sz="1600" b="0"/>
                  <a:t>Bunch distance [mm] </a:t>
                </a:r>
              </a:p>
            </c:rich>
          </c:tx>
        </c:title>
        <c:numFmt formatCode="General" sourceLinked="1"/>
        <c:tickLblPos val="nextTo"/>
        <c:crossAx val="61443072"/>
        <c:crosses val="autoZero"/>
        <c:crossBetween val="midCat"/>
      </c:valAx>
      <c:valAx>
        <c:axId val="61443072"/>
        <c:scaling>
          <c:orientation val="minMax"/>
          <c:max val="100"/>
          <c:min val="0"/>
        </c:scaling>
        <c:axPos val="l"/>
        <c:majorGridlines>
          <c:spPr>
            <a:ln>
              <a:solidFill>
                <a:schemeClr val="bg1">
                  <a:lumMod val="50000"/>
                </a:schemeClr>
              </a:solidFill>
              <a:prstDash val="sys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600" b="0">
                    <a:solidFill>
                      <a:srgbClr val="C00000"/>
                    </a:solidFill>
                  </a:defRPr>
                </a:pPr>
                <a:r>
                  <a:rPr lang="en-US" sz="1600" b="0">
                    <a:solidFill>
                      <a:srgbClr val="C00000"/>
                    </a:solidFill>
                  </a:rPr>
                  <a:t>Transverse field [kV/cm]</a:t>
                </a:r>
              </a:p>
            </c:rich>
          </c:tx>
        </c:title>
        <c:numFmt formatCode="General" sourceLinked="0"/>
        <c:tickLblPos val="nextTo"/>
        <c:crossAx val="61441152"/>
        <c:crossesAt val="-1"/>
        <c:crossBetween val="midCat"/>
      </c:valAx>
      <c:valAx>
        <c:axId val="61457536"/>
        <c:scaling>
          <c:orientation val="minMax"/>
          <c:max val="40"/>
          <c:min val="-60"/>
        </c:scaling>
        <c:axPos val="r"/>
        <c:title>
          <c:tx>
            <c:rich>
              <a:bodyPr rot="-5400000" vert="horz"/>
              <a:lstStyle/>
              <a:p>
                <a:pPr>
                  <a:defRPr sz="1600" b="0">
                    <a:solidFill>
                      <a:srgbClr val="002060"/>
                    </a:solidFill>
                  </a:defRPr>
                </a:pPr>
                <a:r>
                  <a:rPr lang="en-US" sz="1600" b="0">
                    <a:solidFill>
                      <a:srgbClr val="002060"/>
                    </a:solidFill>
                  </a:rPr>
                  <a:t>Longitudinal field [V/cm]</a:t>
                </a:r>
              </a:p>
            </c:rich>
          </c:tx>
        </c:title>
        <c:numFmt formatCode="General" sourceLinked="0"/>
        <c:tickLblPos val="nextTo"/>
        <c:crossAx val="61459456"/>
        <c:crosses val="max"/>
        <c:crossBetween val="midCat"/>
      </c:valAx>
      <c:valAx>
        <c:axId val="61459456"/>
        <c:scaling>
          <c:orientation val="minMax"/>
        </c:scaling>
        <c:delete val="1"/>
        <c:axPos val="b"/>
        <c:numFmt formatCode="General" sourceLinked="1"/>
        <c:tickLblPos val="none"/>
        <c:crossAx val="61457536"/>
        <c:crosses val="autoZero"/>
        <c:crossBetween val="midCat"/>
      </c:valAx>
    </c:plotArea>
    <c:legend>
      <c:legendPos val="t"/>
      <c:txPr>
        <a:bodyPr/>
        <a:lstStyle/>
        <a:p>
          <a:pPr>
            <a:defRPr sz="1800"/>
          </a:pPr>
          <a:endParaRPr lang="en-US"/>
        </a:p>
      </c:txPr>
    </c:legend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Relationship Id="rId5" Type="http://schemas.openxmlformats.org/officeDocument/2006/relationships/image" Target="../media/image44.wmf"/><Relationship Id="rId4" Type="http://schemas.openxmlformats.org/officeDocument/2006/relationships/image" Target="../media/image43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7" Type="http://schemas.openxmlformats.org/officeDocument/2006/relationships/image" Target="../media/image39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6" Type="http://schemas.openxmlformats.org/officeDocument/2006/relationships/image" Target="../media/image38.wmf"/><Relationship Id="rId5" Type="http://schemas.openxmlformats.org/officeDocument/2006/relationships/image" Target="../media/image37.wmf"/><Relationship Id="rId4" Type="http://schemas.openxmlformats.org/officeDocument/2006/relationships/image" Target="../media/image36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0.55</cdr:x>
      <cdr:y>0.09175</cdr:y>
    </cdr:from>
    <cdr:to>
      <cdr:x>0.55</cdr:x>
      <cdr:y>0.9022</cdr:y>
    </cdr:to>
    <cdr:sp macro="" textlink="">
      <cdr:nvSpPr>
        <cdr:cNvPr id="3" name="Straight Connector 2"/>
        <cdr:cNvSpPr/>
      </cdr:nvSpPr>
      <cdr:spPr>
        <a:xfrm xmlns:a="http://schemas.openxmlformats.org/drawingml/2006/main" rot="5400000">
          <a:off x="4191000" y="457200"/>
          <a:ext cx="0" cy="403860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0.57</cdr:x>
      <cdr:y>0.55049</cdr:y>
    </cdr:from>
    <cdr:to>
      <cdr:x>0.65</cdr:x>
      <cdr:y>0.61166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4343400" y="2743200"/>
          <a:ext cx="60960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2000" dirty="0" smtClean="0"/>
            <a:t>Cut-off</a:t>
          </a:r>
          <a:endParaRPr lang="en-US" sz="2000" dirty="0"/>
        </a:p>
      </cdr:txBody>
    </cdr:sp>
  </cdr:relSizeAnchor>
  <cdr:relSizeAnchor xmlns:cdr="http://schemas.openxmlformats.org/drawingml/2006/chartDrawing">
    <cdr:from>
      <cdr:x>0.24</cdr:x>
      <cdr:y>0.33641</cdr:y>
    </cdr:from>
    <cdr:to>
      <cdr:x>0.51394</cdr:x>
      <cdr:y>0.47847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828800" y="1676386"/>
          <a:ext cx="2087431" cy="70788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>
          <a:spAutoFit/>
        </a:bodyPr>
        <a:lstStyle xmlns:a="http://schemas.openxmlformats.org/drawingml/2006/main"/>
        <a:p xmlns:a="http://schemas.openxmlformats.org/drawingml/2006/main">
          <a:r>
            <a:rPr lang="en-US" sz="2000" dirty="0" smtClean="0"/>
            <a:t>Less than 10%</a:t>
          </a:r>
        </a:p>
        <a:p xmlns:a="http://schemas.openxmlformats.org/drawingml/2006/main">
          <a:r>
            <a:rPr lang="en-US" sz="2000" dirty="0" smtClean="0"/>
            <a:t> in trapped modes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4FBFA97C-7D9C-4446-A1FD-5D98455250A2}" type="datetimeFigureOut">
              <a:rPr lang="en-US" smtClean="0"/>
              <a:pPr/>
              <a:t>3/21/2011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0CDDF214-67F2-46CD-8483-A48C73AB1E8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447800"/>
            <a:ext cx="7772400" cy="1470025"/>
          </a:xfrm>
        </p:spPr>
        <p:txBody>
          <a:bodyPr/>
          <a:lstStyle>
            <a:lvl1pPr>
              <a:defRPr sz="3200">
                <a:solidFill>
                  <a:srgbClr val="0000C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505200"/>
            <a:ext cx="6400800" cy="609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660033"/>
                </a:solidFill>
                <a:latin typeface="Lucida Calligraphy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Line 5"/>
          <p:cNvSpPr>
            <a:spLocks noChangeShapeType="1"/>
          </p:cNvSpPr>
          <p:nvPr userDrawn="1"/>
        </p:nvSpPr>
        <p:spPr bwMode="auto">
          <a:xfrm>
            <a:off x="304800" y="774700"/>
            <a:ext cx="8574088" cy="0"/>
          </a:xfrm>
          <a:prstGeom prst="line">
            <a:avLst/>
          </a:prstGeom>
          <a:noFill/>
          <a:ln w="50800">
            <a:solidFill>
              <a:srgbClr val="B40000"/>
            </a:solidFill>
            <a:round/>
            <a:headEnd type="none" w="lg" len="lg"/>
            <a:tailEnd type="none" w="lg" len="lg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extrusionH="6350">
            <a:bevelT w="6350"/>
            <a:bevelB w="6350"/>
          </a:sp3d>
        </p:spPr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8" name="Picture 15" descr="SLAC_Logo_hires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6248400"/>
            <a:ext cx="1219200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1" descr="ar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0" y="6172200"/>
            <a:ext cx="560388" cy="56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09600"/>
          </a:xfrm>
        </p:spPr>
        <p:txBody>
          <a:bodyPr>
            <a:noAutofit/>
          </a:bodyPr>
          <a:lstStyle>
            <a:lvl1pPr>
              <a:defRPr sz="4000" b="0">
                <a:solidFill>
                  <a:srgbClr val="333399"/>
                </a:solidFill>
                <a:latin typeface="Monotype Corsiva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19800" y="6400800"/>
            <a:ext cx="1600200" cy="3048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0066"/>
                </a:solidFill>
                <a:latin typeface="Lucida Calligraphy" pitchFamily="66" charset="0"/>
              </a:defRPr>
            </a:lvl1pPr>
          </a:lstStyle>
          <a:p>
            <a:r>
              <a:rPr lang="en-US" smtClean="0"/>
              <a:t>SN   03/21/2011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495800" y="6324600"/>
            <a:ext cx="5334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0066"/>
                </a:solidFill>
                <a:latin typeface="Lucida Calligraphy" pitchFamily="66" charset="0"/>
              </a:defRPr>
            </a:lvl1pPr>
          </a:lstStyle>
          <a:p>
            <a:fld id="{1142F5D1-DCDF-4D76-87B3-7CBA90FA5B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2133600" y="6400800"/>
            <a:ext cx="1981200" cy="3048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Lucida Calligraphy" pitchFamily="66" charset="0"/>
                <a:ea typeface="+mn-ea"/>
                <a:cs typeface="+mn-cs"/>
              </a:rPr>
              <a:t>ALCPG11 Workshop</a:t>
            </a:r>
          </a:p>
        </p:txBody>
      </p:sp>
      <p:sp>
        <p:nvSpPr>
          <p:cNvPr id="8" name="Line 5"/>
          <p:cNvSpPr>
            <a:spLocks noChangeShapeType="1"/>
          </p:cNvSpPr>
          <p:nvPr userDrawn="1"/>
        </p:nvSpPr>
        <p:spPr bwMode="auto">
          <a:xfrm>
            <a:off x="304800" y="774700"/>
            <a:ext cx="8574088" cy="0"/>
          </a:xfrm>
          <a:prstGeom prst="line">
            <a:avLst/>
          </a:prstGeom>
          <a:noFill/>
          <a:ln w="50800">
            <a:solidFill>
              <a:srgbClr val="B40000"/>
            </a:solidFill>
            <a:round/>
            <a:headEnd type="none" w="lg" len="lg"/>
            <a:tailEnd type="none" w="lg" len="lg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extrusionH="6350">
            <a:bevelT w="6350"/>
            <a:bevelB w="6350"/>
          </a:sp3d>
        </p:spPr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9" name="Picture 15" descr="SLAC_Logo_hires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6324600"/>
            <a:ext cx="1219200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1" descr="ar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0" y="6172200"/>
            <a:ext cx="560388" cy="56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50B5F0-65A8-46F9-A2DE-B1A3C53EE2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5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8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0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1.bin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Relationship Id="rId9" Type="http://schemas.openxmlformats.org/officeDocument/2006/relationships/oleObject" Target="../embeddings/oleObject24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8.bin"/><Relationship Id="rId5" Type="http://schemas.openxmlformats.org/officeDocument/2006/relationships/oleObject" Target="../embeddings/oleObject27.bin"/><Relationship Id="rId4" Type="http://schemas.openxmlformats.org/officeDocument/2006/relationships/oleObject" Target="../embeddings/oleObject26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30.bin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ctrTitle"/>
          </p:nvPr>
        </p:nvSpPr>
        <p:spPr>
          <a:xfrm>
            <a:off x="304800" y="1143000"/>
            <a:ext cx="8458200" cy="147002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4000" b="1" dirty="0" smtClean="0"/>
              <a:t>HOM heating at the IP and in QD0 </a:t>
            </a:r>
            <a:r>
              <a:rPr lang="en-US" sz="3600" i="1" dirty="0" smtClean="0"/>
              <a:t/>
            </a:r>
            <a:br>
              <a:rPr lang="en-US" sz="3600" i="1" dirty="0" smtClean="0"/>
            </a:br>
            <a:r>
              <a:rPr lang="en-US" sz="2000" i="1" dirty="0" smtClean="0"/>
              <a:t>Update to IRENG’07 </a:t>
            </a:r>
            <a:endParaRPr lang="en-US" sz="2000" i="1" dirty="0"/>
          </a:p>
        </p:txBody>
      </p:sp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>
          <a:xfrm>
            <a:off x="1295400" y="3581400"/>
            <a:ext cx="6400800" cy="533400"/>
          </a:xfrm>
        </p:spPr>
        <p:txBody>
          <a:bodyPr/>
          <a:lstStyle/>
          <a:p>
            <a:r>
              <a:rPr lang="en-US" dirty="0" smtClean="0"/>
              <a:t>Sasha Novokhatski</a:t>
            </a:r>
            <a:endParaRPr lang="en-US" dirty="0"/>
          </a:p>
        </p:txBody>
      </p:sp>
      <p:sp>
        <p:nvSpPr>
          <p:cNvPr id="4" name="Subtitle 10"/>
          <p:cNvSpPr txBox="1">
            <a:spLocks/>
          </p:cNvSpPr>
          <p:nvPr/>
        </p:nvSpPr>
        <p:spPr>
          <a:xfrm>
            <a:off x="1447800" y="4724400"/>
            <a:ext cx="6400800" cy="144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en-US" sz="2400" dirty="0" smtClean="0">
                <a:solidFill>
                  <a:srgbClr val="095705"/>
                </a:solidFill>
                <a:latin typeface="Baskerville Old Face" pitchFamily="18" charset="0"/>
              </a:rPr>
              <a:t>2011 Linear Collider Workshop of the Americas (ALCPG11)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95705"/>
                </a:solidFill>
                <a:effectLst/>
                <a:uLnTx/>
                <a:uFillTx/>
                <a:latin typeface="Baskerville Old Face" pitchFamily="18" charset="0"/>
              </a:rPr>
              <a:t> 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095705"/>
                </a:solidFill>
                <a:effectLst/>
                <a:uLnTx/>
                <a:uFillTx/>
                <a:latin typeface="Baskerville Old Face" pitchFamily="18" charset="0"/>
              </a:rPr>
              <a:t> 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en-US" sz="2400" dirty="0" smtClean="0">
                <a:solidFill>
                  <a:srgbClr val="095705"/>
                </a:solidFill>
                <a:latin typeface="Baskerville Old Face" pitchFamily="18" charset="0"/>
              </a:rPr>
              <a:t>Eugene, Oregon ,  March 21, 2011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95705"/>
              </a:solidFill>
              <a:effectLst/>
              <a:uLnTx/>
              <a:uFillTx/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cs typeface="Arial" pitchFamily="34" charset="0"/>
              </a:rPr>
              <a:t>Wake potentials and Green’s function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accent2"/>
                </a:solidFill>
              </a:rPr>
              <a:t>Wake potential </a:t>
            </a:r>
            <a:r>
              <a:rPr lang="en-US" dirty="0" smtClean="0"/>
              <a:t>describes the integrated effect of the wake fields</a:t>
            </a:r>
            <a:endParaRPr lang="en-US" dirty="0" smtClean="0">
              <a:solidFill>
                <a:schemeClr val="accent2"/>
              </a:solidFill>
            </a:endParaRP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>
              <a:buNone/>
            </a:pPr>
            <a:r>
              <a:rPr lang="en-GB" dirty="0" smtClean="0"/>
              <a:t>   and can be calculated in the time domain by solving Maxwell’s equations. </a:t>
            </a:r>
          </a:p>
          <a:p>
            <a:pPr eaLnBrk="1" hangingPunct="1">
              <a:buNone/>
            </a:pPr>
            <a:r>
              <a:rPr lang="en-US" dirty="0" smtClean="0"/>
              <a:t>Wake potential of a point charge is a </a:t>
            </a:r>
            <a:r>
              <a:rPr lang="en-US" dirty="0" smtClean="0">
                <a:solidFill>
                  <a:srgbClr val="660033"/>
                </a:solidFill>
              </a:rPr>
              <a:t>Green’s function </a:t>
            </a:r>
            <a:r>
              <a:rPr lang="en-US" sz="2800" dirty="0" smtClean="0"/>
              <a:t>to calculate fields of any bunch distribution</a:t>
            </a:r>
          </a:p>
          <a:p>
            <a:pPr eaLnBrk="1" hangingPunct="1">
              <a:buNone/>
            </a:pPr>
            <a:endParaRPr lang="en-US" dirty="0" smtClean="0"/>
          </a:p>
        </p:txBody>
      </p:sp>
      <p:sp>
        <p:nvSpPr>
          <p:cNvPr id="205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  <p:sp>
        <p:nvSpPr>
          <p:cNvPr id="2056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3189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  <p:graphicFrame>
        <p:nvGraphicFramePr>
          <p:cNvPr id="2050" name="Object 8"/>
          <p:cNvGraphicFramePr>
            <a:graphicFrameLocks noChangeAspect="1"/>
          </p:cNvGraphicFramePr>
          <p:nvPr/>
        </p:nvGraphicFramePr>
        <p:xfrm>
          <a:off x="2286000" y="1981200"/>
          <a:ext cx="3967480" cy="838199"/>
        </p:xfrm>
        <a:graphic>
          <a:graphicData uri="http://schemas.openxmlformats.org/presentationml/2006/ole">
            <p:oleObj spid="_x0000_s1026" name="Equation" r:id="rId3" imgW="1586811" imgH="482391" progId="Equation.DSMT4">
              <p:embed/>
            </p:oleObj>
          </a:graphicData>
        </a:graphic>
      </p:graphicFrame>
      <p:graphicFrame>
        <p:nvGraphicFramePr>
          <p:cNvPr id="1028" name="Object 5"/>
          <p:cNvGraphicFramePr>
            <a:graphicFrameLocks noChangeAspect="1"/>
          </p:cNvGraphicFramePr>
          <p:nvPr/>
        </p:nvGraphicFramePr>
        <p:xfrm>
          <a:off x="1828800" y="5334000"/>
          <a:ext cx="5105400" cy="762876"/>
        </p:xfrm>
        <a:graphic>
          <a:graphicData uri="http://schemas.openxmlformats.org/presentationml/2006/ole">
            <p:oleObj spid="_x0000_s1028" name="Equation" r:id="rId4" imgW="2997200" imgH="482600" progId="Equation.DSMT4">
              <p:embed/>
            </p:oleObj>
          </a:graphicData>
        </a:graphic>
      </p:graphicFrame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03/21/2011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range wake potential (0.2 mm bunch)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953000" y="5791200"/>
            <a:ext cx="3127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Calculated with a code “NOVO”</a:t>
            </a:r>
            <a:endParaRPr lang="en-US" dirty="0"/>
          </a:p>
        </p:txBody>
      </p:sp>
      <p:graphicFrame>
        <p:nvGraphicFramePr>
          <p:cNvPr id="7" name="Chart 6"/>
          <p:cNvGraphicFramePr/>
          <p:nvPr/>
        </p:nvGraphicFramePr>
        <p:xfrm>
          <a:off x="762000" y="914400"/>
          <a:ext cx="70866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03/21/2011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Bunch Loss Factor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/>
          <a:lstStyle/>
          <a:p>
            <a:pPr eaLnBrk="1" hangingPunct="1"/>
            <a:r>
              <a:rPr lang="en-US" dirty="0" smtClean="0"/>
              <a:t>Beam energy loss  is calculated by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Single bunch loss factor is normalized to a bunch charge and usually measured in V/pC.</a:t>
            </a:r>
          </a:p>
        </p:txBody>
      </p:sp>
      <p:sp>
        <p:nvSpPr>
          <p:cNvPr id="4103" name="Rectangle 5"/>
          <p:cNvSpPr>
            <a:spLocks noChangeArrowheads="1"/>
          </p:cNvSpPr>
          <p:nvPr/>
        </p:nvSpPr>
        <p:spPr bwMode="auto">
          <a:xfrm>
            <a:off x="0" y="3189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/>
        </p:nvGraphicFramePr>
        <p:xfrm>
          <a:off x="752475" y="2362200"/>
          <a:ext cx="7113588" cy="1300163"/>
        </p:xfrm>
        <a:graphic>
          <a:graphicData uri="http://schemas.openxmlformats.org/presentationml/2006/ole">
            <p:oleObj spid="_x0000_s3074" name="Equation" r:id="rId3" imgW="2476440" imgH="457200" progId="Equation.DSMT4">
              <p:embed/>
            </p:oleObj>
          </a:graphicData>
        </a:graphic>
      </p:graphicFrame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03/21/2011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 factor of </a:t>
            </a:r>
            <a:r>
              <a:rPr lang="en-US" dirty="0" err="1" smtClean="0"/>
              <a:t>IR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bunch length 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914400" y="914400"/>
          <a:ext cx="74676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858000" y="5562600"/>
            <a:ext cx="1920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NOVO calculations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4343400" y="2743200"/>
            <a:ext cx="914400" cy="9144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03/21/2011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Loss frequency integral </a:t>
            </a:r>
            <a:endParaRPr lang="en-US" dirty="0" smtClean="0"/>
          </a:p>
        </p:txBody>
      </p:sp>
      <p:sp>
        <p:nvSpPr>
          <p:cNvPr id="81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We introduce </a:t>
            </a:r>
            <a:r>
              <a:rPr lang="en-GB" dirty="0" smtClean="0">
                <a:solidFill>
                  <a:schemeClr val="accent2"/>
                </a:solidFill>
              </a:rPr>
              <a:t>loss frequency integral</a:t>
            </a:r>
            <a:r>
              <a:rPr lang="en-GB" dirty="0" smtClean="0"/>
              <a:t> of a single bunch</a:t>
            </a:r>
          </a:p>
          <a:p>
            <a:pPr eaLnBrk="1" hangingPunct="1"/>
            <a:endParaRPr lang="en-GB" dirty="0" smtClean="0"/>
          </a:p>
          <a:p>
            <a:pPr eaLnBrk="1" hangingPunct="1"/>
            <a:endParaRPr lang="en-GB" dirty="0" smtClean="0"/>
          </a:p>
          <a:p>
            <a:pPr eaLnBrk="1" hangingPunct="1"/>
            <a:endParaRPr lang="en-GB" dirty="0" smtClean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GB" dirty="0" smtClean="0"/>
              <a:t>Full integration gives the loss factor: </a:t>
            </a:r>
            <a:endParaRPr lang="en-US" dirty="0" smtClean="0"/>
          </a:p>
        </p:txBody>
      </p:sp>
      <p:sp>
        <p:nvSpPr>
          <p:cNvPr id="8200" name="Rectangle 5"/>
          <p:cNvSpPr>
            <a:spLocks noChangeArrowheads="1"/>
          </p:cNvSpPr>
          <p:nvPr/>
        </p:nvSpPr>
        <p:spPr bwMode="auto">
          <a:xfrm>
            <a:off x="0" y="29448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dirty="0"/>
          </a:p>
        </p:txBody>
      </p:sp>
      <p:graphicFrame>
        <p:nvGraphicFramePr>
          <p:cNvPr id="8194" name="Object 4"/>
          <p:cNvGraphicFramePr>
            <a:graphicFrameLocks noChangeAspect="1"/>
          </p:cNvGraphicFramePr>
          <p:nvPr/>
        </p:nvGraphicFramePr>
        <p:xfrm>
          <a:off x="2133600" y="1981200"/>
          <a:ext cx="4495542" cy="1981200"/>
        </p:xfrm>
        <a:graphic>
          <a:graphicData uri="http://schemas.openxmlformats.org/presentationml/2006/ole">
            <p:oleObj spid="_x0000_s7170" name="Equation" r:id="rId3" imgW="2197080" imgH="965160" progId="Equation.DSMT4">
              <p:embed/>
            </p:oleObj>
          </a:graphicData>
        </a:graphic>
      </p:graphicFrame>
      <p:sp>
        <p:nvSpPr>
          <p:cNvPr id="820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  <p:graphicFrame>
        <p:nvGraphicFramePr>
          <p:cNvPr id="8195" name="Object 6"/>
          <p:cNvGraphicFramePr>
            <a:graphicFrameLocks noChangeAspect="1"/>
          </p:cNvGraphicFramePr>
          <p:nvPr/>
        </p:nvGraphicFramePr>
        <p:xfrm>
          <a:off x="3352800" y="4953000"/>
          <a:ext cx="2438400" cy="546100"/>
        </p:xfrm>
        <a:graphic>
          <a:graphicData uri="http://schemas.openxmlformats.org/presentationml/2006/ole">
            <p:oleObj spid="_x0000_s7171" name="Equation" r:id="rId4" imgW="1015920" imgH="228600" progId="Equation.DSMT4">
              <p:embed/>
            </p:oleObj>
          </a:graphicData>
        </a:graphic>
      </p:graphicFrame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03/21/2011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 frequency integral of IR</a:t>
            </a:r>
            <a:endParaRPr lang="en-US" dirty="0"/>
          </a:p>
        </p:txBody>
      </p:sp>
      <p:graphicFrame>
        <p:nvGraphicFramePr>
          <p:cNvPr id="7" name="Chart 6"/>
          <p:cNvGraphicFramePr/>
          <p:nvPr/>
        </p:nvGraphicFramePr>
        <p:xfrm>
          <a:off x="838200" y="914400"/>
          <a:ext cx="7362824" cy="5124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03/21/2011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n-US" sz="2600" dirty="0" smtClean="0"/>
              <a:t>Comparison with  loss frequency integral of the ILC (TESLA ) </a:t>
            </a:r>
            <a:r>
              <a:rPr lang="en-US" sz="2600" dirty="0" err="1" smtClean="0"/>
              <a:t>cryo</a:t>
            </a:r>
            <a:r>
              <a:rPr lang="en-US" sz="2600" dirty="0" smtClean="0"/>
              <a:t>-module</a:t>
            </a:r>
            <a:endParaRPr lang="en-US" sz="2600" dirty="0"/>
          </a:p>
        </p:txBody>
      </p:sp>
      <p:pic>
        <p:nvPicPr>
          <p:cNvPr id="6" name="Picture 8" descr="TESLAfreq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800"/>
            <a:ext cx="5474558" cy="4800600"/>
          </a:xfrm>
          <a:prstGeom prst="rect">
            <a:avLst/>
          </a:prstGeom>
          <a:noFill/>
        </p:spPr>
      </p:pic>
      <p:pic>
        <p:nvPicPr>
          <p:cNvPr id="8" name="Picture 7" descr="TESL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70567" y="914400"/>
            <a:ext cx="3616551" cy="3200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86400" y="4419600"/>
            <a:ext cx="3657600" cy="12003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IR produce almost same amount of wake fields as one </a:t>
            </a:r>
            <a:r>
              <a:rPr lang="en-US" sz="2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cryomodule</a:t>
            </a:r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en-US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03/21/2011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Power loss of a train of bunches</a:t>
            </a:r>
            <a:r>
              <a:rPr lang="en-US" dirty="0" smtClean="0"/>
              <a:t> </a:t>
            </a:r>
          </a:p>
        </p:txBody>
      </p:sp>
      <p:sp>
        <p:nvSpPr>
          <p:cNvPr id="92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>
                <a:solidFill>
                  <a:srgbClr val="660033"/>
                </a:solidFill>
              </a:rPr>
              <a:t>IR is a large “cavity”. </a:t>
            </a:r>
          </a:p>
          <a:p>
            <a:pPr eaLnBrk="1" hangingPunct="1"/>
            <a:r>
              <a:rPr lang="en-US" dirty="0" smtClean="0">
                <a:solidFill>
                  <a:srgbClr val="0000CC"/>
                </a:solidFill>
              </a:rPr>
              <a:t>Some of the fields excited in the IR can be trapped and absorbed there. Other part can leave IR, travel along the beam pipes and absorbed. </a:t>
            </a:r>
          </a:p>
          <a:p>
            <a:pPr eaLnBrk="1" hangingPunct="1"/>
            <a:r>
              <a:rPr lang="en-US" dirty="0" smtClean="0">
                <a:solidFill>
                  <a:srgbClr val="660033"/>
                </a:solidFill>
              </a:rPr>
              <a:t>Trapped modes may have high Q-value and keep the fields from the previous bunches.</a:t>
            </a:r>
          </a:p>
          <a:p>
            <a:pPr eaLnBrk="1" hangingPunct="1"/>
            <a:r>
              <a:rPr lang="en-US" dirty="0" smtClean="0">
                <a:solidFill>
                  <a:srgbClr val="0000CC"/>
                </a:solidFill>
              </a:rPr>
              <a:t>Modes with higher frequencies can leave the region.</a:t>
            </a:r>
          </a:p>
          <a:p>
            <a:pPr eaLnBrk="1" hangingPunct="1"/>
            <a:endParaRPr lang="en-US" dirty="0" smtClean="0"/>
          </a:p>
        </p:txBody>
      </p:sp>
      <p:sp>
        <p:nvSpPr>
          <p:cNvPr id="922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03/21/2011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GB" dirty="0" smtClean="0"/>
              <a:t>Longitudinal impedance</a:t>
            </a:r>
            <a:endParaRPr lang="en-US" dirty="0" smtClean="0"/>
          </a:p>
        </p:txBody>
      </p:sp>
      <p:sp>
        <p:nvSpPr>
          <p:cNvPr id="512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838200"/>
            <a:ext cx="8534400" cy="5287963"/>
          </a:xfrm>
        </p:spPr>
        <p:txBody>
          <a:bodyPr>
            <a:normAutofit/>
          </a:bodyPr>
          <a:lstStyle/>
          <a:p>
            <a:pPr eaLnBrk="1" hangingPunct="1"/>
            <a:r>
              <a:rPr lang="en-GB" sz="2800" dirty="0" smtClean="0"/>
              <a:t>A Fourier transform of a Green’s function gives a </a:t>
            </a:r>
            <a:r>
              <a:rPr lang="en-GB" sz="2800" dirty="0" smtClean="0">
                <a:solidFill>
                  <a:schemeClr val="accent2"/>
                </a:solidFill>
              </a:rPr>
              <a:t>longitudinal coupling impedance </a:t>
            </a:r>
          </a:p>
          <a:p>
            <a:pPr eaLnBrk="1" hangingPunct="1"/>
            <a:endParaRPr lang="en-GB" sz="2800" dirty="0" smtClean="0"/>
          </a:p>
          <a:p>
            <a:pPr eaLnBrk="1" hangingPunct="1"/>
            <a:endParaRPr lang="en-GB" sz="2800" dirty="0" smtClean="0"/>
          </a:p>
          <a:p>
            <a:pPr eaLnBrk="1" hangingPunct="1"/>
            <a:r>
              <a:rPr lang="en-GB" sz="2800" dirty="0" smtClean="0"/>
              <a:t>We can use  wake potential to calculate  longitudinal impedance</a:t>
            </a:r>
          </a:p>
          <a:p>
            <a:pPr eaLnBrk="1" hangingPunct="1"/>
            <a:endParaRPr lang="en-US" sz="2800" dirty="0" smtClean="0"/>
          </a:p>
        </p:txBody>
      </p:sp>
      <p:sp>
        <p:nvSpPr>
          <p:cNvPr id="512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dirty="0"/>
          </a:p>
        </p:txBody>
      </p:sp>
      <p:graphicFrame>
        <p:nvGraphicFramePr>
          <p:cNvPr id="5122" name="Object 4"/>
          <p:cNvGraphicFramePr>
            <a:graphicFrameLocks noChangeAspect="1"/>
          </p:cNvGraphicFramePr>
          <p:nvPr/>
        </p:nvGraphicFramePr>
        <p:xfrm>
          <a:off x="2743200" y="1905000"/>
          <a:ext cx="2895600" cy="782914"/>
        </p:xfrm>
        <a:graphic>
          <a:graphicData uri="http://schemas.openxmlformats.org/presentationml/2006/ole">
            <p:oleObj spid="_x0000_s4098" name="Equation" r:id="rId3" imgW="1777229" imgH="482391" progId="Equation.DSMT4">
              <p:embed/>
            </p:oleObj>
          </a:graphicData>
        </a:graphic>
      </p:graphicFrame>
      <p:sp>
        <p:nvSpPr>
          <p:cNvPr id="5129" name="Rectangle 7"/>
          <p:cNvSpPr>
            <a:spLocks noChangeArrowheads="1"/>
          </p:cNvSpPr>
          <p:nvPr/>
        </p:nvSpPr>
        <p:spPr bwMode="auto">
          <a:xfrm>
            <a:off x="0" y="2705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  <p:graphicFrame>
        <p:nvGraphicFramePr>
          <p:cNvPr id="5123" name="Object 6"/>
          <p:cNvGraphicFramePr>
            <a:graphicFrameLocks noChangeAspect="1"/>
          </p:cNvGraphicFramePr>
          <p:nvPr/>
        </p:nvGraphicFramePr>
        <p:xfrm>
          <a:off x="1828800" y="3886200"/>
          <a:ext cx="5181600" cy="1675642"/>
        </p:xfrm>
        <a:graphic>
          <a:graphicData uri="http://schemas.openxmlformats.org/presentationml/2006/ole">
            <p:oleObj spid="_x0000_s4099" name="Equation" r:id="rId4" imgW="2831760" imgH="965160" progId="Equation.DSMT4">
              <p:embed/>
            </p:oleObj>
          </a:graphicData>
        </a:graphic>
      </p:graphicFrame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03/21/2011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Long-range wake potential</a:t>
            </a:r>
            <a:endParaRPr lang="en-US" dirty="0"/>
          </a:p>
        </p:txBody>
      </p:sp>
      <p:graphicFrame>
        <p:nvGraphicFramePr>
          <p:cNvPr id="7" name="Chart 6"/>
          <p:cNvGraphicFramePr/>
          <p:nvPr/>
        </p:nvGraphicFramePr>
        <p:xfrm>
          <a:off x="228600" y="990600"/>
          <a:ext cx="8686800" cy="50625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477000" y="6019800"/>
            <a:ext cx="196015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66"/>
                </a:solidFill>
              </a:rPr>
              <a:t>20 m after a bunch</a:t>
            </a:r>
            <a:endParaRPr lang="en-US" dirty="0">
              <a:solidFill>
                <a:srgbClr val="000066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7696200" y="5715000"/>
            <a:ext cx="9906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03/21/2011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70000"/>
              </a:lnSpc>
            </a:pPr>
            <a:r>
              <a:rPr lang="en-US" sz="4000" i="1" dirty="0" smtClean="0">
                <a:solidFill>
                  <a:srgbClr val="000066"/>
                </a:solidFill>
              </a:rPr>
              <a:t>ILC beam parameters</a:t>
            </a:r>
          </a:p>
          <a:p>
            <a:pPr>
              <a:lnSpc>
                <a:spcPct val="170000"/>
              </a:lnSpc>
            </a:pPr>
            <a:r>
              <a:rPr lang="en-US" sz="4000" i="1" dirty="0" smtClean="0">
                <a:solidFill>
                  <a:srgbClr val="000066"/>
                </a:solidFill>
              </a:rPr>
              <a:t>ILC interaction region geometry</a:t>
            </a:r>
          </a:p>
          <a:p>
            <a:pPr>
              <a:lnSpc>
                <a:spcPct val="170000"/>
              </a:lnSpc>
            </a:pPr>
            <a:r>
              <a:rPr lang="en-US" sz="4000" i="1" dirty="0" smtClean="0">
                <a:solidFill>
                  <a:schemeClr val="tx2"/>
                </a:solidFill>
              </a:rPr>
              <a:t>Beam fields</a:t>
            </a:r>
          </a:p>
          <a:p>
            <a:pPr>
              <a:lnSpc>
                <a:spcPct val="170000"/>
              </a:lnSpc>
            </a:pPr>
            <a:r>
              <a:rPr lang="en-US" sz="4000" i="1" dirty="0" smtClean="0">
                <a:solidFill>
                  <a:srgbClr val="000066"/>
                </a:solidFill>
              </a:rPr>
              <a:t>Wake </a:t>
            </a:r>
            <a:r>
              <a:rPr lang="en-US" sz="4000" i="1" dirty="0" smtClean="0">
                <a:solidFill>
                  <a:srgbClr val="000066"/>
                </a:solidFill>
              </a:rPr>
              <a:t>potentials </a:t>
            </a:r>
            <a:r>
              <a:rPr lang="en-US" sz="4000" i="1" dirty="0" smtClean="0">
                <a:solidFill>
                  <a:srgbClr val="000066"/>
                </a:solidFill>
              </a:rPr>
              <a:t>and loss power</a:t>
            </a:r>
          </a:p>
          <a:p>
            <a:pPr>
              <a:lnSpc>
                <a:spcPct val="170000"/>
              </a:lnSpc>
            </a:pPr>
            <a:r>
              <a:rPr lang="en-US" sz="4000" i="1" dirty="0" smtClean="0">
                <a:solidFill>
                  <a:srgbClr val="000066"/>
                </a:solidFill>
              </a:rPr>
              <a:t>Trapped and propagating modes</a:t>
            </a:r>
          </a:p>
          <a:p>
            <a:pPr>
              <a:lnSpc>
                <a:spcPct val="170000"/>
              </a:lnSpc>
            </a:pPr>
            <a:r>
              <a:rPr lang="en-US" sz="4000" i="1" dirty="0" smtClean="0">
                <a:solidFill>
                  <a:schemeClr val="tx2"/>
                </a:solidFill>
              </a:rPr>
              <a:t>Frequency spectrum</a:t>
            </a:r>
          </a:p>
          <a:p>
            <a:pPr>
              <a:lnSpc>
                <a:spcPct val="170000"/>
              </a:lnSpc>
            </a:pPr>
            <a:r>
              <a:rPr lang="en-US" sz="4000" i="1" dirty="0" smtClean="0">
                <a:solidFill>
                  <a:schemeClr val="tx2"/>
                </a:solidFill>
              </a:rPr>
              <a:t>Resistive wake fields</a:t>
            </a:r>
          </a:p>
          <a:p>
            <a:pPr>
              <a:lnSpc>
                <a:spcPct val="170000"/>
              </a:lnSpc>
            </a:pPr>
            <a:r>
              <a:rPr lang="en-US" sz="4000" i="1" dirty="0" smtClean="0">
                <a:solidFill>
                  <a:schemeClr val="tx2"/>
                </a:solidFill>
              </a:rPr>
              <a:t>Total power loss</a:t>
            </a:r>
            <a:endParaRPr lang="en-US" sz="4000" i="1" dirty="0" smtClean="0">
              <a:solidFill>
                <a:srgbClr val="000066"/>
              </a:solidFill>
            </a:endParaRPr>
          </a:p>
          <a:p>
            <a:pPr>
              <a:lnSpc>
                <a:spcPct val="170000"/>
              </a:lnSpc>
            </a:pPr>
            <a:endParaRPr lang="en-US" sz="4000" i="1" dirty="0" smtClean="0">
              <a:solidFill>
                <a:schemeClr val="tx2"/>
              </a:solidFill>
            </a:endParaRPr>
          </a:p>
          <a:p>
            <a:pPr lvl="2">
              <a:lnSpc>
                <a:spcPct val="170000"/>
              </a:lnSpc>
            </a:pPr>
            <a:endParaRPr lang="en-US" sz="4000" i="1" dirty="0" smtClean="0">
              <a:solidFill>
                <a:srgbClr val="660033"/>
              </a:solidFill>
            </a:endParaRPr>
          </a:p>
          <a:p>
            <a:pPr lvl="2">
              <a:lnSpc>
                <a:spcPct val="170000"/>
              </a:lnSpc>
              <a:buNone/>
            </a:pPr>
            <a:endParaRPr lang="en-US" sz="4000" i="1" dirty="0" smtClean="0">
              <a:solidFill>
                <a:srgbClr val="660033"/>
              </a:solidFill>
            </a:endParaRPr>
          </a:p>
          <a:p>
            <a:pPr lvl="2">
              <a:lnSpc>
                <a:spcPct val="170000"/>
              </a:lnSpc>
              <a:buNone/>
            </a:pPr>
            <a:endParaRPr lang="en-US" sz="4000" i="1" dirty="0" smtClean="0">
              <a:solidFill>
                <a:srgbClr val="095705"/>
              </a:solidFill>
            </a:endParaRPr>
          </a:p>
          <a:p>
            <a:pPr lvl="1">
              <a:lnSpc>
                <a:spcPct val="170000"/>
              </a:lnSpc>
            </a:pPr>
            <a:endParaRPr lang="en-US" sz="4000" i="1" dirty="0">
              <a:solidFill>
                <a:srgbClr val="095705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03/21/2011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Cut-off frequency</a:t>
            </a:r>
          </a:p>
        </p:txBody>
      </p:sp>
      <p:sp>
        <p:nvSpPr>
          <p:cNvPr id="615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Cut-off frequency is the maximum frequency of captured modes in a cavity. </a:t>
            </a:r>
          </a:p>
          <a:p>
            <a:pPr eaLnBrk="1" hangingPunct="1"/>
            <a:r>
              <a:rPr lang="en-GB" dirty="0" smtClean="0"/>
              <a:t>It is determined by the size of a beam pipe.</a:t>
            </a:r>
          </a:p>
          <a:p>
            <a:pPr eaLnBrk="1" hangingPunct="1"/>
            <a:r>
              <a:rPr lang="en-GB" dirty="0" smtClean="0"/>
              <a:t>For E01 mode </a:t>
            </a:r>
          </a:p>
          <a:p>
            <a:pPr eaLnBrk="1" hangingPunct="1"/>
            <a:endParaRPr lang="en-GB" dirty="0" smtClean="0"/>
          </a:p>
          <a:p>
            <a:pPr eaLnBrk="1" hangingPunct="1"/>
            <a:endParaRPr lang="en-GB" dirty="0" smtClean="0"/>
          </a:p>
          <a:p>
            <a:pPr eaLnBrk="1" hangingPunct="1"/>
            <a:endParaRPr lang="en-GB" dirty="0" smtClean="0"/>
          </a:p>
          <a:p>
            <a:pPr eaLnBrk="1" hangingPunct="1">
              <a:buNone/>
            </a:pPr>
            <a:r>
              <a:rPr lang="en-GB" dirty="0" smtClean="0"/>
              <a:t>			</a:t>
            </a:r>
            <a:r>
              <a:rPr lang="en-GB" dirty="0" smtClean="0">
                <a:solidFill>
                  <a:srgbClr val="0000CC"/>
                </a:solidFill>
              </a:rPr>
              <a:t>ILC IR: a=10mm=0.01m</a:t>
            </a:r>
          </a:p>
          <a:p>
            <a:pPr eaLnBrk="1" hangingPunct="1">
              <a:buNone/>
            </a:pPr>
            <a:r>
              <a:rPr lang="en-GB" dirty="0" smtClean="0">
                <a:solidFill>
                  <a:srgbClr val="0000CC"/>
                </a:solidFill>
              </a:rPr>
              <a:t>		      		</a:t>
            </a:r>
            <a:r>
              <a:rPr lang="en-GB" i="1" dirty="0" smtClean="0">
                <a:solidFill>
                  <a:srgbClr val="0000CC"/>
                </a:solidFill>
              </a:rPr>
              <a:t>f</a:t>
            </a:r>
            <a:r>
              <a:rPr lang="en-GB" dirty="0" smtClean="0">
                <a:solidFill>
                  <a:srgbClr val="0000CC"/>
                </a:solidFill>
              </a:rPr>
              <a:t>=11.47 GHz</a:t>
            </a:r>
            <a:endParaRPr lang="en-US" dirty="0" smtClean="0">
              <a:solidFill>
                <a:srgbClr val="0000CC"/>
              </a:solidFill>
            </a:endParaRPr>
          </a:p>
        </p:txBody>
      </p:sp>
      <p:sp>
        <p:nvSpPr>
          <p:cNvPr id="6151" name="Rectangle 5"/>
          <p:cNvSpPr>
            <a:spLocks noChangeArrowheads="1"/>
          </p:cNvSpPr>
          <p:nvPr/>
        </p:nvSpPr>
        <p:spPr bwMode="auto">
          <a:xfrm>
            <a:off x="0" y="32083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  <p:graphicFrame>
        <p:nvGraphicFramePr>
          <p:cNvPr id="6146" name="Object 4"/>
          <p:cNvGraphicFramePr>
            <a:graphicFrameLocks noChangeAspect="1"/>
          </p:cNvGraphicFramePr>
          <p:nvPr/>
        </p:nvGraphicFramePr>
        <p:xfrm>
          <a:off x="1771650" y="3200400"/>
          <a:ext cx="5067300" cy="1314450"/>
        </p:xfrm>
        <a:graphic>
          <a:graphicData uri="http://schemas.openxmlformats.org/presentationml/2006/ole">
            <p:oleObj spid="_x0000_s33794" name="Equation" r:id="rId3" imgW="1701720" imgH="444240" progId="Equation.DSMT4">
              <p:embed/>
            </p:oleObj>
          </a:graphicData>
        </a:graphic>
      </p:graphicFrame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03/21/2011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Trapped modes of </a:t>
            </a:r>
            <a:r>
              <a:rPr lang="en-US" dirty="0" err="1" smtClean="0"/>
              <a:t>IR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rot="5400000" flipH="1" flipV="1">
            <a:off x="5486400" y="3276600"/>
            <a:ext cx="4267200" cy="0"/>
          </a:xfrm>
          <a:prstGeom prst="line">
            <a:avLst/>
          </a:prstGeom>
          <a:ln w="349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162800" y="5562600"/>
            <a:ext cx="10235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cut-off</a:t>
            </a:r>
          </a:p>
          <a:p>
            <a:r>
              <a:rPr lang="en-US" sz="1600" dirty="0" smtClean="0"/>
              <a:t>frequency</a:t>
            </a:r>
            <a:endParaRPr lang="en-US" sz="1600" dirty="0"/>
          </a:p>
        </p:txBody>
      </p:sp>
      <p:graphicFrame>
        <p:nvGraphicFramePr>
          <p:cNvPr id="10" name="Chart 9"/>
          <p:cNvGraphicFramePr/>
          <p:nvPr/>
        </p:nvGraphicFramePr>
        <p:xfrm>
          <a:off x="304801" y="990600"/>
          <a:ext cx="8229600" cy="48767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03/21/2011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Wake fields in the corner</a:t>
            </a:r>
            <a:endParaRPr lang="en-US" dirty="0"/>
          </a:p>
        </p:txBody>
      </p:sp>
      <p:pic>
        <p:nvPicPr>
          <p:cNvPr id="14" name="Picture 13" descr="ilc5a4500a.png"/>
          <p:cNvPicPr>
            <a:picLocks noChangeAspect="1"/>
          </p:cNvPicPr>
          <p:nvPr/>
        </p:nvPicPr>
        <p:blipFill>
          <a:blip r:embed="rId2" cstate="print"/>
          <a:srcRect b="12865"/>
          <a:stretch>
            <a:fillRect/>
          </a:stretch>
        </p:blipFill>
        <p:spPr>
          <a:xfrm>
            <a:off x="1371600" y="1524000"/>
            <a:ext cx="6097679" cy="1857994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03/21/2011</a:t>
            </a:r>
            <a:endParaRPr lang="en-US" dirty="0"/>
          </a:p>
        </p:txBody>
      </p:sp>
      <p:pic>
        <p:nvPicPr>
          <p:cNvPr id="8" name="Picture 7" descr="ilc5a4500a.png"/>
          <p:cNvPicPr>
            <a:picLocks noChangeAspect="1"/>
          </p:cNvPicPr>
          <p:nvPr/>
        </p:nvPicPr>
        <p:blipFill>
          <a:blip r:embed="rId2" cstate="print"/>
          <a:srcRect b="14580"/>
          <a:stretch>
            <a:fillRect/>
          </a:stretch>
        </p:blipFill>
        <p:spPr>
          <a:xfrm flipV="1">
            <a:off x="1371600" y="3343657"/>
            <a:ext cx="6097679" cy="1821430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7620000" y="3352800"/>
            <a:ext cx="4572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772400" y="2895600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½ * ½ * ½ model for MAFIA simulations</a:t>
            </a:r>
            <a:endParaRPr lang="en-US" dirty="0"/>
          </a:p>
        </p:txBody>
      </p:sp>
      <p:pic>
        <p:nvPicPr>
          <p:cNvPr id="8" name="Content Placeholder 7" descr="MAFIA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40061" y="914400"/>
            <a:ext cx="7371658" cy="5211763"/>
          </a:xfr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03/21/2011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MAFIA simulations</a:t>
            </a:r>
            <a:endParaRPr lang="en-US" dirty="0"/>
          </a:p>
        </p:txBody>
      </p:sp>
      <p:pic>
        <p:nvPicPr>
          <p:cNvPr id="7" name="Picture 6" descr="First 3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2600" y="838200"/>
            <a:ext cx="4954465" cy="52578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03/21/2011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mode</a:t>
            </a:r>
            <a:endParaRPr lang="en-US" dirty="0"/>
          </a:p>
        </p:txBody>
      </p:sp>
      <p:pic>
        <p:nvPicPr>
          <p:cNvPr id="38" name="Content Placeholder 37" descr="TM01_Page_0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50377" y="838200"/>
            <a:ext cx="6843246" cy="5287963"/>
          </a:xfr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03/21/2011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mode</a:t>
            </a:r>
            <a:endParaRPr lang="en-US" dirty="0"/>
          </a:p>
        </p:txBody>
      </p:sp>
      <p:pic>
        <p:nvPicPr>
          <p:cNvPr id="6" name="Content Placeholder 5" descr="TM01_Page_0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50377" y="838200"/>
            <a:ext cx="6843246" cy="5287963"/>
          </a:xfr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03/21/2011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Interaction with one mode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95400" y="1219200"/>
            <a:ext cx="2074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Mode voltage decay</a:t>
            </a:r>
            <a:endParaRPr lang="en-US" dirty="0"/>
          </a:p>
        </p:txBody>
      </p:sp>
      <p:graphicFrame>
        <p:nvGraphicFramePr>
          <p:cNvPr id="67587" name="Content Placeholder 5"/>
          <p:cNvGraphicFramePr>
            <a:graphicFrameLocks noChangeAspect="1"/>
          </p:cNvGraphicFramePr>
          <p:nvPr/>
        </p:nvGraphicFramePr>
        <p:xfrm>
          <a:off x="3619500" y="981075"/>
          <a:ext cx="1577975" cy="558800"/>
        </p:xfrm>
        <a:graphic>
          <a:graphicData uri="http://schemas.openxmlformats.org/presentationml/2006/ole">
            <p:oleObj spid="_x0000_s83970" name="Equation" r:id="rId3" imgW="1041120" imgH="368280" progId="Equation.DSMT4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371600" y="1752600"/>
            <a:ext cx="19529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Loaded time decay</a:t>
            </a:r>
          </a:p>
          <a:p>
            <a:r>
              <a:rPr lang="en-US" dirty="0" smtClean="0"/>
              <a:t>or filling time</a:t>
            </a:r>
            <a:endParaRPr lang="en-US" dirty="0"/>
          </a:p>
        </p:txBody>
      </p:sp>
      <p:graphicFrame>
        <p:nvGraphicFramePr>
          <p:cNvPr id="10" name="Content Placeholder 5"/>
          <p:cNvGraphicFramePr>
            <a:graphicFrameLocks noChangeAspect="1"/>
          </p:cNvGraphicFramePr>
          <p:nvPr/>
        </p:nvGraphicFramePr>
        <p:xfrm>
          <a:off x="3371850" y="1752600"/>
          <a:ext cx="2320925" cy="657225"/>
        </p:xfrm>
        <a:graphic>
          <a:graphicData uri="http://schemas.openxmlformats.org/presentationml/2006/ole">
            <p:oleObj spid="_x0000_s83971" name="Equation" r:id="rId4" imgW="1536480" imgH="431640" progId="Equation.DSMT4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295400" y="2743200"/>
            <a:ext cx="24750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Loaded Q-value</a:t>
            </a:r>
          </a:p>
          <a:p>
            <a:r>
              <a:rPr lang="en-US" dirty="0" smtClean="0"/>
              <a:t>which includes coupling </a:t>
            </a:r>
            <a:endParaRPr lang="en-US" dirty="0"/>
          </a:p>
        </p:txBody>
      </p:sp>
      <p:graphicFrame>
        <p:nvGraphicFramePr>
          <p:cNvPr id="12" name="Content Placeholder 5"/>
          <p:cNvGraphicFramePr>
            <a:graphicFrameLocks noChangeAspect="1"/>
          </p:cNvGraphicFramePr>
          <p:nvPr/>
        </p:nvGraphicFramePr>
        <p:xfrm>
          <a:off x="4343400" y="2743200"/>
          <a:ext cx="268288" cy="346075"/>
        </p:xfrm>
        <a:graphic>
          <a:graphicData uri="http://schemas.openxmlformats.org/presentationml/2006/ole">
            <p:oleObj spid="_x0000_s83972" name="Equation" r:id="rId5" imgW="177480" imgH="228600" progId="Equation.DSMT4">
              <p:embed/>
            </p:oleObj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371600" y="3505200"/>
            <a:ext cx="1529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Bunch spacing</a:t>
            </a:r>
            <a:endParaRPr lang="en-US" dirty="0"/>
          </a:p>
        </p:txBody>
      </p:sp>
      <p:graphicFrame>
        <p:nvGraphicFramePr>
          <p:cNvPr id="14" name="Content Placeholder 5"/>
          <p:cNvGraphicFramePr>
            <a:graphicFrameLocks noChangeAspect="1"/>
          </p:cNvGraphicFramePr>
          <p:nvPr/>
        </p:nvGraphicFramePr>
        <p:xfrm>
          <a:off x="4343400" y="3429000"/>
          <a:ext cx="250825" cy="347663"/>
        </p:xfrm>
        <a:graphic>
          <a:graphicData uri="http://schemas.openxmlformats.org/presentationml/2006/ole">
            <p:oleObj spid="_x0000_s83973" name="Equation" r:id="rId6" imgW="164880" imgH="228600" progId="Equation.DSMT4">
              <p:embed/>
            </p:oleObj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371600" y="4038600"/>
            <a:ext cx="18297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Mode</a:t>
            </a:r>
            <a:r>
              <a:rPr lang="en-US" b="1" dirty="0" smtClean="0"/>
              <a:t> survives </a:t>
            </a:r>
            <a:r>
              <a:rPr lang="en-US" dirty="0" smtClean="0"/>
              <a:t>to</a:t>
            </a:r>
          </a:p>
          <a:p>
            <a:r>
              <a:rPr lang="en-US" dirty="0" smtClean="0"/>
              <a:t> the next bunch if</a:t>
            </a:r>
            <a:endParaRPr lang="en-US" dirty="0"/>
          </a:p>
        </p:txBody>
      </p:sp>
      <p:graphicFrame>
        <p:nvGraphicFramePr>
          <p:cNvPr id="16" name="Content Placeholder 5"/>
          <p:cNvGraphicFramePr>
            <a:graphicFrameLocks noChangeAspect="1"/>
          </p:cNvGraphicFramePr>
          <p:nvPr/>
        </p:nvGraphicFramePr>
        <p:xfrm>
          <a:off x="4156075" y="3971925"/>
          <a:ext cx="809625" cy="673100"/>
        </p:xfrm>
        <a:graphic>
          <a:graphicData uri="http://schemas.openxmlformats.org/presentationml/2006/ole">
            <p:oleObj spid="_x0000_s83974" name="Equation" r:id="rId7" imgW="533160" imgH="444240" progId="Equation.DSMT4">
              <p:embed/>
            </p:oleObj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1600200" y="5105400"/>
            <a:ext cx="1444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and loaded Q</a:t>
            </a:r>
          </a:p>
        </p:txBody>
      </p:sp>
      <p:graphicFrame>
        <p:nvGraphicFramePr>
          <p:cNvPr id="19" name="Content Placeholder 5"/>
          <p:cNvGraphicFramePr>
            <a:graphicFrameLocks noChangeAspect="1"/>
          </p:cNvGraphicFramePr>
          <p:nvPr/>
        </p:nvGraphicFramePr>
        <p:xfrm>
          <a:off x="3657600" y="4953000"/>
          <a:ext cx="1849437" cy="596900"/>
        </p:xfrm>
        <a:graphic>
          <a:graphicData uri="http://schemas.openxmlformats.org/presentationml/2006/ole">
            <p:oleObj spid="_x0000_s83975" name="Equation" r:id="rId8" imgW="1218960" imgH="393480" progId="Equation.DSMT4">
              <p:embed/>
            </p:oleObj>
          </a:graphicData>
        </a:graphic>
      </p:graphicFrame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03/21/2011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Coherent and incoherent excitation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200400" y="1295400"/>
            <a:ext cx="1208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Incoherent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90600" y="1981200"/>
            <a:ext cx="1072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condition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990600" y="3048000"/>
            <a:ext cx="1238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Loss power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09600" y="3657600"/>
            <a:ext cx="1187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Loss factor</a:t>
            </a:r>
            <a:endParaRPr lang="en-US" dirty="0"/>
          </a:p>
        </p:txBody>
      </p:sp>
      <p:graphicFrame>
        <p:nvGraphicFramePr>
          <p:cNvPr id="19" name="Content Placeholder 5"/>
          <p:cNvGraphicFramePr>
            <a:graphicFrameLocks noChangeAspect="1"/>
          </p:cNvGraphicFramePr>
          <p:nvPr/>
        </p:nvGraphicFramePr>
        <p:xfrm>
          <a:off x="2971800" y="1828800"/>
          <a:ext cx="1612900" cy="482984"/>
        </p:xfrm>
        <a:graphic>
          <a:graphicData uri="http://schemas.openxmlformats.org/presentationml/2006/ole">
            <p:oleObj spid="_x0000_s84994" name="Equation" r:id="rId3" imgW="761760" imgH="228600" progId="Equation.DSMT4">
              <p:embed/>
            </p:oleObj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5486400" y="1295400"/>
            <a:ext cx="2319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Coherent at resonance</a:t>
            </a:r>
          </a:p>
        </p:txBody>
      </p:sp>
      <p:graphicFrame>
        <p:nvGraphicFramePr>
          <p:cNvPr id="69640" name="Object 8"/>
          <p:cNvGraphicFramePr>
            <a:graphicFrameLocks noChangeAspect="1"/>
          </p:cNvGraphicFramePr>
          <p:nvPr/>
        </p:nvGraphicFramePr>
        <p:xfrm>
          <a:off x="5638800" y="1828800"/>
          <a:ext cx="1664632" cy="498475"/>
        </p:xfrm>
        <a:graphic>
          <a:graphicData uri="http://schemas.openxmlformats.org/presentationml/2006/ole">
            <p:oleObj spid="_x0000_s84995" name="Equation" r:id="rId4" imgW="761760" imgH="228600" progId="Equation.DSMT4">
              <p:embed/>
            </p:oleObj>
          </a:graphicData>
        </a:graphic>
      </p:graphicFrame>
      <p:graphicFrame>
        <p:nvGraphicFramePr>
          <p:cNvPr id="69641" name="Object 9"/>
          <p:cNvGraphicFramePr>
            <a:graphicFrameLocks noChangeAspect="1"/>
          </p:cNvGraphicFramePr>
          <p:nvPr/>
        </p:nvGraphicFramePr>
        <p:xfrm>
          <a:off x="5638800" y="2819400"/>
          <a:ext cx="1773238" cy="917575"/>
        </p:xfrm>
        <a:graphic>
          <a:graphicData uri="http://schemas.openxmlformats.org/presentationml/2006/ole">
            <p:oleObj spid="_x0000_s84996" name="Equation" r:id="rId5" imgW="774360" imgH="419040" progId="Equation.DSMT4">
              <p:embed/>
            </p:oleObj>
          </a:graphicData>
        </a:graphic>
      </p:graphicFrame>
      <p:graphicFrame>
        <p:nvGraphicFramePr>
          <p:cNvPr id="69642" name="Object 10"/>
          <p:cNvGraphicFramePr>
            <a:graphicFrameLocks noChangeAspect="1"/>
          </p:cNvGraphicFramePr>
          <p:nvPr/>
        </p:nvGraphicFramePr>
        <p:xfrm>
          <a:off x="2667000" y="2819400"/>
          <a:ext cx="2206625" cy="917575"/>
        </p:xfrm>
        <a:graphic>
          <a:graphicData uri="http://schemas.openxmlformats.org/presentationml/2006/ole">
            <p:oleObj spid="_x0000_s84997" name="Equation" r:id="rId6" imgW="965160" imgH="419040" progId="Equation.DSMT4">
              <p:embed/>
            </p:oleObj>
          </a:graphicData>
        </a:graphic>
      </p:graphicFrame>
      <p:graphicFrame>
        <p:nvGraphicFramePr>
          <p:cNvPr id="69643" name="Object 11"/>
          <p:cNvGraphicFramePr>
            <a:graphicFrameLocks noChangeAspect="1"/>
          </p:cNvGraphicFramePr>
          <p:nvPr/>
        </p:nvGraphicFramePr>
        <p:xfrm>
          <a:off x="609600" y="3962400"/>
          <a:ext cx="1295400" cy="771898"/>
        </p:xfrm>
        <a:graphic>
          <a:graphicData uri="http://schemas.openxmlformats.org/presentationml/2006/ole">
            <p:oleObj spid="_x0000_s84998" name="Equation" r:id="rId7" imgW="672840" imgH="419040" progId="Equation.DSMT4">
              <p:embed/>
            </p:oleObj>
          </a:graphicData>
        </a:graphic>
      </p:graphicFrame>
      <p:graphicFrame>
        <p:nvGraphicFramePr>
          <p:cNvPr id="69644" name="Object 12"/>
          <p:cNvGraphicFramePr>
            <a:graphicFrameLocks noChangeAspect="1"/>
          </p:cNvGraphicFramePr>
          <p:nvPr/>
        </p:nvGraphicFramePr>
        <p:xfrm>
          <a:off x="2982912" y="4114800"/>
          <a:ext cx="1597025" cy="528638"/>
        </p:xfrm>
        <a:graphic>
          <a:graphicData uri="http://schemas.openxmlformats.org/presentationml/2006/ole">
            <p:oleObj spid="_x0000_s84999" name="Equation" r:id="rId8" imgW="698400" imgH="241200" progId="Equation.DSMT4">
              <p:embed/>
            </p:oleObj>
          </a:graphicData>
        </a:graphic>
      </p:graphicFrame>
      <p:graphicFrame>
        <p:nvGraphicFramePr>
          <p:cNvPr id="69645" name="Object 13"/>
          <p:cNvGraphicFramePr>
            <a:graphicFrameLocks noChangeAspect="1"/>
          </p:cNvGraphicFramePr>
          <p:nvPr/>
        </p:nvGraphicFramePr>
        <p:xfrm>
          <a:off x="5638800" y="4114800"/>
          <a:ext cx="1916112" cy="557213"/>
        </p:xfrm>
        <a:graphic>
          <a:graphicData uri="http://schemas.openxmlformats.org/presentationml/2006/ole">
            <p:oleObj spid="_x0000_s85000" name="Equation" r:id="rId9" imgW="838080" imgH="253800" progId="Equation.DSMT4">
              <p:embed/>
            </p:oleObj>
          </a:graphicData>
        </a:graphic>
      </p:graphicFrame>
      <p:sp>
        <p:nvSpPr>
          <p:cNvPr id="24" name="Rectangle 23"/>
          <p:cNvSpPr/>
          <p:nvPr/>
        </p:nvSpPr>
        <p:spPr>
          <a:xfrm>
            <a:off x="457200" y="3657600"/>
            <a:ext cx="1524000" cy="10668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914400" y="5105400"/>
            <a:ext cx="800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If the bunch spacing is equal to mode decay time the coherent power is only two times larger than incoherent power </a:t>
            </a:r>
            <a:endParaRPr lang="en-US" sz="2400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03/21/2011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loss power (all trapped modes)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39775" y="1371600"/>
            <a:ext cx="1290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Total power</a:t>
            </a:r>
            <a:endParaRPr lang="en-US" dirty="0"/>
          </a:p>
        </p:txBody>
      </p:sp>
      <p:graphicFrame>
        <p:nvGraphicFramePr>
          <p:cNvPr id="22" name="Object 14"/>
          <p:cNvGraphicFramePr>
            <a:graphicFrameLocks noChangeAspect="1"/>
          </p:cNvGraphicFramePr>
          <p:nvPr/>
        </p:nvGraphicFramePr>
        <p:xfrm>
          <a:off x="2438400" y="1295400"/>
          <a:ext cx="2468562" cy="750888"/>
        </p:xfrm>
        <a:graphic>
          <a:graphicData uri="http://schemas.openxmlformats.org/presentationml/2006/ole">
            <p:oleObj spid="_x0000_s86018" name="Equation" r:id="rId3" imgW="1079280" imgH="342720" progId="Equation.DSMT4">
              <p:embed/>
            </p:oleObj>
          </a:graphicData>
        </a:graphic>
      </p:graphicFrame>
      <p:graphicFrame>
        <p:nvGraphicFramePr>
          <p:cNvPr id="23" name="Object 15"/>
          <p:cNvGraphicFramePr>
            <a:graphicFrameLocks noChangeAspect="1"/>
          </p:cNvGraphicFramePr>
          <p:nvPr/>
        </p:nvGraphicFramePr>
        <p:xfrm>
          <a:off x="5218113" y="1295400"/>
          <a:ext cx="2584450" cy="750888"/>
        </p:xfrm>
        <a:graphic>
          <a:graphicData uri="http://schemas.openxmlformats.org/presentationml/2006/ole">
            <p:oleObj spid="_x0000_s86019" name="Equation" r:id="rId4" imgW="1130040" imgH="342720" progId="Equation.DSMT4">
              <p:embed/>
            </p:oleObj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2133600" y="2514600"/>
            <a:ext cx="4759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Trapped mode frequency range   0.85 – 11.5 GHz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209800" y="3048000"/>
            <a:ext cx="4012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Bunch spacing                                369.2 ns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257800" y="37338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990 - 13300                 </a:t>
            </a:r>
          </a:p>
        </p:txBody>
      </p:sp>
      <p:graphicFrame>
        <p:nvGraphicFramePr>
          <p:cNvPr id="27" name="Object 8"/>
          <p:cNvGraphicFramePr>
            <a:graphicFrameLocks noChangeAspect="1"/>
          </p:cNvGraphicFramePr>
          <p:nvPr/>
        </p:nvGraphicFramePr>
        <p:xfrm>
          <a:off x="2971800" y="3810000"/>
          <a:ext cx="1039812" cy="395288"/>
        </p:xfrm>
        <a:graphic>
          <a:graphicData uri="http://schemas.openxmlformats.org/presentationml/2006/ole">
            <p:oleObj spid="_x0000_s86020" name="Equation" r:id="rId5" imgW="685800" imgH="228600" progId="Equation.DSMT4">
              <p:embed/>
            </p:oleObj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1524000" y="3810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Loaded Q</a:t>
            </a:r>
          </a:p>
        </p:txBody>
      </p:sp>
      <p:graphicFrame>
        <p:nvGraphicFramePr>
          <p:cNvPr id="68620" name="Object 12"/>
          <p:cNvGraphicFramePr>
            <a:graphicFrameLocks noChangeAspect="1"/>
          </p:cNvGraphicFramePr>
          <p:nvPr/>
        </p:nvGraphicFramePr>
        <p:xfrm>
          <a:off x="3025775" y="4419600"/>
          <a:ext cx="2438400" cy="609600"/>
        </p:xfrm>
        <a:graphic>
          <a:graphicData uri="http://schemas.openxmlformats.org/presentationml/2006/ole">
            <p:oleObj spid="_x0000_s86021" name="Equation" r:id="rId6" imgW="1066680" imgH="342720" progId="Equation.DSMT4">
              <p:embed/>
            </p:oleObj>
          </a:graphicData>
        </a:graphic>
      </p:graphicFrame>
      <p:graphicFrame>
        <p:nvGraphicFramePr>
          <p:cNvPr id="68621" name="Object 13"/>
          <p:cNvGraphicFramePr>
            <a:graphicFrameLocks noChangeAspect="1"/>
          </p:cNvGraphicFramePr>
          <p:nvPr/>
        </p:nvGraphicFramePr>
        <p:xfrm>
          <a:off x="1962150" y="5257800"/>
          <a:ext cx="4967288" cy="500063"/>
        </p:xfrm>
        <a:graphic>
          <a:graphicData uri="http://schemas.openxmlformats.org/presentationml/2006/ole">
            <p:oleObj spid="_x0000_s86022" name="Equation" r:id="rId7" imgW="2171520" imgH="228600" progId="Equation.DSMT4">
              <p:embed/>
            </p:oleObj>
          </a:graphicData>
        </a:graphic>
      </p:graphicFrame>
      <p:sp>
        <p:nvSpPr>
          <p:cNvPr id="29" name="Text Box 20"/>
          <p:cNvSpPr txBox="1">
            <a:spLocks noChangeArrowheads="1"/>
          </p:cNvSpPr>
          <p:nvPr/>
        </p:nvSpPr>
        <p:spPr bwMode="auto">
          <a:xfrm>
            <a:off x="2438400" y="5867400"/>
            <a:ext cx="3962400" cy="400110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CC"/>
                </a:solidFill>
              </a:rPr>
              <a:t>Average power is 200 times smaller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03/21/2011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ILC beam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43600" y="2819400"/>
            <a:ext cx="3048000" cy="3048000"/>
          </a:xfrm>
          <a:ln>
            <a:solidFill>
              <a:schemeClr val="accent5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endParaRPr lang="en-US" sz="1600" dirty="0" smtClean="0">
              <a:solidFill>
                <a:srgbClr val="000066"/>
              </a:solidFill>
            </a:endParaRPr>
          </a:p>
          <a:p>
            <a:pPr>
              <a:buNone/>
            </a:pPr>
            <a:endParaRPr lang="en-US" sz="1600" dirty="0" smtClean="0">
              <a:solidFill>
                <a:srgbClr val="000066"/>
              </a:solidFill>
            </a:endParaRPr>
          </a:p>
          <a:p>
            <a:r>
              <a:rPr lang="en-US" sz="1600" dirty="0" smtClean="0">
                <a:solidFill>
                  <a:srgbClr val="000066"/>
                </a:solidFill>
              </a:rPr>
              <a:t>Bunch charge = 3.2 nC</a:t>
            </a:r>
          </a:p>
          <a:p>
            <a:r>
              <a:rPr lang="en-US" sz="1600" dirty="0" smtClean="0">
                <a:solidFill>
                  <a:srgbClr val="000066"/>
                </a:solidFill>
              </a:rPr>
              <a:t>Bunch length = 0.2-0.3 mm</a:t>
            </a:r>
          </a:p>
          <a:p>
            <a:endParaRPr lang="en-US" sz="1600" dirty="0" smtClean="0">
              <a:solidFill>
                <a:srgbClr val="000066"/>
              </a:solidFill>
            </a:endParaRPr>
          </a:p>
          <a:p>
            <a:r>
              <a:rPr lang="en-US" sz="1600" dirty="0" smtClean="0">
                <a:solidFill>
                  <a:srgbClr val="000066"/>
                </a:solidFill>
              </a:rPr>
              <a:t>Bunch spacing = 369.2 ns</a:t>
            </a:r>
          </a:p>
          <a:p>
            <a:r>
              <a:rPr lang="en-US" sz="1600" dirty="0" smtClean="0">
                <a:solidFill>
                  <a:srgbClr val="000066"/>
                </a:solidFill>
              </a:rPr>
              <a:t>Beam current in a pulse  9 mA</a:t>
            </a:r>
          </a:p>
          <a:p>
            <a:r>
              <a:rPr lang="en-US" sz="1600" dirty="0" smtClean="0">
                <a:solidFill>
                  <a:srgbClr val="000066"/>
                </a:solidFill>
              </a:rPr>
              <a:t>Duty ratio=200</a:t>
            </a:r>
            <a:endParaRPr lang="en-US" sz="1600" dirty="0">
              <a:solidFill>
                <a:srgbClr val="000066"/>
              </a:solidFill>
            </a:endParaRPr>
          </a:p>
        </p:txBody>
      </p:sp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866560"/>
            <a:ext cx="5715000" cy="5381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172200" y="1371600"/>
            <a:ext cx="2667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INTERNATIONAL LINEAR COLLIDER</a:t>
            </a:r>
          </a:p>
          <a:p>
            <a:pPr algn="ctr"/>
            <a:r>
              <a:rPr lang="en-US" sz="1400" dirty="0" smtClean="0"/>
              <a:t>REFERENCE DESIGN REPORT</a:t>
            </a:r>
          </a:p>
          <a:p>
            <a:pPr algn="ctr"/>
            <a:r>
              <a:rPr lang="en-US" sz="1400" dirty="0" smtClean="0"/>
              <a:t>AUGUST, 2007</a:t>
            </a:r>
            <a:endParaRPr lang="en-US" sz="1400" dirty="0"/>
          </a:p>
        </p:txBody>
      </p:sp>
      <p:sp>
        <p:nvSpPr>
          <p:cNvPr id="8" name="Rectangle 7"/>
          <p:cNvSpPr/>
          <p:nvPr/>
        </p:nvSpPr>
        <p:spPr>
          <a:xfrm>
            <a:off x="3581400" y="3733800"/>
            <a:ext cx="228600" cy="6858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03/21/2011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 integral and cut-off frequency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762000" y="990600"/>
          <a:ext cx="7620000" cy="4983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03/21/2011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loss in a pulse (two beams)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762000" y="1066800"/>
          <a:ext cx="7467600" cy="4952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03/21/2011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4267200" y="2819400"/>
            <a:ext cx="914400" cy="9144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8129" name="Object 6"/>
          <p:cNvGraphicFramePr>
            <a:graphicFrameLocks noChangeAspect="1"/>
          </p:cNvGraphicFramePr>
          <p:nvPr/>
        </p:nvGraphicFramePr>
        <p:xfrm>
          <a:off x="320675" y="947738"/>
          <a:ext cx="6183313" cy="925512"/>
        </p:xfrm>
        <a:graphic>
          <a:graphicData uri="http://schemas.openxmlformats.org/presentationml/2006/ole">
            <p:oleObj spid="_x0000_s48129" name="Equation" r:id="rId4" imgW="2501640" imgH="34272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Resistive-wall wake 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0" y="838200"/>
            <a:ext cx="4724400" cy="6858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(Losses of image currents)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71600" y="2209800"/>
            <a:ext cx="6477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conductivity	/Ohm/mm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	Al	35000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	Cu	58000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	SS	 1400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	Au	48800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	Be	25000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	Ni	14600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	NEG	55-1000	</a:t>
            </a:r>
            <a:endParaRPr lang="en-US" sz="2400" dirty="0" smtClean="0">
              <a:solidFill>
                <a:srgbClr val="C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03/21/2011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686800" cy="609600"/>
          </a:xfrm>
        </p:spPr>
        <p:txBody>
          <a:bodyPr/>
          <a:lstStyle/>
          <a:p>
            <a:r>
              <a:rPr lang="en-US" dirty="0" smtClean="0"/>
              <a:t>Fields in  Be chamber. Bunch 0.2 mm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838200"/>
          <a:ext cx="8229600" cy="5287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03/21/2011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763000" cy="609600"/>
          </a:xfrm>
        </p:spPr>
        <p:txBody>
          <a:bodyPr/>
          <a:lstStyle/>
          <a:p>
            <a:r>
              <a:rPr lang="en-US" dirty="0" smtClean="0"/>
              <a:t>Power loss due to resistive wall. Not so much.</a:t>
            </a:r>
            <a:endParaRPr lang="en-US" dirty="0"/>
          </a:p>
        </p:txBody>
      </p:sp>
      <p:pic>
        <p:nvPicPr>
          <p:cNvPr id="6" name="Content Placeholder 5" descr="Tabl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838200"/>
            <a:ext cx="5438832" cy="5287963"/>
          </a:xfrm>
        </p:spPr>
      </p:pic>
      <p:sp>
        <p:nvSpPr>
          <p:cNvPr id="7" name="TextBox 6"/>
          <p:cNvSpPr txBox="1"/>
          <p:nvPr/>
        </p:nvSpPr>
        <p:spPr>
          <a:xfrm>
            <a:off x="6477000" y="1447800"/>
            <a:ext cx="1850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 5 (NEG) =600 W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03/21/2011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229600" cy="609600"/>
          </a:xfrm>
        </p:spPr>
        <p:txBody>
          <a:bodyPr/>
          <a:lstStyle/>
          <a:p>
            <a:r>
              <a:rPr lang="en-US" sz="4000" dirty="0"/>
              <a:t>Summary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066800"/>
            <a:ext cx="8839200" cy="495300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sz="3600" dirty="0" smtClean="0">
                <a:solidFill>
                  <a:srgbClr val="000099"/>
                </a:solidFill>
              </a:rPr>
              <a:t>The amount of beam energy loss in IR is almost equal to the energy loss in one </a:t>
            </a:r>
            <a:r>
              <a:rPr lang="en-US" sz="3600" dirty="0">
                <a:solidFill>
                  <a:srgbClr val="000099"/>
                </a:solidFill>
              </a:rPr>
              <a:t>accelerating </a:t>
            </a:r>
            <a:r>
              <a:rPr lang="en-US" sz="3600" dirty="0" err="1" smtClean="0">
                <a:solidFill>
                  <a:srgbClr val="000099"/>
                </a:solidFill>
              </a:rPr>
              <a:t>cryo</a:t>
            </a:r>
            <a:r>
              <a:rPr lang="en-US" sz="3600" dirty="0" smtClean="0">
                <a:solidFill>
                  <a:srgbClr val="000099"/>
                </a:solidFill>
              </a:rPr>
              <a:t>-module</a:t>
            </a:r>
            <a:r>
              <a:rPr lang="en-US" sz="3600" dirty="0">
                <a:solidFill>
                  <a:srgbClr val="000099"/>
                </a:solidFill>
              </a:rPr>
              <a:t>. </a:t>
            </a:r>
          </a:p>
          <a:p>
            <a:pPr>
              <a:lnSpc>
                <a:spcPct val="80000"/>
              </a:lnSpc>
            </a:pPr>
            <a:r>
              <a:rPr lang="en-US" sz="3600" dirty="0" smtClean="0">
                <a:solidFill>
                  <a:srgbClr val="0000CC"/>
                </a:solidFill>
              </a:rPr>
              <a:t>Additional </a:t>
            </a:r>
            <a:r>
              <a:rPr lang="en-US" sz="3600" dirty="0">
                <a:solidFill>
                  <a:srgbClr val="0000CC"/>
                </a:solidFill>
              </a:rPr>
              <a:t>energy spread </a:t>
            </a:r>
            <a:r>
              <a:rPr lang="en-US" sz="3600" dirty="0" smtClean="0">
                <a:solidFill>
                  <a:srgbClr val="0000CC"/>
                </a:solidFill>
              </a:rPr>
              <a:t>accumulated in the IR </a:t>
            </a:r>
            <a:r>
              <a:rPr lang="en-US" sz="3600" dirty="0">
                <a:solidFill>
                  <a:srgbClr val="0000CC"/>
                </a:solidFill>
              </a:rPr>
              <a:t>is </a:t>
            </a:r>
            <a:r>
              <a:rPr lang="en-US" sz="3600" dirty="0" smtClean="0">
                <a:solidFill>
                  <a:srgbClr val="0000CC"/>
                </a:solidFill>
              </a:rPr>
              <a:t>very small.</a:t>
            </a:r>
          </a:p>
          <a:p>
            <a:pPr>
              <a:lnSpc>
                <a:spcPct val="80000"/>
              </a:lnSpc>
            </a:pPr>
            <a:r>
              <a:rPr lang="en-US" sz="3600" dirty="0" smtClean="0">
                <a:solidFill>
                  <a:srgbClr val="0000CC"/>
                </a:solidFill>
              </a:rPr>
              <a:t>Spectrum of the wake fields is limited to 300 GHz</a:t>
            </a:r>
            <a:endParaRPr lang="en-US" sz="3600" dirty="0">
              <a:solidFill>
                <a:srgbClr val="0000CC"/>
              </a:solidFill>
            </a:endParaRPr>
          </a:p>
          <a:p>
            <a:pPr>
              <a:lnSpc>
                <a:spcPct val="80000"/>
              </a:lnSpc>
            </a:pPr>
            <a:r>
              <a:rPr lang="en-GB" sz="3600" dirty="0" smtClean="0">
                <a:solidFill>
                  <a:srgbClr val="660033"/>
                </a:solidFill>
              </a:rPr>
              <a:t>Average power of the wake fields excited in IR is around 30 W for nominal parameters.</a:t>
            </a:r>
            <a:endParaRPr lang="en-US" sz="3600" dirty="0" smtClean="0">
              <a:solidFill>
                <a:srgbClr val="660033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3600" dirty="0" smtClean="0">
                <a:solidFill>
                  <a:srgbClr val="660033"/>
                </a:solidFill>
              </a:rPr>
              <a:t>Pulse power in this case is 6 kilowatts.</a:t>
            </a:r>
            <a:endParaRPr lang="en-US" sz="3600" dirty="0">
              <a:solidFill>
                <a:srgbClr val="660033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03/21/2011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ILC </a:t>
            </a:r>
            <a:r>
              <a:rPr lang="en-US" dirty="0" err="1" smtClean="0"/>
              <a:t>IR</a:t>
            </a:r>
            <a:r>
              <a:rPr lang="en-US" dirty="0" smtClean="0"/>
              <a:t> geometry from Marco Oriunno</a:t>
            </a:r>
            <a:endParaRPr lang="en-US" dirty="0"/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066800"/>
            <a:ext cx="8081364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362200" y="5715000"/>
            <a:ext cx="5903219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660033"/>
                </a:solidFill>
              </a:rPr>
              <a:t>There are no bellows, flanges, BPMs, pumping holes, …</a:t>
            </a:r>
            <a:endParaRPr lang="en-US" sz="2000" dirty="0">
              <a:solidFill>
                <a:srgbClr val="660033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" y="762001"/>
            <a:ext cx="7235955" cy="10156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Comments from </a:t>
            </a:r>
            <a:r>
              <a:rPr lang="en-US" sz="2000" dirty="0" err="1" smtClean="0"/>
              <a:t>Takhashi</a:t>
            </a:r>
            <a:r>
              <a:rPr lang="en-US" sz="2000" dirty="0" smtClean="0"/>
              <a:t> Maruyama:</a:t>
            </a:r>
          </a:p>
          <a:p>
            <a:r>
              <a:rPr lang="en-US" sz="2000" dirty="0" smtClean="0"/>
              <a:t>The thickness of the cylindrical beam pipe is 400 microns,</a:t>
            </a:r>
          </a:p>
          <a:p>
            <a:r>
              <a:rPr lang="en-US" sz="2000" dirty="0" smtClean="0"/>
              <a:t>                                                and of the conical section is 700 microns.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rot="10800000" flipV="1">
            <a:off x="1143000" y="1752600"/>
            <a:ext cx="4876800" cy="243840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0800000" flipV="1">
            <a:off x="1066800" y="1447800"/>
            <a:ext cx="3962400" cy="13716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03/21/2011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3-D </a:t>
            </a:r>
            <a:r>
              <a:rPr lang="en-US" dirty="0" err="1" smtClean="0"/>
              <a:t>stl</a:t>
            </a:r>
            <a:r>
              <a:rPr lang="en-US" dirty="0" smtClean="0"/>
              <a:t> model from Marco Oriunno</a:t>
            </a:r>
            <a:endParaRPr lang="en-US" dirty="0"/>
          </a:p>
        </p:txBody>
      </p:sp>
      <p:pic>
        <p:nvPicPr>
          <p:cNvPr id="6" name="Content Placeholder 5" descr="3d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57076" y="838200"/>
            <a:ext cx="7829847" cy="5287963"/>
          </a:xfr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03/21/2011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Wake fields and a bunch field </a:t>
            </a:r>
            <a:endParaRPr lang="en-US" sz="4800" dirty="0"/>
          </a:p>
        </p:txBody>
      </p:sp>
      <p:pic>
        <p:nvPicPr>
          <p:cNvPr id="6" name="Content Placeholder 5" descr="ilc5a0500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2865"/>
          <a:stretch>
            <a:fillRect/>
          </a:stretch>
        </p:blipFill>
        <p:spPr>
          <a:xfrm>
            <a:off x="1600200" y="1828800"/>
            <a:ext cx="6096270" cy="1859207"/>
          </a:xfrm>
        </p:spPr>
      </p:pic>
      <p:cxnSp>
        <p:nvCxnSpPr>
          <p:cNvPr id="10" name="Straight Arrow Connector 9"/>
          <p:cNvCxnSpPr/>
          <p:nvPr/>
        </p:nvCxnSpPr>
        <p:spPr>
          <a:xfrm rot="16200000" flipH="1">
            <a:off x="3009900" y="800100"/>
            <a:ext cx="2133600" cy="19050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6200000" flipH="1">
            <a:off x="5486400" y="1295400"/>
            <a:ext cx="2438400" cy="12192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Content Placeholder 5" descr="ilc5a0500a.png"/>
          <p:cNvPicPr>
            <a:picLocks noChangeAspect="1"/>
          </p:cNvPicPr>
          <p:nvPr/>
        </p:nvPicPr>
        <p:blipFill>
          <a:blip r:embed="rId2" cstate="print"/>
          <a:srcRect t="12865" b="15009"/>
          <a:stretch>
            <a:fillRect/>
          </a:stretch>
        </p:blipFill>
        <p:spPr>
          <a:xfrm flipV="1">
            <a:off x="1600200" y="3352800"/>
            <a:ext cx="6096270" cy="1538970"/>
          </a:xfrm>
          <a:prstGeom prst="rect">
            <a:avLst/>
          </a:prstGeom>
        </p:spPr>
      </p:pic>
      <p:cxnSp>
        <p:nvCxnSpPr>
          <p:cNvPr id="19" name="Straight Arrow Connector 18"/>
          <p:cNvCxnSpPr/>
          <p:nvPr/>
        </p:nvCxnSpPr>
        <p:spPr>
          <a:xfrm>
            <a:off x="7620000" y="3352800"/>
            <a:ext cx="4572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772400" y="2895600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endParaRPr lang="en-US" dirty="0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03/21/2011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 rot="10800000">
            <a:off x="762000" y="3255264"/>
            <a:ext cx="10668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10800000">
            <a:off x="762000" y="3456432"/>
            <a:ext cx="10668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After a second chamber step</a:t>
            </a:r>
            <a:endParaRPr lang="en-US" sz="4800" dirty="0"/>
          </a:p>
        </p:txBody>
      </p:sp>
      <p:pic>
        <p:nvPicPr>
          <p:cNvPr id="7" name="Picture 6" descr="ilc5a1500a.png"/>
          <p:cNvPicPr>
            <a:picLocks noChangeAspect="1"/>
          </p:cNvPicPr>
          <p:nvPr/>
        </p:nvPicPr>
        <p:blipFill>
          <a:blip r:embed="rId2" cstate="print"/>
          <a:srcRect t="8577"/>
          <a:stretch>
            <a:fillRect/>
          </a:stretch>
        </p:blipFill>
        <p:spPr>
          <a:xfrm>
            <a:off x="1600200" y="1752600"/>
            <a:ext cx="6096270" cy="1950717"/>
          </a:xfrm>
          <a:prstGeom prst="rect">
            <a:avLst/>
          </a:prstGeom>
        </p:spPr>
      </p:pic>
      <p:pic>
        <p:nvPicPr>
          <p:cNvPr id="14" name="Picture 13" descr="ilc5a1500a.png"/>
          <p:cNvPicPr>
            <a:picLocks noChangeAspect="1"/>
          </p:cNvPicPr>
          <p:nvPr/>
        </p:nvPicPr>
        <p:blipFill>
          <a:blip r:embed="rId2" cstate="print"/>
          <a:srcRect t="8577" b="14580"/>
          <a:stretch>
            <a:fillRect/>
          </a:stretch>
        </p:blipFill>
        <p:spPr>
          <a:xfrm flipV="1">
            <a:off x="1600200" y="3352800"/>
            <a:ext cx="6096270" cy="163961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772400" y="2895600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7620000" y="3352800"/>
            <a:ext cx="4572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03/21/2011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Bunch field</a:t>
            </a:r>
            <a:endParaRPr lang="en-US" dirty="0"/>
          </a:p>
        </p:txBody>
      </p:sp>
      <p:graphicFrame>
        <p:nvGraphicFramePr>
          <p:cNvPr id="279566" name="Object 14"/>
          <p:cNvGraphicFramePr>
            <a:graphicFrameLocks noChangeAspect="1"/>
          </p:cNvGraphicFramePr>
          <p:nvPr/>
        </p:nvGraphicFramePr>
        <p:xfrm>
          <a:off x="457200" y="1676400"/>
          <a:ext cx="8069262" cy="3352800"/>
        </p:xfrm>
        <a:graphic>
          <a:graphicData uri="http://schemas.openxmlformats.org/presentationml/2006/ole">
            <p:oleObj spid="_x0000_s38914" name="Equation" r:id="rId3" imgW="3035160" imgH="1574640" progId="Equation.DSMT4">
              <p:embed/>
            </p:oleObj>
          </a:graphicData>
        </a:graphic>
      </p:graphicFrame>
      <p:sp>
        <p:nvSpPr>
          <p:cNvPr id="279572" name="Text Box 20"/>
          <p:cNvSpPr txBox="1">
            <a:spLocks noChangeArrowheads="1"/>
          </p:cNvSpPr>
          <p:nvPr/>
        </p:nvSpPr>
        <p:spPr bwMode="auto">
          <a:xfrm>
            <a:off x="2057400" y="914400"/>
            <a:ext cx="4648200" cy="461665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Electric field at the beam pipe wall</a:t>
            </a:r>
          </a:p>
        </p:txBody>
      </p:sp>
      <p:sp>
        <p:nvSpPr>
          <p:cNvPr id="7" name="Text Box 20"/>
          <p:cNvSpPr txBox="1">
            <a:spLocks noChangeArrowheads="1"/>
          </p:cNvSpPr>
          <p:nvPr/>
        </p:nvSpPr>
        <p:spPr bwMode="auto">
          <a:xfrm>
            <a:off x="2667000" y="5334000"/>
            <a:ext cx="4191000" cy="461665"/>
          </a:xfrm>
          <a:prstGeom prst="rect">
            <a:avLst/>
          </a:prstGeom>
          <a:noFill/>
          <a:ln w="57150" algn="ctr">
            <a:gradFill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5400000" scaled="0"/>
            </a:gra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800080"/>
                </a:solidFill>
              </a:rPr>
              <a:t>High electric field at the wall.</a:t>
            </a:r>
            <a:endParaRPr lang="en-US" sz="2400" dirty="0">
              <a:solidFill>
                <a:srgbClr val="80008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03/21/2011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spectrum</a:t>
            </a:r>
            <a:endParaRPr lang="en-US" dirty="0"/>
          </a:p>
        </p:txBody>
      </p:sp>
      <p:sp>
        <p:nvSpPr>
          <p:cNvPr id="322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90600"/>
            <a:ext cx="8610600" cy="457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solidFill>
                  <a:srgbClr val="660033"/>
                </a:solidFill>
              </a:rPr>
              <a:t>Bunch </a:t>
            </a:r>
            <a:r>
              <a:rPr lang="en-US" sz="2400" dirty="0">
                <a:solidFill>
                  <a:srgbClr val="660033"/>
                </a:solidFill>
              </a:rPr>
              <a:t>spectrum goes to higher frequency with shorter bunches</a:t>
            </a:r>
          </a:p>
        </p:txBody>
      </p:sp>
      <p:pic>
        <p:nvPicPr>
          <p:cNvPr id="322564" name="Picture 4" descr="Fig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2570163"/>
            <a:ext cx="4038600" cy="3494087"/>
          </a:xfrm>
          <a:prstGeom prst="rect">
            <a:avLst/>
          </a:prstGeom>
          <a:noFill/>
        </p:spPr>
      </p:pic>
      <p:sp>
        <p:nvSpPr>
          <p:cNvPr id="322565" name="Text Box 5"/>
          <p:cNvSpPr txBox="1">
            <a:spLocks noChangeArrowheads="1"/>
          </p:cNvSpPr>
          <p:nvPr/>
        </p:nvSpPr>
        <p:spPr bwMode="auto">
          <a:xfrm>
            <a:off x="5334000" y="2133600"/>
            <a:ext cx="2438400" cy="366713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Example from PEP-II</a:t>
            </a:r>
            <a:endParaRPr lang="en-US" dirty="0"/>
          </a:p>
        </p:txBody>
      </p:sp>
      <p:sp>
        <p:nvSpPr>
          <p:cNvPr id="322566" name="Rectangle 6"/>
          <p:cNvSpPr>
            <a:spLocks noChangeArrowheads="1"/>
          </p:cNvSpPr>
          <p:nvPr/>
        </p:nvSpPr>
        <p:spPr bwMode="auto">
          <a:xfrm>
            <a:off x="381000" y="3855422"/>
            <a:ext cx="4267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>
              <a:tabLst>
                <a:tab pos="1485900" algn="ctr"/>
                <a:tab pos="2971800" algn="r"/>
              </a:tabLst>
            </a:pPr>
            <a:r>
              <a:rPr lang="en-US" sz="2800" dirty="0">
                <a:solidFill>
                  <a:srgbClr val="660033"/>
                </a:solidFill>
                <a:cs typeface="Times New Roman" pitchFamily="18" charset="0"/>
              </a:rPr>
              <a:t>	</a:t>
            </a:r>
            <a:r>
              <a:rPr lang="en-US" sz="2800" dirty="0" smtClean="0">
                <a:solidFill>
                  <a:srgbClr val="660033"/>
                </a:solidFill>
                <a:cs typeface="Times New Roman" pitchFamily="18" charset="0"/>
              </a:rPr>
              <a:t>Bunch spacing </a:t>
            </a:r>
            <a:r>
              <a:rPr lang="en-US" sz="2800" dirty="0">
                <a:solidFill>
                  <a:srgbClr val="660033"/>
                </a:solidFill>
                <a:cs typeface="Times New Roman" pitchFamily="18" charset="0"/>
              </a:rPr>
              <a:t>resonances </a:t>
            </a:r>
            <a:endParaRPr lang="en-US" sz="2800" dirty="0">
              <a:solidFill>
                <a:srgbClr val="660033"/>
              </a:solidFill>
            </a:endParaRPr>
          </a:p>
        </p:txBody>
      </p:sp>
      <p:graphicFrame>
        <p:nvGraphicFramePr>
          <p:cNvPr id="322567" name="Object 7"/>
          <p:cNvGraphicFramePr>
            <a:graphicFrameLocks noChangeAspect="1"/>
          </p:cNvGraphicFramePr>
          <p:nvPr/>
        </p:nvGraphicFramePr>
        <p:xfrm>
          <a:off x="714375" y="4343400"/>
          <a:ext cx="3952875" cy="1976438"/>
        </p:xfrm>
        <a:graphic>
          <a:graphicData uri="http://schemas.openxmlformats.org/presentationml/2006/ole">
            <p:oleObj spid="_x0000_s75778" name="Equation" r:id="rId4" imgW="1777680" imgH="888840" progId="Equation.DSMT4">
              <p:embed/>
            </p:oleObj>
          </a:graphicData>
        </a:graphic>
      </p:graphicFrame>
      <p:graphicFrame>
        <p:nvGraphicFramePr>
          <p:cNvPr id="322570" name="Object 10"/>
          <p:cNvGraphicFramePr>
            <a:graphicFrameLocks noChangeAspect="1"/>
          </p:cNvGraphicFramePr>
          <p:nvPr/>
        </p:nvGraphicFramePr>
        <p:xfrm>
          <a:off x="430213" y="1676400"/>
          <a:ext cx="4200525" cy="1835150"/>
        </p:xfrm>
        <a:graphic>
          <a:graphicData uri="http://schemas.openxmlformats.org/presentationml/2006/ole">
            <p:oleObj spid="_x0000_s75779" name="Equation" r:id="rId5" imgW="1803240" imgH="787320" progId="Equation.DSMT4">
              <p:embed/>
            </p:oleObj>
          </a:graphicData>
        </a:graphic>
      </p:graphicFrame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SN   03/21/2011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y prese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My present</Template>
  <TotalTime>5301</TotalTime>
  <Words>881</Words>
  <Application>Microsoft Office PowerPoint</Application>
  <PresentationFormat>On-screen Show (4:3)</PresentationFormat>
  <Paragraphs>207</Paragraphs>
  <Slides>35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7" baseType="lpstr">
      <vt:lpstr>My present</vt:lpstr>
      <vt:lpstr>Equation</vt:lpstr>
      <vt:lpstr>HOM heating at the IP and in QD0  Update to IRENG’07 </vt:lpstr>
      <vt:lpstr>Outline</vt:lpstr>
      <vt:lpstr>ILC beam parameters</vt:lpstr>
      <vt:lpstr>ILC IR geometry from Marco Oriunno</vt:lpstr>
      <vt:lpstr>3-D stl model from Marco Oriunno</vt:lpstr>
      <vt:lpstr>Wake fields and a bunch field </vt:lpstr>
      <vt:lpstr>After a second chamber step</vt:lpstr>
      <vt:lpstr>Bunch field</vt:lpstr>
      <vt:lpstr>Beam spectrum</vt:lpstr>
      <vt:lpstr>Wake potentials and Green’s function</vt:lpstr>
      <vt:lpstr>Short range wake potential (0.2 mm bunch)</vt:lpstr>
      <vt:lpstr>Bunch Loss Factor</vt:lpstr>
      <vt:lpstr>Loss factor of IR vs bunch length </vt:lpstr>
      <vt:lpstr>Loss frequency integral </vt:lpstr>
      <vt:lpstr>Loss frequency integral of IR</vt:lpstr>
      <vt:lpstr>Comparison with  loss frequency integral of the ILC (TESLA ) cryo-module</vt:lpstr>
      <vt:lpstr>Power loss of a train of bunches </vt:lpstr>
      <vt:lpstr>Longitudinal impedance</vt:lpstr>
      <vt:lpstr>Long-range wake potential</vt:lpstr>
      <vt:lpstr>Cut-off frequency</vt:lpstr>
      <vt:lpstr>Trapped modes of IR</vt:lpstr>
      <vt:lpstr>Wake fields in the corner</vt:lpstr>
      <vt:lpstr> ½ * ½ * ½ model for MAFIA simulations</vt:lpstr>
      <vt:lpstr>MAFIA simulations</vt:lpstr>
      <vt:lpstr>Second mode</vt:lpstr>
      <vt:lpstr>Other mode</vt:lpstr>
      <vt:lpstr>Interaction with one mode</vt:lpstr>
      <vt:lpstr>Coherent and incoherent excitation</vt:lpstr>
      <vt:lpstr>Total loss power (all trapped modes)</vt:lpstr>
      <vt:lpstr>Loss integral and cut-off frequency</vt:lpstr>
      <vt:lpstr>Power loss in a pulse (two beams)</vt:lpstr>
      <vt:lpstr>Resistive-wall wake fields</vt:lpstr>
      <vt:lpstr>Fields in  Be chamber. Bunch 0.2 mm</vt:lpstr>
      <vt:lpstr>Power loss due to resistive wall. Not so much.</vt:lpstr>
      <vt:lpstr>Summary</vt:lpstr>
    </vt:vector>
  </TitlesOfParts>
  <Company>SLAC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Wake field potentials of ILC Interaction Region</dc:title>
  <dc:creator>Sasha</dc:creator>
  <cp:lastModifiedBy>Sasha</cp:lastModifiedBy>
  <cp:revision>156</cp:revision>
  <dcterms:created xsi:type="dcterms:W3CDTF">2010-08-03T18:37:36Z</dcterms:created>
  <dcterms:modified xsi:type="dcterms:W3CDTF">2011-03-21T17:18:46Z</dcterms:modified>
</cp:coreProperties>
</file>