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77" r:id="rId2"/>
    <p:sldId id="319" r:id="rId3"/>
    <p:sldId id="330" r:id="rId4"/>
    <p:sldId id="331" r:id="rId5"/>
    <p:sldId id="324" r:id="rId6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00CC"/>
    <a:srgbClr val="003399"/>
    <a:srgbClr val="C9DA2B"/>
    <a:srgbClr val="8094D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075" autoAdjust="0"/>
  </p:normalViewPr>
  <p:slideViewPr>
    <p:cSldViewPr>
      <p:cViewPr>
        <p:scale>
          <a:sx n="68" d="100"/>
          <a:sy n="68" d="100"/>
        </p:scale>
        <p:origin x="-58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2010/7/6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405576" y="6572272"/>
            <a:ext cx="3952374" cy="208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5"/>
            <a:ext cx="1683757" cy="2224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6 July 2010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&lt;#&gt;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5"/>
            <a:ext cx="1585283" cy="2224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6 July 2010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138290" y="6572271"/>
            <a:ext cx="4219660" cy="2364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&lt;#&gt;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5"/>
            <a:ext cx="1500877" cy="2224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6 July 2010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208628" y="6572271"/>
            <a:ext cx="4220759" cy="2224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560" y="1196752"/>
            <a:ext cx="7772400" cy="2500330"/>
          </a:xfrm>
        </p:spPr>
        <p:txBody>
          <a:bodyPr/>
          <a:lstStyle/>
          <a:p>
            <a:r>
              <a:rPr lang="en-US" altLang="ja-JP" sz="4400" dirty="0" smtClean="0"/>
              <a:t>Charge to the Workshop</a:t>
            </a:r>
            <a:endParaRPr lang="en-US" altLang="ja-JP" sz="44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4725144"/>
            <a:ext cx="6400800" cy="1752600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6-July-2010</a:t>
            </a:r>
            <a:endParaRPr kumimoji="0" lang="en-US" altLang="ja-JP" dirty="0" smtClean="0"/>
          </a:p>
          <a:p>
            <a:r>
              <a:rPr kumimoji="0" lang="en-US" altLang="ja-JP" dirty="0" smtClean="0"/>
              <a:t>DESY</a:t>
            </a:r>
          </a:p>
          <a:p>
            <a:r>
              <a:rPr kumimoji="0" lang="en-US" altLang="ja-JP" dirty="0" smtClean="0"/>
              <a:t>ILD software workshop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Task of ILD Software WG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Workshops and (Pre-)Meetings since the submission of LOI last year.</a:t>
            </a:r>
          </a:p>
          <a:p>
            <a:pPr lvl="1"/>
            <a:r>
              <a:rPr lang="en-US" altLang="ja-JP" dirty="0" smtClean="0"/>
              <a:t>TILC09 (April 2009), ALCPG09(Oct. 2009), ILDWS(Jan. 2010),  </a:t>
            </a:r>
          </a:p>
          <a:p>
            <a:pPr lvl="1">
              <a:buNone/>
            </a:pPr>
            <a:r>
              <a:rPr lang="en-US" altLang="ja-JP" dirty="0" smtClean="0"/>
              <a:t>	LCWS2010(Mar. 2010).</a:t>
            </a:r>
          </a:p>
          <a:p>
            <a:pPr lvl="1"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Towards DBD by 2012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RD’s request</a:t>
            </a:r>
            <a:r>
              <a:rPr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Develop a simulation model including faults and limitation</a:t>
            </a:r>
          </a:p>
          <a:p>
            <a:pPr lvl="1"/>
            <a:r>
              <a:rPr kumimoji="1" lang="en-US" altLang="ja-JP" dirty="0" smtClean="0"/>
              <a:t>Simulate and analyze updated benchmark processes incl. 1 </a:t>
            </a:r>
            <a:r>
              <a:rPr kumimoji="1" lang="en-US" altLang="ja-JP" dirty="0" err="1" smtClean="0"/>
              <a:t>TeV</a:t>
            </a:r>
            <a:r>
              <a:rPr kumimoji="1" lang="en-US" altLang="ja-JP" dirty="0" smtClean="0"/>
              <a:t>.</a:t>
            </a:r>
          </a:p>
          <a:p>
            <a:pPr>
              <a:buNone/>
            </a:pP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6 July 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10" y="0"/>
            <a:ext cx="91630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6138049" y="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T.Behnke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LCWS2010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47864" y="4797152"/>
            <a:ext cx="136815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>
                    <a:lumMod val="7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re-baseline</a:t>
            </a:r>
            <a:endParaRPr kumimoji="1" lang="ja-JP" altLang="en-US" b="1" dirty="0" smtClean="0">
              <a:solidFill>
                <a:schemeClr val="tx2">
                  <a:lumMod val="75000"/>
                </a:schemeClr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Goal of the Workshop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Simulation</a:t>
            </a:r>
          </a:p>
          <a:p>
            <a:pPr lvl="1"/>
            <a:r>
              <a:rPr lang="en-US" altLang="ja-JP" dirty="0" smtClean="0"/>
              <a:t>Increase realism of sub-detector drivers and add alternatives/options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according to reports from sub-group contacts</a:t>
            </a:r>
            <a:r>
              <a:rPr lang="ja-JP" altLang="en-US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in mid. March,  most of them are aiming to deliver improvements by this summer(Now)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New ILD integration WG has been formed to address issues related to services/cables.</a:t>
            </a:r>
          </a:p>
          <a:p>
            <a:pPr lvl="1">
              <a:buClr>
                <a:srgbClr val="C00000"/>
              </a:buClr>
              <a:buFont typeface="Wingdings"/>
              <a:buChar char="è"/>
            </a:pPr>
            <a:r>
              <a:rPr lang="en-US" altLang="ja-JP" dirty="0" smtClean="0">
                <a:solidFill>
                  <a:srgbClr val="C00000"/>
                </a:solidFill>
              </a:rPr>
              <a:t>Review  status of improved drivers and options/alternatives. Readiness and scheduling  for the next step. </a:t>
            </a:r>
          </a:p>
          <a:p>
            <a:r>
              <a:rPr lang="en-US" altLang="ja-JP" dirty="0" smtClean="0"/>
              <a:t>Reconstruction/Analysis/Core tools</a:t>
            </a:r>
          </a:p>
          <a:p>
            <a:pPr lvl="1"/>
            <a:r>
              <a:rPr lang="en-US" altLang="ja-JP" dirty="0" smtClean="0"/>
              <a:t>Improved drivers needs improved reconstruction tools</a:t>
            </a:r>
          </a:p>
          <a:p>
            <a:pPr lvl="1">
              <a:buClr>
                <a:srgbClr val="C00000"/>
              </a:buClr>
              <a:buFont typeface="Wingdings"/>
              <a:buChar char="è"/>
            </a:pP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Review status of tools and news/updates of tools</a:t>
            </a:r>
          </a:p>
          <a:p>
            <a:r>
              <a:rPr lang="en-US" altLang="ja-JP" dirty="0" smtClean="0"/>
              <a:t> MC Production</a:t>
            </a:r>
          </a:p>
          <a:p>
            <a:pPr marL="742950" lvl="2" indent="-342900">
              <a:buSzTx/>
              <a:buNone/>
            </a:pP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C00000"/>
                </a:solidFill>
                <a:sym typeface="Wingdings" pitchFamily="2" charset="2"/>
              </a:rPr>
              <a:t> Review status of tools and news/updates of tools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6 July 2010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smtClean="0"/>
              <a:t>Akiya Miyamoto, ILD Software and Integration WS</a:t>
            </a:r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Workshop program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4950312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Status of software tools</a:t>
            </a:r>
          </a:p>
          <a:p>
            <a:pPr lvl="1"/>
            <a:r>
              <a:rPr lang="en-US" altLang="ja-JP" dirty="0" smtClean="0"/>
              <a:t>core</a:t>
            </a:r>
          </a:p>
          <a:p>
            <a:pPr lvl="1"/>
            <a:r>
              <a:rPr kumimoji="1" lang="en-US" altLang="ja-JP" dirty="0" smtClean="0"/>
              <a:t>reconstruction</a:t>
            </a:r>
          </a:p>
          <a:p>
            <a:pPr lvl="1"/>
            <a:r>
              <a:rPr lang="en-US" altLang="ja-JP" dirty="0" smtClean="0"/>
              <a:t>analysis and optimization</a:t>
            </a:r>
          </a:p>
          <a:p>
            <a:r>
              <a:rPr kumimoji="1" lang="en-US" altLang="ja-JP" dirty="0" smtClean="0"/>
              <a:t>Status of detector simulation</a:t>
            </a:r>
          </a:p>
          <a:p>
            <a:pPr lvl="1"/>
            <a:r>
              <a:rPr kumimoji="1" lang="en-US" altLang="ja-JP" dirty="0" smtClean="0"/>
              <a:t>increased level of realism</a:t>
            </a:r>
          </a:p>
          <a:p>
            <a:pPr lvl="1"/>
            <a:r>
              <a:rPr kumimoji="1" lang="en-US" altLang="ja-JP" dirty="0" smtClean="0"/>
              <a:t>services in simulation</a:t>
            </a:r>
          </a:p>
          <a:p>
            <a:r>
              <a:rPr lang="en-US" altLang="ja-JP" dirty="0" smtClean="0"/>
              <a:t>Integration issues</a:t>
            </a:r>
          </a:p>
          <a:p>
            <a:pPr lvl="1"/>
            <a:r>
              <a:rPr lang="en-US" altLang="ja-JP" dirty="0" smtClean="0"/>
              <a:t>real estates and no-go holes</a:t>
            </a:r>
          </a:p>
          <a:p>
            <a:pPr lvl="1"/>
            <a:r>
              <a:rPr lang="en-US" altLang="ja-JP" dirty="0" smtClean="0"/>
              <a:t>services</a:t>
            </a:r>
          </a:p>
          <a:p>
            <a:pPr lvl="1"/>
            <a:r>
              <a:rPr lang="en-US" altLang="ja-JP" dirty="0" smtClean="0"/>
              <a:t>push-pull</a:t>
            </a:r>
          </a:p>
          <a:p>
            <a:r>
              <a:rPr lang="en-US" altLang="ja-JP" dirty="0" smtClean="0"/>
              <a:t>Monte Carlo production</a:t>
            </a:r>
          </a:p>
          <a:p>
            <a:pPr lvl="1"/>
            <a:r>
              <a:rPr lang="en-US" altLang="ja-JP" dirty="0" smtClean="0"/>
              <a:t>Benchmark reactions</a:t>
            </a:r>
          </a:p>
          <a:p>
            <a:pPr lvl="1"/>
            <a:r>
              <a:rPr lang="en-US" altLang="ja-JP" dirty="0" smtClean="0"/>
              <a:t>SB2009</a:t>
            </a:r>
          </a:p>
          <a:p>
            <a:pPr lvl="1"/>
            <a:r>
              <a:rPr lang="en-US" altLang="ja-JP" dirty="0" smtClean="0"/>
              <a:t>ILD roadmap for DBD</a:t>
            </a:r>
          </a:p>
          <a:p>
            <a:pPr lvl="1"/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6 July 2010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89877" y="1575582"/>
            <a:ext cx="8002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6-July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34954" y="2670056"/>
            <a:ext cx="176202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-July  Morning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63090" y="3925666"/>
            <a:ext cx="192873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-July  Afternoon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19360" y="5134065"/>
            <a:ext cx="8002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-July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15976" y="5805264"/>
            <a:ext cx="6750566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i="1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Very busy program, but please leave enough time for discussion</a:t>
            </a:r>
          </a:p>
          <a:p>
            <a:pPr algn="ctr"/>
            <a:r>
              <a:rPr lang="en-US" altLang="ja-JP" i="1" dirty="0" smtClean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Let’s have a fruitful workshop</a:t>
            </a:r>
            <a:endParaRPr kumimoji="1" lang="ja-JP" altLang="en-US" i="1" dirty="0" smtClean="0">
              <a:solidFill>
                <a:srgbClr val="C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1442</TotalTime>
  <Words>242</Words>
  <Application>Microsoft Office PowerPoint</Application>
  <PresentationFormat>画面に合わせる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白紙2</vt:lpstr>
      <vt:lpstr>Charge to the Workshop</vt:lpstr>
      <vt:lpstr>Task of ILD Software WG</vt:lpstr>
      <vt:lpstr>スライド 3</vt:lpstr>
      <vt:lpstr>Goal of the Workshop</vt:lpstr>
      <vt:lpstr>Workshop program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70</cp:revision>
  <dcterms:created xsi:type="dcterms:W3CDTF">2009-06-04T06:26:41Z</dcterms:created>
  <dcterms:modified xsi:type="dcterms:W3CDTF">2010-07-06T05:17:21Z</dcterms:modified>
</cp:coreProperties>
</file>