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071A5-0EE7-447C-A09E-A106CB441FE0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PFA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Remi</a:t>
            </a:r>
            <a:r>
              <a:rPr lang="en-US" dirty="0" smtClean="0"/>
              <a:t> </a:t>
            </a:r>
            <a:r>
              <a:rPr lang="en-US" dirty="0" err="1" smtClean="0"/>
              <a:t>Zaidan</a:t>
            </a:r>
            <a:endParaRPr lang="en-US" dirty="0" smtClean="0"/>
          </a:p>
          <a:p>
            <a:r>
              <a:rPr lang="en-US" dirty="0" smtClean="0"/>
              <a:t>The University of Iowa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the problem.</a:t>
            </a:r>
            <a:endParaRPr lang="en-US" dirty="0"/>
          </a:p>
        </p:txBody>
      </p:sp>
      <p:pic>
        <p:nvPicPr>
          <p:cNvPr id="4" name="Content Placeholder 3" descr="C_Variables_Mo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33993" b="51429"/>
          <a:stretch>
            <a:fillRect/>
          </a:stretch>
        </p:blipFill>
        <p:spPr>
          <a:xfrm>
            <a:off x="3886200" y="1828800"/>
            <a:ext cx="4953743" cy="2741773"/>
          </a:xfrm>
        </p:spPr>
      </p:pic>
      <p:sp>
        <p:nvSpPr>
          <p:cNvPr id="5" name="TextBox 4"/>
          <p:cNvSpPr txBox="1"/>
          <p:nvPr/>
        </p:nvSpPr>
        <p:spPr>
          <a:xfrm>
            <a:off x="4038600" y="49530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The first cone algorithm is doing what it is supposed to do for signal but not for background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76400"/>
            <a:ext cx="3733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first cone is needed to </a:t>
            </a:r>
          </a:p>
          <a:p>
            <a:pPr algn="ctr"/>
            <a:r>
              <a:rPr lang="en-US" sz="2400" b="1" dirty="0" smtClean="0"/>
              <a:t>allow the shower to develop deeper into the calorimeter.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However it’s too strong: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The only way for stopping the development from going too far is by the E/P constraint.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The E/P constraint needed for that effect is too tight...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The idea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Relax the E/P requirement: up to 5 sigma's</a:t>
            </a:r>
          </a:p>
          <a:p>
            <a:r>
              <a:rPr lang="en-US" dirty="0" smtClean="0"/>
              <a:t>Try to apply the first cone in a less aggressiv</a:t>
            </a:r>
            <a:r>
              <a:rPr lang="en-US" dirty="0" smtClean="0"/>
              <a:t>e way: Don’t modify the score, instead apply a cut on the score given by the cone algorithm.</a:t>
            </a:r>
          </a:p>
          <a:p>
            <a:r>
              <a:rPr lang="en-US" dirty="0" smtClean="0"/>
              <a:t>Allow sharing of clusters between tracks and resolve ambiguities based on the E/P balance and geometrical (cone) considerations.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the intermediate steps</a:t>
            </a:r>
            <a:endParaRPr lang="en-US" dirty="0"/>
          </a:p>
        </p:txBody>
      </p:sp>
      <p:pic>
        <p:nvPicPr>
          <p:cNvPr id="11" name="Picture 10" descr="C_RealEf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3810000"/>
            <a:ext cx="4267200" cy="2893848"/>
          </a:xfrm>
          <a:prstGeom prst="rect">
            <a:avLst/>
          </a:prstGeom>
        </p:spPr>
      </p:pic>
      <p:pic>
        <p:nvPicPr>
          <p:cNvPr id="12" name="Picture 11" descr="C_RealPu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192048"/>
            <a:ext cx="4214700" cy="28582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10200" y="16002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 first cone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Sharing clusters + new cone.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4" name="Picture 13" descr="C_Eover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1167524"/>
            <a:ext cx="4191000" cy="2842173"/>
          </a:xfrm>
          <a:prstGeom prst="rect">
            <a:avLst/>
          </a:prstGeom>
        </p:spPr>
      </p:pic>
      <p:pic>
        <p:nvPicPr>
          <p:cNvPr id="15" name="Picture 14" descr="C_NormRe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3841845"/>
            <a:ext cx="4191000" cy="28421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the intermediate steps</a:t>
            </a:r>
            <a:endParaRPr lang="en-US" dirty="0"/>
          </a:p>
        </p:txBody>
      </p:sp>
      <p:pic>
        <p:nvPicPr>
          <p:cNvPr id="8" name="Picture 7" descr="C_P_E_Base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842" y="1219200"/>
            <a:ext cx="4045058" cy="2743200"/>
          </a:xfrm>
          <a:prstGeom prst="rect">
            <a:avLst/>
          </a:prstGeom>
        </p:spPr>
      </p:pic>
      <p:pic>
        <p:nvPicPr>
          <p:cNvPr id="9" name="Picture 8" descr="C_P_E_NoCo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8942" y="1143000"/>
            <a:ext cx="4045058" cy="2743200"/>
          </a:xfrm>
          <a:prstGeom prst="rect">
            <a:avLst/>
          </a:prstGeom>
        </p:spPr>
      </p:pic>
      <p:pic>
        <p:nvPicPr>
          <p:cNvPr id="10" name="Picture 9" descr="C_P_E_Tes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3970755"/>
            <a:ext cx="3962400" cy="26871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0" y="1600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81800" y="56388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Sharing clusters + new cone.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1600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first cone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4572000" cy="24384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The baseline performance suffers from an artificial E/P constraint: </a:t>
            </a:r>
          </a:p>
          <a:p>
            <a:pPr algn="ctr">
              <a:buNone/>
            </a:pPr>
            <a:r>
              <a:rPr lang="en-US" b="1" dirty="0" smtClean="0"/>
              <a:t>E ~ P + 1 </a:t>
            </a:r>
            <a:r>
              <a:rPr lang="en-US" b="1" dirty="0" smtClean="0">
                <a:latin typeface="Symbol" pitchFamily="18" charset="2"/>
              </a:rPr>
              <a:t>s</a:t>
            </a:r>
            <a:r>
              <a:rPr lang="en-US" b="1" dirty="0" smtClean="0">
                <a:latin typeface="+mj-lt"/>
              </a:rPr>
              <a:t>(E)</a:t>
            </a:r>
          </a:p>
          <a:p>
            <a:r>
              <a:rPr lang="en-US" dirty="0" smtClean="0"/>
              <a:t>Removing the first cone stop showers from developing: </a:t>
            </a:r>
          </a:p>
          <a:p>
            <a:pPr algn="ctr">
              <a:buNone/>
            </a:pPr>
            <a:r>
              <a:rPr lang="en-US" b="1" dirty="0" smtClean="0"/>
              <a:t>E&lt;&lt;P</a:t>
            </a:r>
          </a:p>
          <a:p>
            <a:r>
              <a:rPr lang="en-US" dirty="0" smtClean="0"/>
              <a:t>Relaxing the E/P constraint, showers tend to over-develop:</a:t>
            </a: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b="1" dirty="0" smtClean="0"/>
              <a:t>E&gt;&gt;P</a:t>
            </a:r>
            <a:endParaRPr lang="en-US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an independent way than the E/P constrain to separate charged from neutral energy.</a:t>
            </a:r>
          </a:p>
          <a:p>
            <a:r>
              <a:rPr lang="en-US" dirty="0" smtClean="0"/>
              <a:t>Need to be able to quantify the amount of charged/neutral confusion.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242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PFA studies</vt:lpstr>
      <vt:lpstr>Introduction: the problem.</vt:lpstr>
      <vt:lpstr>Introduction: The idea</vt:lpstr>
      <vt:lpstr>Understanding the intermediate steps</vt:lpstr>
      <vt:lpstr>Understanding the intermediate steps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zaidan</dc:creator>
  <cp:lastModifiedBy>zaidan</cp:lastModifiedBy>
  <cp:revision>16</cp:revision>
  <dcterms:created xsi:type="dcterms:W3CDTF">2010-02-11T15:26:46Z</dcterms:created>
  <dcterms:modified xsi:type="dcterms:W3CDTF">2010-05-06T15:24:38Z</dcterms:modified>
</cp:coreProperties>
</file>