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3" r:id="rId4"/>
    <p:sldId id="264" r:id="rId5"/>
    <p:sldId id="265" r:id="rId6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6600CC"/>
    <a:srgbClr val="3333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0" autoAdjust="0"/>
    <p:restoredTop sz="94660"/>
  </p:normalViewPr>
  <p:slideViewPr>
    <p:cSldViewPr>
      <p:cViewPr>
        <p:scale>
          <a:sx n="60" d="100"/>
          <a:sy n="60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05-12-10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793908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CFS AND GLOBAL</a:t>
            </a:r>
          </a:p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  <a:endParaRPr lang="en-US" sz="36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endParaRPr lang="en-US" sz="3200" b="1" i="1" u="sng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Workshops and Review Plans for 2010</a:t>
            </a:r>
            <a:endParaRPr lang="en-US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Kuchler, J. Osborne, A. Enomoto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84582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Focus for 2010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Overall Machine Layout has been 	Established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Continue CFS Interaction with Area System 	Representatives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Repeat CFS/Area Systems Workshops as the 	CFS Group Established Last Year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Review and Update Mechanical and Electrical 	Criteria for all Area Systems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Interact with the Asian CFS Effort to Understand 	the CFS Criteria for the DRFS Alternative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Match Resources in Each Region to a Viable Plan to 	Maximize Depth of Information for the CFS TDR</a:t>
            </a:r>
            <a:endParaRPr lang="en-US" b="1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62000" y="1295400"/>
            <a:ext cx="74676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Specific CFS Near Term Focus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Americas Region – Both Klystron Cluster 	and DRFS</a:t>
            </a:r>
          </a:p>
          <a:p>
            <a:pPr lvl="1">
              <a:buSzPct val="100000"/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European Region – Klystron Cluster </a:t>
            </a:r>
          </a:p>
          <a:p>
            <a:pPr lvl="1">
              <a:buSzPct val="100000"/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Asian Region – DRFS</a:t>
            </a:r>
          </a:p>
          <a:p>
            <a:pPr lvl="1">
              <a:buSzPct val="100000"/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All Three Regions will Eventually Develop a 	Design for Both RF Alternatives</a:t>
            </a:r>
          </a:p>
          <a:p>
            <a:pPr lvl="1">
              <a:buSzPct val="100000"/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The CFS Group Also will Establish Points of 	Contact with the MDI and Both Detector 	Collaborations and Incorporate These 	Groups into the CFS Summer Workshops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78486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Meetings Through 2010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June 1-2, 2010 at KEK – Asian Single Tunnel Review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July 12-13, 2010 CFS Workshop at Daresbury – Area 	System Review w/Focus on e+ Source, Damping 	Ring, BDS and ILD Detector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Aug 2-3, 2010 CFS Workshop at SLAC – Area 	System 	Review w/Focus on e- source, RTML, Main Linac and 	SID Detector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Sept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7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-10,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2010 Initial Baseline Assessment Workshop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Oct 18-22, 2010 at CERN – LC2010 - Dedicated Joint 	Parallel Session w/ BDS, MDI and Detector Groups </a:t>
            </a: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Will Also Continue to Utilize Weekly Video/Webex 	Meetings for Focused Discussion with Specific Area 	Systems</a:t>
            </a:r>
            <a:endParaRPr lang="en-US" sz="2000" b="1" i="1" u="none" dirty="0" smtClean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78486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Goals Through 2010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Gain a Working Knowledge of DRFS Impact on 	the CFS Overall Main Linac Design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Use the CFS Summer Area System Workshops 	to Establish Initial Revised Mechanical and 	Electrical Design Criteria for All Area Systems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Iterate Area System Criteria Once Before the 	October Meeting at CERN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Develop a Baseline Set of Criteria for the </a:t>
            </a:r>
            <a:r>
              <a:rPr lang="en-US" sz="2400" b="1" i="1" u="none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	Grou</a:t>
            </a:r>
            <a:r>
              <a:rPr lang="en-US" sz="2400" b="1" i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to Begin the TDR Design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Through 2011 Complete CFS TDR Design Work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  Through 2012 Complete CFS TDR</a:t>
            </a:r>
            <a:endParaRPr lang="en-US" sz="2400" b="1" i="1" u="none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96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143</cp:revision>
  <dcterms:created xsi:type="dcterms:W3CDTF">2009-08-24T14:41:00Z</dcterms:created>
  <dcterms:modified xsi:type="dcterms:W3CDTF">2010-05-12T12:40:46Z</dcterms:modified>
</cp:coreProperties>
</file>