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9" r:id="rId3"/>
    <p:sldId id="261" r:id="rId4"/>
    <p:sldId id="263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7844F9-1F99-4279-90BA-F039662A4415}" type="datetimeFigureOut">
              <a:rPr lang="en-US" smtClean="0"/>
              <a:pPr/>
              <a:t>5/20/2010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FF0B3A-F44C-4166-87DF-7E6AC66A316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FF0B3A-F44C-4166-87DF-7E6AC66A3168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071A5-0EE7-447C-A09E-A106CB441FE0}" type="datetimeFigureOut">
              <a:rPr lang="en-US" smtClean="0"/>
              <a:pPr/>
              <a:t>5/20/2010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AE14-EB44-47E9-A57E-49FE97BE96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071A5-0EE7-447C-A09E-A106CB441FE0}" type="datetimeFigureOut">
              <a:rPr lang="en-US" smtClean="0"/>
              <a:pPr/>
              <a:t>5/20/2010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AE14-EB44-47E9-A57E-49FE97BE96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071A5-0EE7-447C-A09E-A106CB441FE0}" type="datetimeFigureOut">
              <a:rPr lang="en-US" smtClean="0"/>
              <a:pPr/>
              <a:t>5/20/2010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AE14-EB44-47E9-A57E-49FE97BE96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071A5-0EE7-447C-A09E-A106CB441FE0}" type="datetimeFigureOut">
              <a:rPr lang="en-US" smtClean="0"/>
              <a:pPr/>
              <a:t>5/20/2010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AE14-EB44-47E9-A57E-49FE97BE96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071A5-0EE7-447C-A09E-A106CB441FE0}" type="datetimeFigureOut">
              <a:rPr lang="en-US" smtClean="0"/>
              <a:pPr/>
              <a:t>5/20/2010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AE14-EB44-47E9-A57E-49FE97BE96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071A5-0EE7-447C-A09E-A106CB441FE0}" type="datetimeFigureOut">
              <a:rPr lang="en-US" smtClean="0"/>
              <a:pPr/>
              <a:t>5/20/2010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AE14-EB44-47E9-A57E-49FE97BE96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071A5-0EE7-447C-A09E-A106CB441FE0}" type="datetimeFigureOut">
              <a:rPr lang="en-US" smtClean="0"/>
              <a:pPr/>
              <a:t>5/20/2010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AE14-EB44-47E9-A57E-49FE97BE96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071A5-0EE7-447C-A09E-A106CB441FE0}" type="datetimeFigureOut">
              <a:rPr lang="en-US" smtClean="0"/>
              <a:pPr/>
              <a:t>5/20/2010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AE14-EB44-47E9-A57E-49FE97BE96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071A5-0EE7-447C-A09E-A106CB441FE0}" type="datetimeFigureOut">
              <a:rPr lang="en-US" smtClean="0"/>
              <a:pPr/>
              <a:t>5/20/2010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AE14-EB44-47E9-A57E-49FE97BE96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071A5-0EE7-447C-A09E-A106CB441FE0}" type="datetimeFigureOut">
              <a:rPr lang="en-US" smtClean="0"/>
              <a:pPr/>
              <a:t>5/20/2010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AE14-EB44-47E9-A57E-49FE97BE96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071A5-0EE7-447C-A09E-A106CB441FE0}" type="datetimeFigureOut">
              <a:rPr lang="en-US" smtClean="0"/>
              <a:pPr/>
              <a:t>5/20/2010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AE14-EB44-47E9-A57E-49FE97BE96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3071A5-0EE7-447C-A09E-A106CB441FE0}" type="datetimeFigureOut">
              <a:rPr lang="en-US" smtClean="0"/>
              <a:pPr/>
              <a:t>5/20/2010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3EAE14-EB44-47E9-A57E-49FE97BE969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PFA studies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Remi</a:t>
            </a:r>
            <a:r>
              <a:rPr lang="en-US" dirty="0" smtClean="0"/>
              <a:t> </a:t>
            </a:r>
            <a:r>
              <a:rPr lang="en-US" dirty="0" err="1" smtClean="0"/>
              <a:t>Zaidan</a:t>
            </a:r>
            <a:endParaRPr lang="en-US" dirty="0" smtClean="0"/>
          </a:p>
          <a:p>
            <a:r>
              <a:rPr lang="en-US" dirty="0" smtClean="0"/>
              <a:t>The University of Iowa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Test A:</a:t>
            </a:r>
          </a:p>
          <a:p>
            <a:pPr lvl="1"/>
            <a:r>
              <a:rPr lang="en-US" dirty="0" smtClean="0"/>
              <a:t>Run normal PFA: don’t allow the cone algorithm to modify the score unless </a:t>
            </a:r>
            <a:r>
              <a:rPr lang="en-US" dirty="0" smtClean="0"/>
              <a:t>the new score is above 0.99.</a:t>
            </a:r>
            <a:endParaRPr lang="en-US" dirty="0" smtClean="0"/>
          </a:p>
          <a:p>
            <a:r>
              <a:rPr lang="en-US" dirty="0" smtClean="0"/>
              <a:t>Test B:</a:t>
            </a:r>
            <a:endParaRPr lang="en-US" dirty="0" smtClean="0"/>
          </a:p>
          <a:p>
            <a:pPr lvl="1"/>
            <a:r>
              <a:rPr lang="en-US" dirty="0" smtClean="0"/>
              <a:t>Normal shower building is run without the first cone.</a:t>
            </a:r>
          </a:p>
          <a:p>
            <a:pPr lvl="1"/>
            <a:r>
              <a:rPr lang="en-US" dirty="0" smtClean="0"/>
              <a:t>Loop again on tracks and associate clusters by </a:t>
            </a:r>
            <a:r>
              <a:rPr lang="en-US" dirty="0" smtClean="0"/>
              <a:t>applying </a:t>
            </a:r>
            <a:r>
              <a:rPr lang="en-US" dirty="0" smtClean="0"/>
              <a:t>a cut on the score given by the cone </a:t>
            </a:r>
            <a:r>
              <a:rPr lang="en-US" dirty="0" smtClean="0"/>
              <a:t>algorithm: &gt; 0.99.</a:t>
            </a:r>
            <a:endParaRPr lang="en-US" dirty="0" smtClean="0"/>
          </a:p>
          <a:p>
            <a:pPr lvl="1"/>
            <a:r>
              <a:rPr lang="en-US" dirty="0" smtClean="0"/>
              <a:t>If a cluster can be associated to two tracks: give to the one with highest score (cone) as long as the E/P balance is respected: tolerance 1 </a:t>
            </a:r>
            <a:r>
              <a:rPr lang="en-US" dirty="0" smtClean="0">
                <a:latin typeface="Symbol" pitchFamily="18" charset="2"/>
              </a:rPr>
              <a:t>s</a:t>
            </a:r>
            <a:r>
              <a:rPr lang="en-US" dirty="0" smtClean="0"/>
              <a:t>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PFA performance:</a:t>
            </a:r>
            <a:endParaRPr lang="en-US" dirty="0"/>
          </a:p>
        </p:txBody>
      </p:sp>
      <p:pic>
        <p:nvPicPr>
          <p:cNvPr id="8" name="Picture 7" descr="C_RealPu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33700" y="1219200"/>
            <a:ext cx="3009900" cy="2819400"/>
          </a:xfrm>
          <a:prstGeom prst="rect">
            <a:avLst/>
          </a:prstGeom>
        </p:spPr>
      </p:pic>
      <p:pic>
        <p:nvPicPr>
          <p:cNvPr id="9" name="Picture 8" descr="C_NormRe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219200"/>
            <a:ext cx="2966070" cy="2819400"/>
          </a:xfrm>
          <a:prstGeom prst="rect">
            <a:avLst/>
          </a:prstGeom>
        </p:spPr>
      </p:pic>
      <p:pic>
        <p:nvPicPr>
          <p:cNvPr id="10" name="Picture 9" descr="C_RealEff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43600" y="1219201"/>
            <a:ext cx="2971800" cy="2819400"/>
          </a:xfrm>
          <a:prstGeom prst="rect">
            <a:avLst/>
          </a:prstGeom>
        </p:spPr>
      </p:pic>
      <p:graphicFrame>
        <p:nvGraphicFramePr>
          <p:cNvPr id="17" name="Table 16"/>
          <p:cNvGraphicFramePr>
            <a:graphicFrameLocks noGrp="1"/>
          </p:cNvGraphicFramePr>
          <p:nvPr/>
        </p:nvGraphicFramePr>
        <p:xfrm>
          <a:off x="6477000" y="4343400"/>
          <a:ext cx="2308669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1555"/>
                <a:gridCol w="1297114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Resolution </a:t>
                      </a:r>
                    </a:p>
                    <a:p>
                      <a:pPr algn="ctr"/>
                      <a:r>
                        <a:rPr lang="en-US" dirty="0" smtClean="0"/>
                        <a:t>(RMS 90)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Baseline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3.4%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Test 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3.4%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Test 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3.7%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8" name="Content Placeholder 2"/>
          <p:cNvSpPr>
            <a:spLocks noGrp="1"/>
          </p:cNvSpPr>
          <p:nvPr>
            <p:ph idx="1"/>
          </p:nvPr>
        </p:nvSpPr>
        <p:spPr>
          <a:xfrm>
            <a:off x="457200" y="4114800"/>
            <a:ext cx="5867400" cy="23622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Need to understand how and why the spike in the Energy/momentum residual is being formed:</a:t>
            </a:r>
          </a:p>
          <a:p>
            <a:pPr lvl="1"/>
            <a:r>
              <a:rPr lang="en-US" dirty="0" smtClean="0"/>
              <a:t>A change in the way the association is being done can make it disappear.</a:t>
            </a:r>
          </a:p>
          <a:p>
            <a:pPr lvl="1"/>
            <a:r>
              <a:rPr lang="en-US" dirty="0" smtClean="0"/>
              <a:t>In this case it was on the expense of more confusion.</a:t>
            </a:r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Charged/neutral confusion</a:t>
            </a:r>
            <a:endParaRPr lang="en-US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/>
        </p:nvGraphicFramePr>
        <p:xfrm>
          <a:off x="1600200" y="1524000"/>
          <a:ext cx="6304471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2471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Baseline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From</a:t>
                      </a:r>
                      <a:r>
                        <a:rPr lang="en-US" baseline="0" dirty="0" smtClean="0"/>
                        <a:t> neutral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From charged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Purity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Reco</a:t>
                      </a:r>
                      <a:r>
                        <a:rPr lang="en-US" dirty="0" smtClean="0"/>
                        <a:t> as neutral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153.46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27.8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85%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Reco</a:t>
                      </a:r>
                      <a:r>
                        <a:rPr lang="en-US" dirty="0" smtClean="0"/>
                        <a:t> as charged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38.29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258.93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87%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Efficiency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80%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90%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/>
        </p:nvGraphicFramePr>
        <p:xfrm>
          <a:off x="1600200" y="4917440"/>
          <a:ext cx="6304471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2471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Test 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From</a:t>
                      </a:r>
                      <a:r>
                        <a:rPr lang="en-US" baseline="0" dirty="0" smtClean="0"/>
                        <a:t> neutral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From charged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Purity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Reco</a:t>
                      </a:r>
                      <a:r>
                        <a:rPr lang="en-US" dirty="0" smtClean="0"/>
                        <a:t> as neutral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145.97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37.72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80%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Reco</a:t>
                      </a:r>
                      <a:r>
                        <a:rPr lang="en-US" dirty="0" smtClean="0"/>
                        <a:t> as charged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46.27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250.37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85%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Efficiency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76%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87%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/>
        </p:nvGraphicFramePr>
        <p:xfrm>
          <a:off x="1600200" y="3241040"/>
          <a:ext cx="6304471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2471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Test 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From</a:t>
                      </a:r>
                      <a:r>
                        <a:rPr lang="en-US" baseline="0" dirty="0" smtClean="0"/>
                        <a:t> neutral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From charged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Purity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Reco</a:t>
                      </a:r>
                      <a:r>
                        <a:rPr lang="en-US" dirty="0" smtClean="0"/>
                        <a:t> as neutral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154.12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30.56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83%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Reco</a:t>
                      </a:r>
                      <a:r>
                        <a:rPr lang="en-US" dirty="0" smtClean="0"/>
                        <a:t> as charged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37.45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255.41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87%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Efficiency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80%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89%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Need an independent way than the E/P constrain to separate charged from neutral energy.</a:t>
            </a:r>
          </a:p>
          <a:p>
            <a:r>
              <a:rPr lang="en-US" dirty="0" smtClean="0"/>
              <a:t>Need to </a:t>
            </a:r>
            <a:r>
              <a:rPr lang="en-US" dirty="0" smtClean="0"/>
              <a:t>understand in details the behavior of the PFA at each step of the algorithm flow and search for steps where the PFA is not </a:t>
            </a:r>
            <a:r>
              <a:rPr lang="en-US" dirty="0" smtClean="0"/>
              <a:t>behaving as expected or steps where we can use more information</a:t>
            </a:r>
            <a:r>
              <a:rPr lang="en-US" dirty="0" smtClean="0"/>
              <a:t>.</a:t>
            </a:r>
          </a:p>
          <a:p>
            <a:r>
              <a:rPr lang="en-US" dirty="0" smtClean="0"/>
              <a:t>Planning to implement a likelihood instead of the cone scoring that would take into account the cone score as well as other topological variables.</a:t>
            </a:r>
            <a:endParaRPr lang="en-US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404</TotalTime>
  <Words>324</Words>
  <Application>Microsoft Office PowerPoint</Application>
  <PresentationFormat>On-screen Show (4:3)</PresentationFormat>
  <Paragraphs>73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PFA studies</vt:lpstr>
      <vt:lpstr>Introduction:</vt:lpstr>
      <vt:lpstr>PFA performance:</vt:lpstr>
      <vt:lpstr>Charged/neutral confusion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zaidan</dc:creator>
  <cp:lastModifiedBy>zaidan</cp:lastModifiedBy>
  <cp:revision>27</cp:revision>
  <dcterms:created xsi:type="dcterms:W3CDTF">2010-02-11T15:26:46Z</dcterms:created>
  <dcterms:modified xsi:type="dcterms:W3CDTF">2010-05-20T15:33:40Z</dcterms:modified>
</cp:coreProperties>
</file>