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t>10.6.1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June 1,2010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752600"/>
            <a:ext cx="612033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1.   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Cavity/coupler assembly: Eiji Kako</a:t>
            </a:r>
          </a:p>
          <a:p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Cryomodule assembly: Norihito Ohuchi</a:t>
            </a:r>
          </a:p>
          <a:p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3.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Others, </a:t>
            </a:r>
            <a:endParaRPr kumimoji="1" lang="ja-JP" altLang="en-US" sz="2400" dirty="0"/>
          </a:p>
        </p:txBody>
      </p:sp>
      <p:pic>
        <p:nvPicPr>
          <p:cNvPr id="4" name="図 3" descr="20100522Di-00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506688"/>
            <a:ext cx="4343400" cy="289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4138" y="6125289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N. </a:t>
            </a:r>
            <a:r>
              <a:rPr kumimoji="1" lang="en-US" altLang="ja-JP" sz="1200" dirty="0" err="1" smtClean="0"/>
              <a:t>Toge</a:t>
            </a:r>
            <a:r>
              <a:rPr kumimoji="1" lang="en-US" altLang="ja-JP" sz="1200" dirty="0" smtClean="0"/>
              <a:t>, 05/22/2010 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schedule-0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52400"/>
            <a:ext cx="5856751" cy="4477620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3429000" y="22860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3429000" y="35052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3429000" y="10668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4953000"/>
            <a:ext cx="219532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meeting;</a:t>
            </a:r>
          </a:p>
          <a:p>
            <a:r>
              <a:rPr lang="en-US" altLang="ja-JP" dirty="0" smtClean="0"/>
              <a:t>       June 15, Tuesday:</a:t>
            </a:r>
          </a:p>
          <a:p>
            <a:r>
              <a:rPr lang="en-US" altLang="ja-JP" dirty="0" smtClean="0"/>
              <a:t> 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7:00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8:00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9:00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9:00 – 10:00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15:00 – 16:00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22:00 – 23:00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74</Words>
  <Application>Microsoft Macintosh PowerPoint</Application>
  <PresentationFormat>画面に合わせる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S1-G Webex meeting; June 1,2010</vt:lpstr>
      <vt:lpstr>スライド 2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3</cp:revision>
  <dcterms:created xsi:type="dcterms:W3CDTF">2010-06-01T11:44:56Z</dcterms:created>
  <dcterms:modified xsi:type="dcterms:W3CDTF">2010-06-01T12:06:59Z</dcterms:modified>
</cp:coreProperties>
</file>