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FFCC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84" autoAdjust="0"/>
    <p:restoredTop sz="94660"/>
  </p:normalViewPr>
  <p:slideViewPr>
    <p:cSldViewPr>
      <p:cViewPr varScale="1">
        <p:scale>
          <a:sx n="101" d="100"/>
          <a:sy n="101" d="100"/>
        </p:scale>
        <p:origin x="-102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5/31/2010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819166-68F6-4634-ACBC-3C9E1559E73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7772400" cy="1975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CHIPS: new hadron interaction MODEL?</a:t>
            </a:r>
            <a:endParaRPr dirty="0" smtClean="0">
              <a:solidFill>
                <a:srgbClr val="FFFF00"/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0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Adam </a:t>
            </a:r>
            <a:r>
              <a:rPr lang="en-US" dirty="0" smtClean="0"/>
              <a:t>Para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June 1</a:t>
            </a:r>
            <a:r>
              <a:rPr lang="en-US" dirty="0" smtClean="0"/>
              <a:t>, </a:t>
            </a:r>
            <a:r>
              <a:rPr lang="en-US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Space-time Characteristics</a:t>
            </a:r>
            <a:endParaRPr lang="en-US" dirty="0"/>
          </a:p>
        </p:txBody>
      </p:sp>
      <p:pic>
        <p:nvPicPr>
          <p:cNvPr id="7" name="Content Placeholder 6" descr="prot_inel_highE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84350"/>
            <a:ext cx="4572000" cy="45720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C_CHIPS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84350"/>
            <a:ext cx="4572000" cy="4572000"/>
          </a:xfrm>
          <a:solidFill>
            <a:srgbClr val="FFFF99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75260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30480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No fission!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Energy Losses?</a:t>
            </a:r>
            <a:endParaRPr lang="en-US" dirty="0"/>
          </a:p>
        </p:txBody>
      </p:sp>
      <p:pic>
        <p:nvPicPr>
          <p:cNvPr id="7" name="Content Placeholder 6" descr="prot_highE_binding_energy_vs_n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4572000" cy="45720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GEANT4 to Evaluate High Resolution Hadron Calorimeter?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So far: QGSP_BERT is the only model which conserves energy event-by-event</a:t>
            </a:r>
          </a:p>
          <a:p>
            <a:r>
              <a:rPr lang="en-US" sz="2000" dirty="0" smtClean="0"/>
              <a:t>But the model is valid only at low energies. Other models are phased in somewhere around 10 GeV.</a:t>
            </a:r>
          </a:p>
          <a:p>
            <a:r>
              <a:rPr lang="en-US" sz="2000" dirty="0" smtClean="0"/>
              <a:t>N</a:t>
            </a:r>
            <a:r>
              <a:rPr lang="en-US" sz="2000" dirty="0" smtClean="0"/>
              <a:t>uclear interactions in all other models include (too) large missing energy, not correlated with the number of produced nucleons </a:t>
            </a:r>
            <a:r>
              <a:rPr lang="en-US" sz="2000" dirty="0" smtClean="0">
                <a:sym typeface="Wingdings" pitchFamily="2" charset="2"/>
              </a:rPr>
              <a:t> lower response, artificially poor resolution</a:t>
            </a:r>
          </a:p>
          <a:p>
            <a:r>
              <a:rPr lang="en-US" sz="2000" dirty="0" smtClean="0">
                <a:sym typeface="Wingdings" pitchFamily="2" charset="2"/>
              </a:rPr>
              <a:t>(just above) Transition region: the worst case as some of the interactions are produced one or another model and difference in the mean values leading to a very poor (apparently) resolution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Developments: CHIPS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Chirally</a:t>
            </a:r>
            <a:r>
              <a:rPr lang="en-US" sz="2000" dirty="0" smtClean="0"/>
              <a:t> Invariant Phase Space</a:t>
            </a:r>
          </a:p>
          <a:p>
            <a:r>
              <a:rPr lang="en-US" sz="2000" dirty="0" smtClean="0"/>
              <a:t>(allegedly) Complete physics model</a:t>
            </a:r>
          </a:p>
          <a:p>
            <a:r>
              <a:rPr lang="en-US" sz="2000" dirty="0" smtClean="0"/>
              <a:t>Valid uniformly at all energies</a:t>
            </a:r>
          </a:p>
          <a:p>
            <a:r>
              <a:rPr lang="en-US" sz="2000" dirty="0" smtClean="0"/>
              <a:t>Conserving energy </a:t>
            </a:r>
          </a:p>
          <a:p>
            <a:r>
              <a:rPr lang="en-US" sz="2000" dirty="0" smtClean="0"/>
              <a:t>Still under tuning, but let’s take a look anyway..</a:t>
            </a:r>
          </a:p>
          <a:p>
            <a:r>
              <a:rPr lang="en-US" sz="2000" dirty="0" smtClean="0"/>
              <a:t>Take a case of 50 GeV protons in BGO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Inelastic Processes Simulated</a:t>
            </a:r>
            <a:endParaRPr lang="en-US" dirty="0"/>
          </a:p>
        </p:txBody>
      </p:sp>
      <p:pic>
        <p:nvPicPr>
          <p:cNvPr id="6" name="Content Placeholder 5" descr="Process_all_G4_BGO_proton_1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572000" cy="4572000"/>
          </a:xfrm>
          <a:solidFill>
            <a:srgbClr val="FFFF99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no baryon interactions  (other than protons and neutrons)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(not shown) pion captures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no neutron capture. Perhaps it is a matter of nomenclature and neutron captures are simulated as neutron interactions?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914400"/>
          </a:xfrm>
        </p:spPr>
        <p:txBody>
          <a:bodyPr/>
          <a:lstStyle/>
          <a:p>
            <a:r>
              <a:rPr lang="en-US" dirty="0" smtClean="0"/>
              <a:t>Low Energy Neutron Interactions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Space-Time Characteristics</a:t>
            </a:r>
            <a:endParaRPr lang="en-US" dirty="0"/>
          </a:p>
        </p:txBody>
      </p:sp>
      <p:pic>
        <p:nvPicPr>
          <p:cNvPr id="7" name="Content Placeholder 6" descr="neutron_inel_lowE_G4_BGO_proton_50.0_LCPhy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28800"/>
            <a:ext cx="4572000" cy="45720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Processes</a:t>
            </a:r>
            <a:endParaRPr lang="en-US" dirty="0"/>
          </a:p>
        </p:txBody>
      </p:sp>
      <p:pic>
        <p:nvPicPr>
          <p:cNvPr id="6" name="Content Placeholder 5" descr="neutron_lowE_nuclids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8435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Energy Losses</a:t>
            </a:r>
            <a:endParaRPr lang="en-US" dirty="0"/>
          </a:p>
        </p:txBody>
      </p:sp>
      <p:pic>
        <p:nvPicPr>
          <p:cNvPr id="6" name="Content Placeholder 5" descr="neutron_lowE_binding_energy_vs_n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84350"/>
            <a:ext cx="4572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743200"/>
            <a:ext cx="7772400" cy="914400"/>
          </a:xfrm>
        </p:spPr>
        <p:txBody>
          <a:bodyPr/>
          <a:lstStyle/>
          <a:p>
            <a:r>
              <a:rPr lang="en-US" dirty="0" smtClean="0"/>
              <a:t>High </a:t>
            </a:r>
            <a:r>
              <a:rPr lang="en-US" dirty="0" smtClean="0"/>
              <a:t>E</a:t>
            </a:r>
            <a:r>
              <a:rPr lang="en-US" dirty="0" smtClean="0"/>
              <a:t>nergy </a:t>
            </a:r>
            <a:r>
              <a:rPr lang="en-US" dirty="0" smtClean="0"/>
              <a:t>P</a:t>
            </a:r>
            <a:r>
              <a:rPr lang="en-US" dirty="0" smtClean="0"/>
              <a:t>rotons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10111</TotalTime>
  <Words>237</Words>
  <Application>Microsoft Office PowerPoint</Application>
  <PresentationFormat>On-screen Show 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 CHIPS: new hadron interaction MODEL?</vt:lpstr>
      <vt:lpstr>Using GEANT4 to Evaluate High Resolution Hadron Calorimeter?</vt:lpstr>
      <vt:lpstr>New Developments: CHIPS</vt:lpstr>
      <vt:lpstr>Inelastic Processes Simulated</vt:lpstr>
      <vt:lpstr>Low Energy Neutron Interactions</vt:lpstr>
      <vt:lpstr>Space-Time Characteristics</vt:lpstr>
      <vt:lpstr>Nuclear Processes</vt:lpstr>
      <vt:lpstr>Binding Energy Losses</vt:lpstr>
      <vt:lpstr>High Energy Protons</vt:lpstr>
      <vt:lpstr>Space-time Characteristics</vt:lpstr>
      <vt:lpstr>Spectra of Produced Particles</vt:lpstr>
      <vt:lpstr>Nuclear Reactions</vt:lpstr>
      <vt:lpstr>Binding Energy Losses?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172</cp:revision>
  <dcterms:created xsi:type="dcterms:W3CDTF">2008-06-23T01:30:04Z</dcterms:created>
  <dcterms:modified xsi:type="dcterms:W3CDTF">2010-06-01T04:16:53Z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