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2010/6/4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2010/6/4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2010/6/4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2010/6/4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2010/6/4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2010/6/4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2010/6/4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2010/6/4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2010/6/4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2010/6/4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2010/6/4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2010/6/4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57158" y="285728"/>
            <a:ext cx="835824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Asian Physics and Software meeting</a:t>
            </a:r>
          </a:p>
          <a:p>
            <a:r>
              <a:rPr lang="en-US" altLang="ja-JP" dirty="0" smtClean="0"/>
              <a:t>				</a:t>
            </a:r>
            <a:r>
              <a:rPr lang="en-US" altLang="ja-JP" dirty="0" smtClean="0"/>
              <a:t>-June-2010  </a:t>
            </a:r>
            <a:r>
              <a:rPr lang="en-US" altLang="ja-JP" dirty="0" smtClean="0"/>
              <a:t>Akiya Miyamoto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Standard MC Generator samples</a:t>
            </a:r>
          </a:p>
          <a:p>
            <a:pPr>
              <a:buFont typeface="Wingdings" pitchFamily="2" charset="2"/>
              <a:buChar char="l"/>
            </a:pPr>
            <a:r>
              <a:rPr lang="en-US" altLang="ja-JP" dirty="0" smtClean="0"/>
              <a:t> </a:t>
            </a:r>
            <a:r>
              <a:rPr lang="en-US" altLang="ja-JP" dirty="0" smtClean="0"/>
              <a:t>Sub-WG : </a:t>
            </a:r>
            <a:r>
              <a:rPr lang="en-US" altLang="ja-JP" dirty="0" smtClean="0"/>
              <a:t>Tim </a:t>
            </a:r>
            <a:r>
              <a:rPr lang="en-US" altLang="ja-JP" dirty="0" err="1" smtClean="0"/>
              <a:t>Barklow</a:t>
            </a:r>
            <a:r>
              <a:rPr lang="en-US" altLang="ja-JP" dirty="0" smtClean="0"/>
              <a:t>(SLAC), </a:t>
            </a:r>
            <a:r>
              <a:rPr lang="en-US" altLang="ja-JP" dirty="0" err="1" smtClean="0"/>
              <a:t>Mikael</a:t>
            </a:r>
            <a:r>
              <a:rPr lang="en-US" altLang="ja-JP" dirty="0" smtClean="0"/>
              <a:t>  </a:t>
            </a:r>
            <a:r>
              <a:rPr lang="en-US" altLang="ja-JP" dirty="0" err="1" smtClean="0"/>
              <a:t>Bergren</a:t>
            </a:r>
            <a:r>
              <a:rPr lang="en-US" altLang="ja-JP" dirty="0" smtClean="0"/>
              <a:t>(DESY), Akiya Miyamoto(KEK)</a:t>
            </a:r>
          </a:p>
          <a:p>
            <a:pPr>
              <a:buFont typeface="Wingdings" pitchFamily="2" charset="2"/>
              <a:buChar char="l"/>
            </a:pPr>
            <a:r>
              <a:rPr lang="en-US" altLang="ja-JP" dirty="0" smtClean="0"/>
              <a:t> </a:t>
            </a:r>
            <a:r>
              <a:rPr lang="en-US" altLang="ja-JP" dirty="0" err="1" smtClean="0"/>
              <a:t>Whizard</a:t>
            </a:r>
            <a:r>
              <a:rPr lang="en-US" altLang="ja-JP" dirty="0" smtClean="0"/>
              <a:t>: 1.40/51 </a:t>
            </a:r>
            <a:r>
              <a:rPr lang="en-US" altLang="ja-JP" dirty="0" smtClean="0">
                <a:sym typeface="Wingdings" pitchFamily="2" charset="2"/>
              </a:rPr>
              <a:t> 1.95 or 2.0x ( depend on </a:t>
            </a:r>
            <a:r>
              <a:rPr lang="en-US" altLang="ja-JP" dirty="0" err="1" smtClean="0">
                <a:sym typeface="Wingdings" pitchFamily="2" charset="2"/>
              </a:rPr>
              <a:t>fortran</a:t>
            </a:r>
            <a:r>
              <a:rPr lang="en-US" altLang="ja-JP" dirty="0" smtClean="0">
                <a:sym typeface="Wingdings" pitchFamily="2" charset="2"/>
              </a:rPr>
              <a:t> availability)</a:t>
            </a:r>
          </a:p>
          <a:p>
            <a:pPr lvl="1">
              <a:buFont typeface="Wingdings" pitchFamily="2" charset="2"/>
              <a:buChar char="l"/>
            </a:pPr>
            <a:r>
              <a:rPr lang="en-US" altLang="ja-JP" dirty="0" smtClean="0"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with Pythia6.422 with LEP tuned parameters</a:t>
            </a:r>
          </a:p>
          <a:p>
            <a:pPr lvl="1">
              <a:buFont typeface="Wingdings" pitchFamily="2" charset="2"/>
              <a:buChar char="l"/>
            </a:pPr>
            <a:r>
              <a:rPr lang="en-US" altLang="ja-JP" dirty="0" smtClean="0"/>
              <a:t> Revised </a:t>
            </a:r>
            <a:r>
              <a:rPr lang="en-US" altLang="ja-JP" dirty="0" err="1" smtClean="0"/>
              <a:t>tauola</a:t>
            </a:r>
            <a:r>
              <a:rPr lang="en-US" altLang="ja-JP" dirty="0" smtClean="0"/>
              <a:t> interface</a:t>
            </a:r>
          </a:p>
          <a:p>
            <a:pPr lvl="1">
              <a:buFont typeface="Wingdings" pitchFamily="2" charset="2"/>
              <a:buChar char="l"/>
            </a:pPr>
            <a:r>
              <a:rPr lang="en-US" altLang="ja-JP" dirty="0" smtClean="0"/>
              <a:t> </a:t>
            </a:r>
            <a:r>
              <a:rPr lang="en-US" altLang="ja-JP" dirty="0" smtClean="0"/>
              <a:t>Fill color and spin in /hepev4/.  Needs </a:t>
            </a:r>
            <a:r>
              <a:rPr lang="en-US" altLang="ja-JP" dirty="0" err="1" smtClean="0"/>
              <a:t>lcio</a:t>
            </a:r>
            <a:r>
              <a:rPr lang="en-US" altLang="ja-JP" dirty="0" smtClean="0"/>
              <a:t> update as well.</a:t>
            </a:r>
          </a:p>
          <a:p>
            <a:pPr lvl="1">
              <a:buFont typeface="Wingdings" pitchFamily="2" charset="2"/>
              <a:buChar char="l"/>
            </a:pPr>
            <a:r>
              <a:rPr lang="en-US" altLang="ja-JP" dirty="0" smtClean="0"/>
              <a:t> </a:t>
            </a:r>
            <a:r>
              <a:rPr lang="en-US" altLang="ja-JP" dirty="0" smtClean="0"/>
              <a:t>Leave initial beam particle in /</a:t>
            </a:r>
            <a:r>
              <a:rPr lang="en-US" altLang="ja-JP" dirty="0" err="1" smtClean="0"/>
              <a:t>hepevt</a:t>
            </a:r>
            <a:r>
              <a:rPr lang="en-US" altLang="ja-JP" dirty="0" smtClean="0"/>
              <a:t>/</a:t>
            </a:r>
          </a:p>
          <a:p>
            <a:pPr lvl="1">
              <a:buFont typeface="Wingdings" pitchFamily="2" charset="2"/>
              <a:buChar char="l"/>
            </a:pPr>
            <a:r>
              <a:rPr lang="en-US" altLang="ja-JP" dirty="0" smtClean="0"/>
              <a:t> </a:t>
            </a:r>
            <a:r>
              <a:rPr lang="en-US" altLang="ja-JP" dirty="0" smtClean="0"/>
              <a:t>CKM</a:t>
            </a:r>
          </a:p>
          <a:p>
            <a:pPr lvl="1">
              <a:buFont typeface="Wingdings" pitchFamily="2" charset="2"/>
              <a:buChar char="l"/>
            </a:pPr>
            <a:r>
              <a:rPr lang="en-US" altLang="ja-JP" dirty="0" smtClean="0"/>
              <a:t> </a:t>
            </a:r>
            <a:r>
              <a:rPr lang="en-US" altLang="ja-JP" dirty="0" smtClean="0"/>
              <a:t>Range of </a:t>
            </a:r>
            <a:r>
              <a:rPr lang="en-US" altLang="ja-JP" dirty="0" smtClean="0"/>
              <a:t>p</a:t>
            </a:r>
            <a:r>
              <a:rPr lang="en-US" altLang="ja-JP" dirty="0" smtClean="0"/>
              <a:t>rocess ID: Tim( &lt;100k ), Akiya (100k ~200k), </a:t>
            </a:r>
            <a:r>
              <a:rPr lang="en-US" altLang="ja-JP" dirty="0" err="1" smtClean="0"/>
              <a:t>Mikael</a:t>
            </a:r>
            <a:r>
              <a:rPr lang="en-US" altLang="ja-JP" dirty="0" smtClean="0"/>
              <a:t> (200k~300k)</a:t>
            </a:r>
            <a:endParaRPr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en-US" altLang="ja-JP" dirty="0" smtClean="0"/>
              <a:t> SUSY events probably by </a:t>
            </a:r>
            <a:r>
              <a:rPr lang="en-US" altLang="ja-JP" dirty="0" err="1" smtClean="0"/>
              <a:t>Mikael</a:t>
            </a:r>
            <a:r>
              <a:rPr lang="en-US" altLang="ja-JP" dirty="0" smtClean="0"/>
              <a:t>.  </a:t>
            </a:r>
            <a:r>
              <a:rPr lang="en-US" altLang="ja-JP" dirty="0" err="1" smtClean="0"/>
              <a:t>Bhabha</a:t>
            </a:r>
            <a:r>
              <a:rPr lang="en-US" altLang="ja-JP" dirty="0" smtClean="0"/>
              <a:t>: Akiya will contact Grace team</a:t>
            </a:r>
          </a:p>
          <a:p>
            <a:pPr lvl="1">
              <a:buFont typeface="Wingdings" pitchFamily="2" charset="2"/>
              <a:buChar char="l"/>
            </a:pP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tth</a:t>
            </a:r>
            <a:r>
              <a:rPr kumimoji="1" lang="en-US" altLang="ja-JP" dirty="0" smtClean="0"/>
              <a:t>: </a:t>
            </a:r>
            <a:r>
              <a:rPr kumimoji="1" lang="en-US" altLang="ja-JP" dirty="0" err="1" smtClean="0"/>
              <a:t>Physsim</a:t>
            </a:r>
            <a:r>
              <a:rPr kumimoji="1" lang="en-US" altLang="ja-JP" dirty="0" smtClean="0"/>
              <a:t> and/or </a:t>
            </a:r>
            <a:r>
              <a:rPr kumimoji="1" lang="en-US" altLang="ja-JP" dirty="0" err="1" smtClean="0"/>
              <a:t>Whizard</a:t>
            </a:r>
            <a:r>
              <a:rPr kumimoji="1" lang="en-US" altLang="ja-JP" dirty="0" smtClean="0"/>
              <a:t> 8f.  Need consistency check of BS generators.</a:t>
            </a:r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Whizard</a:t>
            </a:r>
            <a:r>
              <a:rPr kumimoji="1" lang="en-US" altLang="ja-JP" dirty="0" smtClean="0"/>
              <a:t> with Tim’s interface: has been installed in KEKCC, using ifort32.</a:t>
            </a:r>
            <a:r>
              <a:rPr lang="en-US" altLang="ja-JP" dirty="0" smtClean="0"/>
              <a:t> </a:t>
            </a:r>
          </a:p>
          <a:p>
            <a:pPr>
              <a:buFont typeface="Wingdings" pitchFamily="2" charset="2"/>
              <a:buChar char="l"/>
            </a:pPr>
            <a:r>
              <a:rPr lang="en-US" altLang="ja-JP" dirty="0" smtClean="0"/>
              <a:t>Samples with SB2009-350-wTF: </a:t>
            </a:r>
            <a:r>
              <a:rPr lang="en-US" altLang="ja-JP" dirty="0" err="1" smtClean="0"/>
              <a:t>llh</a:t>
            </a:r>
            <a:r>
              <a:rPr lang="en-US" altLang="ja-JP" dirty="0" smtClean="0"/>
              <a:t> and 4F </a:t>
            </a:r>
            <a:r>
              <a:rPr lang="en-US" altLang="ja-JP" dirty="0" err="1" smtClean="0"/>
              <a:t>stdheps</a:t>
            </a:r>
            <a:r>
              <a:rPr lang="en-US" altLang="ja-JP" dirty="0" smtClean="0"/>
              <a:t> were produced. 6F will come.</a:t>
            </a:r>
            <a:br>
              <a:rPr lang="en-US" altLang="ja-JP" dirty="0" smtClean="0"/>
            </a:br>
            <a:r>
              <a:rPr lang="en-US" altLang="ja-JP" dirty="0" smtClean="0"/>
              <a:t>   - Any interest to do </a:t>
            </a:r>
            <a:r>
              <a:rPr lang="en-US" altLang="ja-JP" dirty="0" err="1" smtClean="0"/>
              <a:t>QuickSim</a:t>
            </a:r>
            <a:r>
              <a:rPr lang="en-US" altLang="ja-JP" dirty="0" smtClean="0"/>
              <a:t> study ?</a:t>
            </a:r>
          </a:p>
          <a:p>
            <a:r>
              <a:rPr lang="en-US" altLang="ja-JP" dirty="0" smtClean="0"/>
              <a:t>   - </a:t>
            </a:r>
            <a:r>
              <a:rPr lang="en-US" altLang="ja-JP" dirty="0" err="1" smtClean="0"/>
              <a:t>Mokka</a:t>
            </a:r>
            <a:r>
              <a:rPr lang="en-US" altLang="ja-JP" dirty="0" smtClean="0"/>
              <a:t>/Marlin process of these sample will start soon.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ILD Software meeting: 6-8, July at DESY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  - Who will attend ?</a:t>
            </a:r>
            <a:endParaRPr lang="en-US" altLang="ja-JP" dirty="0" smtClean="0"/>
          </a:p>
          <a:p>
            <a:r>
              <a:rPr lang="en-US" altLang="ja-JP" dirty="0" smtClean="0"/>
              <a:t>    - Agenda will be discussed at the next ILD-SW-MGMT meeting (</a:t>
            </a:r>
            <a:r>
              <a:rPr lang="en-US" altLang="ja-JP" smtClean="0"/>
              <a:t>17 June )</a:t>
            </a:r>
            <a:endParaRPr lang="en-US" altLang="ja-JP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</Words>
  <Application>Microsoft Office PowerPoint</Application>
  <PresentationFormat>画面に合わせる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miyamoto</dc:creator>
  <cp:lastModifiedBy>miyamoto</cp:lastModifiedBy>
  <cp:revision>2</cp:revision>
  <dcterms:created xsi:type="dcterms:W3CDTF">2010-03-11T00:50:53Z</dcterms:created>
  <dcterms:modified xsi:type="dcterms:W3CDTF">2010-06-04T05:23:45Z</dcterms:modified>
</cp:coreProperties>
</file>