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4" r:id="rId3"/>
    <p:sldId id="268" r:id="rId4"/>
    <p:sldId id="266" r:id="rId5"/>
    <p:sldId id="267" r:id="rId6"/>
    <p:sldId id="265" r:id="rId7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3333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0" autoAdjust="0"/>
    <p:restoredTop sz="94660"/>
  </p:normalViewPr>
  <p:slideViewPr>
    <p:cSldViewPr>
      <p:cViewPr>
        <p:scale>
          <a:sx n="50" d="100"/>
          <a:sy n="50" d="100"/>
        </p:scale>
        <p:origin x="-44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06-09-10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93908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endParaRPr lang="en-US" sz="3200" b="1" i="1" u="sng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Workshops and Review Plans for 2010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Kuchler, J. Osborne, A. Enomoto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1143000"/>
            <a:ext cx="82296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Meetings Through 2010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June 1-2, 2010 at KEK – Asian Single Tunnel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Review</a:t>
            </a:r>
          </a:p>
          <a:p>
            <a:pPr lvl="2">
              <a:buSzPct val="100000"/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Presentations Made by KEK Director General</a:t>
            </a:r>
          </a:p>
          <a:p>
            <a:pPr lvl="2">
              <a:buSzPct val="100000"/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Presentations Made by KEK CFS for CF Work in 	Mountain Regions</a:t>
            </a:r>
          </a:p>
          <a:p>
            <a:pPr lvl="2">
              <a:buSzPct val="100000"/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Presentations Made by KEK Technical Systems for 	DRFS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Cryomodule Requirements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HLRF Requirements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Cryogenics Requirements</a:t>
            </a:r>
          </a:p>
          <a:p>
            <a:pPr lvl="2">
              <a:buSzPct val="100000"/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Presentations Also Made by KEK CFS on Behalf of 	Association for Advanced Accelerators (AAA)</a:t>
            </a:r>
          </a:p>
          <a:p>
            <a:pPr lvl="2">
              <a:buSzPct val="60000"/>
              <a:buFont typeface="Wingdings" pitchFamily="2" charset="2"/>
              <a:buChar char="§"/>
              <a:defRPr/>
            </a:pP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2">
              <a:buSzPct val="60000"/>
              <a:buFont typeface="Wingdings" pitchFamily="2" charset="2"/>
              <a:buChar char="§"/>
              <a:defRPr/>
            </a:pP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1219200"/>
            <a:ext cx="82296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Meetings Through 2010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June 1-2, 2010 at KEK – Asian Single Tunnel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Review</a:t>
            </a:r>
          </a:p>
          <a:p>
            <a:pPr lvl="2">
              <a:buSzPct val="100000"/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Presentations Also Made by KEK CFS on Behalf of 	Association for Advanced Accelerators (AAA)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General Civil Engineering Layout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Accelerator Main Tunnel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Sub-tunnel and Access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Detector Hall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Underground Water Handling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Cooling Water and Utilities</a:t>
            </a:r>
          </a:p>
          <a:p>
            <a:pPr lvl="2">
              <a:buSzPct val="100000"/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Tour of JPARC Facility</a:t>
            </a:r>
          </a:p>
          <a:p>
            <a:pPr lvl="2">
              <a:buSzPct val="100000"/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Tour of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Kannagawa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Hydro-Electric Power Generation 	Plant</a:t>
            </a:r>
          </a:p>
          <a:p>
            <a:pPr lvl="2">
              <a:buSzPct val="60000"/>
              <a:buFont typeface="Wingdings" pitchFamily="2" charset="2"/>
              <a:buChar char="§"/>
              <a:defRPr/>
            </a:pP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2">
              <a:buSzPct val="60000"/>
              <a:buFont typeface="Wingdings" pitchFamily="2" charset="2"/>
              <a:buChar char="§"/>
              <a:defRPr/>
            </a:pP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295400"/>
            <a:ext cx="78486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Meetings Through 2010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July 12-13, 2010 CFS Workshop at Daresbury –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Area System Review 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Specific Focus Mechanical and Electrical Criteria for: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e+ Source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Damping Ring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BDS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MDI and Detectors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CFS Attendees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V. Kuchler, L. Hammond, R, Wielgos (FNAL)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A. Enomoto, M, Miyahara (KEK)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Area System, MDI and Detector Representatives will 	Attend In-Person or by Webex Connection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848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Meetings Through 2010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Aug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2-3, 2010 CFS Workshop at SLAC – Area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System Review 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Specific Focus on Mechanical and Electrical Criteria for: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e- Source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RTML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Main Linac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MDI and Detectors</a:t>
            </a:r>
          </a:p>
          <a:p>
            <a:pPr lvl="2">
              <a:buSzPct val="100000"/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CFS Attendees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V. Kuchler, T. Lackowski</a:t>
            </a:r>
          </a:p>
          <a:p>
            <a:pPr lvl="3">
              <a:buClr>
                <a:srgbClr val="FF0000"/>
              </a:buClr>
              <a:buSzPct val="6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L. Hammond, E. Huedem, R. Wielgos via Webex</a:t>
            </a:r>
          </a:p>
          <a:p>
            <a:pPr lvl="2">
              <a:buSzPct val="100000"/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Area System, MDI and Detector Representatives will 	Attend In-Person or by Webex Connection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8486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Goals Through 2010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Gain a Working Knowledge of DRFS Impact on 	the CFS Overall Main Linac Design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Use the CFS Summer Area System Workshops 	to Establish Initial Revised Mechanical and 	Electrical Design Criteria for All Area Systems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Iterate Area System Criteria Once Before the 	October Meeting at CERN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Develop a Baseline Set of Criteria for the </a:t>
            </a:r>
            <a:r>
              <a:rPr lang="en-US" sz="2400" b="1" i="1" u="none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	Grou</a:t>
            </a:r>
            <a:r>
              <a:rPr lang="en-US" sz="2400" b="1" i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to Begin the TDR Design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Through 2011 Complete CFS TDR Design Work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  Through 2012 Complete CFS TDR</a:t>
            </a:r>
            <a:endParaRPr lang="en-US" sz="2400" b="1" i="1" u="none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103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151</cp:revision>
  <dcterms:created xsi:type="dcterms:W3CDTF">2009-08-24T14:41:00Z</dcterms:created>
  <dcterms:modified xsi:type="dcterms:W3CDTF">2010-06-09T01:56:17Z</dcterms:modified>
</cp:coreProperties>
</file>