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60" r:id="rId3"/>
    <p:sldId id="262" r:id="rId4"/>
    <p:sldId id="263" r:id="rId5"/>
    <p:sldId id="267" r:id="rId6"/>
    <p:sldId id="274" r:id="rId7"/>
    <p:sldId id="268" r:id="rId8"/>
    <p:sldId id="270" r:id="rId9"/>
    <p:sldId id="271"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CAF4FE"/>
    <a:srgbClr val="EAEAEA"/>
    <a:srgbClr val="441D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5" autoAdjust="0"/>
    <p:restoredTop sz="93841" autoAdjust="0"/>
  </p:normalViewPr>
  <p:slideViewPr>
    <p:cSldViewPr>
      <p:cViewPr varScale="1">
        <p:scale>
          <a:sx n="79" d="100"/>
          <a:sy n="79" d="100"/>
        </p:scale>
        <p:origin x="-1478"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90335E0-E34B-415C-BD31-BF38B2547EF6}">
      <dgm:prSet phldrT="[Text]" custT="1"/>
      <dgm:spPr/>
      <dgm:t>
        <a:bodyPr/>
        <a:lstStyle/>
        <a:p>
          <a:pPr algn="ctr"/>
          <a:r>
            <a:rPr lang="en-GB" sz="1000" dirty="0" smtClean="0"/>
            <a:t>Create Calo Hits</a:t>
          </a:r>
          <a:endParaRPr lang="en-GB" sz="1000"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1DFA9507-7292-4C21-86B0-33BC8450CE5D}">
      <dgm:prSet phldrT="[Text]" custT="1"/>
      <dgm:spPr/>
      <dgm:t>
        <a:bodyPr/>
        <a:lstStyle/>
        <a:p>
          <a:pPr algn="ctr"/>
          <a:r>
            <a:rPr lang="en-GB" sz="1000" dirty="0" smtClean="0"/>
            <a:t>Specify Geometry</a:t>
          </a:r>
          <a:endParaRPr lang="en-GB" sz="1000" dirty="0"/>
        </a:p>
      </dgm:t>
    </dgm:pt>
    <dgm:pt modelId="{92C83207-1036-4C09-A2CA-CF39195BEB90}" type="parTrans" cxnId="{29BDC0DE-7869-49CD-B686-CABB50734296}">
      <dgm:prSet/>
      <dgm:spPr/>
      <dgm:t>
        <a:bodyPr/>
        <a:lstStyle/>
        <a:p>
          <a:endParaRPr lang="en-GB"/>
        </a:p>
      </dgm:t>
    </dgm:pt>
    <dgm:pt modelId="{7981993C-F179-4B59-BBCD-E2FC2D00CEA1}" type="sibTrans" cxnId="{29BDC0DE-7869-49CD-B686-CABB50734296}">
      <dgm:prSet/>
      <dgm:spPr/>
      <dgm:t>
        <a:bodyPr/>
        <a:lstStyle/>
        <a:p>
          <a:endParaRPr lang="en-GB"/>
        </a:p>
      </dgm:t>
    </dgm:pt>
    <dgm:pt modelId="{CD760291-5433-443A-81E5-8B32D296ACC8}">
      <dgm:prSet phldrT="[Text]" custT="1"/>
      <dgm:spPr/>
      <dgm:t>
        <a:bodyPr/>
        <a:lstStyle/>
        <a:p>
          <a:pPr algn="ctr"/>
          <a:r>
            <a:rPr lang="en-GB" sz="1000" dirty="0" smtClean="0"/>
            <a:t>Create Tracks</a:t>
          </a:r>
          <a:endParaRPr lang="en-GB" sz="1000" dirty="0"/>
        </a:p>
      </dgm:t>
    </dgm:pt>
    <dgm:pt modelId="{762B9877-3947-4DED-98A3-1DBA335F119E}" type="parTrans" cxnId="{D8CC9EFC-2203-4877-9EC5-3541BDCAC2E8}">
      <dgm:prSet/>
      <dgm:spPr/>
      <dgm:t>
        <a:bodyPr/>
        <a:lstStyle/>
        <a:p>
          <a:endParaRPr lang="en-GB"/>
        </a:p>
      </dgm:t>
    </dgm:pt>
    <dgm:pt modelId="{E207D65B-0EE3-4363-9F1F-DA0334BC0147}" type="sibTrans" cxnId="{D8CC9EFC-2203-4877-9EC5-3541BDCAC2E8}">
      <dgm:prSet/>
      <dgm:spPr/>
      <dgm:t>
        <a:bodyPr/>
        <a:lstStyle/>
        <a:p>
          <a:endParaRPr lang="en-GB"/>
        </a:p>
      </dgm:t>
    </dgm:pt>
    <dgm:pt modelId="{4789C73F-B441-432F-B933-C91B3C1C3723}">
      <dgm:prSet phldrT="[Text]" custT="1"/>
      <dgm:spPr/>
      <dgm:t>
        <a:bodyPr/>
        <a:lstStyle/>
        <a:p>
          <a:pPr algn="ctr"/>
          <a:r>
            <a:rPr lang="en-GB" sz="1000" dirty="0" smtClean="0"/>
            <a:t>Register User Content</a:t>
          </a:r>
          <a:endParaRPr lang="en-GB" sz="1000" dirty="0"/>
        </a:p>
      </dgm:t>
    </dgm:pt>
    <dgm:pt modelId="{85AEB6C1-82A8-46A8-BD6D-74FE08CCB21C}" type="parTrans" cxnId="{7645BAAD-C71C-43DC-AAD6-D8389FC3DBB5}">
      <dgm:prSet/>
      <dgm:spPr/>
      <dgm:t>
        <a:bodyPr/>
        <a:lstStyle/>
        <a:p>
          <a:endParaRPr lang="en-GB"/>
        </a:p>
      </dgm:t>
    </dgm:pt>
    <dgm:pt modelId="{CD45D033-4244-4CCC-ADB6-32696AF604D7}" type="sibTrans" cxnId="{7645BAAD-C71C-43DC-AAD6-D8389FC3DBB5}">
      <dgm:prSet/>
      <dgm:spPr/>
      <dgm:t>
        <a:bodyPr/>
        <a:lstStyle/>
        <a:p>
          <a:endParaRPr lang="en-GB"/>
        </a:p>
      </dgm:t>
    </dgm:pt>
    <dgm:pt modelId="{7D8CF980-2E5B-4912-B203-A550ED05F659}">
      <dgm:prSet phldrT="[Text]" custT="1"/>
      <dgm:spPr/>
      <dgm:t>
        <a:bodyPr/>
        <a:lstStyle/>
        <a:p>
          <a:endParaRPr lang="en-GB" sz="1000" dirty="0"/>
        </a:p>
      </dgm:t>
    </dgm:pt>
    <dgm:pt modelId="{F94958E1-2172-4B8D-AB78-5106921D7BCF}" type="parTrans" cxnId="{AB6DE34F-8905-498F-8114-CD8DC783E7B9}">
      <dgm:prSet/>
      <dgm:spPr/>
      <dgm:t>
        <a:bodyPr/>
        <a:lstStyle/>
        <a:p>
          <a:endParaRPr lang="en-GB"/>
        </a:p>
      </dgm:t>
    </dgm:pt>
    <dgm:pt modelId="{0433F8EA-1005-41EA-90C3-AC6B8EC0BD46}" type="sibTrans" cxnId="{AB6DE34F-8905-498F-8114-CD8DC783E7B9}">
      <dgm:prSet/>
      <dgm:spPr/>
      <dgm:t>
        <a:bodyPr/>
        <a:lstStyle/>
        <a:p>
          <a:endParaRPr lang="en-GB"/>
        </a:p>
      </dgm:t>
    </dgm:pt>
    <dgm:pt modelId="{F49E7E82-5BCD-40EB-874A-37A8640BC50D}">
      <dgm:prSet phldrT="[Text]" custT="1"/>
      <dgm:spPr/>
      <dgm:t>
        <a:bodyPr/>
        <a:lstStyle/>
        <a:p>
          <a:pPr algn="ctr"/>
          <a:r>
            <a:rPr lang="en-GB" sz="1000" dirty="0" smtClean="0"/>
            <a:t>Create MC Particles</a:t>
          </a:r>
          <a:endParaRPr lang="en-GB" sz="1000" dirty="0"/>
        </a:p>
      </dgm:t>
    </dgm:pt>
    <dgm:pt modelId="{662FA931-58F8-4508-8EA7-DB89230C01E4}" type="parTrans" cxnId="{0A909BC6-23BC-4FC5-A067-EEA2A2094889}">
      <dgm:prSet/>
      <dgm:spPr/>
      <dgm:t>
        <a:bodyPr/>
        <a:lstStyle/>
        <a:p>
          <a:endParaRPr lang="en-GB"/>
        </a:p>
      </dgm:t>
    </dgm:pt>
    <dgm:pt modelId="{254935CA-FCA9-4237-B270-246421DF1175}" type="sibTrans" cxnId="{0A909BC6-23BC-4FC5-A067-EEA2A2094889}">
      <dgm:prSet/>
      <dgm:spPr/>
      <dgm:t>
        <a:bodyPr/>
        <a:lstStyle/>
        <a:p>
          <a:endParaRPr lang="en-GB"/>
        </a:p>
      </dgm:t>
    </dgm:pt>
    <dgm:pt modelId="{8B3189E0-495F-4257-AA1B-6DD92D4A8F73}">
      <dgm:prSet phldrT="[Text]"/>
      <dgm:spPr/>
      <dgm:t>
        <a:bodyPr/>
        <a:lstStyle/>
        <a:p>
          <a:pPr algn="l"/>
          <a:endParaRPr lang="en-GB" dirty="0"/>
        </a:p>
      </dgm:t>
    </dgm:pt>
    <dgm:pt modelId="{E2345286-00D1-4D5F-B52E-FD22A747113D}" type="parTrans" cxnId="{1B6ED46A-903E-4704-953B-59C7ACFA063F}">
      <dgm:prSet/>
      <dgm:spPr/>
      <dgm:t>
        <a:bodyPr/>
        <a:lstStyle/>
        <a:p>
          <a:endParaRPr lang="en-GB"/>
        </a:p>
      </dgm:t>
    </dgm:pt>
    <dgm:pt modelId="{058B10B1-778C-44D8-A69D-90E38E4B9824}" type="sibTrans" cxnId="{1B6ED46A-903E-4704-953B-59C7ACFA063F}">
      <dgm:prSet/>
      <dgm:spPr/>
      <dgm:t>
        <a:bodyPr/>
        <a:lstStyle/>
        <a:p>
          <a:endParaRPr lang="en-GB"/>
        </a:p>
      </dgm:t>
    </dgm:pt>
    <dgm:pt modelId="{F44E9EFD-2042-4037-9642-38A843AF04A3}">
      <dgm:prSet phldrT="[Text]"/>
      <dgm:spPr/>
      <dgm:t>
        <a:bodyPr/>
        <a:lstStyle/>
        <a:p>
          <a:pPr algn="l"/>
          <a:endParaRPr lang="en-GB" dirty="0"/>
        </a:p>
      </dgm:t>
    </dgm:pt>
    <dgm:pt modelId="{E4507545-E740-41FB-ADC5-8A6F13D396A1}" type="parTrans" cxnId="{12C34F63-E28A-47B4-9DDC-4C4F81052722}">
      <dgm:prSet/>
      <dgm:spPr/>
      <dgm:t>
        <a:bodyPr/>
        <a:lstStyle/>
        <a:p>
          <a:endParaRPr lang="en-GB"/>
        </a:p>
      </dgm:t>
    </dgm:pt>
    <dgm:pt modelId="{77AEC957-E8AB-423E-B891-4C8DF9608769}" type="sibTrans" cxnId="{12C34F63-E28A-47B4-9DDC-4C4F81052722}">
      <dgm:prSet/>
      <dgm:spPr/>
      <dgm:t>
        <a:bodyPr/>
        <a:lstStyle/>
        <a:p>
          <a:endParaRPr lang="en-GB"/>
        </a:p>
      </dgm:t>
    </dgm:pt>
    <dgm:pt modelId="{3A4593F4-ED4D-43EF-9A24-99BDA4471381}">
      <dgm:prSet phldrT="[Text]" custT="1"/>
      <dgm:spPr/>
      <dgm:t>
        <a:bodyPr/>
        <a:lstStyle/>
        <a:p>
          <a:endParaRPr lang="en-GB" sz="1000" dirty="0"/>
        </a:p>
      </dgm:t>
    </dgm:pt>
    <dgm:pt modelId="{E62D4812-3281-4ADB-8E9A-C2D12F5DFFE8}" type="parTrans" cxnId="{729296FE-05DB-4293-AB35-A764673003EC}">
      <dgm:prSet/>
      <dgm:spPr/>
      <dgm:t>
        <a:bodyPr/>
        <a:lstStyle/>
        <a:p>
          <a:endParaRPr lang="en-GB"/>
        </a:p>
      </dgm:t>
    </dgm:pt>
    <dgm:pt modelId="{08723E1D-7885-4D6D-8F5E-9C1D5BC72A1A}" type="sibTrans" cxnId="{729296FE-05DB-4293-AB35-A764673003EC}">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6555B30-D007-4E77-A54E-F06AED62D399}" type="pres">
      <dgm:prSet presAssocID="{1DFA9507-7292-4C21-86B0-33BC8450CE5D}" presName="parentText" presStyleLbl="node1" presStyleIdx="0" presStyleCnt="5" custScaleY="139167">
        <dgm:presLayoutVars>
          <dgm:chMax val="0"/>
          <dgm:bulletEnabled val="1"/>
        </dgm:presLayoutVars>
      </dgm:prSet>
      <dgm:spPr/>
      <dgm:t>
        <a:bodyPr/>
        <a:lstStyle/>
        <a:p>
          <a:endParaRPr lang="en-GB"/>
        </a:p>
      </dgm:t>
    </dgm:pt>
    <dgm:pt modelId="{4EACBE68-C9FB-4D30-930D-573B893B18FE}" type="pres">
      <dgm:prSet presAssocID="{1DFA9507-7292-4C21-86B0-33BC8450CE5D}" presName="childText" presStyleLbl="revTx" presStyleIdx="0" presStyleCnt="4">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5" custScaleY="136284">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4">
        <dgm:presLayoutVars>
          <dgm:bulletEnabled val="1"/>
        </dgm:presLayoutVars>
      </dgm:prSet>
      <dgm:spPr/>
      <dgm:t>
        <a:bodyPr/>
        <a:lstStyle/>
        <a:p>
          <a:endParaRPr lang="en-GB"/>
        </a:p>
      </dgm:t>
    </dgm:pt>
    <dgm:pt modelId="{334BDCFA-43B5-4705-B245-F61023117DEB}" type="pres">
      <dgm:prSet presAssocID="{CD760291-5433-443A-81E5-8B32D296ACC8}" presName="parentText" presStyleLbl="node1" presStyleIdx="2" presStyleCnt="5" custScaleY="144709">
        <dgm:presLayoutVars>
          <dgm:chMax val="0"/>
          <dgm:bulletEnabled val="1"/>
        </dgm:presLayoutVars>
      </dgm:prSet>
      <dgm:spPr/>
      <dgm:t>
        <a:bodyPr/>
        <a:lstStyle/>
        <a:p>
          <a:endParaRPr lang="en-GB"/>
        </a:p>
      </dgm:t>
    </dgm:pt>
    <dgm:pt modelId="{852FE506-9665-4C63-8F89-A92CF4D33A78}" type="pres">
      <dgm:prSet presAssocID="{CD760291-5433-443A-81E5-8B32D296ACC8}" presName="childText" presStyleLbl="revTx" presStyleIdx="2" presStyleCnt="4">
        <dgm:presLayoutVars>
          <dgm:bulletEnabled val="1"/>
        </dgm:presLayoutVars>
      </dgm:prSet>
      <dgm:spPr/>
      <dgm:t>
        <a:bodyPr/>
        <a:lstStyle/>
        <a:p>
          <a:endParaRPr lang="en-GB"/>
        </a:p>
      </dgm:t>
    </dgm:pt>
    <dgm:pt modelId="{D3ACC73E-6B5E-40EA-AEC0-BD711B4F1E0F}" type="pres">
      <dgm:prSet presAssocID="{F49E7E82-5BCD-40EB-874A-37A8640BC50D}" presName="parentText" presStyleLbl="node1" presStyleIdx="3" presStyleCnt="5" custScaleY="139615">
        <dgm:presLayoutVars>
          <dgm:chMax val="0"/>
          <dgm:bulletEnabled val="1"/>
        </dgm:presLayoutVars>
      </dgm:prSet>
      <dgm:spPr/>
      <dgm:t>
        <a:bodyPr/>
        <a:lstStyle/>
        <a:p>
          <a:endParaRPr lang="en-GB"/>
        </a:p>
      </dgm:t>
    </dgm:pt>
    <dgm:pt modelId="{858E00A3-21A2-4E03-A854-AE1339146709}" type="pres">
      <dgm:prSet presAssocID="{F49E7E82-5BCD-40EB-874A-37A8640BC50D}" presName="childText" presStyleLbl="revTx" presStyleIdx="3" presStyleCnt="4">
        <dgm:presLayoutVars>
          <dgm:bulletEnabled val="1"/>
        </dgm:presLayoutVars>
      </dgm:prSet>
      <dgm:spPr/>
      <dgm:t>
        <a:bodyPr/>
        <a:lstStyle/>
        <a:p>
          <a:endParaRPr lang="en-GB"/>
        </a:p>
      </dgm:t>
    </dgm:pt>
    <dgm:pt modelId="{67C62045-3801-45FA-ABF5-C9FC751358FF}" type="pres">
      <dgm:prSet presAssocID="{4789C73F-B441-432F-B933-C91B3C1C3723}" presName="parentText" presStyleLbl="node1" presStyleIdx="4" presStyleCnt="5" custScaleY="140683">
        <dgm:presLayoutVars>
          <dgm:chMax val="0"/>
          <dgm:bulletEnabled val="1"/>
        </dgm:presLayoutVars>
      </dgm:prSet>
      <dgm:spPr/>
      <dgm:t>
        <a:bodyPr/>
        <a:lstStyle/>
        <a:p>
          <a:endParaRPr lang="en-GB"/>
        </a:p>
      </dgm:t>
    </dgm:pt>
  </dgm:ptLst>
  <dgm:cxnLst>
    <dgm:cxn modelId="{1B6ED46A-903E-4704-953B-59C7ACFA063F}" srcId="{1DFA9507-7292-4C21-86B0-33BC8450CE5D}" destId="{8B3189E0-495F-4257-AA1B-6DD92D4A8F73}" srcOrd="0" destOrd="0" parTransId="{E2345286-00D1-4D5F-B52E-FD22A747113D}" sibTransId="{058B10B1-778C-44D8-A69D-90E38E4B9824}"/>
    <dgm:cxn modelId="{207E0B44-2EC2-4D44-A4E8-6F595CBD10AB}" type="presOf" srcId="{F44E9EFD-2042-4037-9642-38A843AF04A3}" destId="{6D07CBF8-C8B5-4646-85B2-23AF8814766D}" srcOrd="0" destOrd="0" presId="urn:microsoft.com/office/officeart/2005/8/layout/vList2"/>
    <dgm:cxn modelId="{29BDC0DE-7869-49CD-B686-CABB50734296}" srcId="{4AB4C0F9-5B2E-482C-886F-C5A8CE24E411}" destId="{1DFA9507-7292-4C21-86B0-33BC8450CE5D}" srcOrd="0" destOrd="0" parTransId="{92C83207-1036-4C09-A2CA-CF39195BEB90}" sibTransId="{7981993C-F179-4B59-BBCD-E2FC2D00CEA1}"/>
    <dgm:cxn modelId="{607E9A79-4F49-4C5D-94A7-F8FF32C95C2B}" type="presOf" srcId="{8B3189E0-495F-4257-AA1B-6DD92D4A8F73}" destId="{4EACBE68-C9FB-4D30-930D-573B893B18FE}" srcOrd="0" destOrd="0" presId="urn:microsoft.com/office/officeart/2005/8/layout/vList2"/>
    <dgm:cxn modelId="{12C34F63-E28A-47B4-9DDC-4C4F81052722}" srcId="{590335E0-E34B-415C-BD31-BF38B2547EF6}" destId="{F44E9EFD-2042-4037-9642-38A843AF04A3}" srcOrd="0" destOrd="0" parTransId="{E4507545-E740-41FB-ADC5-8A6F13D396A1}" sibTransId="{77AEC957-E8AB-423E-B891-4C8DF9608769}"/>
    <dgm:cxn modelId="{729296FE-05DB-4293-AB35-A764673003EC}" srcId="{F49E7E82-5BCD-40EB-874A-37A8640BC50D}" destId="{3A4593F4-ED4D-43EF-9A24-99BDA4471381}" srcOrd="0" destOrd="0" parTransId="{E62D4812-3281-4ADB-8E9A-C2D12F5DFFE8}" sibTransId="{08723E1D-7885-4D6D-8F5E-9C1D5BC72A1A}"/>
    <dgm:cxn modelId="{6F516976-A5D5-41B8-BBDF-63E279AB2ECA}" type="presOf" srcId="{3A4593F4-ED4D-43EF-9A24-99BDA4471381}" destId="{858E00A3-21A2-4E03-A854-AE1339146709}" srcOrd="0" destOrd="0" presId="urn:microsoft.com/office/officeart/2005/8/layout/vList2"/>
    <dgm:cxn modelId="{3C0EACC8-E9C8-4DF2-8180-3ACC668140C1}" type="presOf" srcId="{4AB4C0F9-5B2E-482C-886F-C5A8CE24E411}" destId="{B7A36F85-6679-47B6-8DFF-C9F64BAFB02D}" srcOrd="0" destOrd="0" presId="urn:microsoft.com/office/officeart/2005/8/layout/vList2"/>
    <dgm:cxn modelId="{30F27CFF-8DB9-4912-AB9F-D0516387CA81}" type="presOf" srcId="{F49E7E82-5BCD-40EB-874A-37A8640BC50D}" destId="{D3ACC73E-6B5E-40EA-AEC0-BD711B4F1E0F}" srcOrd="0" destOrd="0" presId="urn:microsoft.com/office/officeart/2005/8/layout/vList2"/>
    <dgm:cxn modelId="{FBF2F7A5-7816-4B83-8DEE-46DEFBA26860}" type="presOf" srcId="{7D8CF980-2E5B-4912-B203-A550ED05F659}" destId="{852FE506-9665-4C63-8F89-A92CF4D33A78}" srcOrd="0" destOrd="0" presId="urn:microsoft.com/office/officeart/2005/8/layout/vList2"/>
    <dgm:cxn modelId="{0FB76A3D-4BAA-44F6-A71B-C0653231CF1B}" type="presOf" srcId="{CD760291-5433-443A-81E5-8B32D296ACC8}" destId="{334BDCFA-43B5-4705-B245-F61023117DEB}" srcOrd="0" destOrd="0" presId="urn:microsoft.com/office/officeart/2005/8/layout/vList2"/>
    <dgm:cxn modelId="{D8CC9EFC-2203-4877-9EC5-3541BDCAC2E8}" srcId="{4AB4C0F9-5B2E-482C-886F-C5A8CE24E411}" destId="{CD760291-5433-443A-81E5-8B32D296ACC8}" srcOrd="2" destOrd="0" parTransId="{762B9877-3947-4DED-98A3-1DBA335F119E}" sibTransId="{E207D65B-0EE3-4363-9F1F-DA0334BC0147}"/>
    <dgm:cxn modelId="{A2F0B05B-291E-4E1C-A0F6-6096B536D68D}" srcId="{4AB4C0F9-5B2E-482C-886F-C5A8CE24E411}" destId="{590335E0-E34B-415C-BD31-BF38B2547EF6}" srcOrd="1" destOrd="0" parTransId="{48BEDFBD-8F4D-4333-B2A8-6F7DE99E9763}" sibTransId="{B6F174B6-EB0C-4F89-98DC-13CCB4371015}"/>
    <dgm:cxn modelId="{0A909BC6-23BC-4FC5-A067-EEA2A2094889}" srcId="{4AB4C0F9-5B2E-482C-886F-C5A8CE24E411}" destId="{F49E7E82-5BCD-40EB-874A-37A8640BC50D}" srcOrd="3" destOrd="0" parTransId="{662FA931-58F8-4508-8EA7-DB89230C01E4}" sibTransId="{254935CA-FCA9-4237-B270-246421DF1175}"/>
    <dgm:cxn modelId="{FFA570B9-A0A3-4067-802B-3A300B52E4DF}" type="presOf" srcId="{1DFA9507-7292-4C21-86B0-33BC8450CE5D}" destId="{66555B30-D007-4E77-A54E-F06AED62D399}" srcOrd="0" destOrd="0" presId="urn:microsoft.com/office/officeart/2005/8/layout/vList2"/>
    <dgm:cxn modelId="{AB6DE34F-8905-498F-8114-CD8DC783E7B9}" srcId="{CD760291-5433-443A-81E5-8B32D296ACC8}" destId="{7D8CF980-2E5B-4912-B203-A550ED05F659}" srcOrd="0" destOrd="0" parTransId="{F94958E1-2172-4B8D-AB78-5106921D7BCF}" sibTransId="{0433F8EA-1005-41EA-90C3-AC6B8EC0BD46}"/>
    <dgm:cxn modelId="{7645BAAD-C71C-43DC-AAD6-D8389FC3DBB5}" srcId="{4AB4C0F9-5B2E-482C-886F-C5A8CE24E411}" destId="{4789C73F-B441-432F-B933-C91B3C1C3723}" srcOrd="4" destOrd="0" parTransId="{85AEB6C1-82A8-46A8-BD6D-74FE08CCB21C}" sibTransId="{CD45D033-4244-4CCC-ADB6-32696AF604D7}"/>
    <dgm:cxn modelId="{7ABFE56B-E900-4028-8271-85D1EBA6DA8F}" type="presOf" srcId="{4789C73F-B441-432F-B933-C91B3C1C3723}" destId="{67C62045-3801-45FA-ABF5-C9FC751358FF}" srcOrd="0" destOrd="0" presId="urn:microsoft.com/office/officeart/2005/8/layout/vList2"/>
    <dgm:cxn modelId="{6C11D9DF-8A21-4BFB-A01A-E52B69C6E6F9}" type="presOf" srcId="{590335E0-E34B-415C-BD31-BF38B2547EF6}" destId="{611C2636-8B23-4D73-BAC0-8D2DC8F9D36D}" srcOrd="0" destOrd="0" presId="urn:microsoft.com/office/officeart/2005/8/layout/vList2"/>
    <dgm:cxn modelId="{2AF44973-B0DE-4ED9-AD62-D6E22F7A1D6C}" type="presParOf" srcId="{B7A36F85-6679-47B6-8DFF-C9F64BAFB02D}" destId="{66555B30-D007-4E77-A54E-F06AED62D399}" srcOrd="0" destOrd="0" presId="urn:microsoft.com/office/officeart/2005/8/layout/vList2"/>
    <dgm:cxn modelId="{9A43255E-3E03-41D1-95DC-88C08B0ED50E}" type="presParOf" srcId="{B7A36F85-6679-47B6-8DFF-C9F64BAFB02D}" destId="{4EACBE68-C9FB-4D30-930D-573B893B18FE}" srcOrd="1" destOrd="0" presId="urn:microsoft.com/office/officeart/2005/8/layout/vList2"/>
    <dgm:cxn modelId="{E514E7C5-72B1-4574-AAAB-AEAA34F426D2}" type="presParOf" srcId="{B7A36F85-6679-47B6-8DFF-C9F64BAFB02D}" destId="{611C2636-8B23-4D73-BAC0-8D2DC8F9D36D}" srcOrd="2" destOrd="0" presId="urn:microsoft.com/office/officeart/2005/8/layout/vList2"/>
    <dgm:cxn modelId="{B3B270DD-35A4-41DE-BB68-4ACB1C81B6A0}" type="presParOf" srcId="{B7A36F85-6679-47B6-8DFF-C9F64BAFB02D}" destId="{6D07CBF8-C8B5-4646-85B2-23AF8814766D}" srcOrd="3" destOrd="0" presId="urn:microsoft.com/office/officeart/2005/8/layout/vList2"/>
    <dgm:cxn modelId="{11E08E61-7C5D-4649-AF4B-800CEF1D5188}" type="presParOf" srcId="{B7A36F85-6679-47B6-8DFF-C9F64BAFB02D}" destId="{334BDCFA-43B5-4705-B245-F61023117DEB}" srcOrd="4" destOrd="0" presId="urn:microsoft.com/office/officeart/2005/8/layout/vList2"/>
    <dgm:cxn modelId="{0CBC3B41-4606-48A2-B808-D622F48B4658}" type="presParOf" srcId="{B7A36F85-6679-47B6-8DFF-C9F64BAFB02D}" destId="{852FE506-9665-4C63-8F89-A92CF4D33A78}" srcOrd="5" destOrd="0" presId="urn:microsoft.com/office/officeart/2005/8/layout/vList2"/>
    <dgm:cxn modelId="{7C52C6DC-8F1D-4FE2-B98B-97B85D93FF13}" type="presParOf" srcId="{B7A36F85-6679-47B6-8DFF-C9F64BAFB02D}" destId="{D3ACC73E-6B5E-40EA-AEC0-BD711B4F1E0F}" srcOrd="6" destOrd="0" presId="urn:microsoft.com/office/officeart/2005/8/layout/vList2"/>
    <dgm:cxn modelId="{96899ACD-CC3F-400A-86DD-2BFBF8EFFF13}" type="presParOf" srcId="{B7A36F85-6679-47B6-8DFF-C9F64BAFB02D}" destId="{858E00A3-21A2-4E03-A854-AE1339146709}" srcOrd="7" destOrd="0" presId="urn:microsoft.com/office/officeart/2005/8/layout/vList2"/>
    <dgm:cxn modelId="{C00008F0-F27B-4D95-9959-669ABD27C01B}" type="presParOf" srcId="{B7A36F85-6679-47B6-8DFF-C9F64BAFB02D}" destId="{67C62045-3801-45FA-ABF5-C9FC751358FF}" srcOrd="8"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dgm:spPr/>
      <dgm:t>
        <a:bodyPr/>
        <a:lstStyle/>
        <a:p>
          <a:pPr algn="ctr"/>
          <a:r>
            <a:rPr lang="en-GB" dirty="0" smtClean="0"/>
            <a:t>Clustering Algorithm</a:t>
          </a:r>
          <a:endParaRPr lang="en-GB" dirty="0"/>
        </a:p>
      </dgm:t>
    </dgm:pt>
    <dgm:pt modelId="{270A2792-1807-4216-992E-7E16A1F6EE2A}" type="parTrans" cxnId="{6CF0B836-22B6-4CDB-A3DB-05D00207AF66}">
      <dgm:prSet/>
      <dgm:spPr/>
      <dgm:t>
        <a:bodyPr/>
        <a:lstStyle/>
        <a:p>
          <a:endParaRPr lang="en-GB"/>
        </a:p>
      </dgm:t>
    </dgm:pt>
    <dgm:pt modelId="{86329AF4-CABB-4631-9DFA-C9128A5996D4}" type="sibTrans" cxnId="{6CF0B836-22B6-4CDB-A3DB-05D00207AF66}">
      <dgm:prSet/>
      <dgm:spPr/>
      <dgm:t>
        <a:bodyPr/>
        <a:lstStyle/>
        <a:p>
          <a:endParaRPr lang="en-GB"/>
        </a:p>
      </dgm:t>
    </dgm:pt>
    <dgm:pt modelId="{590335E0-E34B-415C-BD31-BF38B2547EF6}">
      <dgm:prSet phldrT="[Text]"/>
      <dgm:spPr/>
      <dgm:t>
        <a:bodyPr/>
        <a:lstStyle/>
        <a:p>
          <a:pPr algn="ctr"/>
          <a:r>
            <a:rPr lang="en-GB" dirty="0" smtClean="0"/>
            <a:t>Topological Association Algorithms</a:t>
          </a:r>
          <a:endParaRPr lang="en-GB"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4771E624-5879-4C6B-A5D5-F4E6DCD10058}">
      <dgm:prSet phldrT="[Text]"/>
      <dgm:spPr/>
      <dgm:t>
        <a:bodyPr/>
        <a:lstStyle/>
        <a:p>
          <a:pPr algn="ctr"/>
          <a:r>
            <a:rPr lang="en-GB" dirty="0" smtClean="0"/>
            <a:t>Statistical Reclustering Algorithm</a:t>
          </a:r>
          <a:endParaRPr lang="en-GB" dirty="0"/>
        </a:p>
      </dgm:t>
    </dgm:pt>
    <dgm:pt modelId="{0525A8CE-84BC-4A46-A95E-8F09100D6E53}" type="parTrans" cxnId="{D5FFA6C9-974B-46AF-9B53-B10C812CEFDA}">
      <dgm:prSet/>
      <dgm:spPr/>
      <dgm:t>
        <a:bodyPr/>
        <a:lstStyle/>
        <a:p>
          <a:endParaRPr lang="en-GB"/>
        </a:p>
      </dgm:t>
    </dgm:pt>
    <dgm:pt modelId="{49F97A53-7B99-4B74-AD22-BE5B2321B543}" type="sibTrans" cxnId="{D5FFA6C9-974B-46AF-9B53-B10C812CEFDA}">
      <dgm:prSet/>
      <dgm:spPr/>
      <dgm:t>
        <a:bodyPr/>
        <a:lstStyle/>
        <a:p>
          <a:endParaRPr lang="en-GB"/>
        </a:p>
      </dgm:t>
    </dgm:pt>
    <dgm:pt modelId="{AD9A8D41-4CC8-4656-9660-A67764C91EE7}">
      <dgm:prSet phldrT="[Text]"/>
      <dgm:spPr/>
      <dgm:t>
        <a:bodyPr/>
        <a:lstStyle/>
        <a:p>
          <a:pPr algn="ctr"/>
          <a:r>
            <a:rPr lang="en-GB" dirty="0" smtClean="0"/>
            <a:t>Fragment Removal Algorithms</a:t>
          </a:r>
          <a:endParaRPr lang="en-GB" dirty="0"/>
        </a:p>
      </dgm:t>
    </dgm:pt>
    <dgm:pt modelId="{A43C215F-4811-4015-AC25-2D35367F7A88}" type="parTrans" cxnId="{34DF6C02-4021-46C0-9D61-E249B33C4C6B}">
      <dgm:prSet/>
      <dgm:spPr/>
      <dgm:t>
        <a:bodyPr/>
        <a:lstStyle/>
        <a:p>
          <a:endParaRPr lang="en-GB"/>
        </a:p>
      </dgm:t>
    </dgm:pt>
    <dgm:pt modelId="{5A55F43F-B688-4CC3-8EC7-1E32AEC2E1DF}" type="sibTrans" cxnId="{34DF6C02-4021-46C0-9D61-E249B33C4C6B}">
      <dgm:prSet/>
      <dgm:spPr/>
      <dgm:t>
        <a:bodyPr/>
        <a:lstStyle/>
        <a:p>
          <a:endParaRPr lang="en-GB"/>
        </a:p>
      </dgm:t>
    </dgm:pt>
    <dgm:pt modelId="{DA6C06D2-A9CD-4A2C-AF05-C4534421D343}">
      <dgm:prSet phldrT="[Text]"/>
      <dgm:spPr/>
      <dgm:t>
        <a:bodyPr/>
        <a:lstStyle/>
        <a:p>
          <a:pPr algn="ctr"/>
          <a:r>
            <a:rPr lang="en-GB" dirty="0" smtClean="0"/>
            <a:t>PFO Construction Algorithm</a:t>
          </a:r>
          <a:endParaRPr lang="en-GB" dirty="0"/>
        </a:p>
      </dgm:t>
    </dgm:pt>
    <dgm:pt modelId="{C7009A4E-3205-45C3-833C-64010C6E97E5}" type="parTrans" cxnId="{E70EB765-9D01-45CC-BF89-670E762D8619}">
      <dgm:prSet/>
      <dgm:spPr/>
      <dgm:t>
        <a:bodyPr/>
        <a:lstStyle/>
        <a:p>
          <a:endParaRPr lang="en-GB"/>
        </a:p>
      </dgm:t>
    </dgm:pt>
    <dgm:pt modelId="{02F87F5D-4CCC-4A4B-91B3-6EEA70738F57}" type="sibTrans" cxnId="{E70EB765-9D01-45CC-BF89-670E762D8619}">
      <dgm:prSet/>
      <dgm:spPr/>
      <dgm:t>
        <a:bodyPr/>
        <a:lstStyle/>
        <a:p>
          <a:endParaRPr lang="en-GB"/>
        </a:p>
      </dgm:t>
    </dgm:pt>
    <dgm:pt modelId="{FF54456D-CE24-4504-A547-92BA67AB9E85}">
      <dgm:prSet phldrT="[Text]"/>
      <dgm:spPr/>
      <dgm:t>
        <a:bodyPr/>
        <a:lstStyle/>
        <a:p>
          <a:endParaRPr lang="en-GB" dirty="0"/>
        </a:p>
      </dgm:t>
    </dgm:pt>
    <dgm:pt modelId="{3DC5AB7B-BAB6-4633-9AD9-32EE27B7E0FB}" type="parTrans" cxnId="{859244CB-3CC1-4651-8036-3A683FC1FE44}">
      <dgm:prSet/>
      <dgm:spPr/>
      <dgm:t>
        <a:bodyPr/>
        <a:lstStyle/>
        <a:p>
          <a:endParaRPr lang="en-GB"/>
        </a:p>
      </dgm:t>
    </dgm:pt>
    <dgm:pt modelId="{24E49522-CA69-4C8B-A1BB-2543BE39502E}" type="sibTrans" cxnId="{859244CB-3CC1-4651-8036-3A683FC1FE44}">
      <dgm:prSet/>
      <dgm:spPr/>
      <dgm:t>
        <a:bodyPr/>
        <a:lstStyle/>
        <a:p>
          <a:endParaRPr lang="en-GB"/>
        </a:p>
      </dgm:t>
    </dgm:pt>
    <dgm:pt modelId="{E8A47690-7D84-46DA-82C2-6A913D4FC402}">
      <dgm:prSet phldrT="[Text]"/>
      <dgm:spPr/>
      <dgm:t>
        <a:bodyPr/>
        <a:lstStyle/>
        <a:p>
          <a:endParaRPr lang="en-GB" dirty="0"/>
        </a:p>
      </dgm:t>
    </dgm:pt>
    <dgm:pt modelId="{5BE66C78-5A31-41E4-ABE9-B1BD16DFACEF}" type="parTrans" cxnId="{3F88F4AF-652D-4275-A32C-F4BC2DD576C8}">
      <dgm:prSet/>
      <dgm:spPr/>
      <dgm:t>
        <a:bodyPr/>
        <a:lstStyle/>
        <a:p>
          <a:endParaRPr lang="en-GB"/>
        </a:p>
      </dgm:t>
    </dgm:pt>
    <dgm:pt modelId="{0CC142CA-16FC-4F02-B691-A8B530F9F0D8}" type="sibTrans" cxnId="{3F88F4AF-652D-4275-A32C-F4BC2DD576C8}">
      <dgm:prSet/>
      <dgm:spPr/>
      <dgm:t>
        <a:bodyPr/>
        <a:lstStyle/>
        <a:p>
          <a:endParaRPr lang="en-GB"/>
        </a:p>
      </dgm:t>
    </dgm:pt>
    <dgm:pt modelId="{1B6BACE0-7AF2-4F6C-AB9F-6479BBEA8D41}">
      <dgm:prSet phldrT="[Text]"/>
      <dgm:spPr/>
      <dgm:t>
        <a:bodyPr/>
        <a:lstStyle/>
        <a:p>
          <a:endParaRPr lang="en-GB" dirty="0"/>
        </a:p>
      </dgm:t>
    </dgm:pt>
    <dgm:pt modelId="{41E049B8-D61F-4A8C-AFAA-99243FC88193}" type="parTrans" cxnId="{9C55818A-8D6B-42ED-9833-99E24EAACAF6}">
      <dgm:prSet/>
      <dgm:spPr/>
      <dgm:t>
        <a:bodyPr/>
        <a:lstStyle/>
        <a:p>
          <a:endParaRPr lang="en-GB"/>
        </a:p>
      </dgm:t>
    </dgm:pt>
    <dgm:pt modelId="{C98EF7E5-E318-46DF-BBB9-EAD84772909D}" type="sibTrans" cxnId="{9C55818A-8D6B-42ED-9833-99E24EAACAF6}">
      <dgm:prSet/>
      <dgm:spPr/>
      <dgm:t>
        <a:bodyPr/>
        <a:lstStyle/>
        <a:p>
          <a:endParaRPr lang="en-GB"/>
        </a:p>
      </dgm:t>
    </dgm:pt>
    <dgm:pt modelId="{73B50316-3DF9-459C-9661-74D12BF2D87C}">
      <dgm:prSet phldrT="[Text]"/>
      <dgm:spPr/>
      <dgm:t>
        <a:bodyPr/>
        <a:lstStyle/>
        <a:p>
          <a:pPr algn="ctr"/>
          <a:r>
            <a:rPr lang="en-GB" dirty="0" smtClean="0"/>
            <a:t>Photon Recovery</a:t>
          </a:r>
          <a:br>
            <a:rPr lang="en-GB" dirty="0" smtClean="0"/>
          </a:br>
          <a:r>
            <a:rPr lang="en-GB" dirty="0" smtClean="0"/>
            <a:t>Algorithm</a:t>
          </a:r>
          <a:endParaRPr lang="en-GB" dirty="0"/>
        </a:p>
      </dgm:t>
    </dgm:pt>
    <dgm:pt modelId="{AA7909E5-3315-49DD-9EBF-3E0BCB253089}" type="parTrans" cxnId="{0A8269AC-F3C3-4076-9D3F-E1C4A23B8E74}">
      <dgm:prSet/>
      <dgm:spPr/>
      <dgm:t>
        <a:bodyPr/>
        <a:lstStyle/>
        <a:p>
          <a:endParaRPr lang="en-GB"/>
        </a:p>
      </dgm:t>
    </dgm:pt>
    <dgm:pt modelId="{3F9F3C44-2ADB-4462-81FE-9867A2D7675B}" type="sibTrans" cxnId="{0A8269AC-F3C3-4076-9D3F-E1C4A23B8E74}">
      <dgm:prSet/>
      <dgm:spPr/>
      <dgm:t>
        <a:bodyPr/>
        <a:lstStyle/>
        <a:p>
          <a:endParaRPr lang="en-GB"/>
        </a:p>
      </dgm:t>
    </dgm:pt>
    <dgm:pt modelId="{AC7642E6-2249-4728-9D4F-4F29C148DDA1}">
      <dgm:prSet phldrT="[Text]"/>
      <dgm:spPr/>
      <dgm:t>
        <a:bodyPr/>
        <a:lstStyle/>
        <a:p>
          <a:endParaRPr lang="en-GB" dirty="0"/>
        </a:p>
      </dgm:t>
    </dgm:pt>
    <dgm:pt modelId="{AC0A4B64-6AAE-4C17-8E24-FF718A9DDE27}" type="parTrans" cxnId="{E308F9DE-1500-4276-9109-387DB3563D30}">
      <dgm:prSet/>
      <dgm:spPr/>
      <dgm:t>
        <a:bodyPr/>
        <a:lstStyle/>
        <a:p>
          <a:endParaRPr lang="en-GB"/>
        </a:p>
      </dgm:t>
    </dgm:pt>
    <dgm:pt modelId="{7023E084-6BAC-4479-B753-F9A90163880D}" type="sibTrans" cxnId="{E308F9DE-1500-4276-9109-387DB3563D30}">
      <dgm:prSet/>
      <dgm:spPr/>
      <dgm:t>
        <a:bodyPr/>
        <a:lstStyle/>
        <a:p>
          <a:endParaRPr lang="en-GB"/>
        </a:p>
      </dgm:t>
    </dgm:pt>
    <dgm:pt modelId="{4B5105AF-C7B8-4C54-97D7-BC92D677473D}">
      <dgm:prSet phldrT="[Text]"/>
      <dgm:spPr/>
      <dgm:t>
        <a:bodyPr/>
        <a:lstStyle/>
        <a:p>
          <a:endParaRPr lang="en-GB" dirty="0"/>
        </a:p>
      </dgm:t>
    </dgm:pt>
    <dgm:pt modelId="{3F82E3E4-E679-42D2-9647-854E866644E1}" type="parTrans" cxnId="{2658825D-3E72-4113-AB4F-F17AD53207CB}">
      <dgm:prSet/>
      <dgm:spPr/>
      <dgm:t>
        <a:bodyPr/>
        <a:lstStyle/>
        <a:p>
          <a:endParaRPr lang="en-GB"/>
        </a:p>
      </dgm:t>
    </dgm:pt>
    <dgm:pt modelId="{89C63F16-ADB9-4993-918A-020FC4D400F8}" type="sibTrans" cxnId="{2658825D-3E72-4113-AB4F-F17AD53207CB}">
      <dgm:prSet/>
      <dgm:spPr/>
      <dgm:t>
        <a:bodyPr/>
        <a:lstStyle/>
        <a:p>
          <a:endParaRPr lang="en-GB"/>
        </a:p>
      </dgm:t>
    </dgm:pt>
    <dgm:pt modelId="{CE966BFC-7AB2-400E-9B30-2415FA344FE9}">
      <dgm:prSet phldrT="[Text]"/>
      <dgm:spPr/>
      <dgm:t>
        <a:bodyPr/>
        <a:lstStyle/>
        <a:p>
          <a:pPr algn="ctr"/>
          <a:r>
            <a:rPr lang="en-GB" dirty="0" smtClean="0"/>
            <a:t>Track-cluster Association Algorithms</a:t>
          </a:r>
          <a:endParaRPr lang="en-GB" dirty="0"/>
        </a:p>
      </dgm:t>
    </dgm:pt>
    <dgm:pt modelId="{6573C7F2-20B9-42E2-873C-CFB06B969332}" type="parTrans" cxnId="{92DB4DDE-A1A0-4321-8DAF-AC8889EB0482}">
      <dgm:prSet/>
      <dgm:spPr/>
      <dgm:t>
        <a:bodyPr/>
        <a:lstStyle/>
        <a:p>
          <a:endParaRPr lang="en-GB"/>
        </a:p>
      </dgm:t>
    </dgm:pt>
    <dgm:pt modelId="{7CF4AE43-A04A-4BD9-A8ED-D0C35B57DC3E}" type="sibTrans" cxnId="{92DB4DDE-A1A0-4321-8DAF-AC8889EB0482}">
      <dgm:prSet/>
      <dgm:spPr/>
      <dgm:t>
        <a:bodyPr/>
        <a:lstStyle/>
        <a:p>
          <a:endParaRPr lang="en-GB"/>
        </a:p>
      </dgm:t>
    </dgm:pt>
    <dgm:pt modelId="{2C1A6898-705B-4729-B6D2-18FB94437AD7}">
      <dgm:prSet phldrT="[Text]"/>
      <dgm:spPr/>
      <dgm:t>
        <a:bodyPr/>
        <a:lstStyle/>
        <a:p>
          <a:endParaRPr lang="en-GB" dirty="0"/>
        </a:p>
      </dgm:t>
    </dgm:pt>
    <dgm:pt modelId="{F954ECAB-C5F4-4532-A198-9EE734DB84D9}" type="parTrans" cxnId="{82BAEB73-1F30-4095-9E41-46824F40DA26}">
      <dgm:prSet/>
      <dgm:spPr/>
      <dgm:t>
        <a:bodyPr/>
        <a:lstStyle/>
        <a:p>
          <a:endParaRPr lang="en-GB"/>
        </a:p>
      </dgm:t>
    </dgm:pt>
    <dgm:pt modelId="{54D68056-257E-48FB-B67D-3B57EE393411}" type="sibTrans" cxnId="{82BAEB73-1F30-4095-9E41-46824F40DA26}">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7">
        <dgm:presLayoutVars>
          <dgm:chMax val="0"/>
          <dgm:bulletEnabled val="1"/>
        </dgm:presLayoutVars>
      </dgm:prSet>
      <dgm:spPr/>
      <dgm:t>
        <a:bodyPr/>
        <a:lstStyle/>
        <a:p>
          <a:endParaRPr lang="en-GB"/>
        </a:p>
      </dgm:t>
    </dgm:pt>
    <dgm:pt modelId="{F0A05BE6-37C1-4456-BF54-59F3F55DF8D6}" type="pres">
      <dgm:prSet presAssocID="{19F92988-1D0C-4BE6-BFE4-381FE5D41E91}" presName="childText" presStyleLbl="revTx" presStyleIdx="0" presStyleCnt="6">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7">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6">
        <dgm:presLayoutVars>
          <dgm:bulletEnabled val="1"/>
        </dgm:presLayoutVars>
      </dgm:prSet>
      <dgm:spPr/>
      <dgm:t>
        <a:bodyPr/>
        <a:lstStyle/>
        <a:p>
          <a:endParaRPr lang="en-GB"/>
        </a:p>
      </dgm:t>
    </dgm:pt>
    <dgm:pt modelId="{DB0091BD-D445-49D3-A49B-B601A94B71EC}" type="pres">
      <dgm:prSet presAssocID="{4771E624-5879-4C6B-A5D5-F4E6DCD10058}" presName="parentText" presStyleLbl="node1" presStyleIdx="2" presStyleCnt="7" custLinFactNeighborX="-4167" custLinFactNeighborY="-4447">
        <dgm:presLayoutVars>
          <dgm:chMax val="0"/>
          <dgm:bulletEnabled val="1"/>
        </dgm:presLayoutVars>
      </dgm:prSet>
      <dgm:spPr/>
      <dgm:t>
        <a:bodyPr/>
        <a:lstStyle/>
        <a:p>
          <a:endParaRPr lang="en-GB"/>
        </a:p>
      </dgm:t>
    </dgm:pt>
    <dgm:pt modelId="{FECD796B-47F1-4713-85AD-E9C400813CBC}" type="pres">
      <dgm:prSet presAssocID="{4771E624-5879-4C6B-A5D5-F4E6DCD10058}" presName="childText" presStyleLbl="revTx" presStyleIdx="2" presStyleCnt="6">
        <dgm:presLayoutVars>
          <dgm:bulletEnabled val="1"/>
        </dgm:presLayoutVars>
      </dgm:prSet>
      <dgm:spPr/>
      <dgm:t>
        <a:bodyPr/>
        <a:lstStyle/>
        <a:p>
          <a:endParaRPr lang="en-GB"/>
        </a:p>
      </dgm:t>
    </dgm:pt>
    <dgm:pt modelId="{DF37CFAB-AE99-43A0-9160-6FE90A41CC84}" type="pres">
      <dgm:prSet presAssocID="{73B50316-3DF9-459C-9661-74D12BF2D87C}" presName="parentText" presStyleLbl="node1" presStyleIdx="3" presStyleCnt="7">
        <dgm:presLayoutVars>
          <dgm:chMax val="0"/>
          <dgm:bulletEnabled val="1"/>
        </dgm:presLayoutVars>
      </dgm:prSet>
      <dgm:spPr/>
      <dgm:t>
        <a:bodyPr/>
        <a:lstStyle/>
        <a:p>
          <a:endParaRPr lang="en-GB"/>
        </a:p>
      </dgm:t>
    </dgm:pt>
    <dgm:pt modelId="{54F632EB-D135-4DB3-A070-4CD4D04816FB}" type="pres">
      <dgm:prSet presAssocID="{73B50316-3DF9-459C-9661-74D12BF2D87C}" presName="childText" presStyleLbl="revTx" presStyleIdx="3" presStyleCnt="6">
        <dgm:presLayoutVars>
          <dgm:bulletEnabled val="1"/>
        </dgm:presLayoutVars>
      </dgm:prSet>
      <dgm:spPr/>
      <dgm:t>
        <a:bodyPr/>
        <a:lstStyle/>
        <a:p>
          <a:endParaRPr lang="en-GB"/>
        </a:p>
      </dgm:t>
    </dgm:pt>
    <dgm:pt modelId="{77C61BC1-5555-4590-9ED1-30919278D04F}" type="pres">
      <dgm:prSet presAssocID="{AD9A8D41-4CC8-4656-9660-A67764C91EE7}" presName="parentText" presStyleLbl="node1" presStyleIdx="4" presStyleCnt="7">
        <dgm:presLayoutVars>
          <dgm:chMax val="0"/>
          <dgm:bulletEnabled val="1"/>
        </dgm:presLayoutVars>
      </dgm:prSet>
      <dgm:spPr/>
      <dgm:t>
        <a:bodyPr/>
        <a:lstStyle/>
        <a:p>
          <a:endParaRPr lang="en-GB"/>
        </a:p>
      </dgm:t>
    </dgm:pt>
    <dgm:pt modelId="{0BAFCE2C-E0F9-46D4-AE69-100CA2C719A5}" type="pres">
      <dgm:prSet presAssocID="{AD9A8D41-4CC8-4656-9660-A67764C91EE7}" presName="childText" presStyleLbl="revTx" presStyleIdx="4" presStyleCnt="6">
        <dgm:presLayoutVars>
          <dgm:bulletEnabled val="1"/>
        </dgm:presLayoutVars>
      </dgm:prSet>
      <dgm:spPr/>
      <dgm:t>
        <a:bodyPr/>
        <a:lstStyle/>
        <a:p>
          <a:endParaRPr lang="en-GB"/>
        </a:p>
      </dgm:t>
    </dgm:pt>
    <dgm:pt modelId="{AE54F841-3CD4-4047-B8F3-6BAEE3A34702}" type="pres">
      <dgm:prSet presAssocID="{CE966BFC-7AB2-400E-9B30-2415FA344FE9}" presName="parentText" presStyleLbl="node1" presStyleIdx="5" presStyleCnt="7">
        <dgm:presLayoutVars>
          <dgm:chMax val="0"/>
          <dgm:bulletEnabled val="1"/>
        </dgm:presLayoutVars>
      </dgm:prSet>
      <dgm:spPr/>
      <dgm:t>
        <a:bodyPr/>
        <a:lstStyle/>
        <a:p>
          <a:endParaRPr lang="en-GB"/>
        </a:p>
      </dgm:t>
    </dgm:pt>
    <dgm:pt modelId="{1FA187A7-8ED3-47FE-B9A2-594EC1AE9122}" type="pres">
      <dgm:prSet presAssocID="{CE966BFC-7AB2-400E-9B30-2415FA344FE9}" presName="childText" presStyleLbl="revTx" presStyleIdx="5" presStyleCnt="6">
        <dgm:presLayoutVars>
          <dgm:bulletEnabled val="1"/>
        </dgm:presLayoutVars>
      </dgm:prSet>
      <dgm:spPr/>
      <dgm:t>
        <a:bodyPr/>
        <a:lstStyle/>
        <a:p>
          <a:endParaRPr lang="en-GB"/>
        </a:p>
      </dgm:t>
    </dgm:pt>
    <dgm:pt modelId="{59EBB4E3-8586-4883-AEEC-16A1F6E99EBF}" type="pres">
      <dgm:prSet presAssocID="{DA6C06D2-A9CD-4A2C-AF05-C4534421D343}" presName="parentText" presStyleLbl="node1" presStyleIdx="6" presStyleCnt="7">
        <dgm:presLayoutVars>
          <dgm:chMax val="0"/>
          <dgm:bulletEnabled val="1"/>
        </dgm:presLayoutVars>
      </dgm:prSet>
      <dgm:spPr/>
      <dgm:t>
        <a:bodyPr/>
        <a:lstStyle/>
        <a:p>
          <a:endParaRPr lang="en-GB"/>
        </a:p>
      </dgm:t>
    </dgm:pt>
  </dgm:ptLst>
  <dgm:cxnLst>
    <dgm:cxn modelId="{9C55818A-8D6B-42ED-9833-99E24EAACAF6}" srcId="{CE966BFC-7AB2-400E-9B30-2415FA344FE9}" destId="{1B6BACE0-7AF2-4F6C-AB9F-6479BBEA8D41}" srcOrd="0" destOrd="0" parTransId="{41E049B8-D61F-4A8C-AFAA-99243FC88193}" sibTransId="{C98EF7E5-E318-46DF-BBB9-EAD84772909D}"/>
    <dgm:cxn modelId="{1C869551-B04B-43FE-9EEC-22DFF7C9FD2F}" type="presOf" srcId="{DA6C06D2-A9CD-4A2C-AF05-C4534421D343}" destId="{59EBB4E3-8586-4883-AEEC-16A1F6E99EBF}" srcOrd="0" destOrd="0" presId="urn:microsoft.com/office/officeart/2005/8/layout/vList2"/>
    <dgm:cxn modelId="{A304B703-4A05-45E6-92F1-B64578BBE555}" type="presOf" srcId="{CE966BFC-7AB2-400E-9B30-2415FA344FE9}" destId="{AE54F841-3CD4-4047-B8F3-6BAEE3A34702}" srcOrd="0" destOrd="0" presId="urn:microsoft.com/office/officeart/2005/8/layout/vList2"/>
    <dgm:cxn modelId="{3F88F4AF-652D-4275-A32C-F4BC2DD576C8}" srcId="{590335E0-E34B-415C-BD31-BF38B2547EF6}" destId="{E8A47690-7D84-46DA-82C2-6A913D4FC402}" srcOrd="0" destOrd="0" parTransId="{5BE66C78-5A31-41E4-ABE9-B1BD16DFACEF}" sibTransId="{0CC142CA-16FC-4F02-B691-A8B530F9F0D8}"/>
    <dgm:cxn modelId="{F61F27A3-110A-41F4-AB38-BD6B3709CCD3}" type="presOf" srcId="{4B5105AF-C7B8-4C54-97D7-BC92D677473D}" destId="{54F632EB-D135-4DB3-A070-4CD4D04816FB}" srcOrd="0" destOrd="0" presId="urn:microsoft.com/office/officeart/2005/8/layout/vList2"/>
    <dgm:cxn modelId="{E4BEF4AC-98B6-4FA4-91E7-833C07F44E79}" type="presOf" srcId="{1B6BACE0-7AF2-4F6C-AB9F-6479BBEA8D41}" destId="{1FA187A7-8ED3-47FE-B9A2-594EC1AE9122}" srcOrd="0" destOrd="0" presId="urn:microsoft.com/office/officeart/2005/8/layout/vList2"/>
    <dgm:cxn modelId="{6B66411F-DFEF-490E-9B24-F5CD30E5339F}" type="presOf" srcId="{2C1A6898-705B-4729-B6D2-18FB94437AD7}" destId="{0BAFCE2C-E0F9-46D4-AE69-100CA2C719A5}" srcOrd="0" destOrd="0" presId="urn:microsoft.com/office/officeart/2005/8/layout/vList2"/>
    <dgm:cxn modelId="{3157C480-2AEF-46AA-BD13-9E8A07E60F6D}" type="presOf" srcId="{AD9A8D41-4CC8-4656-9660-A67764C91EE7}" destId="{77C61BC1-5555-4590-9ED1-30919278D04F}" srcOrd="0" destOrd="0" presId="urn:microsoft.com/office/officeart/2005/8/layout/vList2"/>
    <dgm:cxn modelId="{E308F9DE-1500-4276-9109-387DB3563D30}" srcId="{4771E624-5879-4C6B-A5D5-F4E6DCD10058}" destId="{AC7642E6-2249-4728-9D4F-4F29C148DDA1}" srcOrd="0" destOrd="0" parTransId="{AC0A4B64-6AAE-4C17-8E24-FF718A9DDE27}" sibTransId="{7023E084-6BAC-4479-B753-F9A90163880D}"/>
    <dgm:cxn modelId="{92DB4DDE-A1A0-4321-8DAF-AC8889EB0482}" srcId="{4AB4C0F9-5B2E-482C-886F-C5A8CE24E411}" destId="{CE966BFC-7AB2-400E-9B30-2415FA344FE9}" srcOrd="5" destOrd="0" parTransId="{6573C7F2-20B9-42E2-873C-CFB06B969332}" sibTransId="{7CF4AE43-A04A-4BD9-A8ED-D0C35B57DC3E}"/>
    <dgm:cxn modelId="{035FA9D7-39F1-44A2-94D8-6F56B7792C4B}" type="presOf" srcId="{4AB4C0F9-5B2E-482C-886F-C5A8CE24E411}" destId="{B7A36F85-6679-47B6-8DFF-C9F64BAFB02D}" srcOrd="0" destOrd="0" presId="urn:microsoft.com/office/officeart/2005/8/layout/vList2"/>
    <dgm:cxn modelId="{5C1D1C25-0518-4B17-95DE-161F3D498C23}" type="presOf" srcId="{19F92988-1D0C-4BE6-BFE4-381FE5D41E91}" destId="{1328080F-36D2-4A06-BD66-DB465F05D3A7}" srcOrd="0" destOrd="0" presId="urn:microsoft.com/office/officeart/2005/8/layout/vList2"/>
    <dgm:cxn modelId="{E70EB765-9D01-45CC-BF89-670E762D8619}" srcId="{4AB4C0F9-5B2E-482C-886F-C5A8CE24E411}" destId="{DA6C06D2-A9CD-4A2C-AF05-C4534421D343}" srcOrd="6" destOrd="0" parTransId="{C7009A4E-3205-45C3-833C-64010C6E97E5}" sibTransId="{02F87F5D-4CCC-4A4B-91B3-6EEA70738F57}"/>
    <dgm:cxn modelId="{2658825D-3E72-4113-AB4F-F17AD53207CB}" srcId="{73B50316-3DF9-459C-9661-74D12BF2D87C}" destId="{4B5105AF-C7B8-4C54-97D7-BC92D677473D}" srcOrd="0" destOrd="0" parTransId="{3F82E3E4-E679-42D2-9647-854E866644E1}" sibTransId="{89C63F16-ADB9-4993-918A-020FC4D400F8}"/>
    <dgm:cxn modelId="{D5FFA6C9-974B-46AF-9B53-B10C812CEFDA}" srcId="{4AB4C0F9-5B2E-482C-886F-C5A8CE24E411}" destId="{4771E624-5879-4C6B-A5D5-F4E6DCD10058}" srcOrd="2" destOrd="0" parTransId="{0525A8CE-84BC-4A46-A95E-8F09100D6E53}" sibTransId="{49F97A53-7B99-4B74-AD22-BE5B2321B543}"/>
    <dgm:cxn modelId="{3791EE36-87F9-4DC2-B4EB-6D2C09A91345}" type="presOf" srcId="{4771E624-5879-4C6B-A5D5-F4E6DCD10058}" destId="{DB0091BD-D445-49D3-A49B-B601A94B71EC}" srcOrd="0" destOrd="0" presId="urn:microsoft.com/office/officeart/2005/8/layout/vList2"/>
    <dgm:cxn modelId="{82BAEB73-1F30-4095-9E41-46824F40DA26}" srcId="{AD9A8D41-4CC8-4656-9660-A67764C91EE7}" destId="{2C1A6898-705B-4729-B6D2-18FB94437AD7}" srcOrd="0" destOrd="0" parTransId="{F954ECAB-C5F4-4532-A198-9EE734DB84D9}" sibTransId="{54D68056-257E-48FB-B67D-3B57EE393411}"/>
    <dgm:cxn modelId="{859244CB-3CC1-4651-8036-3A683FC1FE44}" srcId="{19F92988-1D0C-4BE6-BFE4-381FE5D41E91}" destId="{FF54456D-CE24-4504-A547-92BA67AB9E85}" srcOrd="0" destOrd="0" parTransId="{3DC5AB7B-BAB6-4633-9AD9-32EE27B7E0FB}" sibTransId="{24E49522-CA69-4C8B-A1BB-2543BE39502E}"/>
    <dgm:cxn modelId="{3739E83D-D6F2-42DF-8001-55C6140AA9F9}" type="presOf" srcId="{FF54456D-CE24-4504-A547-92BA67AB9E85}" destId="{F0A05BE6-37C1-4456-BF54-59F3F55DF8D6}" srcOrd="0" destOrd="0" presId="urn:microsoft.com/office/officeart/2005/8/layout/vList2"/>
    <dgm:cxn modelId="{34DF6C02-4021-46C0-9D61-E249B33C4C6B}" srcId="{4AB4C0F9-5B2E-482C-886F-C5A8CE24E411}" destId="{AD9A8D41-4CC8-4656-9660-A67764C91EE7}" srcOrd="4" destOrd="0" parTransId="{A43C215F-4811-4015-AC25-2D35367F7A88}" sibTransId="{5A55F43F-B688-4CC3-8EC7-1E32AEC2E1DF}"/>
    <dgm:cxn modelId="{C01707C9-CBF9-4154-B32D-97D1BF0EE892}" type="presOf" srcId="{AC7642E6-2249-4728-9D4F-4F29C148DDA1}" destId="{FECD796B-47F1-4713-85AD-E9C400813CBC}" srcOrd="0" destOrd="0" presId="urn:microsoft.com/office/officeart/2005/8/layout/vList2"/>
    <dgm:cxn modelId="{69CE677F-0361-46E8-ACAA-196A0A3C6BCD}" type="presOf" srcId="{E8A47690-7D84-46DA-82C2-6A913D4FC402}" destId="{6D07CBF8-C8B5-4646-85B2-23AF8814766D}" srcOrd="0" destOrd="0" presId="urn:microsoft.com/office/officeart/2005/8/layout/vList2"/>
    <dgm:cxn modelId="{7EB4E305-C30C-49B8-B9D7-79F4DCF47FDA}" type="presOf" srcId="{73B50316-3DF9-459C-9661-74D12BF2D87C}" destId="{DF37CFAB-AE99-43A0-9160-6FE90A41CC84}" srcOrd="0" destOrd="0" presId="urn:microsoft.com/office/officeart/2005/8/layout/vList2"/>
    <dgm:cxn modelId="{6CF0B836-22B6-4CDB-A3DB-05D00207AF66}" srcId="{4AB4C0F9-5B2E-482C-886F-C5A8CE24E411}" destId="{19F92988-1D0C-4BE6-BFE4-381FE5D41E91}" srcOrd="0" destOrd="0" parTransId="{270A2792-1807-4216-992E-7E16A1F6EE2A}" sibTransId="{86329AF4-CABB-4631-9DFA-C9128A5996D4}"/>
    <dgm:cxn modelId="{A2F0B05B-291E-4E1C-A0F6-6096B536D68D}" srcId="{4AB4C0F9-5B2E-482C-886F-C5A8CE24E411}" destId="{590335E0-E34B-415C-BD31-BF38B2547EF6}" srcOrd="1" destOrd="0" parTransId="{48BEDFBD-8F4D-4333-B2A8-6F7DE99E9763}" sibTransId="{B6F174B6-EB0C-4F89-98DC-13CCB4371015}"/>
    <dgm:cxn modelId="{0A8269AC-F3C3-4076-9D3F-E1C4A23B8E74}" srcId="{4AB4C0F9-5B2E-482C-886F-C5A8CE24E411}" destId="{73B50316-3DF9-459C-9661-74D12BF2D87C}" srcOrd="3" destOrd="0" parTransId="{AA7909E5-3315-49DD-9EBF-3E0BCB253089}" sibTransId="{3F9F3C44-2ADB-4462-81FE-9867A2D7675B}"/>
    <dgm:cxn modelId="{926BE889-76C3-4EE2-825E-8DB5AA78113A}" type="presOf" srcId="{590335E0-E34B-415C-BD31-BF38B2547EF6}" destId="{611C2636-8B23-4D73-BAC0-8D2DC8F9D36D}" srcOrd="0" destOrd="0" presId="urn:microsoft.com/office/officeart/2005/8/layout/vList2"/>
    <dgm:cxn modelId="{E5DD38F9-6695-49B6-825C-191324C1E0CF}" type="presParOf" srcId="{B7A36F85-6679-47B6-8DFF-C9F64BAFB02D}" destId="{1328080F-36D2-4A06-BD66-DB465F05D3A7}" srcOrd="0" destOrd="0" presId="urn:microsoft.com/office/officeart/2005/8/layout/vList2"/>
    <dgm:cxn modelId="{32F65B8E-4537-42AC-9041-D6BF6BA52B26}" type="presParOf" srcId="{B7A36F85-6679-47B6-8DFF-C9F64BAFB02D}" destId="{F0A05BE6-37C1-4456-BF54-59F3F55DF8D6}" srcOrd="1" destOrd="0" presId="urn:microsoft.com/office/officeart/2005/8/layout/vList2"/>
    <dgm:cxn modelId="{C59D8387-4CB4-4703-8379-016C0E8ED4A5}" type="presParOf" srcId="{B7A36F85-6679-47B6-8DFF-C9F64BAFB02D}" destId="{611C2636-8B23-4D73-BAC0-8D2DC8F9D36D}" srcOrd="2" destOrd="0" presId="urn:microsoft.com/office/officeart/2005/8/layout/vList2"/>
    <dgm:cxn modelId="{0FA261AB-63E7-439D-A610-54C31FFE9EF7}" type="presParOf" srcId="{B7A36F85-6679-47B6-8DFF-C9F64BAFB02D}" destId="{6D07CBF8-C8B5-4646-85B2-23AF8814766D}" srcOrd="3" destOrd="0" presId="urn:microsoft.com/office/officeart/2005/8/layout/vList2"/>
    <dgm:cxn modelId="{811785BF-71DF-46DD-8296-86F0125CBC09}" type="presParOf" srcId="{B7A36F85-6679-47B6-8DFF-C9F64BAFB02D}" destId="{DB0091BD-D445-49D3-A49B-B601A94B71EC}" srcOrd="4" destOrd="0" presId="urn:microsoft.com/office/officeart/2005/8/layout/vList2"/>
    <dgm:cxn modelId="{B1BF7141-87D1-4138-8C3F-0D72640DE71F}" type="presParOf" srcId="{B7A36F85-6679-47B6-8DFF-C9F64BAFB02D}" destId="{FECD796B-47F1-4713-85AD-E9C400813CBC}" srcOrd="5" destOrd="0" presId="urn:microsoft.com/office/officeart/2005/8/layout/vList2"/>
    <dgm:cxn modelId="{54B2C509-0520-4D50-9259-EA6C843E4ECE}" type="presParOf" srcId="{B7A36F85-6679-47B6-8DFF-C9F64BAFB02D}" destId="{DF37CFAB-AE99-43A0-9160-6FE90A41CC84}" srcOrd="6" destOrd="0" presId="urn:microsoft.com/office/officeart/2005/8/layout/vList2"/>
    <dgm:cxn modelId="{9C92CC21-143F-4D0F-AB3B-0C1490BEFA2C}" type="presParOf" srcId="{B7A36F85-6679-47B6-8DFF-C9F64BAFB02D}" destId="{54F632EB-D135-4DB3-A070-4CD4D04816FB}" srcOrd="7" destOrd="0" presId="urn:microsoft.com/office/officeart/2005/8/layout/vList2"/>
    <dgm:cxn modelId="{6EAEE041-84CF-4DA7-86B3-65A5C0E11276}" type="presParOf" srcId="{B7A36F85-6679-47B6-8DFF-C9F64BAFB02D}" destId="{77C61BC1-5555-4590-9ED1-30919278D04F}" srcOrd="8" destOrd="0" presId="urn:microsoft.com/office/officeart/2005/8/layout/vList2"/>
    <dgm:cxn modelId="{C609C6CB-677E-4942-9EF8-7969ABEBD297}" type="presParOf" srcId="{B7A36F85-6679-47B6-8DFF-C9F64BAFB02D}" destId="{0BAFCE2C-E0F9-46D4-AE69-100CA2C719A5}" srcOrd="9" destOrd="0" presId="urn:microsoft.com/office/officeart/2005/8/layout/vList2"/>
    <dgm:cxn modelId="{F28D584B-C879-4F2F-B57B-E97B68C03CF5}" type="presParOf" srcId="{B7A36F85-6679-47B6-8DFF-C9F64BAFB02D}" destId="{AE54F841-3CD4-4047-B8F3-6BAEE3A34702}" srcOrd="10" destOrd="0" presId="urn:microsoft.com/office/officeart/2005/8/layout/vList2"/>
    <dgm:cxn modelId="{6EBBAC8F-31B0-40CD-84F0-F6D7B0F482D5}" type="presParOf" srcId="{B7A36F85-6679-47B6-8DFF-C9F64BAFB02D}" destId="{1FA187A7-8ED3-47FE-B9A2-594EC1AE9122}" srcOrd="11" destOrd="0" presId="urn:microsoft.com/office/officeart/2005/8/layout/vList2"/>
    <dgm:cxn modelId="{2CB3D965-C4C1-46EE-BA65-7B2EDE18C129}" type="presParOf" srcId="{B7A36F85-6679-47B6-8DFF-C9F64BAFB02D}" destId="{59EBB4E3-8586-4883-AEEC-16A1F6E99EBF}" srcOrd="12"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DCA5D5CB-F728-4C29-9901-86218E52E5A4}"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GB"/>
        </a:p>
      </dgm:t>
    </dgm:pt>
    <dgm:pt modelId="{4817D06D-A29A-4F0F-A60E-72563D14ED4B}">
      <dgm:prSet phldrT="[Text]"/>
      <dgm:spPr>
        <a:solidFill>
          <a:schemeClr val="tx2">
            <a:lumMod val="60000"/>
            <a:lumOff val="40000"/>
          </a:schemeClr>
        </a:solidFill>
      </dgm:spPr>
      <dgm:t>
        <a:bodyPr/>
        <a:lstStyle/>
        <a:p>
          <a:r>
            <a:rPr lang="en-GB" dirty="0" smtClean="0"/>
            <a:t>Pandora</a:t>
          </a:r>
          <a:endParaRPr lang="en-GB" dirty="0"/>
        </a:p>
      </dgm:t>
    </dgm:pt>
    <dgm:pt modelId="{57658942-583C-4848-B00D-1175F800391E}" type="parTrans" cxnId="{2498DEFA-EC44-4922-8AFF-EB647FB1729C}">
      <dgm:prSet/>
      <dgm:spPr/>
      <dgm:t>
        <a:bodyPr/>
        <a:lstStyle/>
        <a:p>
          <a:endParaRPr lang="en-GB"/>
        </a:p>
      </dgm:t>
    </dgm:pt>
    <dgm:pt modelId="{29CC2FC1-6DDA-47C4-A2B1-FCE4FE548CC1}" type="sibTrans" cxnId="{2498DEFA-EC44-4922-8AFF-EB647FB1729C}">
      <dgm:prSet/>
      <dgm:spPr/>
      <dgm:t>
        <a:bodyPr/>
        <a:lstStyle/>
        <a:p>
          <a:endParaRPr lang="en-GB"/>
        </a:p>
      </dgm:t>
    </dgm:pt>
    <dgm:pt modelId="{F91B81B7-0F65-4EF8-A8C9-79E5644A105C}">
      <dgm:prSet phldrT="[Text]"/>
      <dgm:spPr/>
      <dgm:t>
        <a:bodyPr/>
        <a:lstStyle/>
        <a:p>
          <a:r>
            <a:rPr lang="en-GB" dirty="0" smtClean="0"/>
            <a:t>Algorithm Manager</a:t>
          </a:r>
          <a:endParaRPr lang="en-GB" dirty="0"/>
        </a:p>
      </dgm:t>
    </dgm:pt>
    <dgm:pt modelId="{BC0125A0-3475-442B-B7D6-3278AEF5830B}" type="parTrans" cxnId="{86DF80A3-4AE2-4CD9-B447-B1E022C7A63F}">
      <dgm:prSet/>
      <dgm:spPr/>
      <dgm:t>
        <a:bodyPr/>
        <a:lstStyle/>
        <a:p>
          <a:endParaRPr lang="en-GB" dirty="0"/>
        </a:p>
      </dgm:t>
    </dgm:pt>
    <dgm:pt modelId="{F0B6FE5B-0D8F-4704-8AEC-943B03EDD0A8}" type="sibTrans" cxnId="{86DF80A3-4AE2-4CD9-B447-B1E022C7A63F}">
      <dgm:prSet/>
      <dgm:spPr/>
      <dgm:t>
        <a:bodyPr/>
        <a:lstStyle/>
        <a:p>
          <a:endParaRPr lang="en-GB"/>
        </a:p>
      </dgm:t>
    </dgm:pt>
    <dgm:pt modelId="{BA3E43BA-EEA6-420C-A939-5033D77573D8}">
      <dgm:prSet phldrT="[Text]"/>
      <dgm:spPr/>
      <dgm:t>
        <a:bodyPr/>
        <a:lstStyle/>
        <a:p>
          <a:r>
            <a:rPr lang="en-GB" dirty="0" smtClean="0"/>
            <a:t>Calo Hit Manager</a:t>
          </a:r>
          <a:endParaRPr lang="en-GB" dirty="0"/>
        </a:p>
      </dgm:t>
    </dgm:pt>
    <dgm:pt modelId="{41752A2D-3624-4BA6-A84B-7BDD653439EB}" type="parTrans" cxnId="{D77EAE77-0053-4A2A-B123-F5CB020C9AA8}">
      <dgm:prSet/>
      <dgm:spPr/>
      <dgm:t>
        <a:bodyPr/>
        <a:lstStyle/>
        <a:p>
          <a:endParaRPr lang="en-GB" dirty="0"/>
        </a:p>
      </dgm:t>
    </dgm:pt>
    <dgm:pt modelId="{B97F55F1-D5DF-4718-8874-B5CEA03C3443}" type="sibTrans" cxnId="{D77EAE77-0053-4A2A-B123-F5CB020C9AA8}">
      <dgm:prSet/>
      <dgm:spPr/>
      <dgm:t>
        <a:bodyPr/>
        <a:lstStyle/>
        <a:p>
          <a:endParaRPr lang="en-GB"/>
        </a:p>
      </dgm:t>
    </dgm:pt>
    <dgm:pt modelId="{843D0302-A06C-45FF-99AB-D6B332E09BAF}">
      <dgm:prSet phldrT="[Text]"/>
      <dgm:spPr/>
      <dgm:t>
        <a:bodyPr/>
        <a:lstStyle/>
        <a:p>
          <a:r>
            <a:rPr lang="en-GB" dirty="0" smtClean="0"/>
            <a:t>Cluster Manager</a:t>
          </a:r>
          <a:endParaRPr lang="en-GB" dirty="0"/>
        </a:p>
      </dgm:t>
    </dgm:pt>
    <dgm:pt modelId="{9C272BBF-DA1C-4679-A78D-EA36DCB09B7D}" type="parTrans" cxnId="{51CB3A3B-3BE6-4773-9AE9-6522919DE8DC}">
      <dgm:prSet/>
      <dgm:spPr/>
      <dgm:t>
        <a:bodyPr/>
        <a:lstStyle/>
        <a:p>
          <a:endParaRPr lang="en-GB" dirty="0"/>
        </a:p>
      </dgm:t>
    </dgm:pt>
    <dgm:pt modelId="{CD92F5B3-5889-412C-AFC2-48D48086A897}" type="sibTrans" cxnId="{51CB3A3B-3BE6-4773-9AE9-6522919DE8DC}">
      <dgm:prSet/>
      <dgm:spPr/>
      <dgm:t>
        <a:bodyPr/>
        <a:lstStyle/>
        <a:p>
          <a:endParaRPr lang="en-GB"/>
        </a:p>
      </dgm:t>
    </dgm:pt>
    <dgm:pt modelId="{1F0F6F1E-C93E-41C1-95DB-EEE65EEAA09B}">
      <dgm:prSet phldrT="[Text]"/>
      <dgm:spPr/>
      <dgm:t>
        <a:bodyPr/>
        <a:lstStyle/>
        <a:p>
          <a:r>
            <a:rPr lang="en-GB" dirty="0" smtClean="0"/>
            <a:t>Geometry Helper</a:t>
          </a:r>
          <a:endParaRPr lang="en-GB" dirty="0"/>
        </a:p>
      </dgm:t>
    </dgm:pt>
    <dgm:pt modelId="{0FF3B4DB-4EB7-4BB0-B246-02EBA9119D79}" type="parTrans" cxnId="{A7E58F1C-E61B-4D47-93D9-2954B1A044A5}">
      <dgm:prSet/>
      <dgm:spPr/>
      <dgm:t>
        <a:bodyPr/>
        <a:lstStyle/>
        <a:p>
          <a:endParaRPr lang="en-GB" dirty="0"/>
        </a:p>
      </dgm:t>
    </dgm:pt>
    <dgm:pt modelId="{E78E1F72-E120-4A82-8567-563D86084154}" type="sibTrans" cxnId="{A7E58F1C-E61B-4D47-93D9-2954B1A044A5}">
      <dgm:prSet/>
      <dgm:spPr/>
      <dgm:t>
        <a:bodyPr/>
        <a:lstStyle/>
        <a:p>
          <a:endParaRPr lang="en-GB"/>
        </a:p>
      </dgm:t>
    </dgm:pt>
    <dgm:pt modelId="{EB1AC392-8442-4555-B433-547A1C3088C8}">
      <dgm:prSet phldrT="[Text]"/>
      <dgm:spPr/>
      <dgm:t>
        <a:bodyPr/>
        <a:lstStyle/>
        <a:p>
          <a:r>
            <a:rPr lang="en-GB" dirty="0" smtClean="0"/>
            <a:t>Pandora Settings</a:t>
          </a:r>
          <a:endParaRPr lang="en-GB" dirty="0"/>
        </a:p>
      </dgm:t>
    </dgm:pt>
    <dgm:pt modelId="{8839B34B-5D9A-4269-AB58-701FB279CC1B}" type="parTrans" cxnId="{CD0C9CAB-A80E-4B6D-8B51-97380BD5C7B2}">
      <dgm:prSet/>
      <dgm:spPr/>
      <dgm:t>
        <a:bodyPr/>
        <a:lstStyle/>
        <a:p>
          <a:endParaRPr lang="en-GB" dirty="0"/>
        </a:p>
      </dgm:t>
    </dgm:pt>
    <dgm:pt modelId="{83EF624E-A777-4A8E-B0D6-8A1824A3B685}" type="sibTrans" cxnId="{CD0C9CAB-A80E-4B6D-8B51-97380BD5C7B2}">
      <dgm:prSet/>
      <dgm:spPr/>
      <dgm:t>
        <a:bodyPr/>
        <a:lstStyle/>
        <a:p>
          <a:endParaRPr lang="en-GB"/>
        </a:p>
      </dgm:t>
    </dgm:pt>
    <dgm:pt modelId="{2EE83BCD-86D1-4C4F-9BE8-57FF62F6107B}">
      <dgm:prSet phldrT="[Text]"/>
      <dgm:spPr/>
      <dgm:t>
        <a:bodyPr/>
        <a:lstStyle/>
        <a:p>
          <a:r>
            <a:rPr lang="en-GB" dirty="0" smtClean="0"/>
            <a:t>Track Manager</a:t>
          </a:r>
          <a:endParaRPr lang="en-GB" dirty="0"/>
        </a:p>
      </dgm:t>
    </dgm:pt>
    <dgm:pt modelId="{B4A903D4-DEAF-4094-9EDC-FA480BDC13C0}" type="parTrans" cxnId="{49FF7857-D467-446B-9545-AEF7D5AF9CA1}">
      <dgm:prSet/>
      <dgm:spPr/>
      <dgm:t>
        <a:bodyPr/>
        <a:lstStyle/>
        <a:p>
          <a:endParaRPr lang="en-GB" dirty="0"/>
        </a:p>
      </dgm:t>
    </dgm:pt>
    <dgm:pt modelId="{1E487C1D-85B9-4043-A559-467C47B760AA}" type="sibTrans" cxnId="{49FF7857-D467-446B-9545-AEF7D5AF9CA1}">
      <dgm:prSet/>
      <dgm:spPr/>
      <dgm:t>
        <a:bodyPr/>
        <a:lstStyle/>
        <a:p>
          <a:endParaRPr lang="en-GB"/>
        </a:p>
      </dgm:t>
    </dgm:pt>
    <dgm:pt modelId="{6F18EE7F-E256-4F0E-8207-BDC4B0A165D3}">
      <dgm:prSet phldrT="[Text]"/>
      <dgm:spPr/>
      <dgm:t>
        <a:bodyPr/>
        <a:lstStyle/>
        <a:p>
          <a:r>
            <a:rPr lang="en-GB" dirty="0" smtClean="0"/>
            <a:t>Particle Flow Object Manager</a:t>
          </a:r>
          <a:endParaRPr lang="en-GB" dirty="0"/>
        </a:p>
      </dgm:t>
    </dgm:pt>
    <dgm:pt modelId="{5B466C91-E498-424F-BB03-A4BF7184FBB0}" type="parTrans" cxnId="{1827F59E-5364-413B-A967-3B657E634C36}">
      <dgm:prSet/>
      <dgm:spPr/>
      <dgm:t>
        <a:bodyPr/>
        <a:lstStyle/>
        <a:p>
          <a:endParaRPr lang="en-GB" dirty="0"/>
        </a:p>
      </dgm:t>
    </dgm:pt>
    <dgm:pt modelId="{ECDF5E2E-89B4-47A7-BCD7-92D54E000C88}" type="sibTrans" cxnId="{1827F59E-5364-413B-A967-3B657E634C36}">
      <dgm:prSet/>
      <dgm:spPr/>
      <dgm:t>
        <a:bodyPr/>
        <a:lstStyle/>
        <a:p>
          <a:endParaRPr lang="en-GB"/>
        </a:p>
      </dgm:t>
    </dgm:pt>
    <dgm:pt modelId="{240A1DB6-34D0-42DF-9DDC-2A721F6EB29C}">
      <dgm:prSet phldrT="[Text]"/>
      <dgm:spPr/>
      <dgm:t>
        <a:bodyPr/>
        <a:lstStyle/>
        <a:p>
          <a:r>
            <a:rPr lang="en-GB" dirty="0" smtClean="0"/>
            <a:t>MC Manager</a:t>
          </a:r>
          <a:endParaRPr lang="en-GB" dirty="0"/>
        </a:p>
      </dgm:t>
    </dgm:pt>
    <dgm:pt modelId="{21B75AE0-9CD9-45AD-9FE3-E1CA54C2454A}" type="parTrans" cxnId="{3404B37E-9868-49EA-A8F4-E318C22B5B78}">
      <dgm:prSet/>
      <dgm:spPr/>
      <dgm:t>
        <a:bodyPr/>
        <a:lstStyle/>
        <a:p>
          <a:endParaRPr lang="en-GB" dirty="0"/>
        </a:p>
      </dgm:t>
    </dgm:pt>
    <dgm:pt modelId="{66EDD05B-47C8-4401-8AF2-E8CD76A057B2}" type="sibTrans" cxnId="{3404B37E-9868-49EA-A8F4-E318C22B5B78}">
      <dgm:prSet/>
      <dgm:spPr/>
      <dgm:t>
        <a:bodyPr/>
        <a:lstStyle/>
        <a:p>
          <a:endParaRPr lang="en-GB"/>
        </a:p>
      </dgm:t>
    </dgm:pt>
    <dgm:pt modelId="{3C5D3202-BC6E-4778-9E2A-D82C7CED4BF1}" type="pres">
      <dgm:prSet presAssocID="{DCA5D5CB-F728-4C29-9901-86218E52E5A4}" presName="Name0" presStyleCnt="0">
        <dgm:presLayoutVars>
          <dgm:chMax val="1"/>
          <dgm:dir/>
          <dgm:animLvl val="ctr"/>
          <dgm:resizeHandles val="exact"/>
        </dgm:presLayoutVars>
      </dgm:prSet>
      <dgm:spPr/>
      <dgm:t>
        <a:bodyPr/>
        <a:lstStyle/>
        <a:p>
          <a:endParaRPr lang="en-GB"/>
        </a:p>
      </dgm:t>
    </dgm:pt>
    <dgm:pt modelId="{C41F5C07-9F1E-47E5-821D-A4D654E8F78F}" type="pres">
      <dgm:prSet presAssocID="{4817D06D-A29A-4F0F-A60E-72563D14ED4B}" presName="centerShape" presStyleLbl="node0" presStyleIdx="0" presStyleCnt="1"/>
      <dgm:spPr/>
      <dgm:t>
        <a:bodyPr/>
        <a:lstStyle/>
        <a:p>
          <a:endParaRPr lang="en-GB"/>
        </a:p>
      </dgm:t>
    </dgm:pt>
    <dgm:pt modelId="{9D049DDB-22AA-4910-8C71-C40FCC16DA8E}" type="pres">
      <dgm:prSet presAssocID="{BC0125A0-3475-442B-B7D6-3278AEF5830B}" presName="parTrans" presStyleLbl="sibTrans2D1" presStyleIdx="0" presStyleCnt="8"/>
      <dgm:spPr/>
      <dgm:t>
        <a:bodyPr/>
        <a:lstStyle/>
        <a:p>
          <a:endParaRPr lang="en-GB"/>
        </a:p>
      </dgm:t>
    </dgm:pt>
    <dgm:pt modelId="{E26D1E53-5141-433B-9AE0-3B1216D48C61}" type="pres">
      <dgm:prSet presAssocID="{BC0125A0-3475-442B-B7D6-3278AEF5830B}" presName="connectorText" presStyleLbl="sibTrans2D1" presStyleIdx="0" presStyleCnt="8"/>
      <dgm:spPr/>
      <dgm:t>
        <a:bodyPr/>
        <a:lstStyle/>
        <a:p>
          <a:endParaRPr lang="en-GB"/>
        </a:p>
      </dgm:t>
    </dgm:pt>
    <dgm:pt modelId="{F4FC2AE2-5F86-4D2B-89ED-2B979BE47F42}" type="pres">
      <dgm:prSet presAssocID="{F91B81B7-0F65-4EF8-A8C9-79E5644A105C}" presName="node" presStyleLbl="node1" presStyleIdx="0" presStyleCnt="8">
        <dgm:presLayoutVars>
          <dgm:bulletEnabled val="1"/>
        </dgm:presLayoutVars>
      </dgm:prSet>
      <dgm:spPr/>
      <dgm:t>
        <a:bodyPr/>
        <a:lstStyle/>
        <a:p>
          <a:endParaRPr lang="en-GB"/>
        </a:p>
      </dgm:t>
    </dgm:pt>
    <dgm:pt modelId="{E68401DC-B629-4F7A-B23B-19958134E4FF}" type="pres">
      <dgm:prSet presAssocID="{41752A2D-3624-4BA6-A84B-7BDD653439EB}" presName="parTrans" presStyleLbl="sibTrans2D1" presStyleIdx="1" presStyleCnt="8"/>
      <dgm:spPr/>
      <dgm:t>
        <a:bodyPr/>
        <a:lstStyle/>
        <a:p>
          <a:endParaRPr lang="en-GB"/>
        </a:p>
      </dgm:t>
    </dgm:pt>
    <dgm:pt modelId="{3D943D04-DB9E-451A-A75F-39A3D407A9FD}" type="pres">
      <dgm:prSet presAssocID="{41752A2D-3624-4BA6-A84B-7BDD653439EB}" presName="connectorText" presStyleLbl="sibTrans2D1" presStyleIdx="1" presStyleCnt="8"/>
      <dgm:spPr/>
      <dgm:t>
        <a:bodyPr/>
        <a:lstStyle/>
        <a:p>
          <a:endParaRPr lang="en-GB"/>
        </a:p>
      </dgm:t>
    </dgm:pt>
    <dgm:pt modelId="{0BBA3406-ECF3-4D70-BF46-110E82606F72}" type="pres">
      <dgm:prSet presAssocID="{BA3E43BA-EEA6-420C-A939-5033D77573D8}" presName="node" presStyleLbl="node1" presStyleIdx="1" presStyleCnt="8">
        <dgm:presLayoutVars>
          <dgm:bulletEnabled val="1"/>
        </dgm:presLayoutVars>
      </dgm:prSet>
      <dgm:spPr/>
      <dgm:t>
        <a:bodyPr/>
        <a:lstStyle/>
        <a:p>
          <a:endParaRPr lang="en-GB"/>
        </a:p>
      </dgm:t>
    </dgm:pt>
    <dgm:pt modelId="{B06D8806-F430-4C20-ABFA-7E02B6CB6720}" type="pres">
      <dgm:prSet presAssocID="{9C272BBF-DA1C-4679-A78D-EA36DCB09B7D}" presName="parTrans" presStyleLbl="sibTrans2D1" presStyleIdx="2" presStyleCnt="8"/>
      <dgm:spPr/>
      <dgm:t>
        <a:bodyPr/>
        <a:lstStyle/>
        <a:p>
          <a:endParaRPr lang="en-GB"/>
        </a:p>
      </dgm:t>
    </dgm:pt>
    <dgm:pt modelId="{393C5DB5-F033-4123-9E0B-F185DA790AA3}" type="pres">
      <dgm:prSet presAssocID="{9C272BBF-DA1C-4679-A78D-EA36DCB09B7D}" presName="connectorText" presStyleLbl="sibTrans2D1" presStyleIdx="2" presStyleCnt="8"/>
      <dgm:spPr/>
      <dgm:t>
        <a:bodyPr/>
        <a:lstStyle/>
        <a:p>
          <a:endParaRPr lang="en-GB"/>
        </a:p>
      </dgm:t>
    </dgm:pt>
    <dgm:pt modelId="{173C320F-D6C7-46B1-9CD9-2F8FD6F1F222}" type="pres">
      <dgm:prSet presAssocID="{843D0302-A06C-45FF-99AB-D6B332E09BAF}" presName="node" presStyleLbl="node1" presStyleIdx="2" presStyleCnt="8">
        <dgm:presLayoutVars>
          <dgm:bulletEnabled val="1"/>
        </dgm:presLayoutVars>
      </dgm:prSet>
      <dgm:spPr/>
      <dgm:t>
        <a:bodyPr/>
        <a:lstStyle/>
        <a:p>
          <a:endParaRPr lang="en-GB"/>
        </a:p>
      </dgm:t>
    </dgm:pt>
    <dgm:pt modelId="{F922E0E4-BB0B-4E4B-AC2C-E72A396C23CC}" type="pres">
      <dgm:prSet presAssocID="{21B75AE0-9CD9-45AD-9FE3-E1CA54C2454A}" presName="parTrans" presStyleLbl="sibTrans2D1" presStyleIdx="3" presStyleCnt="8"/>
      <dgm:spPr/>
      <dgm:t>
        <a:bodyPr/>
        <a:lstStyle/>
        <a:p>
          <a:endParaRPr lang="en-GB"/>
        </a:p>
      </dgm:t>
    </dgm:pt>
    <dgm:pt modelId="{E00E242F-0107-42B1-B81E-EE79A9C3C1ED}" type="pres">
      <dgm:prSet presAssocID="{21B75AE0-9CD9-45AD-9FE3-E1CA54C2454A}" presName="connectorText" presStyleLbl="sibTrans2D1" presStyleIdx="3" presStyleCnt="8"/>
      <dgm:spPr/>
      <dgm:t>
        <a:bodyPr/>
        <a:lstStyle/>
        <a:p>
          <a:endParaRPr lang="en-GB"/>
        </a:p>
      </dgm:t>
    </dgm:pt>
    <dgm:pt modelId="{7C05A6ED-231F-4CAC-A873-93A748893551}" type="pres">
      <dgm:prSet presAssocID="{240A1DB6-34D0-42DF-9DDC-2A721F6EB29C}" presName="node" presStyleLbl="node1" presStyleIdx="3" presStyleCnt="8">
        <dgm:presLayoutVars>
          <dgm:bulletEnabled val="1"/>
        </dgm:presLayoutVars>
      </dgm:prSet>
      <dgm:spPr/>
      <dgm:t>
        <a:bodyPr/>
        <a:lstStyle/>
        <a:p>
          <a:endParaRPr lang="en-GB"/>
        </a:p>
      </dgm:t>
    </dgm:pt>
    <dgm:pt modelId="{A4892E6C-9A86-4109-9882-721CF758103C}" type="pres">
      <dgm:prSet presAssocID="{0FF3B4DB-4EB7-4BB0-B246-02EBA9119D79}" presName="parTrans" presStyleLbl="sibTrans2D1" presStyleIdx="4" presStyleCnt="8"/>
      <dgm:spPr/>
      <dgm:t>
        <a:bodyPr/>
        <a:lstStyle/>
        <a:p>
          <a:endParaRPr lang="en-GB"/>
        </a:p>
      </dgm:t>
    </dgm:pt>
    <dgm:pt modelId="{B2927D6B-5C7A-4339-8991-141360B2A17D}" type="pres">
      <dgm:prSet presAssocID="{0FF3B4DB-4EB7-4BB0-B246-02EBA9119D79}" presName="connectorText" presStyleLbl="sibTrans2D1" presStyleIdx="4" presStyleCnt="8"/>
      <dgm:spPr/>
      <dgm:t>
        <a:bodyPr/>
        <a:lstStyle/>
        <a:p>
          <a:endParaRPr lang="en-GB"/>
        </a:p>
      </dgm:t>
    </dgm:pt>
    <dgm:pt modelId="{B87E4865-4997-4F52-87BE-2DB336BF766A}" type="pres">
      <dgm:prSet presAssocID="{1F0F6F1E-C93E-41C1-95DB-EEE65EEAA09B}" presName="node" presStyleLbl="node1" presStyleIdx="4" presStyleCnt="8">
        <dgm:presLayoutVars>
          <dgm:bulletEnabled val="1"/>
        </dgm:presLayoutVars>
      </dgm:prSet>
      <dgm:spPr/>
      <dgm:t>
        <a:bodyPr/>
        <a:lstStyle/>
        <a:p>
          <a:endParaRPr lang="en-GB"/>
        </a:p>
      </dgm:t>
    </dgm:pt>
    <dgm:pt modelId="{525D639D-F06A-4871-AAB9-06F5B3B5C50B}" type="pres">
      <dgm:prSet presAssocID="{8839B34B-5D9A-4269-AB58-701FB279CC1B}" presName="parTrans" presStyleLbl="sibTrans2D1" presStyleIdx="5" presStyleCnt="8"/>
      <dgm:spPr/>
      <dgm:t>
        <a:bodyPr/>
        <a:lstStyle/>
        <a:p>
          <a:endParaRPr lang="en-GB"/>
        </a:p>
      </dgm:t>
    </dgm:pt>
    <dgm:pt modelId="{EB79F129-C8DA-44A0-B7A1-6E93BA9E83F1}" type="pres">
      <dgm:prSet presAssocID="{8839B34B-5D9A-4269-AB58-701FB279CC1B}" presName="connectorText" presStyleLbl="sibTrans2D1" presStyleIdx="5" presStyleCnt="8"/>
      <dgm:spPr/>
      <dgm:t>
        <a:bodyPr/>
        <a:lstStyle/>
        <a:p>
          <a:endParaRPr lang="en-GB"/>
        </a:p>
      </dgm:t>
    </dgm:pt>
    <dgm:pt modelId="{1660A09B-0DBB-43B1-9A3C-46CF42FF5047}" type="pres">
      <dgm:prSet presAssocID="{EB1AC392-8442-4555-B433-547A1C3088C8}" presName="node" presStyleLbl="node1" presStyleIdx="5" presStyleCnt="8">
        <dgm:presLayoutVars>
          <dgm:bulletEnabled val="1"/>
        </dgm:presLayoutVars>
      </dgm:prSet>
      <dgm:spPr/>
      <dgm:t>
        <a:bodyPr/>
        <a:lstStyle/>
        <a:p>
          <a:endParaRPr lang="en-GB"/>
        </a:p>
      </dgm:t>
    </dgm:pt>
    <dgm:pt modelId="{D7A0A542-D045-4C89-89E5-F96E1780892A}" type="pres">
      <dgm:prSet presAssocID="{B4A903D4-DEAF-4094-9EDC-FA480BDC13C0}" presName="parTrans" presStyleLbl="sibTrans2D1" presStyleIdx="6" presStyleCnt="8"/>
      <dgm:spPr/>
      <dgm:t>
        <a:bodyPr/>
        <a:lstStyle/>
        <a:p>
          <a:endParaRPr lang="en-GB"/>
        </a:p>
      </dgm:t>
    </dgm:pt>
    <dgm:pt modelId="{0C7D1F5D-B693-4886-89E2-23668AD6D0B1}" type="pres">
      <dgm:prSet presAssocID="{B4A903D4-DEAF-4094-9EDC-FA480BDC13C0}" presName="connectorText" presStyleLbl="sibTrans2D1" presStyleIdx="6" presStyleCnt="8"/>
      <dgm:spPr/>
      <dgm:t>
        <a:bodyPr/>
        <a:lstStyle/>
        <a:p>
          <a:endParaRPr lang="en-GB"/>
        </a:p>
      </dgm:t>
    </dgm:pt>
    <dgm:pt modelId="{F089B580-637C-4B47-83DE-CACCB48E66DE}" type="pres">
      <dgm:prSet presAssocID="{2EE83BCD-86D1-4C4F-9BE8-57FF62F6107B}" presName="node" presStyleLbl="node1" presStyleIdx="6" presStyleCnt="8">
        <dgm:presLayoutVars>
          <dgm:bulletEnabled val="1"/>
        </dgm:presLayoutVars>
      </dgm:prSet>
      <dgm:spPr/>
      <dgm:t>
        <a:bodyPr/>
        <a:lstStyle/>
        <a:p>
          <a:endParaRPr lang="en-GB"/>
        </a:p>
      </dgm:t>
    </dgm:pt>
    <dgm:pt modelId="{D6394FD8-9D70-458D-A253-0C06DD89C286}" type="pres">
      <dgm:prSet presAssocID="{5B466C91-E498-424F-BB03-A4BF7184FBB0}" presName="parTrans" presStyleLbl="sibTrans2D1" presStyleIdx="7" presStyleCnt="8"/>
      <dgm:spPr/>
      <dgm:t>
        <a:bodyPr/>
        <a:lstStyle/>
        <a:p>
          <a:endParaRPr lang="en-GB"/>
        </a:p>
      </dgm:t>
    </dgm:pt>
    <dgm:pt modelId="{3CC38252-F186-49BD-A107-E31DA2B4928B}" type="pres">
      <dgm:prSet presAssocID="{5B466C91-E498-424F-BB03-A4BF7184FBB0}" presName="connectorText" presStyleLbl="sibTrans2D1" presStyleIdx="7" presStyleCnt="8"/>
      <dgm:spPr/>
      <dgm:t>
        <a:bodyPr/>
        <a:lstStyle/>
        <a:p>
          <a:endParaRPr lang="en-GB"/>
        </a:p>
      </dgm:t>
    </dgm:pt>
    <dgm:pt modelId="{7FE57F02-129C-447E-9338-2FB9FECFFD2D}" type="pres">
      <dgm:prSet presAssocID="{6F18EE7F-E256-4F0E-8207-BDC4B0A165D3}" presName="node" presStyleLbl="node1" presStyleIdx="7" presStyleCnt="8">
        <dgm:presLayoutVars>
          <dgm:bulletEnabled val="1"/>
        </dgm:presLayoutVars>
      </dgm:prSet>
      <dgm:spPr/>
      <dgm:t>
        <a:bodyPr/>
        <a:lstStyle/>
        <a:p>
          <a:endParaRPr lang="en-GB"/>
        </a:p>
      </dgm:t>
    </dgm:pt>
  </dgm:ptLst>
  <dgm:cxnLst>
    <dgm:cxn modelId="{5BCC14A9-9A9F-4ADF-B20A-215905475ACC}" type="presOf" srcId="{21B75AE0-9CD9-45AD-9FE3-E1CA54C2454A}" destId="{F922E0E4-BB0B-4E4B-AC2C-E72A396C23CC}" srcOrd="0" destOrd="0" presId="urn:microsoft.com/office/officeart/2005/8/layout/radial5"/>
    <dgm:cxn modelId="{D77EAE77-0053-4A2A-B123-F5CB020C9AA8}" srcId="{4817D06D-A29A-4F0F-A60E-72563D14ED4B}" destId="{BA3E43BA-EEA6-420C-A939-5033D77573D8}" srcOrd="1" destOrd="0" parTransId="{41752A2D-3624-4BA6-A84B-7BDD653439EB}" sibTransId="{B97F55F1-D5DF-4718-8874-B5CEA03C3443}"/>
    <dgm:cxn modelId="{EC8E39B6-9E2F-427B-A851-28D38949A6FB}" type="presOf" srcId="{0FF3B4DB-4EB7-4BB0-B246-02EBA9119D79}" destId="{B2927D6B-5C7A-4339-8991-141360B2A17D}" srcOrd="1" destOrd="0" presId="urn:microsoft.com/office/officeart/2005/8/layout/radial5"/>
    <dgm:cxn modelId="{D45555DC-C716-4B0A-8DA5-03F6B8407987}" type="presOf" srcId="{8839B34B-5D9A-4269-AB58-701FB279CC1B}" destId="{EB79F129-C8DA-44A0-B7A1-6E93BA9E83F1}" srcOrd="1" destOrd="0" presId="urn:microsoft.com/office/officeart/2005/8/layout/radial5"/>
    <dgm:cxn modelId="{86DF80A3-4AE2-4CD9-B447-B1E022C7A63F}" srcId="{4817D06D-A29A-4F0F-A60E-72563D14ED4B}" destId="{F91B81B7-0F65-4EF8-A8C9-79E5644A105C}" srcOrd="0" destOrd="0" parTransId="{BC0125A0-3475-442B-B7D6-3278AEF5830B}" sibTransId="{F0B6FE5B-0D8F-4704-8AEC-943B03EDD0A8}"/>
    <dgm:cxn modelId="{13552CC6-2863-41A6-8FE3-FC9C7CD9784B}" type="presOf" srcId="{F91B81B7-0F65-4EF8-A8C9-79E5644A105C}" destId="{F4FC2AE2-5F86-4D2B-89ED-2B979BE47F42}" srcOrd="0" destOrd="0" presId="urn:microsoft.com/office/officeart/2005/8/layout/radial5"/>
    <dgm:cxn modelId="{02E534CA-89C8-4205-895F-A2FC266EC157}" type="presOf" srcId="{BA3E43BA-EEA6-420C-A939-5033D77573D8}" destId="{0BBA3406-ECF3-4D70-BF46-110E82606F72}" srcOrd="0" destOrd="0" presId="urn:microsoft.com/office/officeart/2005/8/layout/radial5"/>
    <dgm:cxn modelId="{CD0C9CAB-A80E-4B6D-8B51-97380BD5C7B2}" srcId="{4817D06D-A29A-4F0F-A60E-72563D14ED4B}" destId="{EB1AC392-8442-4555-B433-547A1C3088C8}" srcOrd="5" destOrd="0" parTransId="{8839B34B-5D9A-4269-AB58-701FB279CC1B}" sibTransId="{83EF624E-A777-4A8E-B0D6-8A1824A3B685}"/>
    <dgm:cxn modelId="{5AD6D817-7286-4D9D-8024-F88A10128028}" type="presOf" srcId="{8839B34B-5D9A-4269-AB58-701FB279CC1B}" destId="{525D639D-F06A-4871-AAB9-06F5B3B5C50B}" srcOrd="0" destOrd="0" presId="urn:microsoft.com/office/officeart/2005/8/layout/radial5"/>
    <dgm:cxn modelId="{8ED289DF-DDD2-406F-BFA2-378D9655672E}" type="presOf" srcId="{5B466C91-E498-424F-BB03-A4BF7184FBB0}" destId="{3CC38252-F186-49BD-A107-E31DA2B4928B}" srcOrd="1" destOrd="0" presId="urn:microsoft.com/office/officeart/2005/8/layout/radial5"/>
    <dgm:cxn modelId="{9555B046-64FA-47E9-AAE1-9B46D6379A68}" type="presOf" srcId="{9C272BBF-DA1C-4679-A78D-EA36DCB09B7D}" destId="{393C5DB5-F033-4123-9E0B-F185DA790AA3}" srcOrd="1" destOrd="0" presId="urn:microsoft.com/office/officeart/2005/8/layout/radial5"/>
    <dgm:cxn modelId="{AE88A320-C848-471B-BF03-CACE682672FD}" type="presOf" srcId="{0FF3B4DB-4EB7-4BB0-B246-02EBA9119D79}" destId="{A4892E6C-9A86-4109-9882-721CF758103C}" srcOrd="0" destOrd="0" presId="urn:microsoft.com/office/officeart/2005/8/layout/radial5"/>
    <dgm:cxn modelId="{49FF7857-D467-446B-9545-AEF7D5AF9CA1}" srcId="{4817D06D-A29A-4F0F-A60E-72563D14ED4B}" destId="{2EE83BCD-86D1-4C4F-9BE8-57FF62F6107B}" srcOrd="6" destOrd="0" parTransId="{B4A903D4-DEAF-4094-9EDC-FA480BDC13C0}" sibTransId="{1E487C1D-85B9-4043-A559-467C47B760AA}"/>
    <dgm:cxn modelId="{68B3A555-9B3E-43A4-BF75-862F4574CF7E}" type="presOf" srcId="{BC0125A0-3475-442B-B7D6-3278AEF5830B}" destId="{E26D1E53-5141-433B-9AE0-3B1216D48C61}" srcOrd="1" destOrd="0" presId="urn:microsoft.com/office/officeart/2005/8/layout/radial5"/>
    <dgm:cxn modelId="{791FAC3B-16E9-417B-9769-D30A4B79E65E}" type="presOf" srcId="{41752A2D-3624-4BA6-A84B-7BDD653439EB}" destId="{3D943D04-DB9E-451A-A75F-39A3D407A9FD}" srcOrd="1" destOrd="0" presId="urn:microsoft.com/office/officeart/2005/8/layout/radial5"/>
    <dgm:cxn modelId="{92978C2C-49D5-4DA6-AF7E-5FCAD97C1129}" type="presOf" srcId="{21B75AE0-9CD9-45AD-9FE3-E1CA54C2454A}" destId="{E00E242F-0107-42B1-B81E-EE79A9C3C1ED}" srcOrd="1" destOrd="0" presId="urn:microsoft.com/office/officeart/2005/8/layout/radial5"/>
    <dgm:cxn modelId="{4AA41012-B2F1-453B-9078-85851C363143}" type="presOf" srcId="{B4A903D4-DEAF-4094-9EDC-FA480BDC13C0}" destId="{D7A0A542-D045-4C89-89E5-F96E1780892A}" srcOrd="0" destOrd="0" presId="urn:microsoft.com/office/officeart/2005/8/layout/radial5"/>
    <dgm:cxn modelId="{CAA9EDE8-63A2-48C3-99FB-BF6B4D07F05B}" type="presOf" srcId="{5B466C91-E498-424F-BB03-A4BF7184FBB0}" destId="{D6394FD8-9D70-458D-A253-0C06DD89C286}" srcOrd="0" destOrd="0" presId="urn:microsoft.com/office/officeart/2005/8/layout/radial5"/>
    <dgm:cxn modelId="{6ABFC151-79D2-4D79-B2AD-8CC5F6BA68A0}" type="presOf" srcId="{2EE83BCD-86D1-4C4F-9BE8-57FF62F6107B}" destId="{F089B580-637C-4B47-83DE-CACCB48E66DE}" srcOrd="0" destOrd="0" presId="urn:microsoft.com/office/officeart/2005/8/layout/radial5"/>
    <dgm:cxn modelId="{C326C72A-37EF-431A-9962-56EFF9DFB6DD}" type="presOf" srcId="{BC0125A0-3475-442B-B7D6-3278AEF5830B}" destId="{9D049DDB-22AA-4910-8C71-C40FCC16DA8E}" srcOrd="0" destOrd="0" presId="urn:microsoft.com/office/officeart/2005/8/layout/radial5"/>
    <dgm:cxn modelId="{6A2292E2-9C82-4F55-A35C-4D7A431316C7}" type="presOf" srcId="{9C272BBF-DA1C-4679-A78D-EA36DCB09B7D}" destId="{B06D8806-F430-4C20-ABFA-7E02B6CB6720}" srcOrd="0" destOrd="0" presId="urn:microsoft.com/office/officeart/2005/8/layout/radial5"/>
    <dgm:cxn modelId="{EB8BA832-1A68-4474-9BFF-79A414094CD5}" type="presOf" srcId="{843D0302-A06C-45FF-99AB-D6B332E09BAF}" destId="{173C320F-D6C7-46B1-9CD9-2F8FD6F1F222}" srcOrd="0" destOrd="0" presId="urn:microsoft.com/office/officeart/2005/8/layout/radial5"/>
    <dgm:cxn modelId="{A506AD8E-7AAE-490E-AD3F-B2369CF1586A}" type="presOf" srcId="{4817D06D-A29A-4F0F-A60E-72563D14ED4B}" destId="{C41F5C07-9F1E-47E5-821D-A4D654E8F78F}" srcOrd="0" destOrd="0" presId="urn:microsoft.com/office/officeart/2005/8/layout/radial5"/>
    <dgm:cxn modelId="{A7E58F1C-E61B-4D47-93D9-2954B1A044A5}" srcId="{4817D06D-A29A-4F0F-A60E-72563D14ED4B}" destId="{1F0F6F1E-C93E-41C1-95DB-EEE65EEAA09B}" srcOrd="4" destOrd="0" parTransId="{0FF3B4DB-4EB7-4BB0-B246-02EBA9119D79}" sibTransId="{E78E1F72-E120-4A82-8567-563D86084154}"/>
    <dgm:cxn modelId="{45431C99-21D3-4FB7-9BCD-5A1C757271BE}" type="presOf" srcId="{EB1AC392-8442-4555-B433-547A1C3088C8}" destId="{1660A09B-0DBB-43B1-9A3C-46CF42FF5047}" srcOrd="0" destOrd="0" presId="urn:microsoft.com/office/officeart/2005/8/layout/radial5"/>
    <dgm:cxn modelId="{8E89F948-24AE-42D4-9585-33D42888FBB2}" type="presOf" srcId="{240A1DB6-34D0-42DF-9DDC-2A721F6EB29C}" destId="{7C05A6ED-231F-4CAC-A873-93A748893551}" srcOrd="0" destOrd="0" presId="urn:microsoft.com/office/officeart/2005/8/layout/radial5"/>
    <dgm:cxn modelId="{E2AB54A8-C368-43FE-8097-7D352A677CA3}" type="presOf" srcId="{1F0F6F1E-C93E-41C1-95DB-EEE65EEAA09B}" destId="{B87E4865-4997-4F52-87BE-2DB336BF766A}" srcOrd="0" destOrd="0" presId="urn:microsoft.com/office/officeart/2005/8/layout/radial5"/>
    <dgm:cxn modelId="{3404B37E-9868-49EA-A8F4-E318C22B5B78}" srcId="{4817D06D-A29A-4F0F-A60E-72563D14ED4B}" destId="{240A1DB6-34D0-42DF-9DDC-2A721F6EB29C}" srcOrd="3" destOrd="0" parTransId="{21B75AE0-9CD9-45AD-9FE3-E1CA54C2454A}" sibTransId="{66EDD05B-47C8-4401-8AF2-E8CD76A057B2}"/>
    <dgm:cxn modelId="{2498DEFA-EC44-4922-8AFF-EB647FB1729C}" srcId="{DCA5D5CB-F728-4C29-9901-86218E52E5A4}" destId="{4817D06D-A29A-4F0F-A60E-72563D14ED4B}" srcOrd="0" destOrd="0" parTransId="{57658942-583C-4848-B00D-1175F800391E}" sibTransId="{29CC2FC1-6DDA-47C4-A2B1-FCE4FE548CC1}"/>
    <dgm:cxn modelId="{1D7CE3D4-6545-4E61-8A92-CD02B5BE8A2A}" type="presOf" srcId="{41752A2D-3624-4BA6-A84B-7BDD653439EB}" destId="{E68401DC-B629-4F7A-B23B-19958134E4FF}" srcOrd="0" destOrd="0" presId="urn:microsoft.com/office/officeart/2005/8/layout/radial5"/>
    <dgm:cxn modelId="{1827F59E-5364-413B-A967-3B657E634C36}" srcId="{4817D06D-A29A-4F0F-A60E-72563D14ED4B}" destId="{6F18EE7F-E256-4F0E-8207-BDC4B0A165D3}" srcOrd="7" destOrd="0" parTransId="{5B466C91-E498-424F-BB03-A4BF7184FBB0}" sibTransId="{ECDF5E2E-89B4-47A7-BCD7-92D54E000C88}"/>
    <dgm:cxn modelId="{1BF806EF-0B9D-4D46-B81F-6E6C8611D2D4}" type="presOf" srcId="{B4A903D4-DEAF-4094-9EDC-FA480BDC13C0}" destId="{0C7D1F5D-B693-4886-89E2-23668AD6D0B1}" srcOrd="1" destOrd="0" presId="urn:microsoft.com/office/officeart/2005/8/layout/radial5"/>
    <dgm:cxn modelId="{6C93E1B2-7730-4A39-9237-9AB2AC42A190}" type="presOf" srcId="{6F18EE7F-E256-4F0E-8207-BDC4B0A165D3}" destId="{7FE57F02-129C-447E-9338-2FB9FECFFD2D}" srcOrd="0" destOrd="0" presId="urn:microsoft.com/office/officeart/2005/8/layout/radial5"/>
    <dgm:cxn modelId="{51CB3A3B-3BE6-4773-9AE9-6522919DE8DC}" srcId="{4817D06D-A29A-4F0F-A60E-72563D14ED4B}" destId="{843D0302-A06C-45FF-99AB-D6B332E09BAF}" srcOrd="2" destOrd="0" parTransId="{9C272BBF-DA1C-4679-A78D-EA36DCB09B7D}" sibTransId="{CD92F5B3-5889-412C-AFC2-48D48086A897}"/>
    <dgm:cxn modelId="{15D710BD-B3D3-4356-A8B1-08A6CD163C64}" type="presOf" srcId="{DCA5D5CB-F728-4C29-9901-86218E52E5A4}" destId="{3C5D3202-BC6E-4778-9E2A-D82C7CED4BF1}" srcOrd="0" destOrd="0" presId="urn:microsoft.com/office/officeart/2005/8/layout/radial5"/>
    <dgm:cxn modelId="{ADB6A52C-F572-45B0-9C79-02E933742ECC}" type="presParOf" srcId="{3C5D3202-BC6E-4778-9E2A-D82C7CED4BF1}" destId="{C41F5C07-9F1E-47E5-821D-A4D654E8F78F}" srcOrd="0" destOrd="0" presId="urn:microsoft.com/office/officeart/2005/8/layout/radial5"/>
    <dgm:cxn modelId="{51ECC578-A6B5-4B20-AA88-84489DB519DB}" type="presParOf" srcId="{3C5D3202-BC6E-4778-9E2A-D82C7CED4BF1}" destId="{9D049DDB-22AA-4910-8C71-C40FCC16DA8E}" srcOrd="1" destOrd="0" presId="urn:microsoft.com/office/officeart/2005/8/layout/radial5"/>
    <dgm:cxn modelId="{277D9720-6D5B-4EBB-A98D-0C3D652AB20B}" type="presParOf" srcId="{9D049DDB-22AA-4910-8C71-C40FCC16DA8E}" destId="{E26D1E53-5141-433B-9AE0-3B1216D48C61}" srcOrd="0" destOrd="0" presId="urn:microsoft.com/office/officeart/2005/8/layout/radial5"/>
    <dgm:cxn modelId="{F05BDC7B-E8A5-476C-96D0-2D88B1D8395E}" type="presParOf" srcId="{3C5D3202-BC6E-4778-9E2A-D82C7CED4BF1}" destId="{F4FC2AE2-5F86-4D2B-89ED-2B979BE47F42}" srcOrd="2" destOrd="0" presId="urn:microsoft.com/office/officeart/2005/8/layout/radial5"/>
    <dgm:cxn modelId="{2A6D3968-CCF1-4518-880D-05D3B0BC9D6A}" type="presParOf" srcId="{3C5D3202-BC6E-4778-9E2A-D82C7CED4BF1}" destId="{E68401DC-B629-4F7A-B23B-19958134E4FF}" srcOrd="3" destOrd="0" presId="urn:microsoft.com/office/officeart/2005/8/layout/radial5"/>
    <dgm:cxn modelId="{E6F8EB10-7EC5-4D73-B4B3-826FD37D0492}" type="presParOf" srcId="{E68401DC-B629-4F7A-B23B-19958134E4FF}" destId="{3D943D04-DB9E-451A-A75F-39A3D407A9FD}" srcOrd="0" destOrd="0" presId="urn:microsoft.com/office/officeart/2005/8/layout/radial5"/>
    <dgm:cxn modelId="{46E1D012-6366-4231-AED4-0986D6CBE554}" type="presParOf" srcId="{3C5D3202-BC6E-4778-9E2A-D82C7CED4BF1}" destId="{0BBA3406-ECF3-4D70-BF46-110E82606F72}" srcOrd="4" destOrd="0" presId="urn:microsoft.com/office/officeart/2005/8/layout/radial5"/>
    <dgm:cxn modelId="{C2F6A036-3A45-4EAC-AEFF-9B1822651202}" type="presParOf" srcId="{3C5D3202-BC6E-4778-9E2A-D82C7CED4BF1}" destId="{B06D8806-F430-4C20-ABFA-7E02B6CB6720}" srcOrd="5" destOrd="0" presId="urn:microsoft.com/office/officeart/2005/8/layout/radial5"/>
    <dgm:cxn modelId="{B87A4F30-626F-4621-8834-AEF4078D92C1}" type="presParOf" srcId="{B06D8806-F430-4C20-ABFA-7E02B6CB6720}" destId="{393C5DB5-F033-4123-9E0B-F185DA790AA3}" srcOrd="0" destOrd="0" presId="urn:microsoft.com/office/officeart/2005/8/layout/radial5"/>
    <dgm:cxn modelId="{C22B7291-AB97-408A-AF68-246CC30FE239}" type="presParOf" srcId="{3C5D3202-BC6E-4778-9E2A-D82C7CED4BF1}" destId="{173C320F-D6C7-46B1-9CD9-2F8FD6F1F222}" srcOrd="6" destOrd="0" presId="urn:microsoft.com/office/officeart/2005/8/layout/radial5"/>
    <dgm:cxn modelId="{1E92A6C7-81B0-4E6B-9FB4-7E5088338F80}" type="presParOf" srcId="{3C5D3202-BC6E-4778-9E2A-D82C7CED4BF1}" destId="{F922E0E4-BB0B-4E4B-AC2C-E72A396C23CC}" srcOrd="7" destOrd="0" presId="urn:microsoft.com/office/officeart/2005/8/layout/radial5"/>
    <dgm:cxn modelId="{B1063CEF-5B40-44F9-958A-DDAA327D4503}" type="presParOf" srcId="{F922E0E4-BB0B-4E4B-AC2C-E72A396C23CC}" destId="{E00E242F-0107-42B1-B81E-EE79A9C3C1ED}" srcOrd="0" destOrd="0" presId="urn:microsoft.com/office/officeart/2005/8/layout/radial5"/>
    <dgm:cxn modelId="{5932F1EC-2648-4127-A54A-69486959AEFA}" type="presParOf" srcId="{3C5D3202-BC6E-4778-9E2A-D82C7CED4BF1}" destId="{7C05A6ED-231F-4CAC-A873-93A748893551}" srcOrd="8" destOrd="0" presId="urn:microsoft.com/office/officeart/2005/8/layout/radial5"/>
    <dgm:cxn modelId="{323BC749-9977-4832-8FA3-9298A8EFE22E}" type="presParOf" srcId="{3C5D3202-BC6E-4778-9E2A-D82C7CED4BF1}" destId="{A4892E6C-9A86-4109-9882-721CF758103C}" srcOrd="9" destOrd="0" presId="urn:microsoft.com/office/officeart/2005/8/layout/radial5"/>
    <dgm:cxn modelId="{8DFFA113-A480-430B-A3A9-635CB756BCFC}" type="presParOf" srcId="{A4892E6C-9A86-4109-9882-721CF758103C}" destId="{B2927D6B-5C7A-4339-8991-141360B2A17D}" srcOrd="0" destOrd="0" presId="urn:microsoft.com/office/officeart/2005/8/layout/radial5"/>
    <dgm:cxn modelId="{18FF8B06-54CA-448A-AF07-B2EAC469E8C1}" type="presParOf" srcId="{3C5D3202-BC6E-4778-9E2A-D82C7CED4BF1}" destId="{B87E4865-4997-4F52-87BE-2DB336BF766A}" srcOrd="10" destOrd="0" presId="urn:microsoft.com/office/officeart/2005/8/layout/radial5"/>
    <dgm:cxn modelId="{B7C97401-4525-4F68-9938-52D27D7D2D6D}" type="presParOf" srcId="{3C5D3202-BC6E-4778-9E2A-D82C7CED4BF1}" destId="{525D639D-F06A-4871-AAB9-06F5B3B5C50B}" srcOrd="11" destOrd="0" presId="urn:microsoft.com/office/officeart/2005/8/layout/radial5"/>
    <dgm:cxn modelId="{6041AA16-D452-48BD-A681-044499EB3C21}" type="presParOf" srcId="{525D639D-F06A-4871-AAB9-06F5B3B5C50B}" destId="{EB79F129-C8DA-44A0-B7A1-6E93BA9E83F1}" srcOrd="0" destOrd="0" presId="urn:microsoft.com/office/officeart/2005/8/layout/radial5"/>
    <dgm:cxn modelId="{F93517C3-8248-4918-AE94-69410442626F}" type="presParOf" srcId="{3C5D3202-BC6E-4778-9E2A-D82C7CED4BF1}" destId="{1660A09B-0DBB-43B1-9A3C-46CF42FF5047}" srcOrd="12" destOrd="0" presId="urn:microsoft.com/office/officeart/2005/8/layout/radial5"/>
    <dgm:cxn modelId="{08FF14D8-0564-4327-B581-6B2873AB3952}" type="presParOf" srcId="{3C5D3202-BC6E-4778-9E2A-D82C7CED4BF1}" destId="{D7A0A542-D045-4C89-89E5-F96E1780892A}" srcOrd="13" destOrd="0" presId="urn:microsoft.com/office/officeart/2005/8/layout/radial5"/>
    <dgm:cxn modelId="{E7C898CE-6915-4945-BDA9-A4BCFAA834EA}" type="presParOf" srcId="{D7A0A542-D045-4C89-89E5-F96E1780892A}" destId="{0C7D1F5D-B693-4886-89E2-23668AD6D0B1}" srcOrd="0" destOrd="0" presId="urn:microsoft.com/office/officeart/2005/8/layout/radial5"/>
    <dgm:cxn modelId="{B3BFB6EB-94D2-4FD1-A549-1886E918D15A}" type="presParOf" srcId="{3C5D3202-BC6E-4778-9E2A-D82C7CED4BF1}" destId="{F089B580-637C-4B47-83DE-CACCB48E66DE}" srcOrd="14" destOrd="0" presId="urn:microsoft.com/office/officeart/2005/8/layout/radial5"/>
    <dgm:cxn modelId="{FF5746D8-0B9C-4CC1-98F9-C1AAC280ACC4}" type="presParOf" srcId="{3C5D3202-BC6E-4778-9E2A-D82C7CED4BF1}" destId="{D6394FD8-9D70-458D-A253-0C06DD89C286}" srcOrd="15" destOrd="0" presId="urn:microsoft.com/office/officeart/2005/8/layout/radial5"/>
    <dgm:cxn modelId="{D43F2F17-57FD-41FC-8D5D-9DD058053242}" type="presParOf" srcId="{D6394FD8-9D70-458D-A253-0C06DD89C286}" destId="{3CC38252-F186-49BD-A107-E31DA2B4928B}" srcOrd="0" destOrd="0" presId="urn:microsoft.com/office/officeart/2005/8/layout/radial5"/>
    <dgm:cxn modelId="{E0FEE39F-0880-4EB0-8AB5-837F7818E270}" type="presParOf" srcId="{3C5D3202-BC6E-4778-9E2A-D82C7CED4BF1}" destId="{7FE57F02-129C-447E-9338-2FB9FECFFD2D}" srcOrd="16" destOrd="0" presId="urn:microsoft.com/office/officeart/2005/8/layout/radial5"/>
  </dgm:cxnLst>
  <dgm:bg/>
  <dgm:whole/>
</dgm:dataModel>
</file>

<file path=ppt/diagrams/data4.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A11254D-7BEA-426E-8DFB-087C4148EA18}">
      <dgm:prSet phldrT="[Text]"/>
      <dgm:spPr/>
      <dgm:t>
        <a:bodyPr/>
        <a:lstStyle/>
        <a:p>
          <a:pPr algn="l"/>
          <a:r>
            <a:rPr lang="en-GB" dirty="0" smtClean="0"/>
            <a:t>Get Particle Flow Objects</a:t>
          </a:r>
          <a:endParaRPr lang="en-GB" dirty="0"/>
        </a:p>
      </dgm:t>
    </dgm:pt>
    <dgm:pt modelId="{74184706-42C4-4C32-A1EB-B328B4E0C20A}" type="parTrans" cxnId="{FF56A291-9F0F-465D-A27E-A66801F2FCD5}">
      <dgm:prSet/>
      <dgm:spPr/>
      <dgm:t>
        <a:bodyPr/>
        <a:lstStyle/>
        <a:p>
          <a:endParaRPr lang="en-GB"/>
        </a:p>
      </dgm:t>
    </dgm:pt>
    <dgm:pt modelId="{A81B5E14-FBD1-4D6A-9405-E12220FBE01D}" type="sibTrans" cxnId="{FF56A291-9F0F-465D-A27E-A66801F2FCD5}">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226B68B5-66AD-449B-8326-B276DCA76E4E}" type="pres">
      <dgm:prSet presAssocID="{8A11254D-7BEA-426E-8DFB-087C4148EA18}" presName="parentText" presStyleLbl="node1" presStyleIdx="0" presStyleCnt="1" custScaleY="136411">
        <dgm:presLayoutVars>
          <dgm:chMax val="0"/>
          <dgm:bulletEnabled val="1"/>
        </dgm:presLayoutVars>
      </dgm:prSet>
      <dgm:spPr/>
      <dgm:t>
        <a:bodyPr/>
        <a:lstStyle/>
        <a:p>
          <a:endParaRPr lang="en-GB"/>
        </a:p>
      </dgm:t>
    </dgm:pt>
  </dgm:ptLst>
  <dgm:cxnLst>
    <dgm:cxn modelId="{FF56A291-9F0F-465D-A27E-A66801F2FCD5}" srcId="{4AB4C0F9-5B2E-482C-886F-C5A8CE24E411}" destId="{8A11254D-7BEA-426E-8DFB-087C4148EA18}" srcOrd="0" destOrd="0" parTransId="{74184706-42C4-4C32-A1EB-B328B4E0C20A}" sibTransId="{A81B5E14-FBD1-4D6A-9405-E12220FBE01D}"/>
    <dgm:cxn modelId="{E9B3DB60-8332-4124-8612-359021A383DE}" type="presOf" srcId="{4AB4C0F9-5B2E-482C-886F-C5A8CE24E411}" destId="{B7A36F85-6679-47B6-8DFF-C9F64BAFB02D}" srcOrd="0" destOrd="0" presId="urn:microsoft.com/office/officeart/2005/8/layout/vList2"/>
    <dgm:cxn modelId="{D56B4366-3EC5-4FEA-BC3E-524A5CCB965F}" type="presOf" srcId="{8A11254D-7BEA-426E-8DFB-087C4148EA18}" destId="{226B68B5-66AD-449B-8326-B276DCA76E4E}" srcOrd="0" destOrd="0" presId="urn:microsoft.com/office/officeart/2005/8/layout/vList2"/>
    <dgm:cxn modelId="{BD3E2DCE-B37A-4848-9A08-9B459899CC9C}" type="presParOf" srcId="{B7A36F85-6679-47B6-8DFF-C9F64BAFB02D}" destId="{226B68B5-66AD-449B-8326-B276DCA76E4E}"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0329E443-EC5E-4199-A729-B8CD92563F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864127A5-D18A-4E7B-869B-BEC9C5F7239D}">
      <dgm:prSet phldrT="[Text]"/>
      <dgm:spPr>
        <a:solidFill>
          <a:srgbClr val="00B0F0"/>
        </a:solidFill>
      </dgm:spPr>
      <dgm:t>
        <a:bodyPr/>
        <a:lstStyle/>
        <a:p>
          <a:r>
            <a:rPr lang="en-GB" dirty="0" smtClean="0"/>
            <a:t>Pandora</a:t>
          </a:r>
          <a:endParaRPr lang="en-GB" dirty="0"/>
        </a:p>
      </dgm:t>
    </dgm:pt>
    <dgm:pt modelId="{B815DD61-C152-4A17-9D37-8F01FD3E3B21}" type="parTrans" cxnId="{2316FCF7-17B6-4B66-B9BD-847C176E0620}">
      <dgm:prSet/>
      <dgm:spPr/>
      <dgm:t>
        <a:bodyPr/>
        <a:lstStyle/>
        <a:p>
          <a:endParaRPr lang="en-GB"/>
        </a:p>
      </dgm:t>
    </dgm:pt>
    <dgm:pt modelId="{9B044CA7-1613-48E5-8DB7-85F6324ED865}" type="sibTrans" cxnId="{2316FCF7-17B6-4B66-B9BD-847C176E0620}">
      <dgm:prSet/>
      <dgm:spPr/>
      <dgm:t>
        <a:bodyPr/>
        <a:lstStyle/>
        <a:p>
          <a:endParaRPr lang="en-GB"/>
        </a:p>
      </dgm:t>
    </dgm:pt>
    <dgm:pt modelId="{D2CF5225-7C89-4A92-ADF7-96A45C8A66B6}">
      <dgm:prSet phldrT="[Text]"/>
      <dgm:spPr/>
      <dgm:t>
        <a:bodyPr/>
        <a:lstStyle/>
        <a:p>
          <a:r>
            <a:rPr lang="en-GB" dirty="0" smtClean="0"/>
            <a:t>Calo Hit Manager</a:t>
          </a:r>
          <a:endParaRPr lang="en-GB" dirty="0"/>
        </a:p>
      </dgm:t>
    </dgm:pt>
    <dgm:pt modelId="{4F440265-56E0-45A6-8372-C34B07E40800}" type="parTrans" cxnId="{DEBCE17E-D007-47C6-9A8C-BED254CCC0DC}">
      <dgm:prSet/>
      <dgm:spPr/>
      <dgm:t>
        <a:bodyPr/>
        <a:lstStyle/>
        <a:p>
          <a:endParaRPr lang="en-GB" dirty="0"/>
        </a:p>
      </dgm:t>
    </dgm:pt>
    <dgm:pt modelId="{9A712816-64D7-4B3C-88A1-443340AC4046}" type="sibTrans" cxnId="{DEBCE17E-D007-47C6-9A8C-BED254CCC0DC}">
      <dgm:prSet/>
      <dgm:spPr/>
      <dgm:t>
        <a:bodyPr/>
        <a:lstStyle/>
        <a:p>
          <a:endParaRPr lang="en-GB"/>
        </a:p>
      </dgm:t>
    </dgm:pt>
    <dgm:pt modelId="{433CD581-6410-449F-840B-FE14DD2D35BB}">
      <dgm:prSet phldrT="[Text]"/>
      <dgm:spPr/>
      <dgm:t>
        <a:bodyPr/>
        <a:lstStyle/>
        <a:p>
          <a:r>
            <a:rPr lang="en-GB" dirty="0" smtClean="0"/>
            <a:t>Cluster Manager</a:t>
          </a:r>
          <a:endParaRPr lang="en-GB" dirty="0"/>
        </a:p>
      </dgm:t>
    </dgm:pt>
    <dgm:pt modelId="{1AADD2C0-20F8-4C8D-8AAF-5EBD3CCD5F74}" type="parTrans" cxnId="{F5A3C0A1-A3C9-422B-AA87-D6D91541D180}">
      <dgm:prSet/>
      <dgm:spPr/>
      <dgm:t>
        <a:bodyPr/>
        <a:lstStyle/>
        <a:p>
          <a:endParaRPr lang="en-GB" dirty="0"/>
        </a:p>
      </dgm:t>
    </dgm:pt>
    <dgm:pt modelId="{0D07EBDD-58EF-4DC3-833A-093930786300}" type="sibTrans" cxnId="{F5A3C0A1-A3C9-422B-AA87-D6D91541D180}">
      <dgm:prSet/>
      <dgm:spPr/>
      <dgm:t>
        <a:bodyPr/>
        <a:lstStyle/>
        <a:p>
          <a:endParaRPr lang="en-GB"/>
        </a:p>
      </dgm:t>
    </dgm:pt>
    <dgm:pt modelId="{AC1E58BC-172E-4386-989D-1381F04AD736}">
      <dgm:prSet phldrT="[Text]"/>
      <dgm:spPr/>
      <dgm:t>
        <a:bodyPr/>
        <a:lstStyle/>
        <a:p>
          <a:r>
            <a:rPr lang="en-GB" dirty="0" smtClean="0"/>
            <a:t>Track Manager</a:t>
          </a:r>
          <a:endParaRPr lang="en-GB" dirty="0"/>
        </a:p>
      </dgm:t>
    </dgm:pt>
    <dgm:pt modelId="{B0A28417-EDA9-44F4-99C8-1DCE3D0395DD}" type="parTrans" cxnId="{FF1DC4E3-8DC4-4639-91B5-7DF27638BC71}">
      <dgm:prSet/>
      <dgm:spPr/>
      <dgm:t>
        <a:bodyPr/>
        <a:lstStyle/>
        <a:p>
          <a:endParaRPr lang="en-GB" dirty="0"/>
        </a:p>
      </dgm:t>
    </dgm:pt>
    <dgm:pt modelId="{EFEF14A8-949B-4A5B-9E1F-24C45553AB8A}" type="sibTrans" cxnId="{FF1DC4E3-8DC4-4639-91B5-7DF27638BC71}">
      <dgm:prSet/>
      <dgm:spPr/>
      <dgm:t>
        <a:bodyPr/>
        <a:lstStyle/>
        <a:p>
          <a:endParaRPr lang="en-GB"/>
        </a:p>
      </dgm:t>
    </dgm:pt>
    <dgm:pt modelId="{9F6D490F-EB06-4B1A-823E-CDDC792D31A7}">
      <dgm:prSet phldrT="[Text]"/>
      <dgm:spPr/>
      <dgm:t>
        <a:bodyPr/>
        <a:lstStyle/>
        <a:p>
          <a:r>
            <a:rPr lang="en-GB" dirty="0" smtClean="0"/>
            <a:t>Particle Flow Object Manager</a:t>
          </a:r>
          <a:endParaRPr lang="en-GB" dirty="0"/>
        </a:p>
      </dgm:t>
    </dgm:pt>
    <dgm:pt modelId="{EB56C365-2380-4D2A-8FF4-B59005C8BD34}" type="parTrans" cxnId="{96D4276D-F9B1-4ECD-8E3F-413393679B9A}">
      <dgm:prSet/>
      <dgm:spPr/>
      <dgm:t>
        <a:bodyPr/>
        <a:lstStyle/>
        <a:p>
          <a:endParaRPr lang="en-GB" dirty="0"/>
        </a:p>
      </dgm:t>
    </dgm:pt>
    <dgm:pt modelId="{3DC41660-C853-4804-BC84-F873D7011B2E}" type="sibTrans" cxnId="{96D4276D-F9B1-4ECD-8E3F-413393679B9A}">
      <dgm:prSet/>
      <dgm:spPr/>
      <dgm:t>
        <a:bodyPr/>
        <a:lstStyle/>
        <a:p>
          <a:endParaRPr lang="en-GB"/>
        </a:p>
      </dgm:t>
    </dgm:pt>
    <dgm:pt modelId="{9AB4F2AD-4EEE-41BE-B155-9B3F4543CEBA}">
      <dgm:prSet phldrT="[Text]"/>
      <dgm:spPr/>
      <dgm:t>
        <a:bodyPr/>
        <a:lstStyle/>
        <a:p>
          <a:r>
            <a:rPr lang="en-GB" dirty="0" smtClean="0"/>
            <a:t>MC  Manager</a:t>
          </a:r>
          <a:endParaRPr lang="en-GB" dirty="0"/>
        </a:p>
      </dgm:t>
    </dgm:pt>
    <dgm:pt modelId="{9C8FBE2E-4C01-47B5-8065-09DF018F31AA}" type="parTrans" cxnId="{F3664A9B-0BEC-4310-B742-98873D414201}">
      <dgm:prSet/>
      <dgm:spPr/>
      <dgm:t>
        <a:bodyPr/>
        <a:lstStyle/>
        <a:p>
          <a:endParaRPr lang="en-GB" dirty="0"/>
        </a:p>
      </dgm:t>
    </dgm:pt>
    <dgm:pt modelId="{BD754D34-E2F3-42F6-910B-8D3C348DFA86}" type="sibTrans" cxnId="{F3664A9B-0BEC-4310-B742-98873D414201}">
      <dgm:prSet/>
      <dgm:spPr/>
      <dgm:t>
        <a:bodyPr/>
        <a:lstStyle/>
        <a:p>
          <a:endParaRPr lang="en-GB"/>
        </a:p>
      </dgm:t>
    </dgm:pt>
    <dgm:pt modelId="{99A67AD0-7F02-4279-BCC7-64BA47110439}" type="pres">
      <dgm:prSet presAssocID="{0329E443-EC5E-4199-A729-B8CD92563F82}" presName="cycle" presStyleCnt="0">
        <dgm:presLayoutVars>
          <dgm:chMax val="1"/>
          <dgm:dir/>
          <dgm:animLvl val="ctr"/>
          <dgm:resizeHandles val="exact"/>
        </dgm:presLayoutVars>
      </dgm:prSet>
      <dgm:spPr/>
      <dgm:t>
        <a:bodyPr/>
        <a:lstStyle/>
        <a:p>
          <a:endParaRPr lang="en-GB"/>
        </a:p>
      </dgm:t>
    </dgm:pt>
    <dgm:pt modelId="{7BC15E72-2424-41D1-844A-AF413D4B7E8E}" type="pres">
      <dgm:prSet presAssocID="{864127A5-D18A-4E7B-869B-BEC9C5F7239D}" presName="centerShape" presStyleLbl="node0" presStyleIdx="0" presStyleCnt="1"/>
      <dgm:spPr/>
      <dgm:t>
        <a:bodyPr/>
        <a:lstStyle/>
        <a:p>
          <a:endParaRPr lang="en-GB"/>
        </a:p>
      </dgm:t>
    </dgm:pt>
    <dgm:pt modelId="{9DD6BF66-931D-4EA3-B90B-01BD2DA3BFEC}" type="pres">
      <dgm:prSet presAssocID="{4F440265-56E0-45A6-8372-C34B07E40800}" presName="parTrans" presStyleLbl="bgSibTrans2D1" presStyleIdx="0" presStyleCnt="5" custScaleX="36850" custLinFactNeighborX="28560" custLinFactNeighborY="16518"/>
      <dgm:spPr>
        <a:prstGeom prst="rightArrow">
          <a:avLst/>
        </a:prstGeom>
      </dgm:spPr>
      <dgm:t>
        <a:bodyPr/>
        <a:lstStyle/>
        <a:p>
          <a:endParaRPr lang="en-GB"/>
        </a:p>
      </dgm:t>
    </dgm:pt>
    <dgm:pt modelId="{ABF76AB1-C114-45CB-BB69-5EFA667E6770}" type="pres">
      <dgm:prSet presAssocID="{D2CF5225-7C89-4A92-ADF7-96A45C8A66B6}" presName="node" presStyleLbl="node1" presStyleIdx="0" presStyleCnt="5">
        <dgm:presLayoutVars>
          <dgm:bulletEnabled val="1"/>
        </dgm:presLayoutVars>
      </dgm:prSet>
      <dgm:spPr/>
      <dgm:t>
        <a:bodyPr/>
        <a:lstStyle/>
        <a:p>
          <a:endParaRPr lang="en-GB"/>
        </a:p>
      </dgm:t>
    </dgm:pt>
    <dgm:pt modelId="{4F2DF555-6AE2-4FE3-BA4B-154B62223731}" type="pres">
      <dgm:prSet presAssocID="{1AADD2C0-20F8-4C8D-8AAF-5EBD3CCD5F74}" presName="parTrans" presStyleLbl="bgSibTrans2D1" presStyleIdx="1" presStyleCnt="5" custScaleX="39818" custLinFactNeighborX="13357" custLinFactNeighborY="73941"/>
      <dgm:spPr>
        <a:prstGeom prst="rightArrow">
          <a:avLst/>
        </a:prstGeom>
      </dgm:spPr>
      <dgm:t>
        <a:bodyPr/>
        <a:lstStyle/>
        <a:p>
          <a:endParaRPr lang="en-GB"/>
        </a:p>
      </dgm:t>
    </dgm:pt>
    <dgm:pt modelId="{FF271C0A-AAE9-4749-8C36-CCC4B696822C}" type="pres">
      <dgm:prSet presAssocID="{433CD581-6410-449F-840B-FE14DD2D35BB}" presName="node" presStyleLbl="node1" presStyleIdx="1" presStyleCnt="5">
        <dgm:presLayoutVars>
          <dgm:bulletEnabled val="1"/>
        </dgm:presLayoutVars>
      </dgm:prSet>
      <dgm:spPr/>
      <dgm:t>
        <a:bodyPr/>
        <a:lstStyle/>
        <a:p>
          <a:endParaRPr lang="en-GB"/>
        </a:p>
      </dgm:t>
    </dgm:pt>
    <dgm:pt modelId="{41354E73-F2F0-4C57-A955-FACAF183B46F}" type="pres">
      <dgm:prSet presAssocID="{B0A28417-EDA9-44F4-99C8-1DCE3D0395DD}" presName="parTrans" presStyleLbl="bgSibTrans2D1" presStyleIdx="2" presStyleCnt="5" custScaleX="34410" custLinFactNeighborX="-9164" custLinFactNeighborY="79445"/>
      <dgm:spPr>
        <a:prstGeom prst="rightArrow">
          <a:avLst/>
        </a:prstGeom>
      </dgm:spPr>
      <dgm:t>
        <a:bodyPr/>
        <a:lstStyle/>
        <a:p>
          <a:endParaRPr lang="en-GB"/>
        </a:p>
      </dgm:t>
    </dgm:pt>
    <dgm:pt modelId="{FDBC04E8-B38E-4697-B462-ACED1A4FD993}" type="pres">
      <dgm:prSet presAssocID="{AC1E58BC-172E-4386-989D-1381F04AD736}" presName="node" presStyleLbl="node1" presStyleIdx="2" presStyleCnt="5">
        <dgm:presLayoutVars>
          <dgm:bulletEnabled val="1"/>
        </dgm:presLayoutVars>
      </dgm:prSet>
      <dgm:spPr/>
      <dgm:t>
        <a:bodyPr/>
        <a:lstStyle/>
        <a:p>
          <a:endParaRPr lang="en-GB"/>
        </a:p>
      </dgm:t>
    </dgm:pt>
    <dgm:pt modelId="{61D2D804-626D-4779-A1C4-915440BF5304}" type="pres">
      <dgm:prSet presAssocID="{9C8FBE2E-4C01-47B5-8065-09DF018F31AA}" presName="parTrans" presStyleLbl="bgSibTrans2D1" presStyleIdx="3" presStyleCnt="5" custScaleX="35759" custLinFactNeighborX="-23827" custLinFactNeighborY="61882"/>
      <dgm:spPr>
        <a:prstGeom prst="rightArrow">
          <a:avLst/>
        </a:prstGeom>
      </dgm:spPr>
      <dgm:t>
        <a:bodyPr/>
        <a:lstStyle/>
        <a:p>
          <a:endParaRPr lang="en-GB"/>
        </a:p>
      </dgm:t>
    </dgm:pt>
    <dgm:pt modelId="{BD3685A3-F590-464B-B79D-43EB8402D994}" type="pres">
      <dgm:prSet presAssocID="{9AB4F2AD-4EEE-41BE-B155-9B3F4543CEBA}" presName="node" presStyleLbl="node1" presStyleIdx="3" presStyleCnt="5">
        <dgm:presLayoutVars>
          <dgm:bulletEnabled val="1"/>
        </dgm:presLayoutVars>
      </dgm:prSet>
      <dgm:spPr/>
      <dgm:t>
        <a:bodyPr/>
        <a:lstStyle/>
        <a:p>
          <a:endParaRPr lang="en-GB"/>
        </a:p>
      </dgm:t>
    </dgm:pt>
    <dgm:pt modelId="{D4EC7509-5716-4A97-B31F-30752E45F233}" type="pres">
      <dgm:prSet presAssocID="{EB56C365-2380-4D2A-8FF4-B59005C8BD34}" presName="parTrans" presStyleLbl="bgSibTrans2D1" presStyleIdx="4" presStyleCnt="5" custScaleX="35711" custLinFactNeighborX="-26460" custLinFactNeighborY="16066"/>
      <dgm:spPr>
        <a:prstGeom prst="rightArrow">
          <a:avLst/>
        </a:prstGeom>
      </dgm:spPr>
      <dgm:t>
        <a:bodyPr/>
        <a:lstStyle/>
        <a:p>
          <a:endParaRPr lang="en-GB"/>
        </a:p>
      </dgm:t>
    </dgm:pt>
    <dgm:pt modelId="{6D667097-206C-402E-A606-DBD8567AFA7E}" type="pres">
      <dgm:prSet presAssocID="{9F6D490F-EB06-4B1A-823E-CDDC792D31A7}" presName="node" presStyleLbl="node1" presStyleIdx="4" presStyleCnt="5">
        <dgm:presLayoutVars>
          <dgm:bulletEnabled val="1"/>
        </dgm:presLayoutVars>
      </dgm:prSet>
      <dgm:spPr/>
      <dgm:t>
        <a:bodyPr/>
        <a:lstStyle/>
        <a:p>
          <a:endParaRPr lang="en-GB"/>
        </a:p>
      </dgm:t>
    </dgm:pt>
  </dgm:ptLst>
  <dgm:cxnLst>
    <dgm:cxn modelId="{DEBCE17E-D007-47C6-9A8C-BED254CCC0DC}" srcId="{864127A5-D18A-4E7B-869B-BEC9C5F7239D}" destId="{D2CF5225-7C89-4A92-ADF7-96A45C8A66B6}" srcOrd="0" destOrd="0" parTransId="{4F440265-56E0-45A6-8372-C34B07E40800}" sibTransId="{9A712816-64D7-4B3C-88A1-443340AC4046}"/>
    <dgm:cxn modelId="{FF1DC4E3-8DC4-4639-91B5-7DF27638BC71}" srcId="{864127A5-D18A-4E7B-869B-BEC9C5F7239D}" destId="{AC1E58BC-172E-4386-989D-1381F04AD736}" srcOrd="2" destOrd="0" parTransId="{B0A28417-EDA9-44F4-99C8-1DCE3D0395DD}" sibTransId="{EFEF14A8-949B-4A5B-9E1F-24C45553AB8A}"/>
    <dgm:cxn modelId="{BBB908A5-CC67-40D6-A59F-EC1DFDB69124}" type="presOf" srcId="{864127A5-D18A-4E7B-869B-BEC9C5F7239D}" destId="{7BC15E72-2424-41D1-844A-AF413D4B7E8E}" srcOrd="0" destOrd="0" presId="urn:microsoft.com/office/officeart/2005/8/layout/radial4"/>
    <dgm:cxn modelId="{FC4D8F23-1B51-46EF-A26B-D6CA59DDA8E9}" type="presOf" srcId="{AC1E58BC-172E-4386-989D-1381F04AD736}" destId="{FDBC04E8-B38E-4697-B462-ACED1A4FD993}" srcOrd="0" destOrd="0" presId="urn:microsoft.com/office/officeart/2005/8/layout/radial4"/>
    <dgm:cxn modelId="{9C895158-9F83-4DE2-9310-895AE78B529A}" type="presOf" srcId="{1AADD2C0-20F8-4C8D-8AAF-5EBD3CCD5F74}" destId="{4F2DF555-6AE2-4FE3-BA4B-154B62223731}" srcOrd="0" destOrd="0" presId="urn:microsoft.com/office/officeart/2005/8/layout/radial4"/>
    <dgm:cxn modelId="{6C8143BC-E24C-4360-AC7B-6CEAF8E88614}" type="presOf" srcId="{0329E443-EC5E-4199-A729-B8CD92563F82}" destId="{99A67AD0-7F02-4279-BCC7-64BA47110439}" srcOrd="0" destOrd="0" presId="urn:microsoft.com/office/officeart/2005/8/layout/radial4"/>
    <dgm:cxn modelId="{7DD724AF-4554-4023-89D7-1D3492C335E2}" type="presOf" srcId="{9AB4F2AD-4EEE-41BE-B155-9B3F4543CEBA}" destId="{BD3685A3-F590-464B-B79D-43EB8402D994}" srcOrd="0" destOrd="0" presId="urn:microsoft.com/office/officeart/2005/8/layout/radial4"/>
    <dgm:cxn modelId="{2316FCF7-17B6-4B66-B9BD-847C176E0620}" srcId="{0329E443-EC5E-4199-A729-B8CD92563F82}" destId="{864127A5-D18A-4E7B-869B-BEC9C5F7239D}" srcOrd="0" destOrd="0" parTransId="{B815DD61-C152-4A17-9D37-8F01FD3E3B21}" sibTransId="{9B044CA7-1613-48E5-8DB7-85F6324ED865}"/>
    <dgm:cxn modelId="{F5A3C0A1-A3C9-422B-AA87-D6D91541D180}" srcId="{864127A5-D18A-4E7B-869B-BEC9C5F7239D}" destId="{433CD581-6410-449F-840B-FE14DD2D35BB}" srcOrd="1" destOrd="0" parTransId="{1AADD2C0-20F8-4C8D-8AAF-5EBD3CCD5F74}" sibTransId="{0D07EBDD-58EF-4DC3-833A-093930786300}"/>
    <dgm:cxn modelId="{705D1BE8-BF5F-471C-96C0-63EE12C9617F}" type="presOf" srcId="{9F6D490F-EB06-4B1A-823E-CDDC792D31A7}" destId="{6D667097-206C-402E-A606-DBD8567AFA7E}" srcOrd="0" destOrd="0" presId="urn:microsoft.com/office/officeart/2005/8/layout/radial4"/>
    <dgm:cxn modelId="{F3664A9B-0BEC-4310-B742-98873D414201}" srcId="{864127A5-D18A-4E7B-869B-BEC9C5F7239D}" destId="{9AB4F2AD-4EEE-41BE-B155-9B3F4543CEBA}" srcOrd="3" destOrd="0" parTransId="{9C8FBE2E-4C01-47B5-8065-09DF018F31AA}" sibTransId="{BD754D34-E2F3-42F6-910B-8D3C348DFA86}"/>
    <dgm:cxn modelId="{B4E4AB86-DBE9-420A-8EDE-1288C5B773CB}" type="presOf" srcId="{4F440265-56E0-45A6-8372-C34B07E40800}" destId="{9DD6BF66-931D-4EA3-B90B-01BD2DA3BFEC}" srcOrd="0" destOrd="0" presId="urn:microsoft.com/office/officeart/2005/8/layout/radial4"/>
    <dgm:cxn modelId="{E428A7F4-41C5-41B2-A660-5932BFD6DD7B}" type="presOf" srcId="{B0A28417-EDA9-44F4-99C8-1DCE3D0395DD}" destId="{41354E73-F2F0-4C57-A955-FACAF183B46F}" srcOrd="0" destOrd="0" presId="urn:microsoft.com/office/officeart/2005/8/layout/radial4"/>
    <dgm:cxn modelId="{4FFB3A62-DD28-49F5-B169-E4D4D9E9D641}" type="presOf" srcId="{9C8FBE2E-4C01-47B5-8065-09DF018F31AA}" destId="{61D2D804-626D-4779-A1C4-915440BF5304}" srcOrd="0" destOrd="0" presId="urn:microsoft.com/office/officeart/2005/8/layout/radial4"/>
    <dgm:cxn modelId="{96D4276D-F9B1-4ECD-8E3F-413393679B9A}" srcId="{864127A5-D18A-4E7B-869B-BEC9C5F7239D}" destId="{9F6D490F-EB06-4B1A-823E-CDDC792D31A7}" srcOrd="4" destOrd="0" parTransId="{EB56C365-2380-4D2A-8FF4-B59005C8BD34}" sibTransId="{3DC41660-C853-4804-BC84-F873D7011B2E}"/>
    <dgm:cxn modelId="{86253F42-FE8A-4598-9FAB-7BBD2043713E}" type="presOf" srcId="{EB56C365-2380-4D2A-8FF4-B59005C8BD34}" destId="{D4EC7509-5716-4A97-B31F-30752E45F233}" srcOrd="0" destOrd="0" presId="urn:microsoft.com/office/officeart/2005/8/layout/radial4"/>
    <dgm:cxn modelId="{602522BF-6D9F-4FB7-A899-01F9A967F404}" type="presOf" srcId="{D2CF5225-7C89-4A92-ADF7-96A45C8A66B6}" destId="{ABF76AB1-C114-45CB-BB69-5EFA667E6770}" srcOrd="0" destOrd="0" presId="urn:microsoft.com/office/officeart/2005/8/layout/radial4"/>
    <dgm:cxn modelId="{8A2C494A-134B-445D-94DD-506119C1E37F}" type="presOf" srcId="{433CD581-6410-449F-840B-FE14DD2D35BB}" destId="{FF271C0A-AAE9-4749-8C36-CCC4B696822C}" srcOrd="0" destOrd="0" presId="urn:microsoft.com/office/officeart/2005/8/layout/radial4"/>
    <dgm:cxn modelId="{97B7352A-550E-47E4-8BC3-BD6FB828E93B}" type="presParOf" srcId="{99A67AD0-7F02-4279-BCC7-64BA47110439}" destId="{7BC15E72-2424-41D1-844A-AF413D4B7E8E}" srcOrd="0" destOrd="0" presId="urn:microsoft.com/office/officeart/2005/8/layout/radial4"/>
    <dgm:cxn modelId="{D0C0548A-BB20-4F15-BBB1-0D1024D7B71C}" type="presParOf" srcId="{99A67AD0-7F02-4279-BCC7-64BA47110439}" destId="{9DD6BF66-931D-4EA3-B90B-01BD2DA3BFEC}" srcOrd="1" destOrd="0" presId="urn:microsoft.com/office/officeart/2005/8/layout/radial4"/>
    <dgm:cxn modelId="{003A214C-CE34-4A42-9EA5-50809650DCF5}" type="presParOf" srcId="{99A67AD0-7F02-4279-BCC7-64BA47110439}" destId="{ABF76AB1-C114-45CB-BB69-5EFA667E6770}" srcOrd="2" destOrd="0" presId="urn:microsoft.com/office/officeart/2005/8/layout/radial4"/>
    <dgm:cxn modelId="{4AB74235-9A4F-43DC-9C3D-AE75A3A1337F}" type="presParOf" srcId="{99A67AD0-7F02-4279-BCC7-64BA47110439}" destId="{4F2DF555-6AE2-4FE3-BA4B-154B62223731}" srcOrd="3" destOrd="0" presId="urn:microsoft.com/office/officeart/2005/8/layout/radial4"/>
    <dgm:cxn modelId="{ACCA3771-AD2B-4D8F-9C69-70FD793316E4}" type="presParOf" srcId="{99A67AD0-7F02-4279-BCC7-64BA47110439}" destId="{FF271C0A-AAE9-4749-8C36-CCC4B696822C}" srcOrd="4" destOrd="0" presId="urn:microsoft.com/office/officeart/2005/8/layout/radial4"/>
    <dgm:cxn modelId="{8340F7C7-EA7D-46DC-99F5-9A98A7C2F9F0}" type="presParOf" srcId="{99A67AD0-7F02-4279-BCC7-64BA47110439}" destId="{41354E73-F2F0-4C57-A955-FACAF183B46F}" srcOrd="5" destOrd="0" presId="urn:microsoft.com/office/officeart/2005/8/layout/radial4"/>
    <dgm:cxn modelId="{5AB4DA2A-D78D-4144-AF05-4D1BA8C2B295}" type="presParOf" srcId="{99A67AD0-7F02-4279-BCC7-64BA47110439}" destId="{FDBC04E8-B38E-4697-B462-ACED1A4FD993}" srcOrd="6" destOrd="0" presId="urn:microsoft.com/office/officeart/2005/8/layout/radial4"/>
    <dgm:cxn modelId="{6C2B604A-056D-4C24-A270-8A2ADA96D27C}" type="presParOf" srcId="{99A67AD0-7F02-4279-BCC7-64BA47110439}" destId="{61D2D804-626D-4779-A1C4-915440BF5304}" srcOrd="7" destOrd="0" presId="urn:microsoft.com/office/officeart/2005/8/layout/radial4"/>
    <dgm:cxn modelId="{0E8450EA-A37C-4273-8C11-B14A4A9BE66D}" type="presParOf" srcId="{99A67AD0-7F02-4279-BCC7-64BA47110439}" destId="{BD3685A3-F590-464B-B79D-43EB8402D994}" srcOrd="8" destOrd="0" presId="urn:microsoft.com/office/officeart/2005/8/layout/radial4"/>
    <dgm:cxn modelId="{28E1E542-D1BB-4D05-A85F-AC524FC5211D}" type="presParOf" srcId="{99A67AD0-7F02-4279-BCC7-64BA47110439}" destId="{D4EC7509-5716-4A97-B31F-30752E45F233}" srcOrd="9" destOrd="0" presId="urn:microsoft.com/office/officeart/2005/8/layout/radial4"/>
    <dgm:cxn modelId="{0944B9AB-1C3A-4E45-B794-3ECB1CB40886}" type="presParOf" srcId="{99A67AD0-7F02-4279-BCC7-64BA47110439}" destId="{6D667097-206C-402E-A606-DBD8567AFA7E}" srcOrd="10" destOrd="0" presId="urn:microsoft.com/office/officeart/2005/8/layout/radial4"/>
  </dgm:cxnLst>
  <dgm:bg/>
  <dgm:whole/>
</dgm:dataModel>
</file>

<file path=ppt/diagrams/data6.xml><?xml version="1.0" encoding="utf-8"?>
<dgm:dataModel xmlns:dgm="http://schemas.openxmlformats.org/drawingml/2006/diagram" xmlns:a="http://schemas.openxmlformats.org/drawingml/2006/main">
  <dgm:ptLst>
    <dgm:pt modelId="{0329E443-EC5E-4199-A729-B8CD92563F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864127A5-D18A-4E7B-869B-BEC9C5F7239D}">
      <dgm:prSet phldrT="[Text]"/>
      <dgm:spPr>
        <a:solidFill>
          <a:srgbClr val="00B0F0"/>
        </a:solidFill>
      </dgm:spPr>
      <dgm:t>
        <a:bodyPr/>
        <a:lstStyle/>
        <a:p>
          <a:r>
            <a:rPr lang="en-GB" dirty="0" smtClean="0"/>
            <a:t>Pandora</a:t>
          </a:r>
          <a:endParaRPr lang="en-GB" dirty="0"/>
        </a:p>
      </dgm:t>
    </dgm:pt>
    <dgm:pt modelId="{B815DD61-C152-4A17-9D37-8F01FD3E3B21}" type="parTrans" cxnId="{2316FCF7-17B6-4B66-B9BD-847C176E0620}">
      <dgm:prSet/>
      <dgm:spPr/>
      <dgm:t>
        <a:bodyPr/>
        <a:lstStyle/>
        <a:p>
          <a:endParaRPr lang="en-GB"/>
        </a:p>
      </dgm:t>
    </dgm:pt>
    <dgm:pt modelId="{9B044CA7-1613-48E5-8DB7-85F6324ED865}" type="sibTrans" cxnId="{2316FCF7-17B6-4B66-B9BD-847C176E0620}">
      <dgm:prSet/>
      <dgm:spPr/>
      <dgm:t>
        <a:bodyPr/>
        <a:lstStyle/>
        <a:p>
          <a:endParaRPr lang="en-GB"/>
        </a:p>
      </dgm:t>
    </dgm:pt>
    <dgm:pt modelId="{D2CF5225-7C89-4A92-ADF7-96A45C8A66B6}">
      <dgm:prSet phldrT="[Text]"/>
      <dgm:spPr/>
      <dgm:t>
        <a:bodyPr/>
        <a:lstStyle/>
        <a:p>
          <a:r>
            <a:rPr lang="en-GB" dirty="0" smtClean="0"/>
            <a:t>Calo Hit Manager</a:t>
          </a:r>
          <a:endParaRPr lang="en-GB" dirty="0"/>
        </a:p>
      </dgm:t>
    </dgm:pt>
    <dgm:pt modelId="{4F440265-56E0-45A6-8372-C34B07E40800}" type="parTrans" cxnId="{DEBCE17E-D007-47C6-9A8C-BED254CCC0DC}">
      <dgm:prSet/>
      <dgm:spPr/>
      <dgm:t>
        <a:bodyPr/>
        <a:lstStyle/>
        <a:p>
          <a:endParaRPr lang="en-GB" dirty="0"/>
        </a:p>
      </dgm:t>
    </dgm:pt>
    <dgm:pt modelId="{9A712816-64D7-4B3C-88A1-443340AC4046}" type="sibTrans" cxnId="{DEBCE17E-D007-47C6-9A8C-BED254CCC0DC}">
      <dgm:prSet/>
      <dgm:spPr/>
      <dgm:t>
        <a:bodyPr/>
        <a:lstStyle/>
        <a:p>
          <a:endParaRPr lang="en-GB"/>
        </a:p>
      </dgm:t>
    </dgm:pt>
    <dgm:pt modelId="{433CD581-6410-449F-840B-FE14DD2D35BB}">
      <dgm:prSet phldrT="[Text]"/>
      <dgm:spPr/>
      <dgm:t>
        <a:bodyPr/>
        <a:lstStyle/>
        <a:p>
          <a:r>
            <a:rPr lang="en-GB" dirty="0" smtClean="0"/>
            <a:t>Cluster Manager</a:t>
          </a:r>
          <a:endParaRPr lang="en-GB" dirty="0"/>
        </a:p>
      </dgm:t>
    </dgm:pt>
    <dgm:pt modelId="{1AADD2C0-20F8-4C8D-8AAF-5EBD3CCD5F74}" type="parTrans" cxnId="{F5A3C0A1-A3C9-422B-AA87-D6D91541D180}">
      <dgm:prSet/>
      <dgm:spPr/>
      <dgm:t>
        <a:bodyPr/>
        <a:lstStyle/>
        <a:p>
          <a:endParaRPr lang="en-GB" dirty="0"/>
        </a:p>
      </dgm:t>
    </dgm:pt>
    <dgm:pt modelId="{0D07EBDD-58EF-4DC3-833A-093930786300}" type="sibTrans" cxnId="{F5A3C0A1-A3C9-422B-AA87-D6D91541D180}">
      <dgm:prSet/>
      <dgm:spPr/>
      <dgm:t>
        <a:bodyPr/>
        <a:lstStyle/>
        <a:p>
          <a:endParaRPr lang="en-GB"/>
        </a:p>
      </dgm:t>
    </dgm:pt>
    <dgm:pt modelId="{AC1E58BC-172E-4386-989D-1381F04AD736}">
      <dgm:prSet phldrT="[Text]"/>
      <dgm:spPr/>
      <dgm:t>
        <a:bodyPr/>
        <a:lstStyle/>
        <a:p>
          <a:r>
            <a:rPr lang="en-GB" dirty="0" smtClean="0"/>
            <a:t>Track Manager</a:t>
          </a:r>
          <a:endParaRPr lang="en-GB" dirty="0"/>
        </a:p>
      </dgm:t>
    </dgm:pt>
    <dgm:pt modelId="{B0A28417-EDA9-44F4-99C8-1DCE3D0395DD}" type="parTrans" cxnId="{FF1DC4E3-8DC4-4639-91B5-7DF27638BC71}">
      <dgm:prSet/>
      <dgm:spPr/>
      <dgm:t>
        <a:bodyPr/>
        <a:lstStyle/>
        <a:p>
          <a:endParaRPr lang="en-GB" dirty="0"/>
        </a:p>
      </dgm:t>
    </dgm:pt>
    <dgm:pt modelId="{EFEF14A8-949B-4A5B-9E1F-24C45553AB8A}" type="sibTrans" cxnId="{FF1DC4E3-8DC4-4639-91B5-7DF27638BC71}">
      <dgm:prSet/>
      <dgm:spPr/>
      <dgm:t>
        <a:bodyPr/>
        <a:lstStyle/>
        <a:p>
          <a:endParaRPr lang="en-GB"/>
        </a:p>
      </dgm:t>
    </dgm:pt>
    <dgm:pt modelId="{9F6D490F-EB06-4B1A-823E-CDDC792D31A7}">
      <dgm:prSet phldrT="[Text]"/>
      <dgm:spPr/>
      <dgm:t>
        <a:bodyPr/>
        <a:lstStyle/>
        <a:p>
          <a:r>
            <a:rPr lang="en-GB" dirty="0" smtClean="0"/>
            <a:t>Particle Flow Object Manager</a:t>
          </a:r>
          <a:endParaRPr lang="en-GB" dirty="0"/>
        </a:p>
      </dgm:t>
    </dgm:pt>
    <dgm:pt modelId="{EB56C365-2380-4D2A-8FF4-B59005C8BD34}" type="parTrans" cxnId="{96D4276D-F9B1-4ECD-8E3F-413393679B9A}">
      <dgm:prSet/>
      <dgm:spPr/>
      <dgm:t>
        <a:bodyPr/>
        <a:lstStyle/>
        <a:p>
          <a:endParaRPr lang="en-GB" dirty="0"/>
        </a:p>
      </dgm:t>
    </dgm:pt>
    <dgm:pt modelId="{3DC41660-C853-4804-BC84-F873D7011B2E}" type="sibTrans" cxnId="{96D4276D-F9B1-4ECD-8E3F-413393679B9A}">
      <dgm:prSet/>
      <dgm:spPr/>
      <dgm:t>
        <a:bodyPr/>
        <a:lstStyle/>
        <a:p>
          <a:endParaRPr lang="en-GB"/>
        </a:p>
      </dgm:t>
    </dgm:pt>
    <dgm:pt modelId="{33A34956-53D1-4124-8F5A-6FFBE06270B7}">
      <dgm:prSet phldrT="[Text]"/>
      <dgm:spPr/>
      <dgm:t>
        <a:bodyPr/>
        <a:lstStyle/>
        <a:p>
          <a:r>
            <a:rPr lang="en-GB" dirty="0" smtClean="0"/>
            <a:t>MC Manager</a:t>
          </a:r>
          <a:endParaRPr lang="en-GB" dirty="0"/>
        </a:p>
      </dgm:t>
    </dgm:pt>
    <dgm:pt modelId="{B0A5D8A4-3E78-4CD1-B380-AC80E4C303BC}" type="parTrans" cxnId="{2340D964-3543-473E-9C31-5C7EC3607FC9}">
      <dgm:prSet/>
      <dgm:spPr/>
      <dgm:t>
        <a:bodyPr/>
        <a:lstStyle/>
        <a:p>
          <a:endParaRPr lang="en-GB" dirty="0"/>
        </a:p>
      </dgm:t>
    </dgm:pt>
    <dgm:pt modelId="{C4483EAD-1F2F-4B3C-9C82-4EBB62DF32B3}" type="sibTrans" cxnId="{2340D964-3543-473E-9C31-5C7EC3607FC9}">
      <dgm:prSet/>
      <dgm:spPr/>
      <dgm:t>
        <a:bodyPr/>
        <a:lstStyle/>
        <a:p>
          <a:endParaRPr lang="en-GB"/>
        </a:p>
      </dgm:t>
    </dgm:pt>
    <dgm:pt modelId="{99A67AD0-7F02-4279-BCC7-64BA47110439}" type="pres">
      <dgm:prSet presAssocID="{0329E443-EC5E-4199-A729-B8CD92563F82}" presName="cycle" presStyleCnt="0">
        <dgm:presLayoutVars>
          <dgm:chMax val="1"/>
          <dgm:dir/>
          <dgm:animLvl val="ctr"/>
          <dgm:resizeHandles val="exact"/>
        </dgm:presLayoutVars>
      </dgm:prSet>
      <dgm:spPr/>
      <dgm:t>
        <a:bodyPr/>
        <a:lstStyle/>
        <a:p>
          <a:endParaRPr lang="en-GB"/>
        </a:p>
      </dgm:t>
    </dgm:pt>
    <dgm:pt modelId="{7BC15E72-2424-41D1-844A-AF413D4B7E8E}" type="pres">
      <dgm:prSet presAssocID="{864127A5-D18A-4E7B-869B-BEC9C5F7239D}" presName="centerShape" presStyleLbl="node0" presStyleIdx="0" presStyleCnt="1"/>
      <dgm:spPr/>
      <dgm:t>
        <a:bodyPr/>
        <a:lstStyle/>
        <a:p>
          <a:endParaRPr lang="en-GB"/>
        </a:p>
      </dgm:t>
    </dgm:pt>
    <dgm:pt modelId="{9DD6BF66-931D-4EA3-B90B-01BD2DA3BFEC}" type="pres">
      <dgm:prSet presAssocID="{4F440265-56E0-45A6-8372-C34B07E40800}" presName="parTrans" presStyleLbl="bgSibTrans2D1" presStyleIdx="0" presStyleCnt="5" custScaleX="36850" custLinFactNeighborX="28560" custLinFactNeighborY="16518"/>
      <dgm:spPr>
        <a:prstGeom prst="rightArrow">
          <a:avLst/>
        </a:prstGeom>
      </dgm:spPr>
      <dgm:t>
        <a:bodyPr/>
        <a:lstStyle/>
        <a:p>
          <a:endParaRPr lang="en-GB"/>
        </a:p>
      </dgm:t>
    </dgm:pt>
    <dgm:pt modelId="{ABF76AB1-C114-45CB-BB69-5EFA667E6770}" type="pres">
      <dgm:prSet presAssocID="{D2CF5225-7C89-4A92-ADF7-96A45C8A66B6}" presName="node" presStyleLbl="node1" presStyleIdx="0" presStyleCnt="5">
        <dgm:presLayoutVars>
          <dgm:bulletEnabled val="1"/>
        </dgm:presLayoutVars>
      </dgm:prSet>
      <dgm:spPr/>
      <dgm:t>
        <a:bodyPr/>
        <a:lstStyle/>
        <a:p>
          <a:endParaRPr lang="en-GB"/>
        </a:p>
      </dgm:t>
    </dgm:pt>
    <dgm:pt modelId="{4F2DF555-6AE2-4FE3-BA4B-154B62223731}" type="pres">
      <dgm:prSet presAssocID="{1AADD2C0-20F8-4C8D-8AAF-5EBD3CCD5F74}" presName="parTrans" presStyleLbl="bgSibTrans2D1" presStyleIdx="1" presStyleCnt="5" custScaleX="39818" custLinFactNeighborX="13357" custLinFactNeighborY="73941"/>
      <dgm:spPr>
        <a:prstGeom prst="rightArrow">
          <a:avLst/>
        </a:prstGeom>
      </dgm:spPr>
      <dgm:t>
        <a:bodyPr/>
        <a:lstStyle/>
        <a:p>
          <a:endParaRPr lang="en-GB"/>
        </a:p>
      </dgm:t>
    </dgm:pt>
    <dgm:pt modelId="{FF271C0A-AAE9-4749-8C36-CCC4B696822C}" type="pres">
      <dgm:prSet presAssocID="{433CD581-6410-449F-840B-FE14DD2D35BB}" presName="node" presStyleLbl="node1" presStyleIdx="1" presStyleCnt="5">
        <dgm:presLayoutVars>
          <dgm:bulletEnabled val="1"/>
        </dgm:presLayoutVars>
      </dgm:prSet>
      <dgm:spPr/>
      <dgm:t>
        <a:bodyPr/>
        <a:lstStyle/>
        <a:p>
          <a:endParaRPr lang="en-GB"/>
        </a:p>
      </dgm:t>
    </dgm:pt>
    <dgm:pt modelId="{41354E73-F2F0-4C57-A955-FACAF183B46F}" type="pres">
      <dgm:prSet presAssocID="{B0A28417-EDA9-44F4-99C8-1DCE3D0395DD}" presName="parTrans" presStyleLbl="bgSibTrans2D1" presStyleIdx="2" presStyleCnt="5" custScaleX="34410" custLinFactNeighborX="-9164" custLinFactNeighborY="79445"/>
      <dgm:spPr>
        <a:prstGeom prst="rightArrow">
          <a:avLst/>
        </a:prstGeom>
      </dgm:spPr>
      <dgm:t>
        <a:bodyPr/>
        <a:lstStyle/>
        <a:p>
          <a:endParaRPr lang="en-GB"/>
        </a:p>
      </dgm:t>
    </dgm:pt>
    <dgm:pt modelId="{FDBC04E8-B38E-4697-B462-ACED1A4FD993}" type="pres">
      <dgm:prSet presAssocID="{AC1E58BC-172E-4386-989D-1381F04AD736}" presName="node" presStyleLbl="node1" presStyleIdx="2" presStyleCnt="5">
        <dgm:presLayoutVars>
          <dgm:bulletEnabled val="1"/>
        </dgm:presLayoutVars>
      </dgm:prSet>
      <dgm:spPr/>
      <dgm:t>
        <a:bodyPr/>
        <a:lstStyle/>
        <a:p>
          <a:endParaRPr lang="en-GB"/>
        </a:p>
      </dgm:t>
    </dgm:pt>
    <dgm:pt modelId="{C58A97A7-9CFF-4CD2-9DC0-8D2E4F65AFDA}" type="pres">
      <dgm:prSet presAssocID="{B0A5D8A4-3E78-4CD1-B380-AC80E4C303BC}" presName="parTrans" presStyleLbl="bgSibTrans2D1" presStyleIdx="3" presStyleCnt="5" custScaleX="33912" custScaleY="103737" custLinFactNeighborX="-24442" custLinFactNeighborY="64162"/>
      <dgm:spPr>
        <a:prstGeom prst="rightArrow">
          <a:avLst/>
        </a:prstGeom>
      </dgm:spPr>
      <dgm:t>
        <a:bodyPr/>
        <a:lstStyle/>
        <a:p>
          <a:endParaRPr lang="en-GB"/>
        </a:p>
      </dgm:t>
    </dgm:pt>
    <dgm:pt modelId="{13004406-AC14-422C-8591-43BE37DAED53}" type="pres">
      <dgm:prSet presAssocID="{33A34956-53D1-4124-8F5A-6FFBE06270B7}" presName="node" presStyleLbl="node1" presStyleIdx="3" presStyleCnt="5">
        <dgm:presLayoutVars>
          <dgm:bulletEnabled val="1"/>
        </dgm:presLayoutVars>
      </dgm:prSet>
      <dgm:spPr/>
      <dgm:t>
        <a:bodyPr/>
        <a:lstStyle/>
        <a:p>
          <a:endParaRPr lang="en-GB"/>
        </a:p>
      </dgm:t>
    </dgm:pt>
    <dgm:pt modelId="{D4EC7509-5716-4A97-B31F-30752E45F233}" type="pres">
      <dgm:prSet presAssocID="{EB56C365-2380-4D2A-8FF4-B59005C8BD34}" presName="parTrans" presStyleLbl="bgSibTrans2D1" presStyleIdx="4" presStyleCnt="5" custScaleX="35711" custLinFactNeighborX="-26460" custLinFactNeighborY="16066"/>
      <dgm:spPr>
        <a:prstGeom prst="rightArrow">
          <a:avLst/>
        </a:prstGeom>
      </dgm:spPr>
      <dgm:t>
        <a:bodyPr/>
        <a:lstStyle/>
        <a:p>
          <a:endParaRPr lang="en-GB"/>
        </a:p>
      </dgm:t>
    </dgm:pt>
    <dgm:pt modelId="{6D667097-206C-402E-A606-DBD8567AFA7E}" type="pres">
      <dgm:prSet presAssocID="{9F6D490F-EB06-4B1A-823E-CDDC792D31A7}" presName="node" presStyleLbl="node1" presStyleIdx="4" presStyleCnt="5">
        <dgm:presLayoutVars>
          <dgm:bulletEnabled val="1"/>
        </dgm:presLayoutVars>
      </dgm:prSet>
      <dgm:spPr/>
      <dgm:t>
        <a:bodyPr/>
        <a:lstStyle/>
        <a:p>
          <a:endParaRPr lang="en-GB"/>
        </a:p>
      </dgm:t>
    </dgm:pt>
  </dgm:ptLst>
  <dgm:cxnLst>
    <dgm:cxn modelId="{DEBCE17E-D007-47C6-9A8C-BED254CCC0DC}" srcId="{864127A5-D18A-4E7B-869B-BEC9C5F7239D}" destId="{D2CF5225-7C89-4A92-ADF7-96A45C8A66B6}" srcOrd="0" destOrd="0" parTransId="{4F440265-56E0-45A6-8372-C34B07E40800}" sibTransId="{9A712816-64D7-4B3C-88A1-443340AC4046}"/>
    <dgm:cxn modelId="{FF1DC4E3-8DC4-4639-91B5-7DF27638BC71}" srcId="{864127A5-D18A-4E7B-869B-BEC9C5F7239D}" destId="{AC1E58BC-172E-4386-989D-1381F04AD736}" srcOrd="2" destOrd="0" parTransId="{B0A28417-EDA9-44F4-99C8-1DCE3D0395DD}" sibTransId="{EFEF14A8-949B-4A5B-9E1F-24C45553AB8A}"/>
    <dgm:cxn modelId="{7F862120-F0AF-4ED6-9B6A-701368854380}" type="presOf" srcId="{33A34956-53D1-4124-8F5A-6FFBE06270B7}" destId="{13004406-AC14-422C-8591-43BE37DAED53}" srcOrd="0" destOrd="0" presId="urn:microsoft.com/office/officeart/2005/8/layout/radial4"/>
    <dgm:cxn modelId="{7478A2CF-083B-47AA-98DC-C54708EF0661}" type="presOf" srcId="{1AADD2C0-20F8-4C8D-8AAF-5EBD3CCD5F74}" destId="{4F2DF555-6AE2-4FE3-BA4B-154B62223731}" srcOrd="0" destOrd="0" presId="urn:microsoft.com/office/officeart/2005/8/layout/radial4"/>
    <dgm:cxn modelId="{2316FCF7-17B6-4B66-B9BD-847C176E0620}" srcId="{0329E443-EC5E-4199-A729-B8CD92563F82}" destId="{864127A5-D18A-4E7B-869B-BEC9C5F7239D}" srcOrd="0" destOrd="0" parTransId="{B815DD61-C152-4A17-9D37-8F01FD3E3B21}" sibTransId="{9B044CA7-1613-48E5-8DB7-85F6324ED865}"/>
    <dgm:cxn modelId="{51A052E5-525B-4E6E-8B9F-341EF878ED37}" type="presOf" srcId="{433CD581-6410-449F-840B-FE14DD2D35BB}" destId="{FF271C0A-AAE9-4749-8C36-CCC4B696822C}" srcOrd="0" destOrd="0" presId="urn:microsoft.com/office/officeart/2005/8/layout/radial4"/>
    <dgm:cxn modelId="{379BFDD4-8905-425D-97CD-0908845EBD68}" type="presOf" srcId="{0329E443-EC5E-4199-A729-B8CD92563F82}" destId="{99A67AD0-7F02-4279-BCC7-64BA47110439}" srcOrd="0" destOrd="0" presId="urn:microsoft.com/office/officeart/2005/8/layout/radial4"/>
    <dgm:cxn modelId="{5AF18600-2504-4432-8C55-BF967F818E18}" type="presOf" srcId="{B0A28417-EDA9-44F4-99C8-1DCE3D0395DD}" destId="{41354E73-F2F0-4C57-A955-FACAF183B46F}" srcOrd="0" destOrd="0" presId="urn:microsoft.com/office/officeart/2005/8/layout/radial4"/>
    <dgm:cxn modelId="{F5A3C0A1-A3C9-422B-AA87-D6D91541D180}" srcId="{864127A5-D18A-4E7B-869B-BEC9C5F7239D}" destId="{433CD581-6410-449F-840B-FE14DD2D35BB}" srcOrd="1" destOrd="0" parTransId="{1AADD2C0-20F8-4C8D-8AAF-5EBD3CCD5F74}" sibTransId="{0D07EBDD-58EF-4DC3-833A-093930786300}"/>
    <dgm:cxn modelId="{D967A9AA-60D7-4AAB-B585-A987E4DF80F9}" type="presOf" srcId="{AC1E58BC-172E-4386-989D-1381F04AD736}" destId="{FDBC04E8-B38E-4697-B462-ACED1A4FD993}" srcOrd="0" destOrd="0" presId="urn:microsoft.com/office/officeart/2005/8/layout/radial4"/>
    <dgm:cxn modelId="{9A69CC5D-7F09-43E5-AFE1-9EC56C13E0EA}" type="presOf" srcId="{4F440265-56E0-45A6-8372-C34B07E40800}" destId="{9DD6BF66-931D-4EA3-B90B-01BD2DA3BFEC}" srcOrd="0" destOrd="0" presId="urn:microsoft.com/office/officeart/2005/8/layout/radial4"/>
    <dgm:cxn modelId="{9961E6A2-38BE-4E3E-A7F2-FEDD33A1EE5D}" type="presOf" srcId="{D2CF5225-7C89-4A92-ADF7-96A45C8A66B6}" destId="{ABF76AB1-C114-45CB-BB69-5EFA667E6770}" srcOrd="0" destOrd="0" presId="urn:microsoft.com/office/officeart/2005/8/layout/radial4"/>
    <dgm:cxn modelId="{2340D964-3543-473E-9C31-5C7EC3607FC9}" srcId="{864127A5-D18A-4E7B-869B-BEC9C5F7239D}" destId="{33A34956-53D1-4124-8F5A-6FFBE06270B7}" srcOrd="3" destOrd="0" parTransId="{B0A5D8A4-3E78-4CD1-B380-AC80E4C303BC}" sibTransId="{C4483EAD-1F2F-4B3C-9C82-4EBB62DF32B3}"/>
    <dgm:cxn modelId="{4900EB7E-68B0-41C2-9D85-6251D11CD45A}" type="presOf" srcId="{864127A5-D18A-4E7B-869B-BEC9C5F7239D}" destId="{7BC15E72-2424-41D1-844A-AF413D4B7E8E}" srcOrd="0" destOrd="0" presId="urn:microsoft.com/office/officeart/2005/8/layout/radial4"/>
    <dgm:cxn modelId="{EC90B610-53A2-4DB8-90B1-C8C4BEC1B7C4}" type="presOf" srcId="{9F6D490F-EB06-4B1A-823E-CDDC792D31A7}" destId="{6D667097-206C-402E-A606-DBD8567AFA7E}" srcOrd="0" destOrd="0" presId="urn:microsoft.com/office/officeart/2005/8/layout/radial4"/>
    <dgm:cxn modelId="{96D4276D-F9B1-4ECD-8E3F-413393679B9A}" srcId="{864127A5-D18A-4E7B-869B-BEC9C5F7239D}" destId="{9F6D490F-EB06-4B1A-823E-CDDC792D31A7}" srcOrd="4" destOrd="0" parTransId="{EB56C365-2380-4D2A-8FF4-B59005C8BD34}" sibTransId="{3DC41660-C853-4804-BC84-F873D7011B2E}"/>
    <dgm:cxn modelId="{868EFC04-DF55-46FC-A4DB-742ACA3A3112}" type="presOf" srcId="{B0A5D8A4-3E78-4CD1-B380-AC80E4C303BC}" destId="{C58A97A7-9CFF-4CD2-9DC0-8D2E4F65AFDA}" srcOrd="0" destOrd="0" presId="urn:microsoft.com/office/officeart/2005/8/layout/radial4"/>
    <dgm:cxn modelId="{C8BF10A8-3599-4E2A-8FF7-629C02015614}" type="presOf" srcId="{EB56C365-2380-4D2A-8FF4-B59005C8BD34}" destId="{D4EC7509-5716-4A97-B31F-30752E45F233}" srcOrd="0" destOrd="0" presId="urn:microsoft.com/office/officeart/2005/8/layout/radial4"/>
    <dgm:cxn modelId="{AFBF8C63-256A-47C9-9197-3938E6CAAB38}" type="presParOf" srcId="{99A67AD0-7F02-4279-BCC7-64BA47110439}" destId="{7BC15E72-2424-41D1-844A-AF413D4B7E8E}" srcOrd="0" destOrd="0" presId="urn:microsoft.com/office/officeart/2005/8/layout/radial4"/>
    <dgm:cxn modelId="{BCDE9881-594D-4419-AA15-2F120F72B098}" type="presParOf" srcId="{99A67AD0-7F02-4279-BCC7-64BA47110439}" destId="{9DD6BF66-931D-4EA3-B90B-01BD2DA3BFEC}" srcOrd="1" destOrd="0" presId="urn:microsoft.com/office/officeart/2005/8/layout/radial4"/>
    <dgm:cxn modelId="{3CC2D854-C053-428E-AA44-D5B303263E3B}" type="presParOf" srcId="{99A67AD0-7F02-4279-BCC7-64BA47110439}" destId="{ABF76AB1-C114-45CB-BB69-5EFA667E6770}" srcOrd="2" destOrd="0" presId="urn:microsoft.com/office/officeart/2005/8/layout/radial4"/>
    <dgm:cxn modelId="{B922796F-4E12-4C58-9B25-466C3D10B441}" type="presParOf" srcId="{99A67AD0-7F02-4279-BCC7-64BA47110439}" destId="{4F2DF555-6AE2-4FE3-BA4B-154B62223731}" srcOrd="3" destOrd="0" presId="urn:microsoft.com/office/officeart/2005/8/layout/radial4"/>
    <dgm:cxn modelId="{C8B2EFCE-77C5-40F1-ABF7-697E644FE42D}" type="presParOf" srcId="{99A67AD0-7F02-4279-BCC7-64BA47110439}" destId="{FF271C0A-AAE9-4749-8C36-CCC4B696822C}" srcOrd="4" destOrd="0" presId="urn:microsoft.com/office/officeart/2005/8/layout/radial4"/>
    <dgm:cxn modelId="{3D760EF5-5062-43AD-9BE0-05C116350D45}" type="presParOf" srcId="{99A67AD0-7F02-4279-BCC7-64BA47110439}" destId="{41354E73-F2F0-4C57-A955-FACAF183B46F}" srcOrd="5" destOrd="0" presId="urn:microsoft.com/office/officeart/2005/8/layout/radial4"/>
    <dgm:cxn modelId="{1C40D9F4-78E2-411E-93F3-A19DE9F647C9}" type="presParOf" srcId="{99A67AD0-7F02-4279-BCC7-64BA47110439}" destId="{FDBC04E8-B38E-4697-B462-ACED1A4FD993}" srcOrd="6" destOrd="0" presId="urn:microsoft.com/office/officeart/2005/8/layout/radial4"/>
    <dgm:cxn modelId="{FDF4EBDD-A95B-4E9E-BF7C-558F85695B05}" type="presParOf" srcId="{99A67AD0-7F02-4279-BCC7-64BA47110439}" destId="{C58A97A7-9CFF-4CD2-9DC0-8D2E4F65AFDA}" srcOrd="7" destOrd="0" presId="urn:microsoft.com/office/officeart/2005/8/layout/radial4"/>
    <dgm:cxn modelId="{7B738B59-E57D-489C-9D6B-913D68D702FA}" type="presParOf" srcId="{99A67AD0-7F02-4279-BCC7-64BA47110439}" destId="{13004406-AC14-422C-8591-43BE37DAED53}" srcOrd="8" destOrd="0" presId="urn:microsoft.com/office/officeart/2005/8/layout/radial4"/>
    <dgm:cxn modelId="{9CD1FF88-6D2F-4125-8AD1-168B607B82AD}" type="presParOf" srcId="{99A67AD0-7F02-4279-BCC7-64BA47110439}" destId="{D4EC7509-5716-4A97-B31F-30752E45F233}" srcOrd="9" destOrd="0" presId="urn:microsoft.com/office/officeart/2005/8/layout/radial4"/>
    <dgm:cxn modelId="{5BE38D8E-195A-4997-BA53-B732BB128A25}" type="presParOf" srcId="{99A67AD0-7F02-4279-BCC7-64BA47110439}" destId="{6D667097-206C-402E-A606-DBD8567AFA7E}" srcOrd="10" destOrd="0" presId="urn:microsoft.com/office/officeart/2005/8/layout/radial4"/>
  </dgm:cxnLst>
  <dgm:bg/>
  <dgm:whole/>
</dgm:dataModel>
</file>

<file path=ppt/diagrams/data7.xml><?xml version="1.0" encoding="utf-8"?>
<dgm:dataModel xmlns:dgm="http://schemas.openxmlformats.org/drawingml/2006/diagram" xmlns:a="http://schemas.openxmlformats.org/drawingml/2006/main">
  <dgm:ptLst>
    <dgm:pt modelId="{0329E443-EC5E-4199-A729-B8CD92563F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864127A5-D18A-4E7B-869B-BEC9C5F7239D}">
      <dgm:prSet phldrT="[Text]"/>
      <dgm:spPr>
        <a:solidFill>
          <a:srgbClr val="00B0F0"/>
        </a:solidFill>
      </dgm:spPr>
      <dgm:t>
        <a:bodyPr/>
        <a:lstStyle/>
        <a:p>
          <a:r>
            <a:rPr lang="en-GB" dirty="0" smtClean="0"/>
            <a:t>Pandora</a:t>
          </a:r>
          <a:endParaRPr lang="en-GB" dirty="0"/>
        </a:p>
      </dgm:t>
    </dgm:pt>
    <dgm:pt modelId="{B815DD61-C152-4A17-9D37-8F01FD3E3B21}" type="parTrans" cxnId="{2316FCF7-17B6-4B66-B9BD-847C176E0620}">
      <dgm:prSet/>
      <dgm:spPr/>
      <dgm:t>
        <a:bodyPr/>
        <a:lstStyle/>
        <a:p>
          <a:endParaRPr lang="en-GB"/>
        </a:p>
      </dgm:t>
    </dgm:pt>
    <dgm:pt modelId="{9B044CA7-1613-48E5-8DB7-85F6324ED865}" type="sibTrans" cxnId="{2316FCF7-17B6-4B66-B9BD-847C176E0620}">
      <dgm:prSet/>
      <dgm:spPr/>
      <dgm:t>
        <a:bodyPr/>
        <a:lstStyle/>
        <a:p>
          <a:endParaRPr lang="en-GB"/>
        </a:p>
      </dgm:t>
    </dgm:pt>
    <dgm:pt modelId="{433CD581-6410-449F-840B-FE14DD2D35BB}">
      <dgm:prSet phldrT="[Text]" custT="1"/>
      <dgm:spPr/>
      <dgm:t>
        <a:bodyPr/>
        <a:lstStyle/>
        <a:p>
          <a:r>
            <a:rPr lang="en-GB" sz="1100" dirty="0" smtClean="0"/>
            <a:t>Plugin </a:t>
          </a:r>
          <a:r>
            <a:rPr lang="en-GB" sz="1100" dirty="0" smtClean="0"/>
            <a:t>Manager</a:t>
          </a:r>
          <a:endParaRPr lang="en-GB" sz="1100" dirty="0"/>
        </a:p>
      </dgm:t>
    </dgm:pt>
    <dgm:pt modelId="{1AADD2C0-20F8-4C8D-8AAF-5EBD3CCD5F74}" type="parTrans" cxnId="{F5A3C0A1-A3C9-422B-AA87-D6D91541D180}">
      <dgm:prSet/>
      <dgm:spPr/>
      <dgm:t>
        <a:bodyPr/>
        <a:lstStyle/>
        <a:p>
          <a:endParaRPr lang="en-GB" dirty="0"/>
        </a:p>
      </dgm:t>
    </dgm:pt>
    <dgm:pt modelId="{0D07EBDD-58EF-4DC3-833A-093930786300}" type="sibTrans" cxnId="{F5A3C0A1-A3C9-422B-AA87-D6D91541D180}">
      <dgm:prSet/>
      <dgm:spPr/>
      <dgm:t>
        <a:bodyPr/>
        <a:lstStyle/>
        <a:p>
          <a:endParaRPr lang="en-GB"/>
        </a:p>
      </dgm:t>
    </dgm:pt>
    <dgm:pt modelId="{2128476B-39EB-440F-91B7-1AD278C3464D}">
      <dgm:prSet/>
      <dgm:spPr/>
      <dgm:t>
        <a:bodyPr/>
        <a:lstStyle/>
        <a:p>
          <a:r>
            <a:rPr lang="en-GB" dirty="0" smtClean="0"/>
            <a:t>Algorithm Manager</a:t>
          </a:r>
          <a:endParaRPr lang="en-GB" dirty="0"/>
        </a:p>
      </dgm:t>
    </dgm:pt>
    <dgm:pt modelId="{A18F0A2F-B41F-4A68-97DC-45BE2B7255E2}" type="parTrans" cxnId="{53C76189-38B7-42AE-9799-FC743D017A34}">
      <dgm:prSet/>
      <dgm:spPr/>
      <dgm:t>
        <a:bodyPr/>
        <a:lstStyle/>
        <a:p>
          <a:endParaRPr lang="en-GB" dirty="0"/>
        </a:p>
      </dgm:t>
    </dgm:pt>
    <dgm:pt modelId="{AC23180D-E762-4868-B60A-1A9668F9D567}" type="sibTrans" cxnId="{53C76189-38B7-42AE-9799-FC743D017A34}">
      <dgm:prSet/>
      <dgm:spPr/>
      <dgm:t>
        <a:bodyPr/>
        <a:lstStyle/>
        <a:p>
          <a:endParaRPr lang="en-GB"/>
        </a:p>
      </dgm:t>
    </dgm:pt>
    <dgm:pt modelId="{99A67AD0-7F02-4279-BCC7-64BA47110439}" type="pres">
      <dgm:prSet presAssocID="{0329E443-EC5E-4199-A729-B8CD92563F82}" presName="cycle" presStyleCnt="0">
        <dgm:presLayoutVars>
          <dgm:chMax val="1"/>
          <dgm:dir/>
          <dgm:animLvl val="ctr"/>
          <dgm:resizeHandles val="exact"/>
        </dgm:presLayoutVars>
      </dgm:prSet>
      <dgm:spPr/>
      <dgm:t>
        <a:bodyPr/>
        <a:lstStyle/>
        <a:p>
          <a:endParaRPr lang="en-GB"/>
        </a:p>
      </dgm:t>
    </dgm:pt>
    <dgm:pt modelId="{7BC15E72-2424-41D1-844A-AF413D4B7E8E}" type="pres">
      <dgm:prSet presAssocID="{864127A5-D18A-4E7B-869B-BEC9C5F7239D}" presName="centerShape" presStyleLbl="node0" presStyleIdx="0" presStyleCnt="1" custLinFactNeighborX="-18992" custLinFactNeighborY="-4526"/>
      <dgm:spPr/>
      <dgm:t>
        <a:bodyPr/>
        <a:lstStyle/>
        <a:p>
          <a:endParaRPr lang="en-GB"/>
        </a:p>
      </dgm:t>
    </dgm:pt>
    <dgm:pt modelId="{4F2DF555-6AE2-4FE3-BA4B-154B62223731}" type="pres">
      <dgm:prSet presAssocID="{1AADD2C0-20F8-4C8D-8AAF-5EBD3CCD5F74}" presName="parTrans" presStyleLbl="bgSibTrans2D1" presStyleIdx="0" presStyleCnt="2" custScaleX="29169" custLinFactNeighborX="-29372" custLinFactNeighborY="39245"/>
      <dgm:spPr>
        <a:prstGeom prst="rightArrow">
          <a:avLst/>
        </a:prstGeom>
      </dgm:spPr>
      <dgm:t>
        <a:bodyPr/>
        <a:lstStyle/>
        <a:p>
          <a:endParaRPr lang="en-GB"/>
        </a:p>
      </dgm:t>
    </dgm:pt>
    <dgm:pt modelId="{FF271C0A-AAE9-4749-8C36-CCC4B696822C}" type="pres">
      <dgm:prSet presAssocID="{433CD581-6410-449F-840B-FE14DD2D35BB}" presName="node" presStyleLbl="node1" presStyleIdx="0" presStyleCnt="2" custRadScaleRad="98675" custRadScaleInc="116771">
        <dgm:presLayoutVars>
          <dgm:bulletEnabled val="1"/>
        </dgm:presLayoutVars>
      </dgm:prSet>
      <dgm:spPr/>
      <dgm:t>
        <a:bodyPr/>
        <a:lstStyle/>
        <a:p>
          <a:endParaRPr lang="en-GB"/>
        </a:p>
      </dgm:t>
    </dgm:pt>
    <dgm:pt modelId="{00CA7670-8D33-48C1-BE66-968B807AEB82}" type="pres">
      <dgm:prSet presAssocID="{A18F0A2F-B41F-4A68-97DC-45BE2B7255E2}" presName="parTrans" presStyleLbl="bgSibTrans2D1" presStyleIdx="1" presStyleCnt="2" custScaleX="33703" custLinFactNeighborX="-33373" custLinFactNeighborY="9252"/>
      <dgm:spPr>
        <a:prstGeom prst="rightArrow">
          <a:avLst/>
        </a:prstGeom>
      </dgm:spPr>
      <dgm:t>
        <a:bodyPr/>
        <a:lstStyle/>
        <a:p>
          <a:endParaRPr lang="en-GB"/>
        </a:p>
      </dgm:t>
    </dgm:pt>
    <dgm:pt modelId="{170F2850-0479-4A23-A1B7-C3164D5ECF2E}" type="pres">
      <dgm:prSet presAssocID="{2128476B-39EB-440F-91B7-1AD278C3464D}" presName="node" presStyleLbl="node1" presStyleIdx="1" presStyleCnt="2" custRadScaleRad="82810" custRadScaleInc="61685">
        <dgm:presLayoutVars>
          <dgm:bulletEnabled val="1"/>
        </dgm:presLayoutVars>
      </dgm:prSet>
      <dgm:spPr/>
      <dgm:t>
        <a:bodyPr/>
        <a:lstStyle/>
        <a:p>
          <a:endParaRPr lang="en-GB"/>
        </a:p>
      </dgm:t>
    </dgm:pt>
  </dgm:ptLst>
  <dgm:cxnLst>
    <dgm:cxn modelId="{39A1B2C0-C546-455C-84A2-0CC64561B44D}" type="presOf" srcId="{0329E443-EC5E-4199-A729-B8CD92563F82}" destId="{99A67AD0-7F02-4279-BCC7-64BA47110439}" srcOrd="0" destOrd="0" presId="urn:microsoft.com/office/officeart/2005/8/layout/radial4"/>
    <dgm:cxn modelId="{2316FCF7-17B6-4B66-B9BD-847C176E0620}" srcId="{0329E443-EC5E-4199-A729-B8CD92563F82}" destId="{864127A5-D18A-4E7B-869B-BEC9C5F7239D}" srcOrd="0" destOrd="0" parTransId="{B815DD61-C152-4A17-9D37-8F01FD3E3B21}" sibTransId="{9B044CA7-1613-48E5-8DB7-85F6324ED865}"/>
    <dgm:cxn modelId="{693362A6-AF7B-4E04-9DDC-08631CCC1421}" type="presOf" srcId="{864127A5-D18A-4E7B-869B-BEC9C5F7239D}" destId="{7BC15E72-2424-41D1-844A-AF413D4B7E8E}" srcOrd="0" destOrd="0" presId="urn:microsoft.com/office/officeart/2005/8/layout/radial4"/>
    <dgm:cxn modelId="{EC5D0166-96BC-4C09-8647-6D125B41ACC4}" type="presOf" srcId="{433CD581-6410-449F-840B-FE14DD2D35BB}" destId="{FF271C0A-AAE9-4749-8C36-CCC4B696822C}" srcOrd="0" destOrd="0" presId="urn:microsoft.com/office/officeart/2005/8/layout/radial4"/>
    <dgm:cxn modelId="{04D88084-19D0-4146-9F64-9C2A64EDEC6A}" type="presOf" srcId="{2128476B-39EB-440F-91B7-1AD278C3464D}" destId="{170F2850-0479-4A23-A1B7-C3164D5ECF2E}" srcOrd="0" destOrd="0" presId="urn:microsoft.com/office/officeart/2005/8/layout/radial4"/>
    <dgm:cxn modelId="{89823403-984E-412B-97D2-0924CF15847D}" type="presOf" srcId="{1AADD2C0-20F8-4C8D-8AAF-5EBD3CCD5F74}" destId="{4F2DF555-6AE2-4FE3-BA4B-154B62223731}" srcOrd="0" destOrd="0" presId="urn:microsoft.com/office/officeart/2005/8/layout/radial4"/>
    <dgm:cxn modelId="{53C76189-38B7-42AE-9799-FC743D017A34}" srcId="{864127A5-D18A-4E7B-869B-BEC9C5F7239D}" destId="{2128476B-39EB-440F-91B7-1AD278C3464D}" srcOrd="1" destOrd="0" parTransId="{A18F0A2F-B41F-4A68-97DC-45BE2B7255E2}" sibTransId="{AC23180D-E762-4868-B60A-1A9668F9D567}"/>
    <dgm:cxn modelId="{F5A3C0A1-A3C9-422B-AA87-D6D91541D180}" srcId="{864127A5-D18A-4E7B-869B-BEC9C5F7239D}" destId="{433CD581-6410-449F-840B-FE14DD2D35BB}" srcOrd="0" destOrd="0" parTransId="{1AADD2C0-20F8-4C8D-8AAF-5EBD3CCD5F74}" sibTransId="{0D07EBDD-58EF-4DC3-833A-093930786300}"/>
    <dgm:cxn modelId="{C66619A8-6A21-4789-8AB6-01C8EC8640DA}" type="presOf" srcId="{A18F0A2F-B41F-4A68-97DC-45BE2B7255E2}" destId="{00CA7670-8D33-48C1-BE66-968B807AEB82}" srcOrd="0" destOrd="0" presId="urn:microsoft.com/office/officeart/2005/8/layout/radial4"/>
    <dgm:cxn modelId="{C8E50DE0-7435-47A2-8A85-279E87130330}" type="presParOf" srcId="{99A67AD0-7F02-4279-BCC7-64BA47110439}" destId="{7BC15E72-2424-41D1-844A-AF413D4B7E8E}" srcOrd="0" destOrd="0" presId="urn:microsoft.com/office/officeart/2005/8/layout/radial4"/>
    <dgm:cxn modelId="{423E7CE7-3659-4794-9FD8-E9DAC9357F53}" type="presParOf" srcId="{99A67AD0-7F02-4279-BCC7-64BA47110439}" destId="{4F2DF555-6AE2-4FE3-BA4B-154B62223731}" srcOrd="1" destOrd="0" presId="urn:microsoft.com/office/officeart/2005/8/layout/radial4"/>
    <dgm:cxn modelId="{BA9D1062-CA2F-443B-B93A-742AF9F7236B}" type="presParOf" srcId="{99A67AD0-7F02-4279-BCC7-64BA47110439}" destId="{FF271C0A-AAE9-4749-8C36-CCC4B696822C}" srcOrd="2" destOrd="0" presId="urn:microsoft.com/office/officeart/2005/8/layout/radial4"/>
    <dgm:cxn modelId="{2592E46E-99A8-4F30-9FB9-D3117DB7820E}" type="presParOf" srcId="{99A67AD0-7F02-4279-BCC7-64BA47110439}" destId="{00CA7670-8D33-48C1-BE66-968B807AEB82}" srcOrd="3" destOrd="0" presId="urn:microsoft.com/office/officeart/2005/8/layout/radial4"/>
    <dgm:cxn modelId="{3C0775A7-6692-409C-A572-9C7F3403F1B1}" type="presParOf" srcId="{99A67AD0-7F02-4279-BCC7-64BA47110439}" destId="{170F2850-0479-4A23-A1B7-C3164D5ECF2E}" srcOrd="4" destOrd="0" presId="urn:microsoft.com/office/officeart/2005/8/layout/radial4"/>
  </dgm:cxnLst>
  <dgm:bg/>
  <dgm:whole/>
</dgm:dataModel>
</file>

<file path=ppt/diagrams/data8.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DFA9507-7292-4C21-86B0-33BC8450CE5D}">
      <dgm:prSet phldrT="[Text]" custT="1"/>
      <dgm:spPr/>
      <dgm:t>
        <a:bodyPr/>
        <a:lstStyle/>
        <a:p>
          <a:pPr algn="ctr"/>
          <a:r>
            <a:rPr lang="en-GB" sz="1100" dirty="0" smtClean="0"/>
            <a:t>Custom algorithms</a:t>
          </a:r>
          <a:endParaRPr lang="en-GB" sz="1100" dirty="0"/>
        </a:p>
      </dgm:t>
    </dgm:pt>
    <dgm:pt modelId="{92C83207-1036-4C09-A2CA-CF39195BEB90}" type="parTrans" cxnId="{29BDC0DE-7869-49CD-B686-CABB50734296}">
      <dgm:prSet/>
      <dgm:spPr/>
      <dgm:t>
        <a:bodyPr/>
        <a:lstStyle/>
        <a:p>
          <a:endParaRPr lang="en-GB"/>
        </a:p>
      </dgm:t>
    </dgm:pt>
    <dgm:pt modelId="{7981993C-F179-4B59-BBCD-E2FC2D00CEA1}" type="sibTrans" cxnId="{29BDC0DE-7869-49CD-B686-CABB50734296}">
      <dgm:prSet/>
      <dgm:spPr/>
      <dgm:t>
        <a:bodyPr/>
        <a:lstStyle/>
        <a:p>
          <a:endParaRPr lang="en-GB"/>
        </a:p>
      </dgm:t>
    </dgm:pt>
    <dgm:pt modelId="{211993D1-2E94-40C3-9A32-1FAAC2179CE7}">
      <dgm:prSet phldrT="[Text]" custT="1"/>
      <dgm:spPr/>
      <dgm:t>
        <a:bodyPr/>
        <a:lstStyle/>
        <a:p>
          <a:pPr algn="ctr"/>
          <a:r>
            <a:rPr lang="en-GB" sz="1100" dirty="0" smtClean="0"/>
            <a:t>Particle id functions</a:t>
          </a:r>
          <a:endParaRPr lang="en-GB" sz="1100" dirty="0"/>
        </a:p>
      </dgm:t>
    </dgm:pt>
    <dgm:pt modelId="{FA46AC2E-22C5-4144-9FC6-D43FC669EC1C}" type="parTrans" cxnId="{E09F2215-8D84-4327-B41B-C114424F9F16}">
      <dgm:prSet/>
      <dgm:spPr/>
      <dgm:t>
        <a:bodyPr/>
        <a:lstStyle/>
        <a:p>
          <a:endParaRPr lang="en-GB"/>
        </a:p>
      </dgm:t>
    </dgm:pt>
    <dgm:pt modelId="{EC2938C2-E949-4647-AFDC-0BA39ACFFB4F}" type="sibTrans" cxnId="{E09F2215-8D84-4327-B41B-C114424F9F16}">
      <dgm:prSet/>
      <dgm:spPr/>
      <dgm:t>
        <a:bodyPr/>
        <a:lstStyle/>
        <a:p>
          <a:endParaRPr lang="en-GB"/>
        </a:p>
      </dgm:t>
    </dgm:pt>
    <dgm:pt modelId="{AAEF58FC-4B5F-4929-91DA-863389C8173C}">
      <dgm:prSet phldrT="[Text]" custT="1"/>
      <dgm:spPr/>
      <dgm:t>
        <a:bodyPr/>
        <a:lstStyle/>
        <a:p>
          <a:pPr algn="ctr"/>
          <a:endParaRPr lang="en-GB" sz="1000" dirty="0"/>
        </a:p>
      </dgm:t>
    </dgm:pt>
    <dgm:pt modelId="{1F5E0522-2CD4-4491-A69F-EB33B5AE04A3}" type="parTrans" cxnId="{CB0D1619-3A99-4A02-AE47-E283F1FC4025}">
      <dgm:prSet/>
      <dgm:spPr/>
      <dgm:t>
        <a:bodyPr/>
        <a:lstStyle/>
        <a:p>
          <a:endParaRPr lang="en-GB"/>
        </a:p>
      </dgm:t>
    </dgm:pt>
    <dgm:pt modelId="{50432C8E-5962-4D32-9BD8-98E81DAA07D8}" type="sibTrans" cxnId="{CB0D1619-3A99-4A02-AE47-E283F1FC4025}">
      <dgm:prSet/>
      <dgm:spPr/>
      <dgm:t>
        <a:bodyPr/>
        <a:lstStyle/>
        <a:p>
          <a:endParaRPr lang="en-GB"/>
        </a:p>
      </dgm:t>
    </dgm:pt>
    <dgm:pt modelId="{6C8E05B7-2ABA-4CBB-9BEF-36A167A3EDA4}">
      <dgm:prSet phldrT="[Text]" custT="1"/>
      <dgm:spPr/>
      <dgm:t>
        <a:bodyPr/>
        <a:lstStyle/>
        <a:p>
          <a:pPr algn="ctr"/>
          <a:r>
            <a:rPr lang="en-GB" sz="1100" dirty="0" smtClean="0"/>
            <a:t>Energy correction functions</a:t>
          </a:r>
          <a:endParaRPr lang="en-GB" sz="1100" dirty="0"/>
        </a:p>
      </dgm:t>
    </dgm:pt>
    <dgm:pt modelId="{A8C6B3ED-EC76-4355-A2A2-D7A5C435F46F}" type="parTrans" cxnId="{1B5872F1-5E5D-4B71-84FA-7919036CC6F8}">
      <dgm:prSet/>
      <dgm:spPr/>
      <dgm:t>
        <a:bodyPr/>
        <a:lstStyle/>
        <a:p>
          <a:endParaRPr lang="en-GB"/>
        </a:p>
      </dgm:t>
    </dgm:pt>
    <dgm:pt modelId="{D5A6FF2D-CCE5-48A0-A898-CCDC3193B267}" type="sibTrans" cxnId="{1B5872F1-5E5D-4B71-84FA-7919036CC6F8}">
      <dgm:prSet/>
      <dgm:spPr/>
      <dgm:t>
        <a:bodyPr/>
        <a:lstStyle/>
        <a:p>
          <a:endParaRPr lang="en-GB"/>
        </a:p>
      </dgm:t>
    </dgm:pt>
    <dgm:pt modelId="{F3087C48-716C-4388-B0A7-59773271574C}">
      <dgm:prSet phldrT="[Text]" custT="1"/>
      <dgm:spPr/>
      <dgm:t>
        <a:bodyPr/>
        <a:lstStyle/>
        <a:p>
          <a:pPr algn="ctr"/>
          <a:endParaRPr lang="en-GB" sz="1000" dirty="0"/>
        </a:p>
      </dgm:t>
    </dgm:pt>
    <dgm:pt modelId="{9F8B431F-6C97-47E5-9271-ACE8ADD45C38}" type="parTrans" cxnId="{9D086F3B-0E46-4E39-84ED-78A1A48EA65A}">
      <dgm:prSet/>
      <dgm:spPr/>
      <dgm:t>
        <a:bodyPr/>
        <a:lstStyle/>
        <a:p>
          <a:endParaRPr lang="en-GB"/>
        </a:p>
      </dgm:t>
    </dgm:pt>
    <dgm:pt modelId="{17BBC2DE-1438-43CA-8883-FB3C43488816}" type="sibTrans" cxnId="{9D086F3B-0E46-4E39-84ED-78A1A48EA65A}">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6555B30-D007-4E77-A54E-F06AED62D399}" type="pres">
      <dgm:prSet presAssocID="{1DFA9507-7292-4C21-86B0-33BC8450CE5D}" presName="parentText" presStyleLbl="node1" presStyleIdx="0" presStyleCnt="3" custScaleY="98970">
        <dgm:presLayoutVars>
          <dgm:chMax val="0"/>
          <dgm:bulletEnabled val="1"/>
        </dgm:presLayoutVars>
      </dgm:prSet>
      <dgm:spPr/>
      <dgm:t>
        <a:bodyPr/>
        <a:lstStyle/>
        <a:p>
          <a:endParaRPr lang="en-GB"/>
        </a:p>
      </dgm:t>
    </dgm:pt>
    <dgm:pt modelId="{4EACBE68-C9FB-4D30-930D-573B893B18FE}" type="pres">
      <dgm:prSet presAssocID="{1DFA9507-7292-4C21-86B0-33BC8450CE5D}" presName="childText" presStyleLbl="revTx" presStyleIdx="0" presStyleCnt="2">
        <dgm:presLayoutVars>
          <dgm:bulletEnabled val="1"/>
        </dgm:presLayoutVars>
      </dgm:prSet>
      <dgm:spPr/>
      <dgm:t>
        <a:bodyPr/>
        <a:lstStyle/>
        <a:p>
          <a:endParaRPr lang="en-GB"/>
        </a:p>
      </dgm:t>
    </dgm:pt>
    <dgm:pt modelId="{248F6EC4-D4C1-468E-849E-88B5A597170F}" type="pres">
      <dgm:prSet presAssocID="{211993D1-2E94-40C3-9A32-1FAAC2179CE7}" presName="parentText" presStyleLbl="node1" presStyleIdx="1" presStyleCnt="3">
        <dgm:presLayoutVars>
          <dgm:chMax val="0"/>
          <dgm:bulletEnabled val="1"/>
        </dgm:presLayoutVars>
      </dgm:prSet>
      <dgm:spPr/>
      <dgm:t>
        <a:bodyPr/>
        <a:lstStyle/>
        <a:p>
          <a:endParaRPr lang="en-GB"/>
        </a:p>
      </dgm:t>
    </dgm:pt>
    <dgm:pt modelId="{962859A3-454D-4180-B1EA-6A64E0C322D2}" type="pres">
      <dgm:prSet presAssocID="{211993D1-2E94-40C3-9A32-1FAAC2179CE7}" presName="childText" presStyleLbl="revTx" presStyleIdx="1" presStyleCnt="2">
        <dgm:presLayoutVars>
          <dgm:bulletEnabled val="1"/>
        </dgm:presLayoutVars>
      </dgm:prSet>
      <dgm:spPr/>
      <dgm:t>
        <a:bodyPr/>
        <a:lstStyle/>
        <a:p>
          <a:endParaRPr lang="en-GB"/>
        </a:p>
      </dgm:t>
    </dgm:pt>
    <dgm:pt modelId="{A7036E03-3D84-457B-A97E-A354409CFB43}" type="pres">
      <dgm:prSet presAssocID="{6C8E05B7-2ABA-4CBB-9BEF-36A167A3EDA4}" presName="parentText" presStyleLbl="node1" presStyleIdx="2" presStyleCnt="3">
        <dgm:presLayoutVars>
          <dgm:chMax val="0"/>
          <dgm:bulletEnabled val="1"/>
        </dgm:presLayoutVars>
      </dgm:prSet>
      <dgm:spPr/>
      <dgm:t>
        <a:bodyPr/>
        <a:lstStyle/>
        <a:p>
          <a:endParaRPr lang="en-GB"/>
        </a:p>
      </dgm:t>
    </dgm:pt>
  </dgm:ptLst>
  <dgm:cxnLst>
    <dgm:cxn modelId="{8C41D69A-02AB-47DE-A525-EEB6DDB5EDEE}" type="presOf" srcId="{4AB4C0F9-5B2E-482C-886F-C5A8CE24E411}" destId="{B7A36F85-6679-47B6-8DFF-C9F64BAFB02D}" srcOrd="0" destOrd="0" presId="urn:microsoft.com/office/officeart/2005/8/layout/vList2"/>
    <dgm:cxn modelId="{9D086F3B-0E46-4E39-84ED-78A1A48EA65A}" srcId="{211993D1-2E94-40C3-9A32-1FAAC2179CE7}" destId="{F3087C48-716C-4388-B0A7-59773271574C}" srcOrd="0" destOrd="0" parTransId="{9F8B431F-6C97-47E5-9271-ACE8ADD45C38}" sibTransId="{17BBC2DE-1438-43CA-8883-FB3C43488816}"/>
    <dgm:cxn modelId="{1B5872F1-5E5D-4B71-84FA-7919036CC6F8}" srcId="{4AB4C0F9-5B2E-482C-886F-C5A8CE24E411}" destId="{6C8E05B7-2ABA-4CBB-9BEF-36A167A3EDA4}" srcOrd="2" destOrd="0" parTransId="{A8C6B3ED-EC76-4355-A2A2-D7A5C435F46F}" sibTransId="{D5A6FF2D-CCE5-48A0-A898-CCDC3193B267}"/>
    <dgm:cxn modelId="{A846319C-F412-4D17-A12C-58801CB5A52F}" type="presOf" srcId="{6C8E05B7-2ABA-4CBB-9BEF-36A167A3EDA4}" destId="{A7036E03-3D84-457B-A97E-A354409CFB43}" srcOrd="0" destOrd="0" presId="urn:microsoft.com/office/officeart/2005/8/layout/vList2"/>
    <dgm:cxn modelId="{0DF7CB9B-B3BB-4A26-BB7C-3D01D70372E3}" type="presOf" srcId="{AAEF58FC-4B5F-4929-91DA-863389C8173C}" destId="{4EACBE68-C9FB-4D30-930D-573B893B18FE}" srcOrd="0" destOrd="0" presId="urn:microsoft.com/office/officeart/2005/8/layout/vList2"/>
    <dgm:cxn modelId="{CB0D1619-3A99-4A02-AE47-E283F1FC4025}" srcId="{1DFA9507-7292-4C21-86B0-33BC8450CE5D}" destId="{AAEF58FC-4B5F-4929-91DA-863389C8173C}" srcOrd="0" destOrd="0" parTransId="{1F5E0522-2CD4-4491-A69F-EB33B5AE04A3}" sibTransId="{50432C8E-5962-4D32-9BD8-98E81DAA07D8}"/>
    <dgm:cxn modelId="{E09F2215-8D84-4327-B41B-C114424F9F16}" srcId="{4AB4C0F9-5B2E-482C-886F-C5A8CE24E411}" destId="{211993D1-2E94-40C3-9A32-1FAAC2179CE7}" srcOrd="1" destOrd="0" parTransId="{FA46AC2E-22C5-4144-9FC6-D43FC669EC1C}" sibTransId="{EC2938C2-E949-4647-AFDC-0BA39ACFFB4F}"/>
    <dgm:cxn modelId="{D2FE5461-52EB-42D9-B1D0-E72C2F839064}" type="presOf" srcId="{211993D1-2E94-40C3-9A32-1FAAC2179CE7}" destId="{248F6EC4-D4C1-468E-849E-88B5A597170F}" srcOrd="0" destOrd="0" presId="urn:microsoft.com/office/officeart/2005/8/layout/vList2"/>
    <dgm:cxn modelId="{29BDC0DE-7869-49CD-B686-CABB50734296}" srcId="{4AB4C0F9-5B2E-482C-886F-C5A8CE24E411}" destId="{1DFA9507-7292-4C21-86B0-33BC8450CE5D}" srcOrd="0" destOrd="0" parTransId="{92C83207-1036-4C09-A2CA-CF39195BEB90}" sibTransId="{7981993C-F179-4B59-BBCD-E2FC2D00CEA1}"/>
    <dgm:cxn modelId="{71D21031-5492-4AAF-A5A4-434D72027378}" type="presOf" srcId="{1DFA9507-7292-4C21-86B0-33BC8450CE5D}" destId="{66555B30-D007-4E77-A54E-F06AED62D399}" srcOrd="0" destOrd="0" presId="urn:microsoft.com/office/officeart/2005/8/layout/vList2"/>
    <dgm:cxn modelId="{FD3F49A5-5BE8-405C-957D-56AC1FC78E71}" type="presOf" srcId="{F3087C48-716C-4388-B0A7-59773271574C}" destId="{962859A3-454D-4180-B1EA-6A64E0C322D2}" srcOrd="0" destOrd="0" presId="urn:microsoft.com/office/officeart/2005/8/layout/vList2"/>
    <dgm:cxn modelId="{7641F3EF-3FE7-47E1-A021-4455FA697E79}" type="presParOf" srcId="{B7A36F85-6679-47B6-8DFF-C9F64BAFB02D}" destId="{66555B30-D007-4E77-A54E-F06AED62D399}" srcOrd="0" destOrd="0" presId="urn:microsoft.com/office/officeart/2005/8/layout/vList2"/>
    <dgm:cxn modelId="{6603ABF2-341B-4C3B-9856-3982B143E901}" type="presParOf" srcId="{B7A36F85-6679-47B6-8DFF-C9F64BAFB02D}" destId="{4EACBE68-C9FB-4D30-930D-573B893B18FE}" srcOrd="1" destOrd="0" presId="urn:microsoft.com/office/officeart/2005/8/layout/vList2"/>
    <dgm:cxn modelId="{6A7E269D-4AC2-4FDC-9FE4-508419FA680F}" type="presParOf" srcId="{B7A36F85-6679-47B6-8DFF-C9F64BAFB02D}" destId="{248F6EC4-D4C1-468E-849E-88B5A597170F}" srcOrd="2" destOrd="0" presId="urn:microsoft.com/office/officeart/2005/8/layout/vList2"/>
    <dgm:cxn modelId="{D10486C4-5DF3-437D-989B-27D63E684C91}" type="presParOf" srcId="{B7A36F85-6679-47B6-8DFF-C9F64BAFB02D}" destId="{962859A3-454D-4180-B1EA-6A64E0C322D2}" srcOrd="3" destOrd="0" presId="urn:microsoft.com/office/officeart/2005/8/layout/vList2"/>
    <dgm:cxn modelId="{D04E4F95-5A5E-4E63-B8E7-BF5850F2FAC9}" type="presParOf" srcId="{B7A36F85-6679-47B6-8DFF-C9F64BAFB02D}" destId="{A7036E03-3D84-457B-A97E-A354409CFB43}" srcOrd="4"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46ED0F-2E43-425B-A59E-6DCD96619343}" type="datetimeFigureOut">
              <a:rPr lang="en-US" smtClean="0"/>
              <a:pPr/>
              <a:t>7/1/2010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1B9DA-B8D1-4F66-8DD9-6D885BE9D67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5</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6</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9</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8"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lvl1pPr>
              <a:defRPr sz="47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1"/>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8398BF-E104-4B6C-94CD-8DD2E13DAAB5}" type="datetimeFigureOut">
              <a:rPr lang="en-US" smtClean="0"/>
              <a:pPr/>
              <a:t>7/1/2010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1"/>
            <a:ext cx="609600" cy="365125"/>
          </a:xfrm>
        </p:spPr>
        <p:txBody>
          <a:bodyPr/>
          <a:lstStyle/>
          <a:p>
            <a:fld id="{E3F51217-9E85-45F8-B981-58252D84F8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7/1/2010</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
        <p:nvSpPr>
          <p:cNvPr id="14" name="TextBox 13"/>
          <p:cNvSpPr txBox="1"/>
          <p:nvPr userDrawn="1"/>
        </p:nvSpPr>
        <p:spPr>
          <a:xfrm>
            <a:off x="7786710" y="6572272"/>
            <a:ext cx="1142976" cy="215444"/>
          </a:xfrm>
          <a:prstGeom prst="rect">
            <a:avLst/>
          </a:prstGeom>
          <a:noFill/>
        </p:spPr>
        <p:txBody>
          <a:bodyPr wrap="square" rtlCol="0">
            <a:spAutoFit/>
          </a:bodyPr>
          <a:lstStyle/>
          <a:p>
            <a:pPr algn="r"/>
            <a:r>
              <a:rPr lang="en-GB" sz="800" dirty="0" smtClean="0">
                <a:solidFill>
                  <a:schemeClr val="bg1">
                    <a:lumMod val="65000"/>
                  </a:schemeClr>
                </a:solidFill>
              </a:rPr>
              <a:t>John Marshall, </a:t>
            </a:r>
            <a:fld id="{8E089C5F-C523-44A2-A3C6-5C9993860160}" type="slidenum">
              <a:rPr lang="en-GB" sz="800" smtClean="0">
                <a:solidFill>
                  <a:schemeClr val="bg1">
                    <a:lumMod val="65000"/>
                  </a:schemeClr>
                </a:solidFill>
              </a:rPr>
              <a:pPr algn="r"/>
              <a:t>‹#›</a:t>
            </a:fld>
            <a:endParaRPr lang="en-GB" sz="800" dirty="0">
              <a:solidFill>
                <a:schemeClr val="bg1">
                  <a:lumMod val="65000"/>
                </a:schemeClr>
              </a:solidFill>
            </a:endParaRPr>
          </a:p>
        </p:txBody>
      </p:sp>
      <p:sp>
        <p:nvSpPr>
          <p:cNvPr id="15" name="Freeform 14"/>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6" name="Freeform 15"/>
          <p:cNvSpPr>
            <a:spLocks/>
          </p:cNvSpPr>
          <p:nvPr userDrawn="1"/>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grpSp>
        <p:nvGrpSpPr>
          <p:cNvPr id="17" name="Group 16"/>
          <p:cNvGrpSpPr/>
          <p:nvPr userDrawn="1"/>
        </p:nvGrpSpPr>
        <p:grpSpPr>
          <a:xfrm>
            <a:off x="-19017" y="202408"/>
            <a:ext cx="9180548" cy="649224"/>
            <a:chOff x="-19045" y="216550"/>
            <a:chExt cx="9180548" cy="649224"/>
          </a:xfrm>
        </p:grpSpPr>
        <p:sp>
          <p:nvSpPr>
            <p:cNvPr id="19" name="Freeform 1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pic>
        <p:nvPicPr>
          <p:cNvPr id="21" name="Picture 2"/>
          <p:cNvPicPr>
            <a:picLocks noChangeAspect="1" noChangeArrowheads="1"/>
          </p:cNvPicPr>
          <p:nvPr userDrawn="1"/>
        </p:nvPicPr>
        <p:blipFill>
          <a:blip r:embed="rId13" cstate="print">
            <a:lum/>
          </a:blip>
          <a:srcRect/>
          <a:stretch>
            <a:fillRect/>
          </a:stretch>
        </p:blipFill>
        <p:spPr bwMode="auto">
          <a:xfrm>
            <a:off x="142847" y="142858"/>
            <a:ext cx="285752" cy="358839"/>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Colors" Target="../diagrams/colors3.xml"/><Relationship Id="rId3" Type="http://schemas.openxmlformats.org/officeDocument/2006/relationships/diagramLayout" Target="../diagrams/layout1.xml"/><Relationship Id="rId7" Type="http://schemas.openxmlformats.org/officeDocument/2006/relationships/diagramLayout" Target="../diagrams/layout2.xml"/><Relationship Id="rId12" Type="http://schemas.openxmlformats.org/officeDocument/2006/relationships/diagramQuickStyle" Target="../diagrams/quickStyle3.xml"/><Relationship Id="rId17" Type="http://schemas.openxmlformats.org/officeDocument/2006/relationships/diagramColors" Target="../diagrams/colors4.xml"/><Relationship Id="rId2" Type="http://schemas.openxmlformats.org/officeDocument/2006/relationships/diagramData" Target="../diagrams/data1.xml"/><Relationship Id="rId16"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openxmlformats.org/officeDocument/2006/relationships/diagramLayout" Target="../diagrams/layout3.xml"/><Relationship Id="rId5" Type="http://schemas.openxmlformats.org/officeDocument/2006/relationships/diagramColors" Target="../diagrams/colors1.xml"/><Relationship Id="rId15" Type="http://schemas.openxmlformats.org/officeDocument/2006/relationships/diagramLayout" Target="../diagrams/layout4.xml"/><Relationship Id="rId10" Type="http://schemas.openxmlformats.org/officeDocument/2006/relationships/diagramData" Target="../diagrams/data3.xml"/><Relationship Id="rId4" Type="http://schemas.openxmlformats.org/officeDocument/2006/relationships/diagramQuickStyle" Target="../diagrams/quickStyle1.xml"/><Relationship Id="rId9" Type="http://schemas.openxmlformats.org/officeDocument/2006/relationships/diagramColors" Target="../diagrams/colors2.xml"/><Relationship Id="rId14" Type="http://schemas.openxmlformats.org/officeDocument/2006/relationships/diagramData" Target="../diagrams/data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Data" Target="../diagrams/data7.xml"/><Relationship Id="rId7" Type="http://schemas.openxmlformats.org/officeDocument/2006/relationships/diagramData" Target="../diagrams/data8.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diagramColors" Target="../diagrams/colors8.xml"/><Relationship Id="rId4" Type="http://schemas.openxmlformats.org/officeDocument/2006/relationships/diagramLayout" Target="../diagrams/layout7.xml"/><Relationship Id="rId9"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6394" y="4462483"/>
            <a:ext cx="7854696" cy="1752600"/>
          </a:xfrm>
        </p:spPr>
        <p:txBody>
          <a:bodyPr>
            <a:normAutofit/>
          </a:bodyPr>
          <a:lstStyle/>
          <a:p>
            <a:pPr algn="ctr"/>
            <a:r>
              <a:rPr lang="en-GB" sz="2200" dirty="0" smtClean="0">
                <a:solidFill>
                  <a:schemeClr val="bg1">
                    <a:lumMod val="85000"/>
                    <a:lumOff val="15000"/>
                  </a:schemeClr>
                </a:solidFill>
              </a:rPr>
              <a:t>John Marshall,</a:t>
            </a:r>
          </a:p>
          <a:p>
            <a:pPr algn="ctr"/>
            <a:r>
              <a:rPr lang="en-GB" sz="2200" dirty="0" smtClean="0">
                <a:solidFill>
                  <a:schemeClr val="bg1">
                    <a:lumMod val="85000"/>
                    <a:lumOff val="15000"/>
                  </a:schemeClr>
                </a:solidFill>
              </a:rPr>
              <a:t>University of Cambridge</a:t>
            </a:r>
          </a:p>
          <a:p>
            <a:pPr algn="ctr"/>
            <a:endParaRPr lang="en-GB" sz="2200" dirty="0" smtClean="0">
              <a:solidFill>
                <a:schemeClr val="bg1">
                  <a:lumMod val="85000"/>
                  <a:lumOff val="15000"/>
                </a:schemeClr>
              </a:solidFill>
            </a:endParaRPr>
          </a:p>
          <a:p>
            <a:pPr algn="ctr"/>
            <a:r>
              <a:rPr lang="en-GB" sz="2200" dirty="0" smtClean="0">
                <a:solidFill>
                  <a:schemeClr val="bg1">
                    <a:lumMod val="85000"/>
                    <a:lumOff val="15000"/>
                  </a:schemeClr>
                </a:solidFill>
              </a:rPr>
              <a:t>ILD Workshop, DESY, July 5 2010</a:t>
            </a:r>
            <a:endParaRPr lang="en-GB" sz="2200" dirty="0">
              <a:solidFill>
                <a:schemeClr val="bg1">
                  <a:lumMod val="85000"/>
                  <a:lumOff val="15000"/>
                </a:schemeClr>
              </a:solidFill>
            </a:endParaRPr>
          </a:p>
        </p:txBody>
      </p:sp>
      <p:pic>
        <p:nvPicPr>
          <p:cNvPr id="5" name="Picture 23" descr="zh7"/>
          <p:cNvPicPr>
            <a:picLocks noChangeAspect="1" noChangeArrowheads="1"/>
          </p:cNvPicPr>
          <p:nvPr/>
        </p:nvPicPr>
        <p:blipFill>
          <a:blip r:embed="rId2"/>
          <a:srcRect l="17378" t="16774" r="17165" b="17101"/>
          <a:stretch>
            <a:fillRect/>
          </a:stretch>
        </p:blipFill>
        <p:spPr bwMode="auto">
          <a:xfrm>
            <a:off x="1285852" y="1898637"/>
            <a:ext cx="1701184" cy="1681575"/>
          </a:xfrm>
          <a:prstGeom prst="rect">
            <a:avLst/>
          </a:prstGeom>
          <a:noFill/>
        </p:spPr>
      </p:pic>
      <p:sp>
        <p:nvSpPr>
          <p:cNvPr id="6" name="Title 1"/>
          <p:cNvSpPr>
            <a:spLocks noGrp="1"/>
          </p:cNvSpPr>
          <p:nvPr>
            <p:ph type="ctrTitle"/>
          </p:nvPr>
        </p:nvSpPr>
        <p:spPr>
          <a:xfrm>
            <a:off x="3286116" y="2143124"/>
            <a:ext cx="5072098" cy="1470025"/>
          </a:xfrm>
          <a:ln>
            <a:noFill/>
          </a:ln>
        </p:spPr>
        <p:style>
          <a:lnRef idx="2">
            <a:schemeClr val="accent1"/>
          </a:lnRef>
          <a:fillRef idx="1">
            <a:schemeClr val="lt1"/>
          </a:fillRef>
          <a:effectRef idx="0">
            <a:schemeClr val="accent1"/>
          </a:effectRef>
          <a:fontRef idx="minor">
            <a:schemeClr val="dk1"/>
          </a:fontRef>
        </p:style>
        <p:txBody>
          <a:bodyPr>
            <a:noAutofit/>
          </a:bodyPr>
          <a:lstStyle/>
          <a:p>
            <a:pPr algn="l"/>
            <a:r>
              <a:rPr lang="en-GB" sz="6000" dirty="0" smtClean="0"/>
              <a:t>Working with</a:t>
            </a:r>
            <a:br>
              <a:rPr lang="en-GB" sz="6000" dirty="0" smtClean="0"/>
            </a:br>
            <a:r>
              <a:rPr lang="en-GB" sz="6000" dirty="0" smtClean="0"/>
              <a:t>Pandora PFA</a:t>
            </a:r>
            <a:endParaRPr lang="en-GB"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a:t>
            </a:r>
            <a:endParaRPr lang="en-GB" dirty="0"/>
          </a:p>
        </p:txBody>
      </p:sp>
      <p:sp>
        <p:nvSpPr>
          <p:cNvPr id="4" name="Rectangle 3"/>
          <p:cNvSpPr/>
          <p:nvPr/>
        </p:nvSpPr>
        <p:spPr>
          <a:xfrm>
            <a:off x="214282" y="2047449"/>
            <a:ext cx="8643998" cy="3884140"/>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400" dirty="0" smtClean="0"/>
              <a:t>The first release of PandoraPFANew (and its associated MarlinPandora processor) is now available. </a:t>
            </a:r>
            <a:r>
              <a:rPr lang="en-GB" sz="1400" dirty="0" smtClean="0"/>
              <a:t>This is a complete replacement for the old version of Pandora and all users are encouraged to upgrade.</a:t>
            </a:r>
          </a:p>
          <a:p>
            <a:pPr marL="274320" indent="-274320">
              <a:spcBef>
                <a:spcPct val="20000"/>
              </a:spcBef>
              <a:buClr>
                <a:schemeClr val="accent3"/>
              </a:buClr>
              <a:buSzPct val="95000"/>
              <a:buFont typeface="Wingdings 2"/>
              <a:buChar char=""/>
            </a:pPr>
            <a:endParaRPr lang="en-GB" sz="1400" dirty="0" smtClean="0"/>
          </a:p>
          <a:p>
            <a:pPr marL="274320" indent="-274320">
              <a:spcBef>
                <a:spcPct val="20000"/>
              </a:spcBef>
              <a:buClr>
                <a:schemeClr val="accent3"/>
              </a:buClr>
              <a:buSzPct val="95000"/>
              <a:buFont typeface="Wingdings 2"/>
              <a:buChar char=""/>
            </a:pPr>
            <a:r>
              <a:rPr lang="en-GB" sz="1400" dirty="0" smtClean="0"/>
              <a:t>The PandoraPFANew framework offers a great deal of flexibility for investigating new ideas and, in particular, allows for custom energy corrections, particle id and implementation of custom algorithms.</a:t>
            </a:r>
          </a:p>
          <a:p>
            <a:pPr marL="274320" indent="-274320">
              <a:spcBef>
                <a:spcPct val="20000"/>
              </a:spcBef>
              <a:buClr>
                <a:schemeClr val="accent3"/>
              </a:buClr>
              <a:buSzPct val="95000"/>
              <a:buFont typeface="Wingdings 2"/>
              <a:buChar char=""/>
            </a:pPr>
            <a:endParaRPr lang="en-GB" sz="1400" dirty="0" smtClean="0"/>
          </a:p>
          <a:p>
            <a:pPr marL="274320" indent="-274320">
              <a:spcBef>
                <a:spcPct val="20000"/>
              </a:spcBef>
              <a:buClr>
                <a:schemeClr val="accent3"/>
              </a:buClr>
              <a:buSzPct val="95000"/>
              <a:buFont typeface="Wingdings 2"/>
              <a:buChar char=""/>
            </a:pPr>
            <a:r>
              <a:rPr lang="en-GB" sz="1400" dirty="0" smtClean="0"/>
              <a:t>‘Wrapper’ algorithms can very quickly </a:t>
            </a:r>
            <a:r>
              <a:rPr lang="en-GB" sz="1400" dirty="0" smtClean="0">
                <a:cs typeface="Courier New" pitchFamily="49" charset="0"/>
              </a:rPr>
              <a:t>bring results from other packages right to heart of Pandora reconstruction</a:t>
            </a:r>
            <a:r>
              <a:rPr lang="en-GB" sz="1400" dirty="0" smtClean="0">
                <a:cs typeface="Courier New" pitchFamily="49" charset="0"/>
              </a:rPr>
              <a:t>.</a:t>
            </a:r>
            <a:endParaRPr lang="en-GB" sz="1400" dirty="0" smtClean="0"/>
          </a:p>
          <a:p>
            <a:pPr marL="274320" indent="-274320">
              <a:spcBef>
                <a:spcPct val="20000"/>
              </a:spcBef>
              <a:buClr>
                <a:schemeClr val="accent3"/>
              </a:buClr>
              <a:buSzPct val="95000"/>
              <a:buFont typeface="Wingdings 2"/>
              <a:buChar char=""/>
            </a:pPr>
            <a:endParaRPr lang="en-GB" sz="1400" dirty="0" smtClean="0"/>
          </a:p>
          <a:p>
            <a:pPr marL="274320" indent="-274320">
              <a:spcBef>
                <a:spcPct val="20000"/>
              </a:spcBef>
              <a:buClr>
                <a:schemeClr val="accent3"/>
              </a:buClr>
              <a:buSzPct val="95000"/>
              <a:buFont typeface="Wingdings 2"/>
              <a:buChar char=""/>
            </a:pPr>
            <a:r>
              <a:rPr lang="en-GB" sz="1400" dirty="0" smtClean="0"/>
              <a:t>The existing particle identification and energy correction functions are quite simplistic and are only placeholders. </a:t>
            </a:r>
            <a:r>
              <a:rPr lang="en-GB" sz="1400" dirty="0" smtClean="0">
                <a:solidFill>
                  <a:srgbClr val="FF0000"/>
                </a:solidFill>
              </a:rPr>
              <a:t>We are </a:t>
            </a:r>
            <a:r>
              <a:rPr lang="en-GB" sz="1400" dirty="0" smtClean="0">
                <a:solidFill>
                  <a:srgbClr val="FF0000"/>
                </a:solidFill>
              </a:rPr>
              <a:t>looking </a:t>
            </a:r>
            <a:r>
              <a:rPr lang="en-GB" sz="1400" dirty="0" smtClean="0">
                <a:solidFill>
                  <a:srgbClr val="FF0000"/>
                </a:solidFill>
              </a:rPr>
              <a:t>for new ideas, so please get in touch if you’d like to be involved</a:t>
            </a:r>
            <a:r>
              <a:rPr lang="en-GB" sz="1400" dirty="0" smtClean="0">
                <a:solidFill>
                  <a:srgbClr val="FF0000"/>
                </a:solidFill>
              </a:rPr>
              <a:t>...</a:t>
            </a:r>
          </a:p>
          <a:p>
            <a:pPr marL="274320" indent="-274320">
              <a:spcBef>
                <a:spcPct val="20000"/>
              </a:spcBef>
              <a:buClr>
                <a:schemeClr val="accent3"/>
              </a:buClr>
              <a:buSzPct val="95000"/>
              <a:buFont typeface="Wingdings 2"/>
              <a:buChar char=""/>
            </a:pPr>
            <a:endParaRPr lang="en-GB" sz="1400" dirty="0" smtClean="0"/>
          </a:p>
          <a:p>
            <a:pPr marL="274320" indent="-274320">
              <a:spcBef>
                <a:spcPct val="20000"/>
              </a:spcBef>
              <a:buClr>
                <a:schemeClr val="accent3"/>
              </a:buClr>
              <a:buSzPct val="95000"/>
              <a:buFont typeface="Wingdings 2"/>
              <a:buChar char=""/>
            </a:pPr>
            <a:r>
              <a:rPr lang="en-GB" sz="1400" dirty="0" smtClean="0"/>
              <a:t>If there is sufficient interest, we are thinking about holding a Pandora workshop in Cambridge in September. Would aim to provide a more detailed description of how Pandora works and discuss all you need to know in order to develop within the Pandora framework. Hands-on sessions; discussions concerning future development, etc.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a:t>
            </a:r>
            <a:r>
              <a:rPr lang="en-GB" dirty="0" smtClean="0"/>
              <a:t>Structure</a:t>
            </a:r>
            <a:endParaRPr lang="en-GB" dirty="0"/>
          </a:p>
        </p:txBody>
      </p:sp>
      <p:graphicFrame>
        <p:nvGraphicFramePr>
          <p:cNvPr id="18" name="Diagram 17"/>
          <p:cNvGraphicFramePr/>
          <p:nvPr/>
        </p:nvGraphicFramePr>
        <p:xfrm>
          <a:off x="295757" y="2368937"/>
          <a:ext cx="1714512" cy="2488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9" name="Straight Connector 18"/>
          <p:cNvCxnSpPr/>
          <p:nvPr/>
        </p:nvCxnSpPr>
        <p:spPr>
          <a:xfrm rot="5400000">
            <a:off x="207417" y="4136515"/>
            <a:ext cx="4584968" cy="79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4208739" y="4136515"/>
            <a:ext cx="4584176"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22" name="Diagram 21"/>
          <p:cNvGraphicFramePr/>
          <p:nvPr/>
        </p:nvGraphicFramePr>
        <p:xfrm>
          <a:off x="7072330" y="2285992"/>
          <a:ext cx="1714512" cy="385765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3" name="Diagram 22"/>
          <p:cNvGraphicFramePr/>
          <p:nvPr/>
        </p:nvGraphicFramePr>
        <p:xfrm>
          <a:off x="2408056" y="2723379"/>
          <a:ext cx="4092770" cy="313451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24" name="Diagram 23"/>
          <p:cNvGraphicFramePr/>
          <p:nvPr/>
        </p:nvGraphicFramePr>
        <p:xfrm>
          <a:off x="294265" y="5787015"/>
          <a:ext cx="1714512" cy="42862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25" name="TextBox 24"/>
          <p:cNvSpPr txBox="1"/>
          <p:nvPr/>
        </p:nvSpPr>
        <p:spPr>
          <a:xfrm>
            <a:off x="3" y="1844428"/>
            <a:ext cx="2357454" cy="369332"/>
          </a:xfrm>
          <a:prstGeom prst="rect">
            <a:avLst/>
          </a:prstGeom>
          <a:noFill/>
        </p:spPr>
        <p:txBody>
          <a:bodyPr wrap="square" rtlCol="0">
            <a:spAutoFit/>
          </a:bodyPr>
          <a:lstStyle/>
          <a:p>
            <a:pPr algn="ctr"/>
            <a:r>
              <a:rPr lang="en-GB" dirty="0" smtClean="0">
                <a:solidFill>
                  <a:schemeClr val="tx1">
                    <a:lumMod val="65000"/>
                    <a:lumOff val="35000"/>
                  </a:schemeClr>
                </a:solidFill>
              </a:rPr>
              <a:t>User Application:</a:t>
            </a:r>
            <a:endParaRPr lang="en-GB" dirty="0">
              <a:solidFill>
                <a:schemeClr val="tx1">
                  <a:lumMod val="65000"/>
                  <a:lumOff val="35000"/>
                </a:schemeClr>
              </a:solidFill>
            </a:endParaRPr>
          </a:p>
        </p:txBody>
      </p:sp>
      <p:sp>
        <p:nvSpPr>
          <p:cNvPr id="26" name="TextBox 25"/>
          <p:cNvSpPr txBox="1"/>
          <p:nvPr/>
        </p:nvSpPr>
        <p:spPr>
          <a:xfrm>
            <a:off x="3000364" y="1844435"/>
            <a:ext cx="2928957" cy="646331"/>
          </a:xfrm>
          <a:prstGeom prst="rect">
            <a:avLst/>
          </a:prstGeom>
          <a:noFill/>
        </p:spPr>
        <p:txBody>
          <a:bodyPr wrap="square" rtlCol="0">
            <a:spAutoFit/>
          </a:bodyPr>
          <a:lstStyle/>
          <a:p>
            <a:pPr algn="ctr"/>
            <a:r>
              <a:rPr lang="en-GB" dirty="0" smtClean="0">
                <a:solidFill>
                  <a:schemeClr val="tx1">
                    <a:lumMod val="65000"/>
                    <a:lumOff val="35000"/>
                  </a:schemeClr>
                </a:solidFill>
              </a:rPr>
              <a:t>Pandora  Framework, treat as “black box”:</a:t>
            </a:r>
            <a:endParaRPr lang="en-GB" dirty="0">
              <a:solidFill>
                <a:schemeClr val="tx1">
                  <a:lumMod val="65000"/>
                  <a:lumOff val="35000"/>
                </a:schemeClr>
              </a:solidFill>
            </a:endParaRPr>
          </a:p>
        </p:txBody>
      </p:sp>
      <p:sp>
        <p:nvSpPr>
          <p:cNvPr id="27" name="TextBox 26"/>
          <p:cNvSpPr txBox="1"/>
          <p:nvPr/>
        </p:nvSpPr>
        <p:spPr>
          <a:xfrm>
            <a:off x="6643734" y="1832287"/>
            <a:ext cx="2357454" cy="369332"/>
          </a:xfrm>
          <a:prstGeom prst="rect">
            <a:avLst/>
          </a:prstGeom>
          <a:noFill/>
        </p:spPr>
        <p:txBody>
          <a:bodyPr wrap="square" rtlCol="0">
            <a:spAutoFit/>
          </a:bodyPr>
          <a:lstStyle/>
          <a:p>
            <a:pPr algn="ctr"/>
            <a:r>
              <a:rPr lang="en-GB" dirty="0" smtClean="0">
                <a:solidFill>
                  <a:schemeClr val="tx1">
                    <a:lumMod val="65000"/>
                    <a:lumOff val="35000"/>
                  </a:schemeClr>
                </a:solidFill>
              </a:rPr>
              <a:t>Pandora Algorithms:</a:t>
            </a:r>
            <a:endParaRPr lang="en-GB" dirty="0">
              <a:solidFill>
                <a:schemeClr val="tx1">
                  <a:lumMod val="65000"/>
                  <a:lumOff val="35000"/>
                </a:schemeClr>
              </a:solidFill>
            </a:endParaRPr>
          </a:p>
        </p:txBody>
      </p:sp>
      <p:sp>
        <p:nvSpPr>
          <p:cNvPr id="28" name="TextBox 27"/>
          <p:cNvSpPr txBox="1"/>
          <p:nvPr/>
        </p:nvSpPr>
        <p:spPr>
          <a:xfrm>
            <a:off x="2143113" y="3130313"/>
            <a:ext cx="430887" cy="2369596"/>
          </a:xfrm>
          <a:prstGeom prst="rect">
            <a:avLst/>
          </a:prstGeom>
          <a:noFill/>
        </p:spPr>
        <p:txBody>
          <a:bodyPr vert="vert270" wrap="square" rtlCol="0">
            <a:spAutoFit/>
          </a:bodyPr>
          <a:lstStyle/>
          <a:p>
            <a:pPr algn="ctr"/>
            <a:r>
              <a:rPr lang="en-GB" sz="1600" dirty="0" smtClean="0">
                <a:solidFill>
                  <a:schemeClr val="tx1">
                    <a:lumMod val="65000"/>
                    <a:lumOff val="35000"/>
                  </a:schemeClr>
                </a:solidFill>
              </a:rPr>
              <a:t>Pandora API</a:t>
            </a:r>
            <a:endParaRPr lang="en-GB" sz="1600" dirty="0">
              <a:solidFill>
                <a:schemeClr val="tx1">
                  <a:lumMod val="65000"/>
                  <a:lumOff val="35000"/>
                </a:schemeClr>
              </a:solidFill>
            </a:endParaRPr>
          </a:p>
        </p:txBody>
      </p:sp>
      <p:sp>
        <p:nvSpPr>
          <p:cNvPr id="29" name="TextBox 28"/>
          <p:cNvSpPr txBox="1"/>
          <p:nvPr/>
        </p:nvSpPr>
        <p:spPr>
          <a:xfrm>
            <a:off x="6429392" y="3058875"/>
            <a:ext cx="430887" cy="2369596"/>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Content API</a:t>
            </a:r>
            <a:endParaRPr lang="en-GB" sz="1600" dirty="0">
              <a:solidFill>
                <a:schemeClr val="tx1">
                  <a:lumMod val="65000"/>
                  <a:lumOff val="35000"/>
                </a:schemeClr>
              </a:solidFill>
            </a:endParaRPr>
          </a:p>
        </p:txBody>
      </p:sp>
      <p:sp>
        <p:nvSpPr>
          <p:cNvPr id="40" name="Right Arrow 39"/>
          <p:cNvSpPr/>
          <p:nvPr/>
        </p:nvSpPr>
        <p:spPr>
          <a:xfrm>
            <a:off x="2285986" y="2393152"/>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Right Arrow 40"/>
          <p:cNvSpPr/>
          <p:nvPr/>
        </p:nvSpPr>
        <p:spPr>
          <a:xfrm>
            <a:off x="6286509" y="2393152"/>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ight Arrow 41"/>
          <p:cNvSpPr/>
          <p:nvPr/>
        </p:nvSpPr>
        <p:spPr>
          <a:xfrm flipH="1">
            <a:off x="2285986" y="5822176"/>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ight Arrow 42"/>
          <p:cNvSpPr/>
          <p:nvPr/>
        </p:nvSpPr>
        <p:spPr>
          <a:xfrm flipH="1">
            <a:off x="6286509" y="5822176"/>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Writing a Pandora Application</a:t>
            </a:r>
            <a:endParaRPr lang="en-GB" dirty="0"/>
          </a:p>
        </p:txBody>
      </p:sp>
      <p:cxnSp>
        <p:nvCxnSpPr>
          <p:cNvPr id="3" name="Straight Connector 2"/>
          <p:cNvCxnSpPr/>
          <p:nvPr/>
        </p:nvCxnSpPr>
        <p:spPr>
          <a:xfrm>
            <a:off x="4628652" y="3462923"/>
            <a:ext cx="4372504" cy="155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rot="16200000">
            <a:off x="6721424" y="2175251"/>
            <a:ext cx="430887" cy="2324889"/>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API</a:t>
            </a:r>
            <a:endParaRPr lang="en-GB" sz="1600" dirty="0">
              <a:solidFill>
                <a:schemeClr val="tx1">
                  <a:lumMod val="65000"/>
                  <a:lumOff val="35000"/>
                </a:schemeClr>
              </a:solidFill>
            </a:endParaRPr>
          </a:p>
        </p:txBody>
      </p:sp>
      <p:sp>
        <p:nvSpPr>
          <p:cNvPr id="5" name="Right Arrow 4"/>
          <p:cNvSpPr/>
          <p:nvPr/>
        </p:nvSpPr>
        <p:spPr>
          <a:xfrm rot="16200000">
            <a:off x="8323169" y="3335681"/>
            <a:ext cx="280360" cy="210270"/>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ight Arrow 5"/>
          <p:cNvSpPr/>
          <p:nvPr/>
        </p:nvSpPr>
        <p:spPr>
          <a:xfrm rot="16200000" flipH="1">
            <a:off x="5179897" y="3377001"/>
            <a:ext cx="280360" cy="210270"/>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7" name="Diagram 6"/>
          <p:cNvGraphicFramePr/>
          <p:nvPr/>
        </p:nvGraphicFramePr>
        <p:xfrm>
          <a:off x="5143504" y="3693759"/>
          <a:ext cx="3567670" cy="2378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oup 19"/>
          <p:cNvGrpSpPr/>
          <p:nvPr/>
        </p:nvGrpSpPr>
        <p:grpSpPr>
          <a:xfrm>
            <a:off x="4714876" y="1729000"/>
            <a:ext cx="2786082" cy="459247"/>
            <a:chOff x="0" y="212023"/>
            <a:chExt cx="2775327" cy="265985"/>
          </a:xfrm>
        </p:grpSpPr>
        <p:sp>
          <p:nvSpPr>
            <p:cNvPr id="9" name="Rounded Rectangle 8"/>
            <p:cNvSpPr/>
            <p:nvPr/>
          </p:nvSpPr>
          <p:spPr>
            <a:xfrm>
              <a:off x="0" y="212023"/>
              <a:ext cx="2775327" cy="26598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77092" y="232830"/>
              <a:ext cx="2544051" cy="177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49784" rIns="49784" bIns="26670" numCol="1" spcCol="1270" anchor="t" anchorCtr="0">
              <a:noAutofit/>
            </a:bodyPr>
            <a:lstStyle/>
            <a:p>
              <a:pPr lvl="0" algn="l" defTabSz="311150">
                <a:lnSpc>
                  <a:spcPct val="90000"/>
                </a:lnSpc>
                <a:spcBef>
                  <a:spcPct val="0"/>
                </a:spcBef>
                <a:spcAft>
                  <a:spcPct val="35000"/>
                </a:spcAft>
              </a:pPr>
              <a:r>
                <a:rPr lang="en-GB" sz="1200" kern="1200" dirty="0" smtClean="0"/>
                <a:t>User Application, e.g. </a:t>
              </a:r>
              <a:r>
                <a:rPr lang="en-GB" sz="1200" kern="1200" dirty="0" smtClean="0"/>
                <a:t>MarlinPandora</a:t>
              </a:r>
              <a:endParaRPr lang="en-GB" sz="1200" kern="1200" dirty="0"/>
            </a:p>
          </p:txBody>
        </p:sp>
      </p:grpSp>
      <p:grpSp>
        <p:nvGrpSpPr>
          <p:cNvPr id="11" name="Group 22"/>
          <p:cNvGrpSpPr/>
          <p:nvPr/>
        </p:nvGrpSpPr>
        <p:grpSpPr>
          <a:xfrm>
            <a:off x="4893682" y="1997001"/>
            <a:ext cx="3965205" cy="885419"/>
            <a:chOff x="134779" y="330181"/>
            <a:chExt cx="3873072" cy="926925"/>
          </a:xfrm>
        </p:grpSpPr>
        <p:sp>
          <p:nvSpPr>
            <p:cNvPr id="12" name="Rounded Rectangle 11"/>
            <p:cNvSpPr/>
            <p:nvPr/>
          </p:nvSpPr>
          <p:spPr>
            <a:xfrm>
              <a:off x="134779" y="330181"/>
              <a:ext cx="3830316" cy="926925"/>
            </a:xfrm>
            <a:prstGeom prst="roundRect">
              <a:avLst>
                <a:gd name="adj" fmla="val 10000"/>
              </a:avLst>
            </a:prstGeom>
            <a:solidFill>
              <a:schemeClr val="lt1">
                <a:hueOff val="0"/>
                <a:satOff val="0"/>
                <a:lumOff val="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ounded Rectangle 4"/>
            <p:cNvSpPr/>
            <p:nvPr/>
          </p:nvSpPr>
          <p:spPr>
            <a:xfrm>
              <a:off x="171133" y="375050"/>
              <a:ext cx="3836718" cy="81075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1120" tIns="71120" rIns="71120" bIns="71120" numCol="1" spcCol="1270" anchor="t" anchorCtr="0">
              <a:noAutofit/>
            </a:bodyPr>
            <a:lstStyle/>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PandoraApi::Track::Parameters parameters;</a:t>
              </a: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parameters.m_d0</a:t>
              </a:r>
              <a:r>
                <a:rPr lang="en-GB" sz="1050" kern="1200" dirty="0" smtClean="0"/>
                <a:t> </a:t>
              </a:r>
              <a:r>
                <a:rPr lang="en-GB" sz="1050" kern="1200" dirty="0" smtClean="0">
                  <a:latin typeface="Courier New" pitchFamily="49" charset="0"/>
                  <a:cs typeface="Courier New" pitchFamily="49" charset="0"/>
                </a:rPr>
                <a:t>= ...;</a:t>
              </a: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 ...</a:t>
              </a:r>
              <a:endParaRPr lang="en-GB" sz="1050" dirty="0" smtClean="0">
                <a:latin typeface="Courier New" pitchFamily="49" charset="0"/>
                <a:cs typeface="Courier New" pitchFamily="49" charset="0"/>
              </a:endParaRP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PandoraApi::Track::Create(pandora, parameters);</a:t>
              </a:r>
              <a:endParaRPr lang="en-GB" sz="1050" kern="1200" dirty="0"/>
            </a:p>
          </p:txBody>
        </p:sp>
      </p:grpSp>
      <p:sp>
        <p:nvSpPr>
          <p:cNvPr id="14" name="Content Placeholder 2"/>
          <p:cNvSpPr>
            <a:spLocks noGrp="1"/>
          </p:cNvSpPr>
          <p:nvPr>
            <p:ph idx="1"/>
          </p:nvPr>
        </p:nvSpPr>
        <p:spPr>
          <a:xfrm>
            <a:off x="214282" y="1928802"/>
            <a:ext cx="3929090" cy="4286280"/>
          </a:xfrm>
        </p:spPr>
        <p:txBody>
          <a:bodyPr>
            <a:noAutofit/>
          </a:bodyPr>
          <a:lstStyle/>
          <a:p>
            <a:r>
              <a:rPr lang="en-GB" sz="1250" dirty="0" smtClean="0"/>
              <a:t>To run Pandora, a user needs to write a small application in their chosen software framework.</a:t>
            </a:r>
          </a:p>
          <a:p>
            <a:r>
              <a:rPr lang="en-GB" sz="1250" dirty="0" smtClean="0"/>
              <a:t>This application uses the </a:t>
            </a:r>
            <a:r>
              <a:rPr lang="en-GB" sz="1250" dirty="0" smtClean="0">
                <a:solidFill>
                  <a:schemeClr val="accent1"/>
                </a:solidFill>
              </a:rPr>
              <a:t>PandoraAPI</a:t>
            </a:r>
            <a:r>
              <a:rPr lang="en-GB" sz="1250" dirty="0" smtClean="0"/>
              <a:t> to supply Pandora with details of the detector geometry and of the calo hits and tracks in each event.</a:t>
            </a:r>
          </a:p>
          <a:p>
            <a:r>
              <a:rPr lang="en-GB" sz="1250" dirty="0" smtClean="0"/>
              <a:t>Pandora then builds its own simple objects.</a:t>
            </a:r>
          </a:p>
          <a:p>
            <a:endParaRPr lang="en-GB" sz="1250" dirty="0" smtClean="0"/>
          </a:p>
          <a:p>
            <a:r>
              <a:rPr lang="en-GB" sz="1250" dirty="0" smtClean="0"/>
              <a:t>Construction of these objects is easy; the user makes a </a:t>
            </a:r>
            <a:r>
              <a:rPr lang="en-GB" sz="1250" dirty="0" smtClean="0">
                <a:solidFill>
                  <a:schemeClr val="accent1"/>
                </a:solidFill>
              </a:rPr>
              <a:t>Parameters</a:t>
            </a:r>
            <a:r>
              <a:rPr lang="en-GB" sz="1250" dirty="0" smtClean="0"/>
              <a:t> class, fills the member variables and then calls the API </a:t>
            </a:r>
            <a:r>
              <a:rPr lang="en-GB" sz="1250" dirty="0" smtClean="0">
                <a:solidFill>
                  <a:schemeClr val="accent1"/>
                </a:solidFill>
              </a:rPr>
              <a:t>Create</a:t>
            </a:r>
            <a:r>
              <a:rPr lang="en-GB" sz="1250" dirty="0" smtClean="0"/>
              <a:t> function.</a:t>
            </a:r>
          </a:p>
          <a:p>
            <a:r>
              <a:rPr lang="en-GB" sz="1250" dirty="0" smtClean="0"/>
              <a:t>Example member variables for a track: </a:t>
            </a:r>
            <a:br>
              <a:rPr lang="en-GB" sz="1250" dirty="0" smtClean="0"/>
            </a:br>
            <a:r>
              <a:rPr lang="en-GB" sz="1400" dirty="0" smtClean="0"/>
              <a:t>      </a:t>
            </a:r>
            <a:r>
              <a:rPr lang="en-GB" sz="1400" dirty="0" smtClean="0">
                <a:latin typeface="Cordia New" pitchFamily="34" charset="-34"/>
                <a:cs typeface="Cordia New" pitchFamily="34" charset="-34"/>
              </a:rPr>
              <a:t>d0, z0, track state at start, track state at ECal, etc.</a:t>
            </a:r>
          </a:p>
          <a:p>
            <a:r>
              <a:rPr lang="en-GB" sz="1250" dirty="0" smtClean="0"/>
              <a:t>All member variables must be specified, or an exception will be thrown when Create is called.</a:t>
            </a:r>
          </a:p>
          <a:p>
            <a:endParaRPr lang="en-GB" sz="1250" dirty="0" smtClean="0"/>
          </a:p>
          <a:p>
            <a:r>
              <a:rPr lang="en-GB" sz="1250" dirty="0" smtClean="0"/>
              <a:t>The user can provide this information in any order, then call the API </a:t>
            </a:r>
            <a:r>
              <a:rPr lang="en-GB" sz="1250" dirty="0" smtClean="0">
                <a:solidFill>
                  <a:schemeClr val="accent1"/>
                </a:solidFill>
              </a:rPr>
              <a:t>ProcessEvent</a:t>
            </a:r>
            <a:r>
              <a:rPr lang="en-GB" sz="1250" dirty="0" smtClean="0"/>
              <a:t> function.</a:t>
            </a:r>
          </a:p>
          <a:p>
            <a:r>
              <a:rPr lang="en-GB" sz="1250" dirty="0" smtClean="0"/>
              <a:t>Finally, user calls the API </a:t>
            </a:r>
            <a:r>
              <a:rPr lang="en-GB" sz="1250" dirty="0" smtClean="0">
                <a:solidFill>
                  <a:schemeClr val="accent1"/>
                </a:solidFill>
              </a:rPr>
              <a:t>GetParticleFlowObjects</a:t>
            </a:r>
            <a:r>
              <a:rPr lang="en-GB" sz="1250" dirty="0" smtClean="0"/>
              <a:t> function</a:t>
            </a:r>
            <a:r>
              <a:rPr lang="en-GB" sz="125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7"/>
          <p:cNvGrpSpPr/>
          <p:nvPr/>
        </p:nvGrpSpPr>
        <p:grpSpPr>
          <a:xfrm>
            <a:off x="214282" y="4929198"/>
            <a:ext cx="1936103" cy="436976"/>
            <a:chOff x="-6468" y="79155"/>
            <a:chExt cx="1720980" cy="436976"/>
          </a:xfrm>
        </p:grpSpPr>
        <p:sp>
          <p:nvSpPr>
            <p:cNvPr id="10" name="Rounded Rectangle 9"/>
            <p:cNvSpPr/>
            <p:nvPr/>
          </p:nvSpPr>
          <p:spPr>
            <a:xfrm>
              <a:off x="0" y="79155"/>
              <a:ext cx="1714512" cy="43697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6468" y="88781"/>
              <a:ext cx="1671850" cy="3943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smtClean="0"/>
                <a:t>e.g. Clustering Algorithm</a:t>
              </a:r>
              <a:endParaRPr lang="en-GB" sz="1100" kern="1200" dirty="0"/>
            </a:p>
          </p:txBody>
        </p:sp>
      </p:grpSp>
      <p:sp>
        <p:nvSpPr>
          <p:cNvPr id="2" name="Title 1"/>
          <p:cNvSpPr>
            <a:spLocks noGrp="1"/>
          </p:cNvSpPr>
          <p:nvPr>
            <p:ph type="title"/>
          </p:nvPr>
        </p:nvSpPr>
        <p:spPr/>
        <p:txBody>
          <a:bodyPr>
            <a:normAutofit/>
          </a:bodyPr>
          <a:lstStyle/>
          <a:p>
            <a:r>
              <a:rPr lang="en-GB" dirty="0" smtClean="0"/>
              <a:t>Writing a Pandora Algorithm</a:t>
            </a:r>
            <a:endParaRPr lang="en-GB" dirty="0"/>
          </a:p>
        </p:txBody>
      </p:sp>
      <p:graphicFrame>
        <p:nvGraphicFramePr>
          <p:cNvPr id="3" name="Diagram 2"/>
          <p:cNvGraphicFramePr/>
          <p:nvPr/>
        </p:nvGraphicFramePr>
        <p:xfrm>
          <a:off x="663777" y="1643050"/>
          <a:ext cx="3536191" cy="2357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a:off x="349726" y="4258427"/>
            <a:ext cx="4273617" cy="311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rot="16200000">
            <a:off x="2204411" y="3243204"/>
            <a:ext cx="430887" cy="2369596"/>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Content API</a:t>
            </a:r>
            <a:endParaRPr lang="en-GB" sz="1600" dirty="0">
              <a:solidFill>
                <a:schemeClr val="tx1">
                  <a:lumMod val="65000"/>
                  <a:lumOff val="35000"/>
                </a:schemeClr>
              </a:solidFill>
            </a:endParaRPr>
          </a:p>
        </p:txBody>
      </p:sp>
      <p:sp>
        <p:nvSpPr>
          <p:cNvPr id="7" name="Right Arrow 6"/>
          <p:cNvSpPr/>
          <p:nvPr/>
        </p:nvSpPr>
        <p:spPr>
          <a:xfrm rot="16200000">
            <a:off x="854286" y="4134294"/>
            <a:ext cx="285752" cy="21431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ight Arrow 7"/>
          <p:cNvSpPr/>
          <p:nvPr/>
        </p:nvSpPr>
        <p:spPr>
          <a:xfrm rot="16200000" flipH="1">
            <a:off x="3854682" y="4152466"/>
            <a:ext cx="285752" cy="21431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22"/>
          <p:cNvGrpSpPr/>
          <p:nvPr/>
        </p:nvGrpSpPr>
        <p:grpSpPr>
          <a:xfrm>
            <a:off x="357158" y="5281926"/>
            <a:ext cx="4472740" cy="897654"/>
            <a:chOff x="57869" y="358003"/>
            <a:chExt cx="3850546" cy="864896"/>
          </a:xfrm>
        </p:grpSpPr>
        <p:sp>
          <p:nvSpPr>
            <p:cNvPr id="13" name="Rounded Rectangle 12"/>
            <p:cNvSpPr/>
            <p:nvPr/>
          </p:nvSpPr>
          <p:spPr>
            <a:xfrm>
              <a:off x="57869" y="358003"/>
              <a:ext cx="3662550" cy="850106"/>
            </a:xfrm>
            <a:prstGeom prst="roundRect">
              <a:avLst>
                <a:gd name="adj" fmla="val 10000"/>
              </a:avLst>
            </a:prstGeom>
            <a:solidFill>
              <a:schemeClr val="lt1">
                <a:hueOff val="0"/>
                <a:satOff val="0"/>
                <a:lumOff val="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71696" y="412145"/>
              <a:ext cx="3836719" cy="81075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1120" tIns="71120" rIns="71120" bIns="71120" numCol="1" spcCol="1270" anchor="t" anchorCtr="0">
              <a:noAutofit/>
            </a:bodyPr>
            <a:lstStyle/>
            <a:p>
              <a:pPr marL="57150" lvl="1" indent="-57150" defTabSz="444500">
                <a:lnSpc>
                  <a:spcPct val="90000"/>
                </a:lnSpc>
                <a:spcBef>
                  <a:spcPct val="0"/>
                </a:spcBef>
                <a:spcAft>
                  <a:spcPct val="15000"/>
                </a:spcAft>
              </a:pPr>
              <a:r>
                <a:rPr lang="en-GB" sz="1050" dirty="0" smtClean="0">
                  <a:latin typeface="Courier New" pitchFamily="49" charset="0"/>
                  <a:cs typeface="Courier New" pitchFamily="49" charset="0"/>
                </a:rPr>
                <a:t>PandoraContentApi</a:t>
              </a:r>
              <a:r>
                <a:rPr lang="en-GB" sz="1050" dirty="0" smtClean="0">
                  <a:latin typeface="Courier New" pitchFamily="49" charset="0"/>
                  <a:cs typeface="Courier New" pitchFamily="49" charset="0"/>
                </a:rPr>
                <a:t>::</a:t>
              </a:r>
              <a:r>
                <a:rPr lang="en-GB" sz="1050" dirty="0" smtClean="0">
                  <a:latin typeface="Courier New" pitchFamily="49" charset="0"/>
                  <a:cs typeface="Courier New" pitchFamily="49" charset="0"/>
                </a:rPr>
                <a:t>GetCurrentTrackList</a:t>
              </a:r>
              <a:r>
                <a:rPr lang="en-GB" sz="1050" dirty="0" smtClean="0">
                  <a:latin typeface="Courier New" pitchFamily="49" charset="0"/>
                  <a:cs typeface="Courier New" pitchFamily="49" charset="0"/>
                </a:rPr>
                <a:t>(</a:t>
              </a:r>
              <a:r>
                <a:rPr lang="en-GB" sz="900" dirty="0" smtClean="0">
                  <a:latin typeface="Courier New" pitchFamily="49" charset="0"/>
                  <a:cs typeface="Courier New" pitchFamily="49" charset="0"/>
                </a:rPr>
                <a:t>...</a:t>
              </a:r>
              <a:r>
                <a:rPr lang="en-GB" sz="1050" dirty="0" smtClean="0">
                  <a:latin typeface="Courier New" pitchFamily="49" charset="0"/>
                  <a:cs typeface="Courier New" pitchFamily="49" charset="0"/>
                </a:rPr>
                <a:t>);</a:t>
              </a:r>
            </a:p>
            <a:p>
              <a:pPr marL="57150" lvl="1" indent="-57150" defTabSz="444500">
                <a:lnSpc>
                  <a:spcPct val="90000"/>
                </a:lnSpc>
                <a:spcBef>
                  <a:spcPct val="0"/>
                </a:spcBef>
                <a:spcAft>
                  <a:spcPct val="15000"/>
                </a:spcAft>
              </a:pPr>
              <a:r>
                <a:rPr lang="en-GB" sz="1050" dirty="0" smtClean="0">
                  <a:latin typeface="Courier New" pitchFamily="49" charset="0"/>
                  <a:cs typeface="Courier New" pitchFamily="49" charset="0"/>
                </a:rPr>
                <a:t>PandoraContentApi::</a:t>
              </a:r>
              <a:r>
                <a:rPr lang="en-GB" sz="1050" dirty="0" smtClean="0">
                  <a:latin typeface="Courier New" pitchFamily="49" charset="0"/>
                  <a:cs typeface="Courier New" pitchFamily="49" charset="0"/>
                </a:rPr>
                <a:t>GetCurrentOrderedCaloHitList</a:t>
              </a:r>
              <a:r>
                <a:rPr lang="en-GB" sz="1050" dirty="0" smtClean="0">
                  <a:latin typeface="Courier New" pitchFamily="49" charset="0"/>
                  <a:cs typeface="Courier New" pitchFamily="49" charset="0"/>
                </a:rPr>
                <a:t>(</a:t>
              </a:r>
              <a:r>
                <a:rPr lang="en-GB" sz="900" dirty="0" smtClean="0">
                  <a:latin typeface="Courier New" pitchFamily="49" charset="0"/>
                  <a:cs typeface="Courier New" pitchFamily="49" charset="0"/>
                </a:rPr>
                <a:t>...</a:t>
              </a:r>
              <a:r>
                <a:rPr lang="en-GB" sz="1050" dirty="0" smtClean="0">
                  <a:latin typeface="Courier New" pitchFamily="49" charset="0"/>
                  <a:cs typeface="Courier New" pitchFamily="49" charset="0"/>
                </a:rPr>
                <a:t>);</a:t>
              </a:r>
            </a:p>
            <a:p>
              <a:pPr marL="57150" lvl="1" indent="-57150" algn="l" defTabSz="444500">
                <a:lnSpc>
                  <a:spcPct val="90000"/>
                </a:lnSpc>
                <a:spcBef>
                  <a:spcPct val="0"/>
                </a:spcBef>
                <a:spcAft>
                  <a:spcPct val="15000"/>
                </a:spcAft>
              </a:pPr>
              <a:r>
                <a:rPr lang="en-GB" sz="1050" dirty="0" smtClean="0">
                  <a:latin typeface="Courier New" pitchFamily="49" charset="0"/>
                  <a:cs typeface="Courier New" pitchFamily="49" charset="0"/>
                </a:rPr>
                <a:t> ...</a:t>
              </a:r>
              <a:endParaRPr lang="en-GB" sz="1050" dirty="0" smtClean="0">
                <a:latin typeface="Courier New" pitchFamily="49" charset="0"/>
                <a:cs typeface="Courier New" pitchFamily="49" charset="0"/>
              </a:endParaRPr>
            </a:p>
            <a:p>
              <a:pPr marL="57150" lvl="1" indent="-57150" algn="l" defTabSz="444500">
                <a:lnSpc>
                  <a:spcPct val="90000"/>
                </a:lnSpc>
                <a:spcBef>
                  <a:spcPct val="0"/>
                </a:spcBef>
                <a:spcAft>
                  <a:spcPct val="15000"/>
                </a:spcAft>
              </a:pPr>
              <a:r>
                <a:rPr lang="en-GB" sz="1050" kern="1200" dirty="0" smtClean="0">
                  <a:latin typeface="Courier New" pitchFamily="49" charset="0"/>
                  <a:cs typeface="Courier New" pitchFamily="49" charset="0"/>
                </a:rPr>
                <a:t>PandoraContentApi::Cluster::</a:t>
              </a:r>
              <a:r>
                <a:rPr lang="en-GB" sz="1050" kern="1200" dirty="0" smtClean="0">
                  <a:latin typeface="Courier New" pitchFamily="49" charset="0"/>
                  <a:cs typeface="Courier New" pitchFamily="49" charset="0"/>
                </a:rPr>
                <a:t>Create(</a:t>
              </a:r>
              <a:r>
                <a:rPr lang="en-GB" sz="900" kern="1200" dirty="0" smtClean="0">
                  <a:latin typeface="Courier New" pitchFamily="49" charset="0"/>
                  <a:cs typeface="Courier New" pitchFamily="49" charset="0"/>
                </a:rPr>
                <a:t>...</a:t>
              </a:r>
              <a:r>
                <a:rPr lang="en-GB" sz="1050" kern="1200" dirty="0" smtClean="0">
                  <a:latin typeface="Courier New" pitchFamily="49" charset="0"/>
                  <a:cs typeface="Courier New" pitchFamily="49" charset="0"/>
                </a:rPr>
                <a:t>);</a:t>
              </a:r>
              <a:endParaRPr lang="en-GB" sz="1050" kern="1200" dirty="0"/>
            </a:p>
          </p:txBody>
        </p:sp>
      </p:grpSp>
      <p:sp>
        <p:nvSpPr>
          <p:cNvPr id="16" name="Rectangle 15"/>
          <p:cNvSpPr/>
          <p:nvPr/>
        </p:nvSpPr>
        <p:spPr>
          <a:xfrm>
            <a:off x="4816725" y="1714488"/>
            <a:ext cx="4217368" cy="4487382"/>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en-GB" sz="1250" dirty="0" smtClean="0"/>
              <a:t>Pandora Managers are designed to store named lists of their respective objects. </a:t>
            </a:r>
          </a:p>
          <a:p>
            <a:pPr marL="274320" lvl="0" indent="-274320">
              <a:spcBef>
                <a:spcPct val="20000"/>
              </a:spcBef>
              <a:buClr>
                <a:schemeClr val="accent3"/>
              </a:buClr>
              <a:buSzPct val="95000"/>
              <a:buFont typeface="Wingdings 2"/>
              <a:buChar char=""/>
              <a:defRPr/>
            </a:pPr>
            <a:r>
              <a:rPr lang="en-GB" sz="1250" dirty="0" smtClean="0"/>
              <a:t>These objects can be accessed by the Pandora Algorithms, which perform  the reconstruction.</a:t>
            </a:r>
          </a:p>
          <a:p>
            <a:pPr marL="274320" lvl="0" indent="-274320">
              <a:spcBef>
                <a:spcPct val="20000"/>
              </a:spcBef>
              <a:buClr>
                <a:schemeClr val="accent3"/>
              </a:buClr>
              <a:buSzPct val="95000"/>
              <a:buFont typeface="Wingdings 2"/>
              <a:buChar char=""/>
              <a:defRPr/>
            </a:pPr>
            <a:r>
              <a:rPr lang="en-GB" sz="1250" dirty="0" smtClean="0"/>
              <a:t>The algorithms interact with the Managers in a controlled way, via </a:t>
            </a:r>
            <a:r>
              <a:rPr lang="en-GB" sz="1250" dirty="0" smtClean="0"/>
              <a:t>the </a:t>
            </a:r>
            <a:r>
              <a:rPr lang="en-GB" sz="1250" dirty="0" smtClean="0">
                <a:solidFill>
                  <a:schemeClr val="accent1"/>
                </a:solidFill>
              </a:rPr>
              <a:t>PandoraContentAPI</a:t>
            </a:r>
            <a:r>
              <a:rPr lang="en-GB" sz="1250" dirty="0" smtClean="0"/>
              <a:t>, and the Managers perform the memory management.</a:t>
            </a:r>
          </a:p>
          <a:p>
            <a:pPr marL="274320" lvl="0" indent="-274320">
              <a:spcBef>
                <a:spcPct val="20000"/>
              </a:spcBef>
              <a:buClr>
                <a:schemeClr val="accent3"/>
              </a:buClr>
              <a:buSzPct val="95000"/>
              <a:buFont typeface="Wingdings 2"/>
              <a:buChar char=""/>
              <a:defRPr/>
            </a:pPr>
            <a:endParaRPr lang="en-GB" dirty="0" smtClean="0"/>
          </a:p>
          <a:p>
            <a:pPr marL="274320" indent="-274320">
              <a:spcBef>
                <a:spcPct val="20000"/>
              </a:spcBef>
              <a:buClr>
                <a:schemeClr val="accent3"/>
              </a:buClr>
              <a:buSzPct val="95000"/>
              <a:buFont typeface="Wingdings 2"/>
              <a:buChar char=""/>
              <a:defRPr/>
            </a:pPr>
            <a:r>
              <a:rPr lang="en-GB" sz="1250" dirty="0" smtClean="0"/>
              <a:t>The </a:t>
            </a:r>
            <a:r>
              <a:rPr lang="en-GB" sz="1250" dirty="0" smtClean="0"/>
              <a:t>algorithms </a:t>
            </a:r>
            <a:r>
              <a:rPr lang="en-GB" sz="1250" dirty="0" smtClean="0"/>
              <a:t>should therefore contain exclusively </a:t>
            </a:r>
            <a:r>
              <a:rPr lang="en-GB" sz="1250" dirty="0" smtClean="0"/>
              <a:t>physics-driven code, alongside the following typical usages of the PandoraContentAPI:</a:t>
            </a:r>
          </a:p>
          <a:p>
            <a:pPr lvl="0">
              <a:defRPr/>
            </a:pPr>
            <a:endParaRPr lang="en-GB" sz="400" dirty="0" smtClean="0"/>
          </a:p>
          <a:p>
            <a:pPr marL="731520" lvl="1" indent="-274320">
              <a:buClr>
                <a:srgbClr val="0070C0"/>
              </a:buClr>
              <a:buSzPct val="95000"/>
              <a:buFont typeface="Arial" pitchFamily="34" charset="0"/>
              <a:buChar char="•"/>
            </a:pPr>
            <a:r>
              <a:rPr lang="en-GB" sz="1250" dirty="0" smtClean="0">
                <a:solidFill>
                  <a:schemeClr val="tx2"/>
                </a:solidFill>
              </a:rPr>
              <a:t>Create new clusters and particle flow objects</a:t>
            </a:r>
          </a:p>
          <a:p>
            <a:pPr marL="731520" lvl="1" indent="-274320">
              <a:buClr>
                <a:srgbClr val="0070C0"/>
              </a:buClr>
              <a:buSzPct val="95000"/>
              <a:buFont typeface="Arial" pitchFamily="34" charset="0"/>
              <a:buChar char="•"/>
            </a:pPr>
            <a:r>
              <a:rPr lang="en-GB" sz="1250" dirty="0" smtClean="0">
                <a:solidFill>
                  <a:schemeClr val="tx2"/>
                </a:solidFill>
              </a:rPr>
              <a:t>Modify </a:t>
            </a:r>
            <a:r>
              <a:rPr lang="en-GB" sz="1250" dirty="0" smtClean="0">
                <a:solidFill>
                  <a:schemeClr val="tx2"/>
                </a:solidFill>
              </a:rPr>
              <a:t>clusters (adding </a:t>
            </a:r>
            <a:r>
              <a:rPr lang="en-GB" sz="1250" dirty="0" smtClean="0">
                <a:solidFill>
                  <a:schemeClr val="tx2"/>
                </a:solidFill>
              </a:rPr>
              <a:t>hits, </a:t>
            </a:r>
            <a:r>
              <a:rPr lang="en-GB" sz="1250" dirty="0" smtClean="0">
                <a:solidFill>
                  <a:schemeClr val="tx2"/>
                </a:solidFill>
              </a:rPr>
              <a:t>merging, deleting)</a:t>
            </a:r>
            <a:endParaRPr lang="en-GB" sz="1250" dirty="0" smtClean="0">
              <a:solidFill>
                <a:schemeClr val="tx2"/>
              </a:solidFill>
            </a:endParaRPr>
          </a:p>
          <a:p>
            <a:pPr marL="731520" lvl="1" indent="-274320">
              <a:buClr>
                <a:srgbClr val="0070C0"/>
              </a:buClr>
              <a:buSzPct val="95000"/>
              <a:buFont typeface="Arial" pitchFamily="34" charset="0"/>
              <a:buChar char="•"/>
            </a:pPr>
            <a:r>
              <a:rPr lang="en-GB" sz="1250" dirty="0" smtClean="0">
                <a:solidFill>
                  <a:schemeClr val="tx2"/>
                </a:solidFill>
              </a:rPr>
              <a:t>Access the current lists of Pandora objects</a:t>
            </a:r>
          </a:p>
          <a:p>
            <a:pPr marL="731520" lvl="1" indent="-274320">
              <a:buClr>
                <a:srgbClr val="0070C0"/>
              </a:buClr>
              <a:buSzPct val="95000"/>
              <a:buFont typeface="Arial" pitchFamily="34" charset="0"/>
              <a:buChar char="•"/>
            </a:pPr>
            <a:r>
              <a:rPr lang="en-GB" sz="1250" dirty="0" smtClean="0">
                <a:solidFill>
                  <a:schemeClr val="tx2"/>
                </a:solidFill>
              </a:rPr>
              <a:t>Save new lists of clusters, calo hits or tracks </a:t>
            </a:r>
          </a:p>
          <a:p>
            <a:pPr marL="731520" lvl="1" indent="-274320">
              <a:buClr>
                <a:srgbClr val="0070C0"/>
              </a:buClr>
              <a:buSzPct val="95000"/>
              <a:buFont typeface="Arial" pitchFamily="34" charset="0"/>
              <a:buChar char="•"/>
            </a:pPr>
            <a:r>
              <a:rPr lang="en-GB" sz="1250" dirty="0" smtClean="0">
                <a:solidFill>
                  <a:schemeClr val="tx2"/>
                </a:solidFill>
              </a:rPr>
              <a:t>Run a daughter algorithm, etc...</a:t>
            </a:r>
          </a:p>
          <a:p>
            <a:pPr marL="731520" lvl="1" indent="-274320">
              <a:buClr>
                <a:srgbClr val="0070C0"/>
              </a:buClr>
              <a:buSzPct val="95000"/>
              <a:buNone/>
            </a:pPr>
            <a:endParaRPr lang="en-GB" sz="1250" dirty="0" smtClean="0">
              <a:solidFill>
                <a:schemeClr val="tx2"/>
              </a:solidFill>
            </a:endParaRPr>
          </a:p>
          <a:p>
            <a:pPr marL="274320" indent="-274320">
              <a:spcBef>
                <a:spcPct val="20000"/>
              </a:spcBef>
              <a:buClr>
                <a:schemeClr val="accent3"/>
              </a:buClr>
              <a:buSzPct val="95000"/>
              <a:buFont typeface="Wingdings 2"/>
              <a:buChar char=""/>
              <a:defRPr/>
            </a:pPr>
            <a:r>
              <a:rPr lang="en-GB" sz="1250" dirty="0" smtClean="0"/>
              <a:t>Static helper functions are provided to perform tasks that are useful to multiple algorithms, and the Pandora algorithms are configured via xml and can be swapped in/out without recompiling.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Plugins</a:t>
            </a:r>
            <a:endParaRPr lang="en-GB" dirty="0"/>
          </a:p>
        </p:txBody>
      </p:sp>
      <p:sp>
        <p:nvSpPr>
          <p:cNvPr id="21" name="Rectangle 20"/>
          <p:cNvSpPr/>
          <p:nvPr/>
        </p:nvSpPr>
        <p:spPr>
          <a:xfrm>
            <a:off x="214282" y="1685517"/>
            <a:ext cx="8572560" cy="1317284"/>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t>PandoraPFANew has been designed to make it easy for people to get involved and try out new ideas. Users can therefore register and use their own content, including:</a:t>
            </a:r>
          </a:p>
          <a:p>
            <a:pPr marL="274320" indent="-274320">
              <a:spcBef>
                <a:spcPct val="20000"/>
              </a:spcBef>
              <a:buClr>
                <a:schemeClr val="accent3"/>
              </a:buClr>
              <a:buSzPct val="95000"/>
              <a:defRPr/>
            </a:pPr>
            <a:endParaRPr lang="en-GB" sz="600" dirty="0" smtClean="0"/>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Particle identification helper functions,</a:t>
            </a: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Hadronic and electromagnetic energy correction helper functions,</a:t>
            </a: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Particle flow algorithms, allowing for a completely different reconstruction</a:t>
            </a:r>
            <a:r>
              <a:rPr lang="en-GB" sz="1250" dirty="0" smtClean="0">
                <a:solidFill>
                  <a:schemeClr val="tx2"/>
                </a:solidFill>
              </a:rPr>
              <a:t>.</a:t>
            </a:r>
            <a:endParaRPr lang="en-GB" sz="1250" dirty="0" smtClean="0">
              <a:solidFill>
                <a:schemeClr val="tx2"/>
              </a:solidFill>
            </a:endParaRPr>
          </a:p>
        </p:txBody>
      </p:sp>
      <p:sp>
        <p:nvSpPr>
          <p:cNvPr id="26" name="Rectangle 25"/>
          <p:cNvSpPr/>
          <p:nvPr/>
        </p:nvSpPr>
        <p:spPr>
          <a:xfrm>
            <a:off x="5572132" y="3715669"/>
            <a:ext cx="3214710" cy="1284967"/>
          </a:xfrm>
          <a:prstGeom prst="rect">
            <a:avLst/>
          </a:prstGeom>
        </p:spPr>
        <p:txBody>
          <a:bodyPr wrap="square">
            <a:spAutoFit/>
          </a:bodyPr>
          <a:lstStyle/>
          <a:p>
            <a:pPr marL="274320" indent="-274320">
              <a:spcBef>
                <a:spcPct val="20000"/>
              </a:spcBef>
              <a:buClr>
                <a:schemeClr val="tx2">
                  <a:lumMod val="60000"/>
                  <a:lumOff val="40000"/>
                </a:schemeClr>
              </a:buClr>
              <a:buSzPct val="150000"/>
              <a:buFont typeface="Arial" pitchFamily="34" charset="0"/>
              <a:buChar char="•"/>
              <a:defRPr/>
            </a:pPr>
            <a:r>
              <a:rPr lang="en-GB" sz="1250" dirty="0" smtClean="0"/>
              <a:t>Pandora API is used to pass addresses of helper functions and algorithm “factories” to Pandora managers. </a:t>
            </a:r>
          </a:p>
          <a:p>
            <a:pPr marL="274320" indent="-274320">
              <a:spcBef>
                <a:spcPct val="20000"/>
              </a:spcBef>
              <a:buClr>
                <a:schemeClr val="tx2">
                  <a:lumMod val="60000"/>
                  <a:lumOff val="40000"/>
                </a:schemeClr>
              </a:buClr>
              <a:buSzPct val="150000"/>
              <a:buFont typeface="Arial" pitchFamily="34" charset="0"/>
              <a:buChar char="•"/>
              <a:defRPr/>
            </a:pPr>
            <a:r>
              <a:rPr lang="en-GB" sz="1250" dirty="0" smtClean="0"/>
              <a:t>This gives Pandora the ability to call the static helper functions and to create and run instances of the user algorithm.</a:t>
            </a:r>
          </a:p>
        </p:txBody>
      </p:sp>
      <p:grpSp>
        <p:nvGrpSpPr>
          <p:cNvPr id="33" name="Group 32"/>
          <p:cNvGrpSpPr/>
          <p:nvPr/>
        </p:nvGrpSpPr>
        <p:grpSpPr>
          <a:xfrm>
            <a:off x="143937" y="3214838"/>
            <a:ext cx="5071005" cy="2285864"/>
            <a:chOff x="1785918" y="3000373"/>
            <a:chExt cx="4857784" cy="2189750"/>
          </a:xfrm>
        </p:grpSpPr>
        <p:graphicFrame>
          <p:nvGraphicFramePr>
            <p:cNvPr id="18" name="Diagram 17"/>
            <p:cNvGraphicFramePr/>
            <p:nvPr/>
          </p:nvGraphicFramePr>
          <p:xfrm>
            <a:off x="4183321" y="3147378"/>
            <a:ext cx="2460381" cy="1696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Connector 9"/>
            <p:cNvCxnSpPr/>
            <p:nvPr/>
          </p:nvCxnSpPr>
          <p:spPr>
            <a:xfrm rot="16200000" flipH="1">
              <a:off x="3233530" y="4093887"/>
              <a:ext cx="2189750" cy="272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0800000">
              <a:off x="4011571" y="3290254"/>
              <a:ext cx="400110" cy="1571636"/>
            </a:xfrm>
            <a:prstGeom prst="rect">
              <a:avLst/>
            </a:prstGeom>
            <a:noFill/>
          </p:spPr>
          <p:txBody>
            <a:bodyPr vert="vert" wrap="square" rtlCol="0">
              <a:spAutoFit/>
            </a:bodyPr>
            <a:lstStyle/>
            <a:p>
              <a:pPr algn="ctr"/>
              <a:r>
                <a:rPr lang="en-GB" sz="1400" dirty="0" smtClean="0">
                  <a:solidFill>
                    <a:schemeClr val="tx1">
                      <a:lumMod val="65000"/>
                      <a:lumOff val="35000"/>
                    </a:schemeClr>
                  </a:solidFill>
                </a:rPr>
                <a:t>Pandora API</a:t>
              </a:r>
              <a:endParaRPr lang="en-GB" sz="1400" dirty="0">
                <a:solidFill>
                  <a:schemeClr val="tx1">
                    <a:lumMod val="65000"/>
                    <a:lumOff val="35000"/>
                  </a:schemeClr>
                </a:solidFill>
              </a:endParaRPr>
            </a:p>
          </p:txBody>
        </p:sp>
        <p:sp>
          <p:nvSpPr>
            <p:cNvPr id="15" name="Right Arrow 14"/>
            <p:cNvSpPr/>
            <p:nvPr/>
          </p:nvSpPr>
          <p:spPr>
            <a:xfrm>
              <a:off x="4221169" y="3091811"/>
              <a:ext cx="216415" cy="162311"/>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ight Arrow 16"/>
            <p:cNvSpPr/>
            <p:nvPr/>
          </p:nvSpPr>
          <p:spPr>
            <a:xfrm flipH="1">
              <a:off x="4189735" y="4905962"/>
              <a:ext cx="216415" cy="162311"/>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0" name="Diagram 29"/>
            <p:cNvGraphicFramePr/>
            <p:nvPr/>
          </p:nvGraphicFramePr>
          <p:xfrm>
            <a:off x="2285984" y="3404173"/>
            <a:ext cx="1455982" cy="144621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2" name="TextBox 31"/>
            <p:cNvSpPr txBox="1"/>
            <p:nvPr/>
          </p:nvSpPr>
          <p:spPr>
            <a:xfrm>
              <a:off x="1785918" y="3127174"/>
              <a:ext cx="2357454" cy="276999"/>
            </a:xfrm>
            <a:prstGeom prst="rect">
              <a:avLst/>
            </a:prstGeom>
            <a:noFill/>
          </p:spPr>
          <p:txBody>
            <a:bodyPr wrap="square" rtlCol="0">
              <a:spAutoFit/>
            </a:bodyPr>
            <a:lstStyle/>
            <a:p>
              <a:pPr algn="ctr"/>
              <a:r>
                <a:rPr lang="en-GB" sz="1200" dirty="0" smtClean="0">
                  <a:solidFill>
                    <a:schemeClr val="tx1">
                      <a:lumMod val="65000"/>
                      <a:lumOff val="35000"/>
                    </a:schemeClr>
                  </a:solidFill>
                </a:rPr>
                <a:t>User Application:</a:t>
              </a:r>
              <a:endParaRPr lang="en-GB" sz="1200" dirty="0">
                <a:solidFill>
                  <a:schemeClr val="tx1">
                    <a:lumMod val="65000"/>
                    <a:lumOff val="35000"/>
                  </a:schemeClr>
                </a:solidFill>
              </a:endParaRPr>
            </a:p>
          </p:txBody>
        </p:sp>
      </p:grpSp>
      <p:sp>
        <p:nvSpPr>
          <p:cNvPr id="35" name="Rectangle 34"/>
          <p:cNvSpPr/>
          <p:nvPr/>
        </p:nvSpPr>
        <p:spPr>
          <a:xfrm>
            <a:off x="214282" y="5857892"/>
            <a:ext cx="8786874" cy="707886"/>
          </a:xfrm>
          <a:prstGeom prst="rect">
            <a:avLst/>
          </a:prstGeom>
        </p:spPr>
        <p:txBody>
          <a:bodyPr wrap="square">
            <a:spAutoFit/>
          </a:bodyPr>
          <a:lstStyle/>
          <a:p>
            <a:pPr marL="274320" lvl="1" indent="-274320">
              <a:spcBef>
                <a:spcPct val="20000"/>
              </a:spcBef>
              <a:buClr>
                <a:schemeClr val="tx2">
                  <a:lumMod val="60000"/>
                  <a:lumOff val="40000"/>
                </a:schemeClr>
              </a:buClr>
              <a:buSzPct val="95000"/>
              <a:buFont typeface="Wingdings 2"/>
              <a:buChar char=""/>
              <a:defRPr/>
            </a:pPr>
            <a:r>
              <a:rPr lang="en-GB" sz="1250" dirty="0" smtClean="0"/>
              <a:t>Existing Pandora algorithms and functions have been written to ensure they have no dependencies and that they are (subject to changing steering parameters) largely detector independent, but this need not apply to custom content.</a:t>
            </a:r>
          </a:p>
          <a:p>
            <a:pPr marL="274320" lvl="1" indent="-274320">
              <a:spcBef>
                <a:spcPct val="20000"/>
              </a:spcBef>
              <a:buClr>
                <a:schemeClr val="tx2">
                  <a:lumMod val="60000"/>
                  <a:lumOff val="40000"/>
                </a:schemeClr>
              </a:buClr>
              <a:buSzPct val="95000"/>
              <a:buFont typeface="Wingdings 2"/>
              <a:buChar char=""/>
              <a:defRPr/>
            </a:pPr>
            <a:r>
              <a:rPr lang="en-GB" sz="1250" dirty="0" smtClean="0">
                <a:solidFill>
                  <a:schemeClr val="tx2">
                    <a:lumMod val="75000"/>
                  </a:schemeClr>
                </a:solidFill>
              </a:rPr>
              <a:t>This provides an opportunity </a:t>
            </a:r>
            <a:r>
              <a:rPr lang="en-GB" sz="1250" dirty="0" smtClean="0">
                <a:solidFill>
                  <a:schemeClr val="tx2">
                    <a:lumMod val="75000"/>
                  </a:schemeClr>
                </a:solidFill>
              </a:rPr>
              <a:t>to bring together many independent analyses within Pandora.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388795" y="1678992"/>
            <a:ext cx="8305743" cy="1819175"/>
          </a:xfrm>
          <a:prstGeom prst="roundRect">
            <a:avLst>
              <a:gd name="adj" fmla="val 93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normAutofit/>
          </a:bodyPr>
          <a:lstStyle/>
          <a:p>
            <a:r>
              <a:rPr lang="en-GB" dirty="0" smtClean="0"/>
              <a:t>Pandora Plugins</a:t>
            </a:r>
            <a:endParaRPr lang="en-GB" dirty="0"/>
          </a:p>
        </p:txBody>
      </p:sp>
      <p:sp>
        <p:nvSpPr>
          <p:cNvPr id="9" name="Rectangle 8"/>
          <p:cNvSpPr/>
          <p:nvPr/>
        </p:nvSpPr>
        <p:spPr>
          <a:xfrm>
            <a:off x="426865" y="1686807"/>
            <a:ext cx="8305773" cy="1832809"/>
          </a:xfrm>
          <a:prstGeom prst="rect">
            <a:avLst/>
          </a:prstGeom>
        </p:spPr>
        <p:txBody>
          <a:bodyPr wrap="square">
            <a:spAutoFit/>
          </a:bodyPr>
          <a:lstStyle/>
          <a:p>
            <a:pPr marL="266700" indent="-266700">
              <a:spcBef>
                <a:spcPct val="20000"/>
              </a:spcBef>
              <a:buSzPct val="95000"/>
              <a:buFont typeface="+mj-lt"/>
              <a:buAutoNum type="arabicPeriod"/>
              <a:defRPr/>
            </a:pPr>
            <a:r>
              <a:rPr lang="en-GB" sz="1250" dirty="0" smtClean="0"/>
              <a:t>Implement particle id function:</a:t>
            </a:r>
          </a:p>
          <a:p>
            <a:pPr marL="266700" lvl="1" indent="-266700">
              <a:spcBef>
                <a:spcPct val="20000"/>
              </a:spcBef>
              <a:buSzPct val="95000"/>
              <a:defRPr/>
            </a:pPr>
            <a:r>
              <a:rPr lang="en-GB" sz="1000" dirty="0" smtClean="0">
                <a:solidFill>
                  <a:schemeClr val="accent1">
                    <a:lumMod val="75000"/>
                  </a:schemeClr>
                </a:solidFill>
                <a:latin typeface="Courier New" pitchFamily="49" charset="0"/>
                <a:cs typeface="Courier New" pitchFamily="49" charset="0"/>
              </a:rPr>
              <a:t>	static bool MyClass::MyParticleIdFunction(const pandora::Cluster *const pCluster);</a:t>
            </a:r>
            <a:endParaRPr lang="en-GB" sz="1000" dirty="0" smtClean="0"/>
          </a:p>
          <a:p>
            <a:pPr marL="266700" indent="-266700">
              <a:spcBef>
                <a:spcPct val="20000"/>
              </a:spcBef>
              <a:buSzPct val="95000"/>
              <a:buFont typeface="+mj-lt"/>
              <a:buAutoNum type="arabicPeriod"/>
              <a:defRPr/>
            </a:pPr>
            <a:endParaRPr lang="en-GB" sz="600" dirty="0" smtClean="0"/>
          </a:p>
          <a:p>
            <a:pPr marL="266700" indent="-266700">
              <a:spcBef>
                <a:spcPct val="20000"/>
              </a:spcBef>
              <a:buSzPct val="95000"/>
              <a:buFont typeface="+mj-lt"/>
              <a:buAutoNum type="arabicPeriod"/>
              <a:defRPr/>
            </a:pPr>
            <a:r>
              <a:rPr lang="en-GB" sz="1250" dirty="0" smtClean="0"/>
              <a:t>Register function with Pandora under a specific name:</a:t>
            </a:r>
          </a:p>
          <a:p>
            <a:pPr marL="266700" lvl="1" indent="-266700">
              <a:spcBef>
                <a:spcPct val="20000"/>
              </a:spcBef>
              <a:buSzPct val="95000"/>
              <a:defRPr/>
            </a:pPr>
            <a:r>
              <a:rPr lang="en-GB" sz="1000" dirty="0" smtClean="0">
                <a:solidFill>
                  <a:schemeClr val="accent1">
                    <a:lumMod val="75000"/>
                  </a:schemeClr>
                </a:solidFill>
                <a:latin typeface="Courier New" pitchFamily="49" charset="0"/>
                <a:cs typeface="Courier New" pitchFamily="49" charset="0"/>
              </a:rPr>
              <a:t>	PandoraApi::RegisterParticleIdFunction(pandora, “MyFunctionName”, &amp;MyClass::MyParticleIdFunction);</a:t>
            </a:r>
          </a:p>
          <a:p>
            <a:pPr marL="266700" lvl="1" indent="-266700">
              <a:spcBef>
                <a:spcPct val="20000"/>
              </a:spcBef>
              <a:buSzPct val="95000"/>
              <a:buFont typeface="+mj-lt"/>
              <a:buAutoNum type="arabicPeriod"/>
              <a:defRPr/>
            </a:pPr>
            <a:endParaRPr lang="en-GB" sz="600" dirty="0" smtClean="0"/>
          </a:p>
          <a:p>
            <a:pPr marL="266700" indent="-266700">
              <a:spcBef>
                <a:spcPct val="20000"/>
              </a:spcBef>
              <a:buSzPct val="95000"/>
              <a:buFont typeface="+mj-lt"/>
              <a:buAutoNum type="arabicPeriod"/>
              <a:defRPr/>
            </a:pPr>
            <a:r>
              <a:rPr lang="en-GB" sz="1250" dirty="0" smtClean="0">
                <a:cs typeface="Courier New" pitchFamily="49" charset="0"/>
              </a:rPr>
              <a:t>In </a:t>
            </a:r>
            <a:r>
              <a:rPr lang="en-GB" sz="1250" dirty="0" smtClean="0">
                <a:cs typeface="Courier New" pitchFamily="49" charset="0"/>
              </a:rPr>
              <a:t>PandoraSettings xml file, assign named function to one of a number of particle id ‘slots</a:t>
            </a:r>
            <a:r>
              <a:rPr lang="en-GB" sz="1250" dirty="0" smtClean="0">
                <a:cs typeface="Courier New" pitchFamily="49" charset="0"/>
              </a:rPr>
              <a:t>’:</a:t>
            </a:r>
            <a:br>
              <a:rPr lang="en-GB" sz="1250" dirty="0" smtClean="0">
                <a:cs typeface="Courier New" pitchFamily="49" charset="0"/>
              </a:rPr>
            </a:br>
            <a:r>
              <a:rPr lang="en-GB" sz="1000" dirty="0" smtClean="0">
                <a:solidFill>
                  <a:schemeClr val="accent1">
                    <a:lumMod val="75000"/>
                  </a:schemeClr>
                </a:solidFill>
                <a:latin typeface="Courier New" pitchFamily="49" charset="0"/>
                <a:cs typeface="Courier New" pitchFamily="49" charset="0"/>
              </a:rPr>
              <a:t>PhotonFast</a:t>
            </a:r>
            <a:r>
              <a:rPr lang="en-GB" sz="1000" dirty="0" smtClean="0">
                <a:solidFill>
                  <a:schemeClr val="accent1">
                    <a:lumMod val="75000"/>
                  </a:schemeClr>
                </a:solidFill>
                <a:latin typeface="Courier New" pitchFamily="49" charset="0"/>
                <a:cs typeface="Courier New" pitchFamily="49" charset="0"/>
              </a:rPr>
              <a:t>, PhotonFull, ElectronFast, ElectronFull, MuonFast, MuonFull, </a:t>
            </a:r>
            <a:r>
              <a:rPr lang="en-GB" sz="1000" dirty="0" smtClean="0">
                <a:solidFill>
                  <a:schemeClr val="accent1">
                    <a:lumMod val="75000"/>
                  </a:schemeClr>
                </a:solidFill>
                <a:latin typeface="Courier New" pitchFamily="49" charset="0"/>
                <a:cs typeface="Courier New" pitchFamily="49" charset="0"/>
              </a:rPr>
              <a:t>...</a:t>
            </a:r>
          </a:p>
          <a:p>
            <a:pPr marL="266700" indent="-266700">
              <a:spcBef>
                <a:spcPct val="20000"/>
              </a:spcBef>
              <a:buSzPct val="95000"/>
              <a:buFont typeface="+mj-lt"/>
              <a:buAutoNum type="arabicPeriod"/>
              <a:defRPr/>
            </a:pPr>
            <a:endParaRPr lang="en-GB" sz="600" dirty="0" smtClean="0">
              <a:cs typeface="Courier New" pitchFamily="49" charset="0"/>
            </a:endParaRPr>
          </a:p>
          <a:p>
            <a:pPr marL="266700" indent="-266700">
              <a:spcBef>
                <a:spcPct val="20000"/>
              </a:spcBef>
              <a:buSzPct val="95000"/>
              <a:buFont typeface="+mj-lt"/>
              <a:buAutoNum type="arabicPeriod"/>
              <a:defRPr/>
            </a:pPr>
            <a:r>
              <a:rPr lang="en-GB" sz="1250" dirty="0" smtClean="0">
                <a:cs typeface="Courier New" pitchFamily="49" charset="0"/>
              </a:rPr>
              <a:t>Algorithms call the helper functions, e.g. </a:t>
            </a:r>
            <a:r>
              <a:rPr lang="en-GB" sz="1000" dirty="0" smtClean="0">
                <a:solidFill>
                  <a:schemeClr val="accent1">
                    <a:lumMod val="75000"/>
                  </a:schemeClr>
                </a:solidFill>
                <a:latin typeface="Courier New" pitchFamily="49" charset="0"/>
                <a:cs typeface="Courier New" pitchFamily="49" charset="0"/>
              </a:rPr>
              <a:t>ParticleIdHelper::</a:t>
            </a:r>
            <a:r>
              <a:rPr lang="en-GB" sz="1000" dirty="0" smtClean="0">
                <a:solidFill>
                  <a:schemeClr val="accent1">
                    <a:lumMod val="75000"/>
                  </a:schemeClr>
                </a:solidFill>
                <a:latin typeface="Courier New" pitchFamily="49" charset="0"/>
                <a:cs typeface="Courier New" pitchFamily="49" charset="0"/>
              </a:rPr>
              <a:t>IsMuonFast(pCluster);</a:t>
            </a:r>
            <a:endParaRPr lang="en-GB" sz="1250" dirty="0" smtClean="0">
              <a:cs typeface="Courier New" pitchFamily="49" charset="0"/>
            </a:endParaRPr>
          </a:p>
        </p:txBody>
      </p:sp>
      <p:grpSp>
        <p:nvGrpSpPr>
          <p:cNvPr id="3" name="Group 19"/>
          <p:cNvGrpSpPr/>
          <p:nvPr/>
        </p:nvGrpSpPr>
        <p:grpSpPr>
          <a:xfrm>
            <a:off x="5422940" y="1428736"/>
            <a:ext cx="3435340" cy="376444"/>
            <a:chOff x="0" y="212023"/>
            <a:chExt cx="2775327" cy="265985"/>
          </a:xfrm>
        </p:grpSpPr>
        <p:sp>
          <p:nvSpPr>
            <p:cNvPr id="13" name="Rounded Rectangle 12"/>
            <p:cNvSpPr/>
            <p:nvPr/>
          </p:nvSpPr>
          <p:spPr>
            <a:xfrm>
              <a:off x="0" y="212023"/>
              <a:ext cx="2775327" cy="265985"/>
            </a:xfrm>
            <a:prstGeom prst="roundRect">
              <a:avLst>
                <a:gd name="adj" fmla="val 24519"/>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2" y="259310"/>
              <a:ext cx="2775325" cy="177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49784" rIns="49784" bIns="26670" numCol="1" spcCol="1270" anchor="t" anchorCtr="0">
              <a:noAutofit/>
            </a:bodyPr>
            <a:lstStyle/>
            <a:p>
              <a:pPr lvl="0" algn="ctr" defTabSz="311150">
                <a:lnSpc>
                  <a:spcPct val="90000"/>
                </a:lnSpc>
                <a:spcBef>
                  <a:spcPct val="0"/>
                </a:spcBef>
                <a:spcAft>
                  <a:spcPct val="35000"/>
                </a:spcAft>
              </a:pPr>
              <a:r>
                <a:rPr lang="en-GB" sz="1600" kern="1200" dirty="0" smtClean="0"/>
                <a:t>Particle Identification Functions</a:t>
              </a:r>
              <a:endParaRPr lang="en-GB" sz="1600" kern="1200" dirty="0"/>
            </a:p>
          </p:txBody>
        </p:sp>
      </p:grpSp>
      <p:sp>
        <p:nvSpPr>
          <p:cNvPr id="10" name="Rounded Rectangle 9"/>
          <p:cNvSpPr/>
          <p:nvPr/>
        </p:nvSpPr>
        <p:spPr>
          <a:xfrm>
            <a:off x="423992" y="4412888"/>
            <a:ext cx="8372476" cy="1905803"/>
          </a:xfrm>
          <a:prstGeom prst="roundRect">
            <a:avLst>
              <a:gd name="adj" fmla="val 93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9"/>
          <p:cNvGrpSpPr/>
          <p:nvPr/>
        </p:nvGrpSpPr>
        <p:grpSpPr>
          <a:xfrm>
            <a:off x="223908" y="4143380"/>
            <a:ext cx="3366316" cy="378883"/>
            <a:chOff x="-159420" y="169685"/>
            <a:chExt cx="2775327" cy="265985"/>
          </a:xfrm>
        </p:grpSpPr>
        <p:sp>
          <p:nvSpPr>
            <p:cNvPr id="15" name="Rounded Rectangle 14"/>
            <p:cNvSpPr/>
            <p:nvPr/>
          </p:nvSpPr>
          <p:spPr>
            <a:xfrm>
              <a:off x="-159420" y="169685"/>
              <a:ext cx="2775327" cy="265985"/>
            </a:xfrm>
            <a:prstGeom prst="roundRect">
              <a:avLst>
                <a:gd name="adj" fmla="val 24519"/>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p:nvPr/>
          </p:nvSpPr>
          <p:spPr>
            <a:xfrm>
              <a:off x="-159418" y="216972"/>
              <a:ext cx="2775325" cy="177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49784" rIns="49784" bIns="26670" numCol="1" spcCol="1270" anchor="t" anchorCtr="0">
              <a:noAutofit/>
            </a:bodyPr>
            <a:lstStyle/>
            <a:p>
              <a:pPr lvl="0" algn="ctr" defTabSz="311150">
                <a:lnSpc>
                  <a:spcPct val="90000"/>
                </a:lnSpc>
                <a:spcBef>
                  <a:spcPct val="0"/>
                </a:spcBef>
                <a:spcAft>
                  <a:spcPct val="35000"/>
                </a:spcAft>
              </a:pPr>
              <a:r>
                <a:rPr lang="en-GB" sz="1600" kern="1200" dirty="0" smtClean="0"/>
                <a:t>Energy Correction Functions</a:t>
              </a:r>
              <a:endParaRPr lang="en-GB" sz="1600" kern="1200" dirty="0"/>
            </a:p>
          </p:txBody>
        </p:sp>
      </p:grpSp>
      <p:sp>
        <p:nvSpPr>
          <p:cNvPr id="18" name="Rectangle 17"/>
          <p:cNvSpPr/>
          <p:nvPr/>
        </p:nvSpPr>
        <p:spPr>
          <a:xfrm>
            <a:off x="438222" y="4503114"/>
            <a:ext cx="8429683" cy="1832809"/>
          </a:xfrm>
          <a:prstGeom prst="rect">
            <a:avLst/>
          </a:prstGeom>
        </p:spPr>
        <p:txBody>
          <a:bodyPr wrap="square">
            <a:spAutoFit/>
          </a:bodyPr>
          <a:lstStyle/>
          <a:p>
            <a:pPr marL="266700" indent="-266700">
              <a:spcBef>
                <a:spcPct val="20000"/>
              </a:spcBef>
              <a:buSzPct val="95000"/>
              <a:buFont typeface="+mj-lt"/>
              <a:buAutoNum type="arabicPeriod"/>
              <a:defRPr/>
            </a:pPr>
            <a:r>
              <a:rPr lang="en-GB" sz="1250" dirty="0" smtClean="0"/>
              <a:t>Implement </a:t>
            </a:r>
            <a:r>
              <a:rPr lang="en-GB" sz="1250" dirty="0" smtClean="0"/>
              <a:t>energy correction</a:t>
            </a:r>
            <a:r>
              <a:rPr lang="en-GB" sz="1250" dirty="0" smtClean="0"/>
              <a:t> </a:t>
            </a:r>
            <a:r>
              <a:rPr lang="en-GB" sz="1250" dirty="0" smtClean="0"/>
              <a:t>function:</a:t>
            </a:r>
          </a:p>
          <a:p>
            <a:pPr marL="266700" lvl="1" indent="-266700">
              <a:spcBef>
                <a:spcPct val="20000"/>
              </a:spcBef>
              <a:buSzPct val="95000"/>
              <a:defRPr/>
            </a:pPr>
            <a:r>
              <a:rPr lang="en-GB" sz="1000" dirty="0" smtClean="0">
                <a:solidFill>
                  <a:schemeClr val="accent1">
                    <a:lumMod val="75000"/>
                  </a:schemeClr>
                </a:solidFill>
                <a:latin typeface="Courier New" pitchFamily="49" charset="0"/>
                <a:cs typeface="Courier New" pitchFamily="49" charset="0"/>
              </a:rPr>
              <a:t>	static </a:t>
            </a:r>
            <a:r>
              <a:rPr lang="en-GB" sz="1000" dirty="0" smtClean="0">
                <a:solidFill>
                  <a:schemeClr val="accent1">
                    <a:lumMod val="75000"/>
                  </a:schemeClr>
                </a:solidFill>
                <a:latin typeface="Courier New" pitchFamily="49" charset="0"/>
                <a:cs typeface="Courier New" pitchFamily="49" charset="0"/>
              </a:rPr>
              <a:t>void MyClass</a:t>
            </a:r>
            <a:r>
              <a:rPr lang="en-GB" sz="1000" dirty="0" smtClean="0">
                <a:solidFill>
                  <a:schemeClr val="accent1">
                    <a:lumMod val="75000"/>
                  </a:schemeClr>
                </a:solidFill>
                <a:latin typeface="Courier New" pitchFamily="49" charset="0"/>
                <a:cs typeface="Courier New" pitchFamily="49" charset="0"/>
              </a:rPr>
              <a:t>::</a:t>
            </a:r>
            <a:r>
              <a:rPr lang="en-GB" sz="1000" dirty="0" smtClean="0">
                <a:solidFill>
                  <a:schemeClr val="accent1">
                    <a:lumMod val="75000"/>
                  </a:schemeClr>
                </a:solidFill>
                <a:latin typeface="Courier New" pitchFamily="49" charset="0"/>
                <a:cs typeface="Courier New" pitchFamily="49" charset="0"/>
              </a:rPr>
              <a:t>MyEnergyCorrection(const </a:t>
            </a:r>
            <a:r>
              <a:rPr lang="en-GB" sz="1000" dirty="0" smtClean="0">
                <a:solidFill>
                  <a:schemeClr val="accent1">
                    <a:lumMod val="75000"/>
                  </a:schemeClr>
                </a:solidFill>
                <a:latin typeface="Courier New" pitchFamily="49" charset="0"/>
                <a:cs typeface="Courier New" pitchFamily="49" charset="0"/>
              </a:rPr>
              <a:t>pandora::Cluster *const </a:t>
            </a:r>
            <a:r>
              <a:rPr lang="en-GB" sz="1000" dirty="0" smtClean="0">
                <a:solidFill>
                  <a:schemeClr val="accent1">
                    <a:lumMod val="75000"/>
                  </a:schemeClr>
                </a:solidFill>
                <a:latin typeface="Courier New" pitchFamily="49" charset="0"/>
                <a:cs typeface="Courier New" pitchFamily="49" charset="0"/>
              </a:rPr>
              <a:t>pCluster, float &amp;correctedEnergy);</a:t>
            </a:r>
            <a:endParaRPr lang="en-GB" sz="1000" dirty="0" smtClean="0"/>
          </a:p>
          <a:p>
            <a:pPr marL="266700" indent="-266700">
              <a:spcBef>
                <a:spcPct val="20000"/>
              </a:spcBef>
              <a:buSzPct val="95000"/>
              <a:buFont typeface="+mj-lt"/>
              <a:buAutoNum type="arabicPeriod"/>
              <a:defRPr/>
            </a:pPr>
            <a:endParaRPr lang="en-GB" sz="600" dirty="0" smtClean="0"/>
          </a:p>
          <a:p>
            <a:pPr marL="266700" indent="-266700">
              <a:spcBef>
                <a:spcPct val="20000"/>
              </a:spcBef>
              <a:buSzPct val="95000"/>
              <a:buFont typeface="+mj-lt"/>
              <a:buAutoNum type="arabicPeriod"/>
              <a:defRPr/>
            </a:pPr>
            <a:r>
              <a:rPr lang="en-GB" sz="1250" dirty="0" smtClean="0"/>
              <a:t>Register function with Pandora under a specific name:</a:t>
            </a:r>
          </a:p>
          <a:p>
            <a:pPr marL="266700" lvl="1" indent="-266700">
              <a:spcBef>
                <a:spcPct val="20000"/>
              </a:spcBef>
              <a:buSzPct val="95000"/>
              <a:defRPr/>
            </a:pPr>
            <a:r>
              <a:rPr lang="en-GB" sz="1000" dirty="0" smtClean="0">
                <a:solidFill>
                  <a:schemeClr val="accent1">
                    <a:lumMod val="75000"/>
                  </a:schemeClr>
                </a:solidFill>
                <a:latin typeface="Courier New" pitchFamily="49" charset="0"/>
                <a:cs typeface="Courier New" pitchFamily="49" charset="0"/>
              </a:rPr>
              <a:t>	PandoraApi::</a:t>
            </a:r>
            <a:r>
              <a:rPr lang="en-GB" sz="1000" dirty="0" smtClean="0">
                <a:solidFill>
                  <a:schemeClr val="accent1">
                    <a:lumMod val="75000"/>
                  </a:schemeClr>
                </a:solidFill>
                <a:latin typeface="Courier New" pitchFamily="49" charset="0"/>
                <a:cs typeface="Courier New" pitchFamily="49" charset="0"/>
              </a:rPr>
              <a:t>RegisterEnergyCorrectionFunction(pandora</a:t>
            </a:r>
            <a:r>
              <a:rPr lang="en-GB" sz="1000" dirty="0" smtClean="0">
                <a:solidFill>
                  <a:schemeClr val="accent1">
                    <a:lumMod val="75000"/>
                  </a:schemeClr>
                </a:solidFill>
                <a:latin typeface="Courier New" pitchFamily="49" charset="0"/>
                <a:cs typeface="Courier New" pitchFamily="49" charset="0"/>
              </a:rPr>
              <a:t>, “MyFunctionName”, </a:t>
            </a:r>
            <a:r>
              <a:rPr lang="en-GB" sz="1000" dirty="0" smtClean="0">
                <a:solidFill>
                  <a:schemeClr val="accent1">
                    <a:lumMod val="75000"/>
                  </a:schemeClr>
                </a:solidFill>
                <a:latin typeface="Courier New" pitchFamily="49" charset="0"/>
                <a:cs typeface="Courier New" pitchFamily="49" charset="0"/>
              </a:rPr>
              <a:t>HADRONIC/ELECTROMAGNETIC, 	&amp;MyClass</a:t>
            </a:r>
            <a:r>
              <a:rPr lang="en-GB" sz="1000" dirty="0" smtClean="0">
                <a:solidFill>
                  <a:schemeClr val="accent1">
                    <a:lumMod val="75000"/>
                  </a:schemeClr>
                </a:solidFill>
                <a:latin typeface="Courier New" pitchFamily="49" charset="0"/>
                <a:cs typeface="Courier New" pitchFamily="49" charset="0"/>
              </a:rPr>
              <a:t>::MyEnergyCorrection);</a:t>
            </a:r>
            <a:endParaRPr lang="en-GB" sz="1000" dirty="0" smtClean="0">
              <a:solidFill>
                <a:schemeClr val="accent1">
                  <a:lumMod val="75000"/>
                </a:schemeClr>
              </a:solidFill>
              <a:latin typeface="Courier New" pitchFamily="49" charset="0"/>
              <a:cs typeface="Courier New" pitchFamily="49" charset="0"/>
            </a:endParaRPr>
          </a:p>
          <a:p>
            <a:pPr marL="266700" lvl="1" indent="-266700">
              <a:spcBef>
                <a:spcPct val="20000"/>
              </a:spcBef>
              <a:buSzPct val="95000"/>
              <a:buFont typeface="+mj-lt"/>
              <a:buAutoNum type="arabicPeriod"/>
              <a:defRPr/>
            </a:pPr>
            <a:endParaRPr lang="en-GB" sz="600" dirty="0" smtClean="0"/>
          </a:p>
          <a:p>
            <a:pPr marL="266700" indent="-266700">
              <a:spcBef>
                <a:spcPct val="20000"/>
              </a:spcBef>
              <a:buSzPct val="95000"/>
              <a:buFont typeface="+mj-lt"/>
              <a:buAutoNum type="arabicPeriod"/>
              <a:defRPr/>
            </a:pPr>
            <a:r>
              <a:rPr lang="en-GB" sz="1250" dirty="0" smtClean="0">
                <a:cs typeface="Courier New" pitchFamily="49" charset="0"/>
              </a:rPr>
              <a:t>In PandoraSettings xml </a:t>
            </a:r>
            <a:r>
              <a:rPr lang="en-GB" sz="1250" dirty="0" smtClean="0">
                <a:cs typeface="Courier New" pitchFamily="49" charset="0"/>
              </a:rPr>
              <a:t>file, specify ordered list of electromagnetic and hadronic correction functions.</a:t>
            </a:r>
          </a:p>
          <a:p>
            <a:pPr marL="266700" indent="-266700">
              <a:spcBef>
                <a:spcPct val="20000"/>
              </a:spcBef>
              <a:buSzPct val="95000"/>
              <a:buFont typeface="+mj-lt"/>
              <a:buAutoNum type="arabicPeriod"/>
              <a:defRPr/>
            </a:pPr>
            <a:endParaRPr lang="en-GB" sz="600" dirty="0" smtClean="0">
              <a:cs typeface="Courier New" pitchFamily="49" charset="0"/>
            </a:endParaRPr>
          </a:p>
          <a:p>
            <a:pPr marL="266700" indent="-266700">
              <a:spcBef>
                <a:spcPct val="20000"/>
              </a:spcBef>
              <a:buSzPct val="95000"/>
              <a:buFont typeface="+mj-lt"/>
              <a:buAutoNum type="arabicPeriod"/>
              <a:defRPr/>
            </a:pPr>
            <a:r>
              <a:rPr lang="en-GB" sz="1250" dirty="0" smtClean="0">
                <a:cs typeface="Courier New" pitchFamily="49" charset="0"/>
              </a:rPr>
              <a:t>Algorithms query Pandora Clusters for </a:t>
            </a:r>
            <a:r>
              <a:rPr lang="en-GB" sz="1000" dirty="0" smtClean="0">
                <a:solidFill>
                  <a:schemeClr val="accent1">
                    <a:lumMod val="75000"/>
                  </a:schemeClr>
                </a:solidFill>
                <a:latin typeface="Courier New" pitchFamily="49" charset="0"/>
                <a:cs typeface="Courier New" pitchFamily="49" charset="0"/>
              </a:rPr>
              <a:t>CorrectedHadronicEnergy()</a:t>
            </a:r>
            <a:r>
              <a:rPr lang="en-GB" sz="1250" dirty="0" smtClean="0">
                <a:cs typeface="Courier New" pitchFamily="49" charset="0"/>
              </a:rPr>
              <a:t> or </a:t>
            </a:r>
            <a:r>
              <a:rPr lang="en-GB" sz="1000" dirty="0" smtClean="0">
                <a:solidFill>
                  <a:schemeClr val="accent1">
                    <a:lumMod val="75000"/>
                  </a:schemeClr>
                </a:solidFill>
                <a:latin typeface="Courier New" pitchFamily="49" charset="0"/>
                <a:cs typeface="Courier New" pitchFamily="49" charset="0"/>
              </a:rPr>
              <a:t>CorrectedElectromagneticEnergy()</a:t>
            </a:r>
            <a:r>
              <a:rPr lang="en-GB" sz="1250" dirty="0" smtClean="0">
                <a:cs typeface="Courier New" pitchFamily="49" charset="0"/>
              </a:rPr>
              <a:t>.</a:t>
            </a:r>
            <a:endParaRPr lang="en-GB" sz="1250" dirty="0" smtClean="0">
              <a:cs typeface="Courier New" pitchFamily="49" charset="0"/>
            </a:endParaRPr>
          </a:p>
        </p:txBody>
      </p:sp>
      <p:sp>
        <p:nvSpPr>
          <p:cNvPr id="19" name="Rectangle 18"/>
          <p:cNvSpPr/>
          <p:nvPr/>
        </p:nvSpPr>
        <p:spPr>
          <a:xfrm>
            <a:off x="447099" y="3553685"/>
            <a:ext cx="8125429" cy="284693"/>
          </a:xfrm>
          <a:prstGeom prst="rect">
            <a:avLst/>
          </a:prstGeom>
        </p:spPr>
        <p:txBody>
          <a:bodyPr wrap="none">
            <a:spAutoFit/>
          </a:bodyPr>
          <a:lstStyle/>
          <a:p>
            <a:pPr marL="274320" indent="-274320" algn="ctr">
              <a:spcBef>
                <a:spcPct val="20000"/>
              </a:spcBef>
              <a:buClr>
                <a:schemeClr val="accent2">
                  <a:lumMod val="75000"/>
                </a:schemeClr>
              </a:buClr>
              <a:buSzPct val="95000"/>
              <a:defRPr/>
            </a:pPr>
            <a:r>
              <a:rPr lang="en-GB" sz="1250" dirty="0" smtClean="0">
                <a:solidFill>
                  <a:schemeClr val="tx1">
                    <a:lumMod val="65000"/>
                    <a:lumOff val="35000"/>
                  </a:schemeClr>
                </a:solidFill>
              </a:rPr>
              <a:t>Currently available: Fast photon and electron id, reproducing old Pandora performance. New fast muon id function.</a:t>
            </a:r>
            <a:endParaRPr lang="en-GB" sz="1250" dirty="0" smtClean="0">
              <a:solidFill>
                <a:schemeClr val="tx1">
                  <a:lumMod val="65000"/>
                  <a:lumOff val="35000"/>
                </a:schemeClr>
              </a:solidFill>
            </a:endParaRPr>
          </a:p>
        </p:txBody>
      </p:sp>
      <p:sp>
        <p:nvSpPr>
          <p:cNvPr id="20" name="Rectangle 19"/>
          <p:cNvSpPr/>
          <p:nvPr/>
        </p:nvSpPr>
        <p:spPr>
          <a:xfrm>
            <a:off x="428597" y="6359017"/>
            <a:ext cx="8350299" cy="284693"/>
          </a:xfrm>
          <a:prstGeom prst="rect">
            <a:avLst/>
          </a:prstGeom>
        </p:spPr>
        <p:txBody>
          <a:bodyPr wrap="none">
            <a:spAutoFit/>
          </a:bodyPr>
          <a:lstStyle/>
          <a:p>
            <a:pPr marL="274320" indent="-274320" algn="ctr">
              <a:spcBef>
                <a:spcPct val="20000"/>
              </a:spcBef>
              <a:buClr>
                <a:schemeClr val="accent2">
                  <a:lumMod val="75000"/>
                </a:schemeClr>
              </a:buClr>
              <a:buSzPct val="95000"/>
              <a:defRPr/>
            </a:pPr>
            <a:r>
              <a:rPr lang="en-GB" sz="1250" dirty="0" smtClean="0">
                <a:solidFill>
                  <a:schemeClr val="tx1">
                    <a:lumMod val="65000"/>
                    <a:lumOff val="35000"/>
                  </a:schemeClr>
                </a:solidFill>
              </a:rPr>
              <a:t>Currently available: functions to remove effects of calo hits with anomalously high energies, coil energy loss correction.</a:t>
            </a:r>
            <a:endParaRPr lang="en-GB" sz="1250" dirty="0" smtClean="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Plugins</a:t>
            </a:r>
            <a:endParaRPr lang="en-GB" dirty="0"/>
          </a:p>
        </p:txBody>
      </p:sp>
      <p:sp>
        <p:nvSpPr>
          <p:cNvPr id="7" name="Rounded Rectangle 6"/>
          <p:cNvSpPr/>
          <p:nvPr/>
        </p:nvSpPr>
        <p:spPr>
          <a:xfrm>
            <a:off x="538163" y="3429000"/>
            <a:ext cx="8105803" cy="3071834"/>
          </a:xfrm>
          <a:prstGeom prst="roundRect">
            <a:avLst>
              <a:gd name="adj" fmla="val 93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p:cNvSpPr/>
          <p:nvPr/>
        </p:nvSpPr>
        <p:spPr>
          <a:xfrm>
            <a:off x="609630" y="3633006"/>
            <a:ext cx="8001028" cy="2867828"/>
          </a:xfrm>
          <a:prstGeom prst="rect">
            <a:avLst/>
          </a:prstGeom>
        </p:spPr>
        <p:txBody>
          <a:bodyPr wrap="square">
            <a:spAutoFit/>
          </a:bodyPr>
          <a:lstStyle/>
          <a:p>
            <a:pPr marL="342900" indent="-342900">
              <a:spcBef>
                <a:spcPct val="20000"/>
              </a:spcBef>
              <a:buSzPct val="95000"/>
              <a:buFont typeface="+mj-lt"/>
              <a:buAutoNum type="arabicPeriod"/>
              <a:defRPr/>
            </a:pPr>
            <a:r>
              <a:rPr lang="en-GB" sz="1250" dirty="0" smtClean="0"/>
              <a:t>Copy and rename Pandora template algorithm class, then register new algorithm with Pandora:</a:t>
            </a:r>
          </a:p>
          <a:p>
            <a:pPr marL="361950" lvl="1" indent="-361950">
              <a:spcBef>
                <a:spcPct val="20000"/>
              </a:spcBef>
              <a:buSzPct val="95000"/>
              <a:defRPr/>
            </a:pPr>
            <a:r>
              <a:rPr lang="en-GB" sz="1000" dirty="0" smtClean="0">
                <a:solidFill>
                  <a:schemeClr val="accent1">
                    <a:lumMod val="75000"/>
                  </a:schemeClr>
                </a:solidFill>
                <a:latin typeface="Courier New" pitchFamily="49" charset="0"/>
                <a:cs typeface="Courier New" pitchFamily="49" charset="0"/>
              </a:rPr>
              <a:t>	PandoraApi::RegisterAlgorithmFactory(pandora, “MyAlgorithmName”, new MyAlgorithm::Factory);</a:t>
            </a:r>
          </a:p>
          <a:p>
            <a:pPr marL="361950" lvl="1" indent="-361950">
              <a:spcBef>
                <a:spcPct val="20000"/>
              </a:spcBef>
              <a:buSzPct val="95000"/>
              <a:buFont typeface="+mj-lt"/>
              <a:buAutoNum type="arabicPeriod"/>
              <a:defRPr/>
            </a:pPr>
            <a:endParaRPr lang="en-GB" sz="700" dirty="0" smtClean="0"/>
          </a:p>
          <a:p>
            <a:pPr marL="361950" indent="-361950">
              <a:spcBef>
                <a:spcPct val="20000"/>
              </a:spcBef>
              <a:buSzPct val="95000"/>
              <a:buFont typeface="+mj-lt"/>
              <a:buAutoNum type="arabicPeriod"/>
              <a:defRPr/>
            </a:pPr>
            <a:r>
              <a:rPr lang="en-GB" sz="1250" dirty="0" smtClean="0">
                <a:cs typeface="Courier New" pitchFamily="49" charset="0"/>
              </a:rPr>
              <a:t>Add algorithm to the PandoraSettings.xml file; it will then be called automatically for each event.</a:t>
            </a:r>
          </a:p>
          <a:p>
            <a:pPr marL="361950" indent="-361950">
              <a:spcBef>
                <a:spcPct val="20000"/>
              </a:spcBef>
              <a:buSzPct val="95000"/>
              <a:buFont typeface="+mj-lt"/>
              <a:buAutoNum type="arabicPeriod"/>
              <a:defRPr/>
            </a:pPr>
            <a:endParaRPr lang="en-GB" sz="700" dirty="0" smtClean="0">
              <a:cs typeface="Courier New" pitchFamily="49" charset="0"/>
            </a:endParaRPr>
          </a:p>
          <a:p>
            <a:pPr marL="361950" indent="-361950">
              <a:spcBef>
                <a:spcPct val="20000"/>
              </a:spcBef>
              <a:buSzPct val="95000"/>
              <a:buFont typeface="+mj-lt"/>
              <a:buAutoNum type="arabicPeriod"/>
              <a:defRPr/>
            </a:pPr>
            <a:r>
              <a:rPr lang="en-GB" sz="1250" dirty="0" smtClean="0">
                <a:cs typeface="Courier New" pitchFamily="49" charset="0"/>
              </a:rPr>
              <a:t>Algorithm reads existing photon cluster collection, then uses unique identifiers in Pandora CaloHits to simply recreate the photon clusters within the Pandora framework.</a:t>
            </a:r>
          </a:p>
          <a:p>
            <a:pPr marL="361950" indent="-361950">
              <a:spcBef>
                <a:spcPct val="20000"/>
              </a:spcBef>
              <a:buSzPct val="95000"/>
              <a:buFont typeface="+mj-lt"/>
              <a:buAutoNum type="arabicPeriod"/>
              <a:defRPr/>
            </a:pPr>
            <a:endParaRPr lang="en-GB" sz="700" dirty="0" smtClean="0">
              <a:cs typeface="Courier New" pitchFamily="49" charset="0"/>
            </a:endParaRPr>
          </a:p>
          <a:p>
            <a:pPr marL="361950" indent="-361950">
              <a:spcBef>
                <a:spcPct val="20000"/>
              </a:spcBef>
              <a:buSzPct val="95000"/>
              <a:buFont typeface="+mj-lt"/>
              <a:buAutoNum type="arabicPeriod"/>
              <a:defRPr/>
            </a:pPr>
            <a:r>
              <a:rPr lang="en-GB" sz="1250" dirty="0" smtClean="0">
                <a:cs typeface="Courier New" pitchFamily="49" charset="0"/>
              </a:rPr>
              <a:t>Algorithm uses simple API call to save new photon clusters in a named cluster list, and to remove them from subsequent reconstruction.</a:t>
            </a:r>
          </a:p>
          <a:p>
            <a:pPr marL="361950" indent="-361950">
              <a:spcBef>
                <a:spcPct val="20000"/>
              </a:spcBef>
              <a:buSzPct val="95000"/>
              <a:buFont typeface="+mj-lt"/>
              <a:buAutoNum type="arabicPeriod"/>
              <a:defRPr/>
            </a:pPr>
            <a:endParaRPr lang="en-GB" sz="700" dirty="0" smtClean="0">
              <a:cs typeface="Courier New" pitchFamily="49" charset="0"/>
            </a:endParaRPr>
          </a:p>
          <a:p>
            <a:pPr marL="361950" indent="-361950">
              <a:spcBef>
                <a:spcPct val="20000"/>
              </a:spcBef>
              <a:buSzPct val="95000"/>
              <a:buFont typeface="+mj-lt"/>
              <a:buAutoNum type="arabicPeriod"/>
              <a:defRPr/>
            </a:pPr>
            <a:r>
              <a:rPr lang="en-GB" sz="1250" dirty="0" smtClean="0">
                <a:cs typeface="Courier New" pitchFamily="49" charset="0"/>
              </a:rPr>
              <a:t>ClusterPreparation algorithm configured to add photon clusters back into reconstruction when desired; they are probably best added at Pfo construction stage. </a:t>
            </a:r>
          </a:p>
          <a:p>
            <a:pPr marL="361950" indent="-361950">
              <a:spcBef>
                <a:spcPct val="20000"/>
              </a:spcBef>
              <a:buSzPct val="95000"/>
              <a:buFont typeface="+mj-lt"/>
              <a:buAutoNum type="arabicPeriod"/>
              <a:defRPr/>
            </a:pPr>
            <a:endParaRPr lang="en-GB" sz="700" dirty="0" smtClean="0">
              <a:cs typeface="Courier New" pitchFamily="49" charset="0"/>
            </a:endParaRPr>
          </a:p>
          <a:p>
            <a:pPr marL="361950" indent="-361950">
              <a:spcBef>
                <a:spcPct val="20000"/>
              </a:spcBef>
              <a:buSzPct val="95000"/>
              <a:buFont typeface="+mj-lt"/>
              <a:buAutoNum type="arabicPeriod"/>
              <a:defRPr/>
            </a:pPr>
            <a:r>
              <a:rPr lang="en-GB" sz="1250" dirty="0" smtClean="0">
                <a:cs typeface="Courier New" pitchFamily="49" charset="0"/>
              </a:rPr>
              <a:t>Should observe an immediate improvement in jet energy resolution.</a:t>
            </a:r>
          </a:p>
        </p:txBody>
      </p:sp>
      <p:grpSp>
        <p:nvGrpSpPr>
          <p:cNvPr id="3" name="Group 19"/>
          <p:cNvGrpSpPr/>
          <p:nvPr/>
        </p:nvGrpSpPr>
        <p:grpSpPr>
          <a:xfrm>
            <a:off x="200024" y="3214688"/>
            <a:ext cx="3627492" cy="428626"/>
            <a:chOff x="-130742" y="234090"/>
            <a:chExt cx="2775325" cy="243918"/>
          </a:xfrm>
        </p:grpSpPr>
        <p:sp>
          <p:nvSpPr>
            <p:cNvPr id="10" name="Rounded Rectangle 9"/>
            <p:cNvSpPr/>
            <p:nvPr/>
          </p:nvSpPr>
          <p:spPr>
            <a:xfrm>
              <a:off x="0" y="234090"/>
              <a:ext cx="2545081" cy="243918"/>
            </a:xfrm>
            <a:prstGeom prst="roundRect">
              <a:avLst>
                <a:gd name="adj" fmla="val 24519"/>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130742" y="262021"/>
              <a:ext cx="2775325" cy="177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49784" rIns="49784" bIns="26670" numCol="1" spcCol="1270" anchor="t" anchorCtr="0">
              <a:noAutofit/>
            </a:bodyPr>
            <a:lstStyle/>
            <a:p>
              <a:pPr lvl="0" algn="ctr" defTabSz="311150">
                <a:lnSpc>
                  <a:spcPct val="90000"/>
                </a:lnSpc>
                <a:spcBef>
                  <a:spcPct val="0"/>
                </a:spcBef>
                <a:spcAft>
                  <a:spcPct val="35000"/>
                </a:spcAft>
              </a:pPr>
              <a:r>
                <a:rPr lang="en-GB" sz="1600" kern="1200" dirty="0" smtClean="0"/>
                <a:t>Particle Flow Algorithms</a:t>
              </a:r>
              <a:endParaRPr lang="en-GB" sz="1600" kern="1200" dirty="0"/>
            </a:p>
          </p:txBody>
        </p:sp>
      </p:grpSp>
      <p:sp>
        <p:nvSpPr>
          <p:cNvPr id="19" name="Rectangle 18"/>
          <p:cNvSpPr/>
          <p:nvPr/>
        </p:nvSpPr>
        <p:spPr>
          <a:xfrm>
            <a:off x="142844" y="1674745"/>
            <a:ext cx="8715436" cy="1254189"/>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cs typeface="Courier New" pitchFamily="49" charset="0"/>
              </a:rPr>
              <a:t>Creating a custom algorithm allows access to the full range of functions in the PandoraContentAPI. This allows implementation of almost any conceivable  particle flow algorithm.</a:t>
            </a:r>
            <a:br>
              <a:rPr lang="en-GB" sz="1250" dirty="0" smtClean="0">
                <a:cs typeface="Courier New" pitchFamily="49" charset="0"/>
              </a:rPr>
            </a:br>
            <a:endParaRPr lang="en-GB" sz="400" dirty="0" smtClean="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Can write new algorithms to complement existing Pandora reconstruction, or can write simple ‘wrapper’ algorithms to bring results of other packages  right to heart of Pandora reconstruction.</a:t>
            </a:r>
            <a:br>
              <a:rPr lang="en-GB" sz="1250" dirty="0" smtClean="0">
                <a:cs typeface="Courier New" pitchFamily="49" charset="0"/>
              </a:rPr>
            </a:br>
            <a:endParaRPr lang="en-GB" sz="400" dirty="0" smtClean="0">
              <a:cs typeface="Courier New" pitchFamily="49" charset="0"/>
            </a:endParaRPr>
          </a:p>
          <a:p>
            <a:pPr marL="274320" indent="-274320">
              <a:spcBef>
                <a:spcPct val="20000"/>
              </a:spcBef>
              <a:buClr>
                <a:schemeClr val="accent3"/>
              </a:buClr>
              <a:buSzPct val="95000"/>
              <a:buFont typeface="Wingdings 2"/>
              <a:buChar char=""/>
              <a:defRPr/>
            </a:pPr>
            <a:r>
              <a:rPr lang="en-GB" sz="1250" dirty="0" smtClean="0">
                <a:cs typeface="Courier New" pitchFamily="49" charset="0"/>
              </a:rPr>
              <a:t>For example, can very simply (~50 lines of code) use output from e.g. GARLIC to replace Pandora photon-clustering stage: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Algorithm Tuning</a:t>
            </a:r>
            <a:endParaRPr lang="en-GB" dirty="0"/>
          </a:p>
        </p:txBody>
      </p:sp>
      <p:sp>
        <p:nvSpPr>
          <p:cNvPr id="4" name="Rectangle 3"/>
          <p:cNvSpPr/>
          <p:nvPr/>
        </p:nvSpPr>
        <p:spPr>
          <a:xfrm>
            <a:off x="142844" y="1707863"/>
            <a:ext cx="8786874" cy="4864409"/>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t>The Pandora framework is designed to make algorithm tuning painless. Algorithms can be swapped in/out without recompiling and there are no hard-coded numbers; all parameters are configurable.</a:t>
            </a:r>
          </a:p>
          <a:p>
            <a:pPr marL="274320" indent="-274320">
              <a:spcBef>
                <a:spcPct val="20000"/>
              </a:spcBef>
              <a:buClr>
                <a:schemeClr val="accent3"/>
              </a:buClr>
              <a:buSzPct val="95000"/>
              <a:buFont typeface="Wingdings 2"/>
              <a:buChar char=""/>
              <a:defRPr/>
            </a:pPr>
            <a:endParaRPr lang="en-GB" sz="800" dirty="0" smtClean="0"/>
          </a:p>
          <a:p>
            <a:pPr marL="274320" indent="-274320">
              <a:spcBef>
                <a:spcPct val="20000"/>
              </a:spcBef>
              <a:buClr>
                <a:schemeClr val="accent3"/>
              </a:buClr>
              <a:buSzPct val="95000"/>
              <a:buFont typeface="Wingdings 2"/>
              <a:buChar char=""/>
              <a:defRPr/>
            </a:pPr>
            <a:r>
              <a:rPr lang="en-GB" sz="1250" dirty="0" smtClean="0"/>
              <a:t>The parameters are divided between the user application and the PandoraPFANew library:</a:t>
            </a: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User application parameters are those required to isolate </a:t>
            </a:r>
            <a:r>
              <a:rPr lang="en-GB" sz="1250" dirty="0" smtClean="0">
                <a:solidFill>
                  <a:schemeClr val="tx2"/>
                </a:solidFill>
              </a:rPr>
              <a:t>PandoraPFANew from specific </a:t>
            </a:r>
            <a:r>
              <a:rPr lang="en-GB" sz="1250" dirty="0" smtClean="0">
                <a:solidFill>
                  <a:schemeClr val="tx2"/>
                </a:solidFill>
              </a:rPr>
              <a:t>detector and software framework details. </a:t>
            </a:r>
            <a:r>
              <a:rPr lang="en-GB" sz="1250" dirty="0" smtClean="0">
                <a:solidFill>
                  <a:schemeClr val="tx2"/>
                </a:solidFill>
              </a:rPr>
              <a:t>These include calibration </a:t>
            </a:r>
            <a:r>
              <a:rPr lang="en-GB" sz="1250" dirty="0" smtClean="0">
                <a:solidFill>
                  <a:schemeClr val="tx2"/>
                </a:solidFill>
              </a:rPr>
              <a:t>constants and specific </a:t>
            </a:r>
            <a:r>
              <a:rPr lang="en-GB" sz="1250" dirty="0" smtClean="0">
                <a:solidFill>
                  <a:schemeClr val="tx2"/>
                </a:solidFill>
              </a:rPr>
              <a:t>track quality cuts, etc.</a:t>
            </a:r>
            <a:endParaRPr lang="en-GB" sz="1250" dirty="0" smtClean="0">
              <a:solidFill>
                <a:schemeClr val="tx2"/>
              </a:solidFill>
            </a:endParaRPr>
          </a:p>
          <a:p>
            <a:pPr marL="731520" lvl="1" indent="-274320">
              <a:spcBef>
                <a:spcPct val="20000"/>
              </a:spcBef>
              <a:buClr>
                <a:schemeClr val="accent2">
                  <a:lumMod val="75000"/>
                </a:schemeClr>
              </a:buClr>
              <a:buSzPct val="95000"/>
              <a:buFont typeface="Wingdings 2"/>
              <a:buChar char=""/>
              <a:defRPr/>
            </a:pPr>
            <a:r>
              <a:rPr lang="en-GB" sz="1250" dirty="0" smtClean="0">
                <a:solidFill>
                  <a:schemeClr val="tx2"/>
                </a:solidFill>
              </a:rPr>
              <a:t>PandoraSettings.xml file specifies </a:t>
            </a:r>
            <a:r>
              <a:rPr lang="en-GB" sz="1250" dirty="0" smtClean="0">
                <a:solidFill>
                  <a:schemeClr val="tx2"/>
                </a:solidFill>
              </a:rPr>
              <a:t>which algorithms are to be used </a:t>
            </a:r>
            <a:r>
              <a:rPr lang="en-GB" sz="1250" dirty="0" smtClean="0">
                <a:solidFill>
                  <a:schemeClr val="tx2"/>
                </a:solidFill>
              </a:rPr>
              <a:t>each </a:t>
            </a:r>
            <a:r>
              <a:rPr lang="en-GB" sz="1250" dirty="0" smtClean="0">
                <a:solidFill>
                  <a:schemeClr val="tx2"/>
                </a:solidFill>
              </a:rPr>
              <a:t>event and configures </a:t>
            </a:r>
            <a:r>
              <a:rPr lang="en-GB" sz="1250" dirty="0" smtClean="0">
                <a:solidFill>
                  <a:schemeClr val="tx2"/>
                </a:solidFill>
              </a:rPr>
              <a:t>these </a:t>
            </a:r>
            <a:r>
              <a:rPr lang="en-GB" sz="1250" dirty="0" smtClean="0">
                <a:solidFill>
                  <a:schemeClr val="tx2"/>
                </a:solidFill>
              </a:rPr>
              <a:t>algorithms. It can </a:t>
            </a:r>
            <a:r>
              <a:rPr lang="en-GB" sz="1250" dirty="0" smtClean="0">
                <a:solidFill>
                  <a:schemeClr val="tx2"/>
                </a:solidFill>
              </a:rPr>
              <a:t>override </a:t>
            </a:r>
            <a:r>
              <a:rPr lang="en-GB" sz="1250" dirty="0" smtClean="0">
                <a:solidFill>
                  <a:schemeClr val="tx2"/>
                </a:solidFill>
              </a:rPr>
              <a:t>any of the </a:t>
            </a:r>
            <a:r>
              <a:rPr lang="en-GB" sz="1250" dirty="0" smtClean="0">
                <a:solidFill>
                  <a:schemeClr val="tx2"/>
                </a:solidFill>
              </a:rPr>
              <a:t>800 </a:t>
            </a:r>
            <a:r>
              <a:rPr lang="en-GB" sz="1250" dirty="0" smtClean="0">
                <a:solidFill>
                  <a:schemeClr val="tx2"/>
                </a:solidFill>
              </a:rPr>
              <a:t>default parameter </a:t>
            </a:r>
            <a:r>
              <a:rPr lang="en-GB" sz="1250" dirty="0" smtClean="0">
                <a:solidFill>
                  <a:schemeClr val="tx2"/>
                </a:solidFill>
              </a:rPr>
              <a:t>values and is independent </a:t>
            </a:r>
            <a:r>
              <a:rPr lang="en-GB" sz="1250" dirty="0" smtClean="0">
                <a:solidFill>
                  <a:schemeClr val="tx2"/>
                </a:solidFill>
              </a:rPr>
              <a:t>of user application</a:t>
            </a:r>
            <a:r>
              <a:rPr lang="en-GB" sz="1250" dirty="0" smtClean="0">
                <a:solidFill>
                  <a:schemeClr val="tx2"/>
                </a:solidFill>
              </a:rPr>
              <a:t>.</a:t>
            </a:r>
            <a:endParaRPr lang="en-GB" sz="1250" dirty="0" smtClean="0">
              <a:solidFill>
                <a:schemeClr val="tx2"/>
              </a:solidFill>
            </a:endParaRPr>
          </a:p>
          <a:p>
            <a:pPr marL="274320" indent="-274320">
              <a:spcBef>
                <a:spcPct val="20000"/>
              </a:spcBef>
              <a:buClr>
                <a:schemeClr val="accent3"/>
              </a:buClr>
              <a:buSzPct val="95000"/>
              <a:buFont typeface="Wingdings 2"/>
              <a:buChar char=""/>
              <a:defRPr/>
            </a:pPr>
            <a:endParaRPr lang="en-GB" sz="800" dirty="0" smtClean="0"/>
          </a:p>
          <a:p>
            <a:pPr marL="274320" indent="-274320">
              <a:spcBef>
                <a:spcPct val="20000"/>
              </a:spcBef>
              <a:buClr>
                <a:schemeClr val="accent3"/>
              </a:buClr>
              <a:buSzPct val="95000"/>
              <a:buFont typeface="Wingdings 2"/>
              <a:buChar char=""/>
              <a:defRPr/>
            </a:pPr>
            <a:r>
              <a:rPr lang="en-GB" sz="1250" dirty="0" smtClean="0"/>
              <a:t>The majority of parameters in Pandora take default values, compiled into the code. Most parameters are member variables of the algorithms and are commented in the algorithm header files:</a:t>
            </a:r>
          </a:p>
          <a:p>
            <a:pPr marL="731520" lvl="1" indent="-274320">
              <a:spcBef>
                <a:spcPct val="20000"/>
              </a:spcBef>
              <a:buClr>
                <a:schemeClr val="accent1">
                  <a:lumMod val="75000"/>
                </a:schemeClr>
              </a:buClr>
              <a:buSzPct val="95000"/>
              <a:buFont typeface="Wingdings 2"/>
              <a:buChar char=""/>
              <a:defRPr/>
            </a:pPr>
            <a:r>
              <a:rPr lang="en-GB" sz="1050" dirty="0" smtClean="0">
                <a:solidFill>
                  <a:schemeClr val="accent1">
                    <a:lumMod val="75000"/>
                  </a:schemeClr>
                </a:solidFill>
                <a:latin typeface="Courier New" pitchFamily="49" charset="0"/>
                <a:cs typeface="Courier New" pitchFamily="49" charset="0"/>
              </a:rPr>
              <a:t> </a:t>
            </a:r>
            <a:r>
              <a:rPr lang="en-US" sz="1050" dirty="0" smtClean="0">
                <a:solidFill>
                  <a:schemeClr val="accent2">
                    <a:lumMod val="50000"/>
                  </a:schemeClr>
                </a:solidFill>
                <a:latin typeface="Courier New" pitchFamily="49" charset="0"/>
                <a:cs typeface="Courier New" pitchFamily="49" charset="0"/>
              </a:rPr>
              <a:t>float m_tanConeAngleECal</a:t>
            </a:r>
            <a:r>
              <a:rPr lang="en-US" sz="1050" dirty="0" smtClean="0">
                <a:solidFill>
                  <a:schemeClr val="accent1">
                    <a:lumMod val="75000"/>
                  </a:schemeClr>
                </a:solidFill>
                <a:latin typeface="Courier New" pitchFamily="49" charset="0"/>
                <a:cs typeface="Courier New" pitchFamily="49" charset="0"/>
              </a:rPr>
              <a:t>; </a:t>
            </a:r>
            <a:r>
              <a:rPr lang="en-US" sz="1050" dirty="0" smtClean="0">
                <a:solidFill>
                  <a:schemeClr val="accent5">
                    <a:lumMod val="50000"/>
                  </a:schemeClr>
                </a:solidFill>
                <a:latin typeface="Courier New" pitchFamily="49" charset="0"/>
                <a:cs typeface="Courier New" pitchFamily="49" charset="0"/>
              </a:rPr>
              <a:t>///&lt; </a:t>
            </a:r>
            <a:r>
              <a:rPr lang="en-US" sz="1050" dirty="0" smtClean="0">
                <a:solidFill>
                  <a:schemeClr val="accent5">
                    <a:lumMod val="50000"/>
                  </a:schemeClr>
                </a:solidFill>
                <a:latin typeface="Courier New" pitchFamily="49" charset="0"/>
                <a:cs typeface="Courier New" pitchFamily="49" charset="0"/>
              </a:rPr>
              <a:t>ECal</a:t>
            </a:r>
            <a:r>
              <a:rPr lang="en-US" sz="1050" dirty="0" smtClean="0">
                <a:solidFill>
                  <a:schemeClr val="accent5">
                    <a:lumMod val="50000"/>
                  </a:schemeClr>
                </a:solidFill>
                <a:latin typeface="Courier New" pitchFamily="49" charset="0"/>
                <a:cs typeface="Courier New" pitchFamily="49" charset="0"/>
              </a:rPr>
              <a:t> tan cone angle used to calculate cone approach </a:t>
            </a:r>
            <a:r>
              <a:rPr lang="en-US" sz="1050" dirty="0" smtClean="0">
                <a:solidFill>
                  <a:schemeClr val="accent5">
                    <a:lumMod val="50000"/>
                  </a:schemeClr>
                </a:solidFill>
                <a:latin typeface="Courier New" pitchFamily="49" charset="0"/>
                <a:cs typeface="Courier New" pitchFamily="49" charset="0"/>
              </a:rPr>
              <a:t>distance</a:t>
            </a:r>
            <a:endParaRPr lang="en-GB" sz="1050" dirty="0" smtClean="0">
              <a:solidFill>
                <a:schemeClr val="accent5">
                  <a:lumMod val="50000"/>
                </a:schemeClr>
              </a:solidFill>
              <a:latin typeface="Courier New" pitchFamily="49" charset="0"/>
              <a:cs typeface="Courier New" pitchFamily="49" charset="0"/>
            </a:endParaRPr>
          </a:p>
          <a:p>
            <a:pPr marL="731520" lvl="1" indent="-274320">
              <a:spcBef>
                <a:spcPct val="20000"/>
              </a:spcBef>
              <a:buClr>
                <a:schemeClr val="accent3"/>
              </a:buClr>
              <a:buSzPct val="95000"/>
              <a:buFont typeface="Wingdings 2"/>
              <a:buChar char=""/>
              <a:defRPr/>
            </a:pPr>
            <a:endParaRPr lang="en-GB" sz="800" dirty="0" smtClean="0">
              <a:cs typeface="Arial" pitchFamily="34" charset="0"/>
            </a:endParaRPr>
          </a:p>
          <a:p>
            <a:pPr marL="274320" indent="-274320">
              <a:spcBef>
                <a:spcPct val="20000"/>
              </a:spcBef>
              <a:buClr>
                <a:schemeClr val="accent3"/>
              </a:buClr>
              <a:buSzPct val="95000"/>
              <a:buFont typeface="Wingdings 2"/>
              <a:buChar char=""/>
              <a:defRPr/>
            </a:pPr>
            <a:r>
              <a:rPr lang="en-GB" sz="1250" dirty="0" smtClean="0">
                <a:cs typeface="Arial" pitchFamily="34" charset="0"/>
              </a:rPr>
              <a:t>Each algorithm has a </a:t>
            </a:r>
            <a:r>
              <a:rPr lang="en-GB" sz="1250" dirty="0" smtClean="0">
                <a:cs typeface="Arial" pitchFamily="34" charset="0"/>
              </a:rPr>
              <a:t>ReadSettings</a:t>
            </a:r>
            <a:r>
              <a:rPr lang="en-GB" sz="1250" dirty="0" smtClean="0">
                <a:cs typeface="Arial" pitchFamily="34" charset="0"/>
              </a:rPr>
              <a:t> method, called at </a:t>
            </a:r>
            <a:r>
              <a:rPr lang="en-GB" sz="1250" dirty="0" smtClean="0">
                <a:cs typeface="Arial" pitchFamily="34" charset="0"/>
              </a:rPr>
              <a:t>startup</a:t>
            </a:r>
            <a:r>
              <a:rPr lang="en-GB" sz="1250" dirty="0" smtClean="0">
                <a:cs typeface="Arial" pitchFamily="34" charset="0"/>
              </a:rPr>
              <a:t>. In this method, parameters are assigned their default values and the relevant section of the xml file is scanned to see if values have been overridden:</a:t>
            </a:r>
          </a:p>
          <a:p>
            <a:pPr marL="731520" lvl="1" indent="-274320">
              <a:spcBef>
                <a:spcPct val="20000"/>
              </a:spcBef>
              <a:buClr>
                <a:schemeClr val="accent1">
                  <a:lumMod val="75000"/>
                </a:schemeClr>
              </a:buClr>
              <a:buSzPct val="95000"/>
              <a:buFont typeface="Wingdings 2"/>
              <a:buChar char=""/>
              <a:defRPr/>
            </a:pPr>
            <a:r>
              <a:rPr lang="en-US" sz="1050" dirty="0" smtClean="0">
                <a:solidFill>
                  <a:schemeClr val="accent2">
                    <a:lumMod val="50000"/>
                  </a:schemeClr>
                </a:solidFill>
                <a:latin typeface="Courier New" pitchFamily="49" charset="0"/>
                <a:cs typeface="Courier New" pitchFamily="49" charset="0"/>
              </a:rPr>
              <a:t>m_tanConeAngleECal </a:t>
            </a:r>
            <a:r>
              <a:rPr lang="en-US" sz="1050" dirty="0" smtClean="0">
                <a:solidFill>
                  <a:schemeClr val="accent2">
                    <a:lumMod val="50000"/>
                  </a:schemeClr>
                </a:solidFill>
                <a:latin typeface="Courier New" pitchFamily="49" charset="0"/>
                <a:cs typeface="Courier New" pitchFamily="49" charset="0"/>
              </a:rPr>
              <a:t>= </a:t>
            </a:r>
            <a:r>
              <a:rPr lang="en-US" sz="1050" dirty="0" smtClean="0">
                <a:solidFill>
                  <a:schemeClr val="accent2">
                    <a:lumMod val="50000"/>
                  </a:schemeClr>
                </a:solidFill>
                <a:latin typeface="Courier New" pitchFamily="49" charset="0"/>
                <a:cs typeface="Courier New" pitchFamily="49" charset="0"/>
              </a:rPr>
              <a:t>0.3f;</a:t>
            </a:r>
            <a:br>
              <a:rPr lang="en-US" sz="1050" dirty="0" smtClean="0">
                <a:solidFill>
                  <a:schemeClr val="accent2">
                    <a:lumMod val="50000"/>
                  </a:schemeClr>
                </a:solidFill>
                <a:latin typeface="Courier New" pitchFamily="49" charset="0"/>
                <a:cs typeface="Courier New" pitchFamily="49" charset="0"/>
              </a:rPr>
            </a:br>
            <a:r>
              <a:rPr lang="en-US" sz="1050" dirty="0" smtClean="0">
                <a:solidFill>
                  <a:schemeClr val="accent2">
                    <a:lumMod val="50000"/>
                  </a:schemeClr>
                </a:solidFill>
                <a:latin typeface="Courier New" pitchFamily="49" charset="0"/>
                <a:cs typeface="Courier New" pitchFamily="49" charset="0"/>
              </a:rPr>
              <a:t>PANDORA_RETURN_RESULT_IF_AND_IF(STATUS_CODE_SUCCESS, STATUS_CODE_NOT_FOUND, !=, 	XmlHelper</a:t>
            </a:r>
            <a:r>
              <a:rPr lang="en-US" sz="1050" dirty="0" smtClean="0">
                <a:solidFill>
                  <a:schemeClr val="accent2">
                    <a:lumMod val="50000"/>
                  </a:schemeClr>
                </a:solidFill>
                <a:latin typeface="Courier New" pitchFamily="49" charset="0"/>
                <a:cs typeface="Courier New" pitchFamily="49" charset="0"/>
              </a:rPr>
              <a:t>::</a:t>
            </a:r>
            <a:r>
              <a:rPr lang="en-US" sz="1050" dirty="0" smtClean="0">
                <a:solidFill>
                  <a:schemeClr val="accent2">
                    <a:lumMod val="50000"/>
                  </a:schemeClr>
                </a:solidFill>
                <a:latin typeface="Courier New" pitchFamily="49" charset="0"/>
                <a:cs typeface="Courier New" pitchFamily="49" charset="0"/>
              </a:rPr>
              <a:t>ReadValue(xmlHandle</a:t>
            </a:r>
            <a:r>
              <a:rPr lang="en-US" sz="1050" dirty="0" smtClean="0">
                <a:solidFill>
                  <a:schemeClr val="accent2">
                    <a:lumMod val="50000"/>
                  </a:schemeClr>
                </a:solidFill>
                <a:latin typeface="Courier New" pitchFamily="49" charset="0"/>
                <a:cs typeface="Courier New" pitchFamily="49" charset="0"/>
              </a:rPr>
              <a:t>, "</a:t>
            </a:r>
            <a:r>
              <a:rPr lang="en-US" sz="1050" dirty="0" smtClean="0">
                <a:solidFill>
                  <a:schemeClr val="accent2">
                    <a:lumMod val="50000"/>
                  </a:schemeClr>
                </a:solidFill>
                <a:latin typeface="Courier New" pitchFamily="49" charset="0"/>
                <a:cs typeface="Courier New" pitchFamily="49" charset="0"/>
              </a:rPr>
              <a:t>TanConeAngleECal</a:t>
            </a:r>
            <a:r>
              <a:rPr lang="en-US" sz="1050" dirty="0" smtClean="0">
                <a:solidFill>
                  <a:schemeClr val="accent2">
                    <a:lumMod val="50000"/>
                  </a:schemeClr>
                </a:solidFill>
                <a:latin typeface="Courier New" pitchFamily="49" charset="0"/>
                <a:cs typeface="Courier New" pitchFamily="49" charset="0"/>
              </a:rPr>
              <a:t>", m_tanConeAngleECal</a:t>
            </a:r>
            <a:r>
              <a:rPr lang="en-US" sz="1050" dirty="0" smtClean="0">
                <a:solidFill>
                  <a:schemeClr val="accent2">
                    <a:lumMod val="50000"/>
                  </a:schemeClr>
                </a:solidFill>
                <a:latin typeface="Courier New" pitchFamily="49" charset="0"/>
                <a:cs typeface="Courier New" pitchFamily="49" charset="0"/>
              </a:rPr>
              <a:t>));</a:t>
            </a:r>
          </a:p>
          <a:p>
            <a:pPr marL="731520" lvl="1" indent="-274320">
              <a:spcBef>
                <a:spcPct val="20000"/>
              </a:spcBef>
              <a:buClr>
                <a:schemeClr val="accent3"/>
              </a:buClr>
              <a:buSzPct val="95000"/>
              <a:buFont typeface="Wingdings 2"/>
              <a:buChar char=""/>
              <a:defRPr/>
            </a:pPr>
            <a:endParaRPr lang="en-US" sz="800" dirty="0" smtClean="0">
              <a:cs typeface="Arial" pitchFamily="34" charset="0"/>
            </a:endParaRPr>
          </a:p>
          <a:p>
            <a:pPr marL="274320" indent="-274320">
              <a:spcBef>
                <a:spcPct val="20000"/>
              </a:spcBef>
              <a:buClr>
                <a:schemeClr val="accent3"/>
              </a:buClr>
              <a:buSzPct val="95000"/>
              <a:buFont typeface="Wingdings 2"/>
              <a:buChar char=""/>
              <a:defRPr/>
            </a:pPr>
            <a:r>
              <a:rPr lang="en-US" sz="1250" dirty="0" smtClean="0">
                <a:cs typeface="Arial" pitchFamily="34" charset="0"/>
              </a:rPr>
              <a:t>The xml helper will look for the key shown below. The original value will be unchanged if this key isn’t present:</a:t>
            </a:r>
          </a:p>
          <a:p>
            <a:pPr marL="731520" lvl="1" indent="-274320">
              <a:spcBef>
                <a:spcPct val="20000"/>
              </a:spcBef>
              <a:buClr>
                <a:schemeClr val="accent1">
                  <a:lumMod val="75000"/>
                </a:schemeClr>
              </a:buClr>
              <a:buSzPct val="95000"/>
              <a:buFont typeface="Wingdings 2"/>
              <a:buChar char=""/>
              <a:defRPr/>
            </a:pPr>
            <a:r>
              <a:rPr lang="en-US" sz="1050" dirty="0" smtClean="0">
                <a:solidFill>
                  <a:schemeClr val="accent2">
                    <a:lumMod val="50000"/>
                  </a:schemeClr>
                </a:solidFill>
                <a:latin typeface="Courier New" pitchFamily="49" charset="0"/>
                <a:cs typeface="Courier New" pitchFamily="49" charset="0"/>
              </a:rPr>
              <a:t>&lt;</a:t>
            </a:r>
            <a:r>
              <a:rPr lang="en-US" sz="1050" dirty="0" smtClean="0">
                <a:solidFill>
                  <a:schemeClr val="accent2">
                    <a:lumMod val="50000"/>
                  </a:schemeClr>
                </a:solidFill>
                <a:latin typeface="Courier New" pitchFamily="49" charset="0"/>
                <a:cs typeface="Courier New" pitchFamily="49" charset="0"/>
              </a:rPr>
              <a:t>TanConeAngleECal</a:t>
            </a:r>
            <a:r>
              <a:rPr lang="en-US" sz="1050" dirty="0" smtClean="0">
                <a:solidFill>
                  <a:schemeClr val="accent2">
                    <a:lumMod val="50000"/>
                  </a:schemeClr>
                </a:solidFill>
                <a:latin typeface="Courier New" pitchFamily="49" charset="0"/>
                <a:cs typeface="Courier New" pitchFamily="49" charset="0"/>
              </a:rPr>
              <a:t>&gt;0.2&lt;/</a:t>
            </a:r>
            <a:r>
              <a:rPr lang="en-US" sz="1050" dirty="0" smtClean="0">
                <a:solidFill>
                  <a:schemeClr val="accent2">
                    <a:lumMod val="50000"/>
                  </a:schemeClr>
                </a:solidFill>
                <a:latin typeface="Courier New" pitchFamily="49" charset="0"/>
                <a:cs typeface="Courier New" pitchFamily="49" charset="0"/>
              </a:rPr>
              <a:t>TanConeAngleECal</a:t>
            </a:r>
            <a:r>
              <a:rPr lang="en-US" sz="1050" dirty="0" smtClean="0">
                <a:solidFill>
                  <a:schemeClr val="accent2">
                    <a:lumMod val="50000"/>
                  </a:schemeClr>
                </a:solidFill>
                <a:latin typeface="Courier New" pitchFamily="49" charset="0"/>
                <a:cs typeface="Courier New" pitchFamily="49" charset="0"/>
              </a:rPr>
              <a:t>&gt;</a:t>
            </a:r>
          </a:p>
          <a:p>
            <a:pPr marL="274320" indent="-274320">
              <a:spcBef>
                <a:spcPct val="20000"/>
              </a:spcBef>
              <a:buClr>
                <a:schemeClr val="accent3"/>
              </a:buClr>
              <a:buSzPct val="95000"/>
              <a:buFont typeface="Wingdings 2"/>
              <a:buChar char=""/>
              <a:defRPr/>
            </a:pPr>
            <a:endParaRPr lang="en-US" sz="800" dirty="0" smtClean="0">
              <a:cs typeface="Arial" pitchFamily="34" charset="0"/>
            </a:endParaRPr>
          </a:p>
          <a:p>
            <a:pPr marL="274320" indent="-274320">
              <a:spcBef>
                <a:spcPct val="20000"/>
              </a:spcBef>
              <a:buClr>
                <a:schemeClr val="accent3"/>
              </a:buClr>
              <a:buSzPct val="95000"/>
              <a:buFont typeface="Wingdings 2"/>
              <a:buChar char=""/>
              <a:defRPr/>
            </a:pPr>
            <a:r>
              <a:rPr lang="en-US" sz="1250" dirty="0" smtClean="0">
                <a:cs typeface="Arial" pitchFamily="34" charset="0"/>
              </a:rPr>
              <a:t>In </a:t>
            </a:r>
            <a:r>
              <a:rPr lang="en-US" sz="1250" dirty="0" smtClean="0">
                <a:cs typeface="Arial" pitchFamily="34" charset="0"/>
              </a:rPr>
              <a:t>addition </a:t>
            </a:r>
            <a:r>
              <a:rPr lang="en-US" sz="1250" dirty="0" smtClean="0">
                <a:cs typeface="Arial" pitchFamily="34" charset="0"/>
              </a:rPr>
              <a:t>to algorithm settings, </a:t>
            </a:r>
            <a:r>
              <a:rPr lang="en-US" sz="1250" dirty="0" smtClean="0">
                <a:cs typeface="Arial" pitchFamily="34" charset="0"/>
              </a:rPr>
              <a:t>there are also static members for </a:t>
            </a:r>
            <a:r>
              <a:rPr lang="en-US" sz="1250" dirty="0" smtClean="0">
                <a:cs typeface="Arial" pitchFamily="34" charset="0"/>
              </a:rPr>
              <a:t>Helper </a:t>
            </a:r>
            <a:r>
              <a:rPr lang="en-US" sz="1250" dirty="0" smtClean="0">
                <a:cs typeface="Arial" pitchFamily="34" charset="0"/>
              </a:rPr>
              <a:t>classes, and </a:t>
            </a:r>
            <a:r>
              <a:rPr lang="en-US" sz="1250" dirty="0" smtClean="0">
                <a:cs typeface="Arial" pitchFamily="34" charset="0"/>
              </a:rPr>
              <a:t>a </a:t>
            </a:r>
            <a:r>
              <a:rPr lang="en-US" sz="1250" dirty="0" smtClean="0">
                <a:cs typeface="Arial" pitchFamily="34" charset="0"/>
              </a:rPr>
              <a:t>few "global" settings which are members of the </a:t>
            </a:r>
            <a:r>
              <a:rPr lang="en-US" sz="1250" dirty="0" smtClean="0">
                <a:cs typeface="Arial" pitchFamily="34" charset="0"/>
              </a:rPr>
              <a:t>PandoraSettings singleton.</a:t>
            </a:r>
            <a:endParaRPr lang="en-GB" sz="125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Algorithm Tuning</a:t>
            </a:r>
            <a:endParaRPr lang="en-GB" dirty="0"/>
          </a:p>
        </p:txBody>
      </p:sp>
      <p:sp>
        <p:nvSpPr>
          <p:cNvPr id="4" name="Rectangle 3"/>
          <p:cNvSpPr/>
          <p:nvPr/>
        </p:nvSpPr>
        <p:spPr>
          <a:xfrm>
            <a:off x="142844" y="4271233"/>
            <a:ext cx="4643470" cy="2086725"/>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250" dirty="0" smtClean="0">
                <a:solidFill>
                  <a:schemeClr val="accent1">
                    <a:lumMod val="75000"/>
                  </a:schemeClr>
                </a:solidFill>
              </a:rPr>
              <a:t>Use </a:t>
            </a:r>
            <a:r>
              <a:rPr lang="en-GB" sz="1250" dirty="0" smtClean="0">
                <a:solidFill>
                  <a:schemeClr val="accent1">
                    <a:lumMod val="75000"/>
                  </a:schemeClr>
                </a:solidFill>
              </a:rPr>
              <a:t>MC samples of approximately 10,000 </a:t>
            </a:r>
            <a:r>
              <a:rPr lang="en-GB" sz="1250" i="1" dirty="0" smtClean="0">
                <a:solidFill>
                  <a:schemeClr val="accent1">
                    <a:lumMod val="75000"/>
                  </a:schemeClr>
                </a:solidFill>
              </a:rPr>
              <a:t>Z</a:t>
            </a:r>
            <a:r>
              <a:rPr lang="en-GB" sz="1250" dirty="0" smtClean="0">
                <a:solidFill>
                  <a:schemeClr val="accent1">
                    <a:lumMod val="75000"/>
                  </a:schemeClr>
                </a:solidFill>
              </a:rPr>
              <a:t> </a:t>
            </a:r>
            <a:r>
              <a:rPr lang="en-GB" sz="1250" dirty="0" smtClean="0">
                <a:solidFill>
                  <a:schemeClr val="accent1">
                    <a:lumMod val="75000"/>
                  </a:schemeClr>
                </a:solidFill>
                <a:sym typeface="Symbol"/>
              </a:rPr>
              <a:t></a:t>
            </a:r>
            <a:r>
              <a:rPr lang="en-GB" sz="1250" dirty="0" smtClean="0">
                <a:solidFill>
                  <a:schemeClr val="accent1">
                    <a:lumMod val="75000"/>
                  </a:schemeClr>
                </a:solidFill>
              </a:rPr>
              <a:t> </a:t>
            </a:r>
            <a:r>
              <a:rPr lang="en-GB" sz="1250" i="1" dirty="0" smtClean="0">
                <a:solidFill>
                  <a:schemeClr val="accent1">
                    <a:lumMod val="75000"/>
                  </a:schemeClr>
                </a:solidFill>
              </a:rPr>
              <a:t>uds</a:t>
            </a:r>
            <a:r>
              <a:rPr lang="en-GB" sz="1250" dirty="0" smtClean="0">
                <a:solidFill>
                  <a:schemeClr val="accent1">
                    <a:lumMod val="75000"/>
                  </a:schemeClr>
                </a:solidFill>
              </a:rPr>
              <a:t> generated with the </a:t>
            </a:r>
            <a:r>
              <a:rPr lang="en-GB" sz="1250" i="1" dirty="0" smtClean="0">
                <a:solidFill>
                  <a:schemeClr val="accent1">
                    <a:lumMod val="75000"/>
                  </a:schemeClr>
                </a:solidFill>
              </a:rPr>
              <a:t>Z</a:t>
            </a:r>
            <a:r>
              <a:rPr lang="en-GB" sz="1250" dirty="0" smtClean="0">
                <a:solidFill>
                  <a:schemeClr val="accent1">
                    <a:lumMod val="75000"/>
                  </a:schemeClr>
                </a:solidFill>
              </a:rPr>
              <a:t> decaying at rest, with </a:t>
            </a:r>
            <a:r>
              <a:rPr lang="en-GB" sz="1250" i="1" dirty="0" smtClean="0">
                <a:solidFill>
                  <a:schemeClr val="accent1">
                    <a:lumMod val="75000"/>
                  </a:schemeClr>
                </a:solidFill>
              </a:rPr>
              <a:t>E</a:t>
            </a:r>
            <a:r>
              <a:rPr lang="en-GB" sz="1250" i="1" baseline="-25000" dirty="0" smtClean="0">
                <a:solidFill>
                  <a:schemeClr val="accent1">
                    <a:lumMod val="75000"/>
                  </a:schemeClr>
                </a:solidFill>
              </a:rPr>
              <a:t>z</a:t>
            </a:r>
            <a:r>
              <a:rPr lang="en-GB" sz="1250" dirty="0" smtClean="0">
                <a:solidFill>
                  <a:schemeClr val="accent1">
                    <a:lumMod val="75000"/>
                  </a:schemeClr>
                </a:solidFill>
              </a:rPr>
              <a:t> = 91.2, 200, 360 &amp;</a:t>
            </a:r>
            <a:r>
              <a:rPr lang="en-GB" sz="1250" dirty="0" smtClean="0">
                <a:solidFill>
                  <a:schemeClr val="accent1">
                    <a:lumMod val="75000"/>
                  </a:schemeClr>
                </a:solidFill>
              </a:rPr>
              <a:t> </a:t>
            </a:r>
            <a:r>
              <a:rPr lang="en-GB" sz="1250" dirty="0" smtClean="0">
                <a:solidFill>
                  <a:schemeClr val="accent1">
                    <a:lumMod val="75000"/>
                  </a:schemeClr>
                </a:solidFill>
              </a:rPr>
              <a:t>500GeV.</a:t>
            </a:r>
          </a:p>
          <a:p>
            <a:pPr marL="274320" indent="-274320">
              <a:spcBef>
                <a:spcPct val="20000"/>
              </a:spcBef>
              <a:buClr>
                <a:schemeClr val="accent3"/>
              </a:buClr>
              <a:buSzPct val="95000"/>
              <a:buFont typeface="Wingdings 2"/>
              <a:buChar char=""/>
              <a:defRPr/>
            </a:pPr>
            <a:endParaRPr lang="en-US" sz="1250" dirty="0" smtClean="0">
              <a:solidFill>
                <a:schemeClr val="accent1">
                  <a:lumMod val="75000"/>
                </a:schemeClr>
              </a:solidFill>
              <a:cs typeface="Arial" pitchFamily="34" charset="0"/>
            </a:endParaRPr>
          </a:p>
          <a:p>
            <a:pPr marL="274320" indent="-274320">
              <a:spcBef>
                <a:spcPct val="20000"/>
              </a:spcBef>
              <a:buClr>
                <a:schemeClr val="accent3"/>
              </a:buClr>
              <a:buSzPct val="95000"/>
              <a:buFont typeface="Wingdings 2"/>
              <a:buChar char=""/>
              <a:defRPr/>
            </a:pPr>
            <a:r>
              <a:rPr lang="en-GB" sz="1250" dirty="0" smtClean="0">
                <a:solidFill>
                  <a:schemeClr val="accent1">
                    <a:lumMod val="75000"/>
                  </a:schemeClr>
                </a:solidFill>
              </a:rPr>
              <a:t>Performance </a:t>
            </a:r>
            <a:r>
              <a:rPr lang="en-GB" sz="1250" dirty="0" smtClean="0">
                <a:solidFill>
                  <a:schemeClr val="accent1">
                    <a:lumMod val="75000"/>
                  </a:schemeClr>
                </a:solidFill>
              </a:rPr>
              <a:t>is quoted in terms of rms</a:t>
            </a:r>
            <a:r>
              <a:rPr lang="en-GB" sz="1250" baseline="-25000" dirty="0" smtClean="0">
                <a:solidFill>
                  <a:schemeClr val="accent1">
                    <a:lumMod val="75000"/>
                  </a:schemeClr>
                </a:solidFill>
              </a:rPr>
              <a:t>90</a:t>
            </a:r>
            <a:r>
              <a:rPr lang="en-GB" sz="1250" dirty="0" smtClean="0">
                <a:solidFill>
                  <a:schemeClr val="accent1">
                    <a:lumMod val="75000"/>
                  </a:schemeClr>
                </a:solidFill>
              </a:rPr>
              <a:t>, defined as </a:t>
            </a:r>
            <a:r>
              <a:rPr lang="en-GB" sz="1250" dirty="0" smtClean="0">
                <a:solidFill>
                  <a:schemeClr val="accent1">
                    <a:lumMod val="75000"/>
                  </a:schemeClr>
                </a:solidFill>
              </a:rPr>
              <a:t>rms </a:t>
            </a:r>
            <a:r>
              <a:rPr lang="en-GB" sz="1250" dirty="0" smtClean="0">
                <a:solidFill>
                  <a:schemeClr val="accent1">
                    <a:lumMod val="75000"/>
                  </a:schemeClr>
                </a:solidFill>
              </a:rPr>
              <a:t>in </a:t>
            </a:r>
            <a:r>
              <a:rPr lang="en-GB" sz="1250" dirty="0" smtClean="0">
                <a:solidFill>
                  <a:schemeClr val="accent1">
                    <a:lumMod val="75000"/>
                  </a:schemeClr>
                </a:solidFill>
              </a:rPr>
              <a:t>smallest </a:t>
            </a:r>
            <a:r>
              <a:rPr lang="en-GB" sz="1250" dirty="0" smtClean="0">
                <a:solidFill>
                  <a:schemeClr val="accent1">
                    <a:lumMod val="75000"/>
                  </a:schemeClr>
                </a:solidFill>
              </a:rPr>
              <a:t>range of reconstructed energy containing 90% of </a:t>
            </a:r>
            <a:r>
              <a:rPr lang="en-GB" sz="1250" dirty="0" smtClean="0">
                <a:solidFill>
                  <a:schemeClr val="accent1">
                    <a:lumMod val="75000"/>
                  </a:schemeClr>
                </a:solidFill>
              </a:rPr>
              <a:t>events</a:t>
            </a:r>
            <a:r>
              <a:rPr lang="en-GB" sz="1250" dirty="0" smtClean="0">
                <a:solidFill>
                  <a:schemeClr val="accent1">
                    <a:lumMod val="75000"/>
                  </a:schemeClr>
                </a:solidFill>
              </a:rPr>
              <a:t>. A cut on </a:t>
            </a:r>
            <a:r>
              <a:rPr lang="en-GB" sz="1250" dirty="0" smtClean="0">
                <a:solidFill>
                  <a:schemeClr val="accent1">
                    <a:lumMod val="75000"/>
                  </a:schemeClr>
                </a:solidFill>
              </a:rPr>
              <a:t>polar </a:t>
            </a:r>
            <a:r>
              <a:rPr lang="en-GB" sz="1250" dirty="0" smtClean="0">
                <a:solidFill>
                  <a:schemeClr val="accent1">
                    <a:lumMod val="75000"/>
                  </a:schemeClr>
                </a:solidFill>
              </a:rPr>
              <a:t>angle is applied to avoid </a:t>
            </a:r>
            <a:r>
              <a:rPr lang="en-GB" sz="1250" dirty="0" smtClean="0">
                <a:solidFill>
                  <a:schemeClr val="accent1">
                    <a:lumMod val="75000"/>
                  </a:schemeClr>
                </a:solidFill>
              </a:rPr>
              <a:t>barrel/endcap </a:t>
            </a:r>
            <a:r>
              <a:rPr lang="en-GB" sz="1250" dirty="0" smtClean="0">
                <a:solidFill>
                  <a:schemeClr val="accent1">
                    <a:lumMod val="75000"/>
                  </a:schemeClr>
                </a:solidFill>
              </a:rPr>
              <a:t>overlap region: |cos </a:t>
            </a:r>
            <a:r>
              <a:rPr lang="en-GB" sz="1250" dirty="0" smtClean="0">
                <a:solidFill>
                  <a:schemeClr val="accent1">
                    <a:lumMod val="75000"/>
                  </a:schemeClr>
                </a:solidFill>
                <a:sym typeface="Symbol"/>
              </a:rPr>
              <a:t>| &lt; 0.7</a:t>
            </a:r>
            <a:endParaRPr lang="en-GB" sz="1250" dirty="0" smtClean="0">
              <a:solidFill>
                <a:schemeClr val="accent1">
                  <a:lumMod val="75000"/>
                </a:schemeClr>
              </a:solidFill>
            </a:endParaRPr>
          </a:p>
          <a:p>
            <a:pPr marL="274320" indent="-274320">
              <a:spcBef>
                <a:spcPct val="20000"/>
              </a:spcBef>
              <a:buClr>
                <a:schemeClr val="accent3"/>
              </a:buClr>
              <a:buSzPct val="95000"/>
              <a:defRPr/>
            </a:pPr>
            <a:endParaRPr lang="en-GB" sz="800" dirty="0" smtClean="0">
              <a:solidFill>
                <a:schemeClr val="accent1">
                  <a:lumMod val="75000"/>
                </a:schemeClr>
              </a:solidFill>
            </a:endParaRPr>
          </a:p>
          <a:p>
            <a:pPr marL="274320" indent="-274320">
              <a:spcBef>
                <a:spcPct val="20000"/>
              </a:spcBef>
              <a:buClr>
                <a:schemeClr val="accent3"/>
              </a:buClr>
              <a:buSzPct val="95000"/>
              <a:buFont typeface="Wingdings 2"/>
              <a:buChar char=""/>
              <a:defRPr/>
            </a:pPr>
            <a:r>
              <a:rPr lang="en-GB" sz="1250" dirty="0" smtClean="0">
                <a:solidFill>
                  <a:schemeClr val="accent1">
                    <a:lumMod val="75000"/>
                  </a:schemeClr>
                </a:solidFill>
              </a:rPr>
              <a:t>Total </a:t>
            </a:r>
            <a:r>
              <a:rPr lang="en-GB" sz="1250" dirty="0" smtClean="0">
                <a:solidFill>
                  <a:schemeClr val="accent1">
                    <a:lumMod val="75000"/>
                  </a:schemeClr>
                </a:solidFill>
              </a:rPr>
              <a:t>energy </a:t>
            </a:r>
            <a:r>
              <a:rPr lang="en-GB" sz="1250" dirty="0" smtClean="0">
                <a:solidFill>
                  <a:schemeClr val="accent1">
                    <a:lumMod val="75000"/>
                  </a:schemeClr>
                </a:solidFill>
              </a:rPr>
              <a:t>is reconstructed </a:t>
            </a:r>
            <a:r>
              <a:rPr lang="en-GB" sz="1250" dirty="0" smtClean="0">
                <a:solidFill>
                  <a:schemeClr val="accent1">
                    <a:lumMod val="75000"/>
                  </a:schemeClr>
                </a:solidFill>
              </a:rPr>
              <a:t>and </a:t>
            </a:r>
            <a:r>
              <a:rPr lang="en-GB" sz="1250" dirty="0" smtClean="0">
                <a:solidFill>
                  <a:schemeClr val="accent1">
                    <a:lumMod val="75000"/>
                  </a:schemeClr>
                </a:solidFill>
              </a:rPr>
              <a:t>jet </a:t>
            </a:r>
            <a:r>
              <a:rPr lang="en-GB" sz="1250" dirty="0" smtClean="0">
                <a:solidFill>
                  <a:schemeClr val="accent1">
                    <a:lumMod val="75000"/>
                  </a:schemeClr>
                </a:solidFill>
              </a:rPr>
              <a:t>energy resolution </a:t>
            </a:r>
            <a:r>
              <a:rPr lang="en-GB" sz="1250" dirty="0" smtClean="0">
                <a:solidFill>
                  <a:schemeClr val="accent1">
                    <a:lumMod val="75000"/>
                  </a:schemeClr>
                </a:solidFill>
              </a:rPr>
              <a:t>obtained </a:t>
            </a:r>
            <a:r>
              <a:rPr lang="en-GB" sz="1250" dirty="0" smtClean="0">
                <a:solidFill>
                  <a:schemeClr val="accent1">
                    <a:lumMod val="75000"/>
                  </a:schemeClr>
                </a:solidFill>
              </a:rPr>
              <a:t>by dividing </a:t>
            </a:r>
            <a:r>
              <a:rPr lang="en-GB" sz="1250" dirty="0" smtClean="0">
                <a:solidFill>
                  <a:schemeClr val="accent1">
                    <a:lumMod val="75000"/>
                  </a:schemeClr>
                </a:solidFill>
              </a:rPr>
              <a:t>total </a:t>
            </a:r>
            <a:r>
              <a:rPr lang="en-GB" sz="1250" dirty="0" smtClean="0">
                <a:solidFill>
                  <a:schemeClr val="accent1">
                    <a:lumMod val="75000"/>
                  </a:schemeClr>
                </a:solidFill>
              </a:rPr>
              <a:t>energy resolution by </a:t>
            </a:r>
            <a:r>
              <a:rPr lang="en-GB" sz="1250" dirty="0" smtClean="0">
                <a:solidFill>
                  <a:schemeClr val="accent1">
                    <a:lumMod val="75000"/>
                  </a:schemeClr>
                </a:solidFill>
                <a:sym typeface="Symbol"/>
              </a:rPr>
              <a:t>2</a:t>
            </a:r>
            <a:r>
              <a:rPr lang="en-GB" sz="1250" dirty="0" smtClean="0">
                <a:solidFill>
                  <a:schemeClr val="accent1">
                    <a:lumMod val="75000"/>
                  </a:schemeClr>
                </a:solidFill>
                <a:sym typeface="Symbol"/>
              </a:rPr>
              <a:t>.</a:t>
            </a:r>
            <a:endParaRPr lang="en-US" sz="1250" dirty="0" smtClean="0">
              <a:solidFill>
                <a:schemeClr val="accent1">
                  <a:lumMod val="75000"/>
                </a:schemeClr>
              </a:solidFill>
              <a:cs typeface="Arial" pitchFamily="34" charset="0"/>
            </a:endParaRPr>
          </a:p>
        </p:txBody>
      </p:sp>
      <p:pic>
        <p:nvPicPr>
          <p:cNvPr id="5" name="Picture 4" descr="500GeVRelease1.png"/>
          <p:cNvPicPr>
            <a:picLocks noChangeAspect="1"/>
          </p:cNvPicPr>
          <p:nvPr/>
        </p:nvPicPr>
        <p:blipFill>
          <a:blip r:embed="rId3"/>
          <a:stretch>
            <a:fillRect/>
          </a:stretch>
        </p:blipFill>
        <p:spPr>
          <a:xfrm>
            <a:off x="5097463" y="4143380"/>
            <a:ext cx="3546503" cy="2424602"/>
          </a:xfrm>
          <a:prstGeom prst="rect">
            <a:avLst/>
          </a:prstGeom>
        </p:spPr>
      </p:pic>
      <p:sp>
        <p:nvSpPr>
          <p:cNvPr id="6" name="TextBox 5"/>
          <p:cNvSpPr txBox="1"/>
          <p:nvPr/>
        </p:nvSpPr>
        <p:spPr>
          <a:xfrm>
            <a:off x="5764893" y="6403081"/>
            <a:ext cx="2379007" cy="307777"/>
          </a:xfrm>
          <a:prstGeom prst="rect">
            <a:avLst/>
          </a:prstGeom>
          <a:noFill/>
        </p:spPr>
        <p:txBody>
          <a:bodyPr wrap="square" rtlCol="0">
            <a:spAutoFit/>
          </a:bodyPr>
          <a:lstStyle/>
          <a:p>
            <a:r>
              <a:rPr lang="en-GB" sz="1400" dirty="0" smtClean="0"/>
              <a:t>rms</a:t>
            </a:r>
            <a:r>
              <a:rPr lang="en-GB" sz="1400" baseline="-25000" dirty="0" smtClean="0"/>
              <a:t>90</a:t>
            </a:r>
            <a:r>
              <a:rPr lang="en-GB" sz="1400" dirty="0" smtClean="0"/>
              <a:t>(</a:t>
            </a:r>
            <a:r>
              <a:rPr lang="en-GB" sz="1400" i="1" dirty="0" smtClean="0"/>
              <a:t>E</a:t>
            </a:r>
            <a:r>
              <a:rPr lang="en-GB" sz="1400" i="1" baseline="-25000" dirty="0" smtClean="0"/>
              <a:t>j</a:t>
            </a:r>
            <a:r>
              <a:rPr lang="en-GB" sz="1400" dirty="0" smtClean="0"/>
              <a:t>) / </a:t>
            </a:r>
            <a:r>
              <a:rPr lang="en-GB" sz="1400" i="1" dirty="0" smtClean="0"/>
              <a:t>E</a:t>
            </a:r>
            <a:r>
              <a:rPr lang="en-GB" sz="1400" i="1" baseline="-25000" dirty="0" smtClean="0"/>
              <a:t>j</a:t>
            </a:r>
            <a:r>
              <a:rPr lang="en-GB" sz="1400" dirty="0" smtClean="0"/>
              <a:t> = 3.32 ± 0.04</a:t>
            </a:r>
            <a:endParaRPr lang="en-GB" sz="1400" dirty="0"/>
          </a:p>
        </p:txBody>
      </p:sp>
      <p:sp>
        <p:nvSpPr>
          <p:cNvPr id="7" name="Rectangle 6"/>
          <p:cNvSpPr/>
          <p:nvPr/>
        </p:nvSpPr>
        <p:spPr>
          <a:xfrm>
            <a:off x="5555034" y="4264231"/>
            <a:ext cx="1105367" cy="307777"/>
          </a:xfrm>
          <a:prstGeom prst="rect">
            <a:avLst/>
          </a:prstGeom>
        </p:spPr>
        <p:txBody>
          <a:bodyPr wrap="none">
            <a:spAutoFit/>
          </a:bodyPr>
          <a:lstStyle/>
          <a:p>
            <a:r>
              <a:rPr lang="en-GB" sz="1400" i="1" dirty="0" smtClean="0"/>
              <a:t>E</a:t>
            </a:r>
            <a:r>
              <a:rPr lang="en-GB" sz="1400" i="1" baseline="-25000" dirty="0" smtClean="0"/>
              <a:t>j</a:t>
            </a:r>
            <a:r>
              <a:rPr lang="en-GB" sz="1400" dirty="0" smtClean="0"/>
              <a:t> = 250GeV</a:t>
            </a:r>
            <a:endParaRPr lang="en-GB" sz="1400" dirty="0"/>
          </a:p>
        </p:txBody>
      </p:sp>
      <p:sp>
        <p:nvSpPr>
          <p:cNvPr id="8" name="Rectangle 7"/>
          <p:cNvSpPr/>
          <p:nvPr/>
        </p:nvSpPr>
        <p:spPr>
          <a:xfrm>
            <a:off x="142844" y="1651279"/>
            <a:ext cx="8786874" cy="2420663"/>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US" sz="1250" dirty="0" smtClean="0">
                <a:cs typeface="Arial" pitchFamily="34" charset="0"/>
              </a:rPr>
              <a:t>Algorithms specified within the &lt;pandora&gt;&lt;/pandora&gt; tags in the PandoraSettings.xml file will be called for each event. The algorithms are called in the order they are specified:</a:t>
            </a:r>
          </a:p>
          <a:p>
            <a:pPr marL="731520" lvl="1" indent="-274320">
              <a:spcBef>
                <a:spcPct val="20000"/>
              </a:spcBef>
              <a:buClr>
                <a:schemeClr val="accent3"/>
              </a:buClr>
              <a:buSzPct val="95000"/>
              <a:buFont typeface="Wingdings 2"/>
              <a:buChar char=""/>
              <a:defRPr/>
            </a:pPr>
            <a:r>
              <a:rPr lang="en-US" sz="1250" dirty="0" smtClean="0">
                <a:solidFill>
                  <a:schemeClr val="accent1">
                    <a:lumMod val="75000"/>
                  </a:schemeClr>
                </a:solidFill>
                <a:cs typeface="Arial" pitchFamily="34" charset="0"/>
              </a:rPr>
              <a:t>&lt;algorithm type = “Clustering”/&gt;</a:t>
            </a:r>
          </a:p>
          <a:p>
            <a:pPr marL="274320" indent="-274320">
              <a:spcBef>
                <a:spcPct val="20000"/>
              </a:spcBef>
              <a:buClr>
                <a:schemeClr val="accent3"/>
              </a:buClr>
              <a:buSzPct val="95000"/>
              <a:buFont typeface="Wingdings 2"/>
              <a:buChar char=""/>
              <a:defRPr/>
            </a:pPr>
            <a:endParaRPr lang="en-US" sz="800" dirty="0" smtClean="0">
              <a:cs typeface="Arial" pitchFamily="34" charset="0"/>
            </a:endParaRPr>
          </a:p>
          <a:p>
            <a:pPr marL="274320" indent="-274320">
              <a:spcBef>
                <a:spcPct val="20000"/>
              </a:spcBef>
              <a:buClr>
                <a:schemeClr val="accent3"/>
              </a:buClr>
              <a:buSzPct val="95000"/>
              <a:buFont typeface="Wingdings 2"/>
              <a:buChar char=""/>
              <a:defRPr/>
            </a:pPr>
            <a:r>
              <a:rPr lang="en-US" sz="1250" dirty="0" smtClean="0">
                <a:cs typeface="Arial" pitchFamily="34" charset="0"/>
              </a:rPr>
              <a:t>For simple algorithms, using default parameter values, this simple configuration is sufficient. However, most Pandora algorithms are more complex and many different settings are specified for each algorithm, including nested “daughters”. </a:t>
            </a:r>
          </a:p>
          <a:p>
            <a:pPr marL="274320" indent="-274320">
              <a:spcBef>
                <a:spcPct val="20000"/>
              </a:spcBef>
              <a:buClr>
                <a:schemeClr val="accent3"/>
              </a:buClr>
              <a:buSzPct val="95000"/>
              <a:buFont typeface="Wingdings 2"/>
              <a:buChar char=""/>
              <a:defRPr/>
            </a:pPr>
            <a:endParaRPr lang="en-US" sz="800" dirty="0" smtClean="0">
              <a:cs typeface="Arial" pitchFamily="34" charset="0"/>
            </a:endParaRPr>
          </a:p>
          <a:p>
            <a:pPr marL="274320" indent="-274320">
              <a:spcBef>
                <a:spcPct val="20000"/>
              </a:spcBef>
              <a:buClr>
                <a:schemeClr val="accent3"/>
              </a:buClr>
              <a:buSzPct val="95000"/>
              <a:buFont typeface="Wingdings 2"/>
              <a:buChar char=""/>
              <a:defRPr/>
            </a:pPr>
            <a:r>
              <a:rPr lang="en-US" sz="1250" dirty="0" smtClean="0">
                <a:cs typeface="Arial" pitchFamily="34" charset="0"/>
              </a:rPr>
              <a:t>The parent algorithms </a:t>
            </a:r>
            <a:r>
              <a:rPr lang="en-US" sz="1250" dirty="0" smtClean="0">
                <a:cs typeface="Arial" pitchFamily="34" charset="0"/>
              </a:rPr>
              <a:t>dictate </a:t>
            </a:r>
            <a:r>
              <a:rPr lang="en-US" sz="1250" dirty="0" smtClean="0">
                <a:cs typeface="Arial" pitchFamily="34" charset="0"/>
              </a:rPr>
              <a:t>the xml configuration details that must be provided for any </a:t>
            </a:r>
            <a:r>
              <a:rPr lang="en-US" sz="1250" dirty="0" smtClean="0">
                <a:cs typeface="Arial" pitchFamily="34" charset="0"/>
              </a:rPr>
              <a:t>daughters.  Algorithms can ask for named lists of daughter algorithms, or for individually labeled daughter algorithms. This offers much flexibility, </a:t>
            </a:r>
            <a:r>
              <a:rPr lang="en-US" sz="1250" dirty="0" smtClean="0">
                <a:cs typeface="Arial" pitchFamily="34" charset="0"/>
              </a:rPr>
              <a:t> </a:t>
            </a:r>
            <a:r>
              <a:rPr lang="en-US" sz="1250" dirty="0" smtClean="0">
                <a:cs typeface="Arial" pitchFamily="34" charset="0"/>
              </a:rPr>
              <a:t>and is discussed further at: </a:t>
            </a:r>
            <a:r>
              <a:rPr lang="en-US" sz="1250" dirty="0" smtClean="0">
                <a:solidFill>
                  <a:schemeClr val="accent1">
                    <a:lumMod val="75000"/>
                  </a:schemeClr>
                </a:solidFill>
                <a:cs typeface="Arial" pitchFamily="34" charset="0"/>
              </a:rPr>
              <a:t>http</a:t>
            </a:r>
            <a:r>
              <a:rPr lang="en-US" sz="1250" dirty="0" smtClean="0">
                <a:solidFill>
                  <a:schemeClr val="accent1">
                    <a:lumMod val="75000"/>
                  </a:schemeClr>
                </a:solidFill>
                <a:cs typeface="Arial" pitchFamily="34" charset="0"/>
              </a:rPr>
              <a:t>://</a:t>
            </a:r>
            <a:r>
              <a:rPr lang="en-US" sz="1250" dirty="0" smtClean="0">
                <a:solidFill>
                  <a:schemeClr val="accent1">
                    <a:lumMod val="75000"/>
                  </a:schemeClr>
                </a:solidFill>
                <a:cs typeface="Arial" pitchFamily="34" charset="0"/>
              </a:rPr>
              <a:t>www.hep.phy.cam.ac.uk/twiki/bin/view/Main/PandoraPFAQuestions</a:t>
            </a:r>
          </a:p>
          <a:p>
            <a:pPr marL="274320" indent="-274320">
              <a:spcBef>
                <a:spcPct val="20000"/>
              </a:spcBef>
              <a:buClr>
                <a:schemeClr val="accent3"/>
              </a:buClr>
              <a:buSzPct val="95000"/>
              <a:buFont typeface="Wingdings 2"/>
              <a:buChar char=""/>
              <a:defRPr/>
            </a:pPr>
            <a:endParaRPr lang="en-US" sz="800" dirty="0" smtClean="0">
              <a:solidFill>
                <a:schemeClr val="accent1">
                  <a:lumMod val="75000"/>
                </a:schemeClr>
              </a:solidFill>
              <a:cs typeface="Arial" pitchFamily="34" charset="0"/>
            </a:endParaRPr>
          </a:p>
          <a:p>
            <a:pPr marL="274320" indent="-274320">
              <a:spcBef>
                <a:spcPct val="20000"/>
              </a:spcBef>
              <a:buClr>
                <a:schemeClr val="accent3"/>
              </a:buClr>
              <a:buSzPct val="95000"/>
              <a:buFont typeface="Wingdings 2"/>
              <a:buChar char=""/>
              <a:defRPr/>
            </a:pPr>
            <a:r>
              <a:rPr lang="en-US" sz="1250" dirty="0" smtClean="0">
                <a:cs typeface="Arial" pitchFamily="34" charset="0"/>
              </a:rPr>
              <a:t>So far, tuning has aimed to optimise the jet energy resolution, obtained as described below:</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3122</TotalTime>
  <Words>1302</Words>
  <Application>Microsoft Office PowerPoint</Application>
  <PresentationFormat>On-screen Show (4:3)</PresentationFormat>
  <Paragraphs>188</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Working with Pandora PFA</vt:lpstr>
      <vt:lpstr>Pandora Structure</vt:lpstr>
      <vt:lpstr>Writing a Pandora Application</vt:lpstr>
      <vt:lpstr>Writing a Pandora Algorithm</vt:lpstr>
      <vt:lpstr>Pandora Plugins</vt:lpstr>
      <vt:lpstr>Pandora Plugins</vt:lpstr>
      <vt:lpstr>Pandora Plugins</vt:lpstr>
      <vt:lpstr>Algorithm Tuning</vt:lpstr>
      <vt:lpstr>Algorithm Tuning</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928</cp:revision>
  <dcterms:created xsi:type="dcterms:W3CDTF">2009-12-14T10:36:57Z</dcterms:created>
  <dcterms:modified xsi:type="dcterms:W3CDTF">2010-07-01T17:16:38Z</dcterms:modified>
</cp:coreProperties>
</file>