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diagrams/layout7.xml" ContentType="application/vnd.openxmlformats-officedocument.drawingml.diagramLayout+xml"/>
  <Override PartName="/ppt/diagrams/data8.xml" ContentType="application/vnd.openxmlformats-officedocument.drawingml.diagramData+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colors8.xml" ContentType="application/vnd.openxmlformats-officedocument.drawingml.diagramColors+xml"/>
  <Override PartName="/ppt/notesSlides/notesSlide9.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diagrams/colors6.xml" ContentType="application/vnd.openxmlformats-officedocument.drawingml.diagramColors+xml"/>
  <Override PartName="/ppt/diagrams/quickStyle8.xml" ContentType="application/vnd.openxmlformats-officedocument.drawingml.diagramStyle+xml"/>
  <Override PartName="/ppt/notesSlides/notesSlide6.xml" ContentType="application/vnd.openxmlformats-officedocument.presentationml.notesSlide+xml"/>
  <Default Extension="xlsx" ContentType="application/vnd.openxmlformats-officedocument.spreadsheetml.sheet"/>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quickStyle6.xml" ContentType="application/vnd.openxmlformats-officedocument.drawingml.diagramStyle+xml"/>
  <Override PartName="/ppt/diagrams/quickStyle7.xml" ContentType="application/vnd.openxmlformats-officedocument.drawingml.diagramStyl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quickStyle5.xml" ContentType="application/vnd.openxmlformats-officedocument.drawingml.diagramStyl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diagrams/layout8.xml" ContentType="application/vnd.openxmlformats-officedocument.drawingml.diagramLayout+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notesSlides/notesSlide8.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57" r:id="rId2"/>
    <p:sldId id="288" r:id="rId3"/>
    <p:sldId id="260" r:id="rId4"/>
    <p:sldId id="261" r:id="rId5"/>
    <p:sldId id="262" r:id="rId6"/>
    <p:sldId id="263" r:id="rId7"/>
    <p:sldId id="275" r:id="rId8"/>
    <p:sldId id="269" r:id="rId9"/>
    <p:sldId id="296" r:id="rId10"/>
    <p:sldId id="289" r:id="rId11"/>
    <p:sldId id="295" r:id="rId12"/>
    <p:sldId id="290" r:id="rId13"/>
    <p:sldId id="292" r:id="rId14"/>
    <p:sldId id="294" r:id="rId15"/>
    <p:sldId id="291"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AF4FE"/>
    <a:srgbClr val="EAEAEA"/>
    <a:srgbClr val="441D61"/>
    <a:srgbClr val="0033CC"/>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2" autoAdjust="0"/>
    <p:restoredTop sz="94686" autoAdjust="0"/>
  </p:normalViewPr>
  <p:slideViewPr>
    <p:cSldViewPr>
      <p:cViewPr varScale="1">
        <p:scale>
          <a:sx n="80" d="100"/>
          <a:sy n="80" d="100"/>
        </p:scale>
        <p:origin x="-1445" y="-7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manualLayout>
          <c:layoutTarget val="inner"/>
          <c:xMode val="edge"/>
          <c:yMode val="edge"/>
          <c:x val="0.1910050984381173"/>
          <c:y val="4.8229855881245891E-2"/>
          <c:w val="0.74893595413970426"/>
          <c:h val="0.74496621618360181"/>
        </c:manualLayout>
      </c:layout>
      <c:scatterChart>
        <c:scatterStyle val="lineMarker"/>
        <c:ser>
          <c:idx val="0"/>
          <c:order val="0"/>
          <c:tx>
            <c:strRef>
              <c:f>Sheet1!$B$1</c:f>
              <c:strCache>
                <c:ptCount val="1"/>
                <c:pt idx="0">
                  <c:v>Y-Values</c:v>
                </c:pt>
              </c:strCache>
            </c:strRef>
          </c:tx>
          <c:xVal>
            <c:numRef>
              <c:f>Sheet1!$A$2:$A$5</c:f>
              <c:numCache>
                <c:formatCode>General</c:formatCode>
                <c:ptCount val="4"/>
                <c:pt idx="0">
                  <c:v>45</c:v>
                </c:pt>
                <c:pt idx="1">
                  <c:v>100</c:v>
                </c:pt>
                <c:pt idx="2">
                  <c:v>180</c:v>
                </c:pt>
                <c:pt idx="3">
                  <c:v>250</c:v>
                </c:pt>
              </c:numCache>
            </c:numRef>
          </c:xVal>
          <c:yVal>
            <c:numRef>
              <c:f>Sheet1!$B$2:$B$5</c:f>
              <c:numCache>
                <c:formatCode>General</c:formatCode>
                <c:ptCount val="4"/>
                <c:pt idx="0">
                  <c:v>0.36000000000000004</c:v>
                </c:pt>
                <c:pt idx="1">
                  <c:v>0.9</c:v>
                </c:pt>
                <c:pt idx="2">
                  <c:v>2.04</c:v>
                </c:pt>
                <c:pt idx="3">
                  <c:v>3.42</c:v>
                </c:pt>
              </c:numCache>
            </c:numRef>
          </c:yVal>
        </c:ser>
        <c:axId val="94612864"/>
        <c:axId val="115480064"/>
      </c:scatterChart>
      <c:valAx>
        <c:axId val="94612864"/>
        <c:scaling>
          <c:orientation val="minMax"/>
        </c:scaling>
        <c:axPos val="b"/>
        <c:title>
          <c:tx>
            <c:rich>
              <a:bodyPr/>
              <a:lstStyle/>
              <a:p>
                <a:pPr>
                  <a:defRPr sz="1100" b="0"/>
                </a:pPr>
                <a:r>
                  <a:rPr lang="en-GB" sz="1100" b="0" dirty="0"/>
                  <a:t>E</a:t>
                </a:r>
                <a:r>
                  <a:rPr lang="en-GB" sz="1100" b="0" baseline="-25000" dirty="0"/>
                  <a:t>j</a:t>
                </a:r>
              </a:p>
            </c:rich>
          </c:tx>
          <c:layout>
            <c:manualLayout>
              <c:xMode val="edge"/>
              <c:yMode val="edge"/>
              <c:x val="0.54231361460287253"/>
              <c:y val="0.89043694508186966"/>
            </c:manualLayout>
          </c:layout>
        </c:title>
        <c:numFmt formatCode="General" sourceLinked="1"/>
        <c:majorTickMark val="none"/>
        <c:tickLblPos val="nextTo"/>
        <c:txPr>
          <a:bodyPr/>
          <a:lstStyle/>
          <a:p>
            <a:pPr>
              <a:defRPr sz="1100"/>
            </a:pPr>
            <a:endParaRPr lang="en-US"/>
          </a:p>
        </c:txPr>
        <c:crossAx val="115480064"/>
        <c:crosses val="autoZero"/>
        <c:crossBetween val="midCat"/>
      </c:valAx>
      <c:valAx>
        <c:axId val="115480064"/>
        <c:scaling>
          <c:orientation val="minMax"/>
        </c:scaling>
        <c:axPos val="l"/>
        <c:majorGridlines/>
        <c:title>
          <c:tx>
            <c:rich>
              <a:bodyPr/>
              <a:lstStyle/>
              <a:p>
                <a:pPr>
                  <a:defRPr sz="1100" b="0"/>
                </a:pPr>
                <a:r>
                  <a:rPr lang="en-GB" sz="1100" b="0" dirty="0" smtClean="0"/>
                  <a:t>Seconds</a:t>
                </a:r>
                <a:r>
                  <a:rPr lang="en-GB" sz="1100" b="0" baseline="0" dirty="0" smtClean="0"/>
                  <a:t> per event*</a:t>
                </a:r>
                <a:endParaRPr lang="en-GB" sz="1100" b="0" dirty="0"/>
              </a:p>
            </c:rich>
          </c:tx>
          <c:layout/>
        </c:title>
        <c:numFmt formatCode="General" sourceLinked="1"/>
        <c:majorTickMark val="none"/>
        <c:tickLblPos val="nextTo"/>
        <c:txPr>
          <a:bodyPr/>
          <a:lstStyle/>
          <a:p>
            <a:pPr>
              <a:defRPr sz="1100"/>
            </a:pPr>
            <a:endParaRPr lang="en-US"/>
          </a:p>
        </c:txPr>
        <c:crossAx val="94612864"/>
        <c:crosses val="autoZero"/>
        <c:crossBetween val="midCat"/>
      </c:valAx>
      <c:spPr>
        <a:noFill/>
        <a:ln w="25400">
          <a:noFill/>
        </a:ln>
      </c:spPr>
    </c:plotArea>
    <c:plotVisOnly val="1"/>
  </c:chart>
  <c:txPr>
    <a:bodyPr/>
    <a:lstStyle/>
    <a:p>
      <a:pPr>
        <a:defRPr sz="1800"/>
      </a:pPr>
      <a:endParaRPr lang="en-US"/>
    </a:p>
  </c:txPr>
  <c:externalData r:id="rId1"/>
</c:chartSpace>
</file>

<file path=ppt/diagrams/_rels/data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 Id="rId4" Type="http://schemas.openxmlformats.org/officeDocument/2006/relationships/image" Target="../media/image7.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AB4C0F9-5B2E-482C-886F-C5A8CE24E41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GB"/>
        </a:p>
      </dgm:t>
    </dgm:pt>
    <dgm:pt modelId="{590335E0-E34B-415C-BD31-BF38B2547EF6}">
      <dgm:prSet phldrT="[Text]" custT="1"/>
      <dgm:spPr/>
      <dgm:t>
        <a:bodyPr/>
        <a:lstStyle/>
        <a:p>
          <a:pPr algn="ctr"/>
          <a:r>
            <a:rPr lang="en-GB" sz="1000" dirty="0" smtClean="0"/>
            <a:t>Create Calo Hits</a:t>
          </a:r>
          <a:endParaRPr lang="en-GB" sz="1000" dirty="0"/>
        </a:p>
      </dgm:t>
    </dgm:pt>
    <dgm:pt modelId="{48BEDFBD-8F4D-4333-B2A8-6F7DE99E9763}" type="parTrans" cxnId="{A2F0B05B-291E-4E1C-A0F6-6096B536D68D}">
      <dgm:prSet/>
      <dgm:spPr/>
      <dgm:t>
        <a:bodyPr/>
        <a:lstStyle/>
        <a:p>
          <a:endParaRPr lang="en-GB"/>
        </a:p>
      </dgm:t>
    </dgm:pt>
    <dgm:pt modelId="{B6F174B6-EB0C-4F89-98DC-13CCB4371015}" type="sibTrans" cxnId="{A2F0B05B-291E-4E1C-A0F6-6096B536D68D}">
      <dgm:prSet/>
      <dgm:spPr/>
      <dgm:t>
        <a:bodyPr/>
        <a:lstStyle/>
        <a:p>
          <a:endParaRPr lang="en-GB"/>
        </a:p>
      </dgm:t>
    </dgm:pt>
    <dgm:pt modelId="{1DFA9507-7292-4C21-86B0-33BC8450CE5D}">
      <dgm:prSet phldrT="[Text]" custT="1"/>
      <dgm:spPr/>
      <dgm:t>
        <a:bodyPr/>
        <a:lstStyle/>
        <a:p>
          <a:pPr algn="ctr"/>
          <a:r>
            <a:rPr lang="en-GB" sz="1000" dirty="0" smtClean="0"/>
            <a:t>Specify Geometry</a:t>
          </a:r>
          <a:endParaRPr lang="en-GB" sz="1000" dirty="0"/>
        </a:p>
      </dgm:t>
    </dgm:pt>
    <dgm:pt modelId="{92C83207-1036-4C09-A2CA-CF39195BEB90}" type="parTrans" cxnId="{29BDC0DE-7869-49CD-B686-CABB50734296}">
      <dgm:prSet/>
      <dgm:spPr/>
      <dgm:t>
        <a:bodyPr/>
        <a:lstStyle/>
        <a:p>
          <a:endParaRPr lang="en-GB"/>
        </a:p>
      </dgm:t>
    </dgm:pt>
    <dgm:pt modelId="{7981993C-F179-4B59-BBCD-E2FC2D00CEA1}" type="sibTrans" cxnId="{29BDC0DE-7869-49CD-B686-CABB50734296}">
      <dgm:prSet/>
      <dgm:spPr/>
      <dgm:t>
        <a:bodyPr/>
        <a:lstStyle/>
        <a:p>
          <a:endParaRPr lang="en-GB"/>
        </a:p>
      </dgm:t>
    </dgm:pt>
    <dgm:pt modelId="{CD760291-5433-443A-81E5-8B32D296ACC8}">
      <dgm:prSet phldrT="[Text]" custT="1"/>
      <dgm:spPr/>
      <dgm:t>
        <a:bodyPr/>
        <a:lstStyle/>
        <a:p>
          <a:pPr algn="ctr"/>
          <a:r>
            <a:rPr lang="en-GB" sz="1000" dirty="0" smtClean="0"/>
            <a:t>Create Tracks</a:t>
          </a:r>
          <a:endParaRPr lang="en-GB" sz="1000" dirty="0"/>
        </a:p>
      </dgm:t>
    </dgm:pt>
    <dgm:pt modelId="{762B9877-3947-4DED-98A3-1DBA335F119E}" type="parTrans" cxnId="{D8CC9EFC-2203-4877-9EC5-3541BDCAC2E8}">
      <dgm:prSet/>
      <dgm:spPr/>
      <dgm:t>
        <a:bodyPr/>
        <a:lstStyle/>
        <a:p>
          <a:endParaRPr lang="en-GB"/>
        </a:p>
      </dgm:t>
    </dgm:pt>
    <dgm:pt modelId="{E207D65B-0EE3-4363-9F1F-DA0334BC0147}" type="sibTrans" cxnId="{D8CC9EFC-2203-4877-9EC5-3541BDCAC2E8}">
      <dgm:prSet/>
      <dgm:spPr/>
      <dgm:t>
        <a:bodyPr/>
        <a:lstStyle/>
        <a:p>
          <a:endParaRPr lang="en-GB"/>
        </a:p>
      </dgm:t>
    </dgm:pt>
    <dgm:pt modelId="{4789C73F-B441-432F-B933-C91B3C1C3723}">
      <dgm:prSet phldrT="[Text]" custT="1"/>
      <dgm:spPr/>
      <dgm:t>
        <a:bodyPr/>
        <a:lstStyle/>
        <a:p>
          <a:pPr algn="ctr"/>
          <a:r>
            <a:rPr lang="en-GB" sz="1000" dirty="0" smtClean="0"/>
            <a:t>Register User Content</a:t>
          </a:r>
          <a:endParaRPr lang="en-GB" sz="1000" dirty="0"/>
        </a:p>
      </dgm:t>
    </dgm:pt>
    <dgm:pt modelId="{85AEB6C1-82A8-46A8-BD6D-74FE08CCB21C}" type="parTrans" cxnId="{7645BAAD-C71C-43DC-AAD6-D8389FC3DBB5}">
      <dgm:prSet/>
      <dgm:spPr/>
      <dgm:t>
        <a:bodyPr/>
        <a:lstStyle/>
        <a:p>
          <a:endParaRPr lang="en-GB"/>
        </a:p>
      </dgm:t>
    </dgm:pt>
    <dgm:pt modelId="{CD45D033-4244-4CCC-ADB6-32696AF604D7}" type="sibTrans" cxnId="{7645BAAD-C71C-43DC-AAD6-D8389FC3DBB5}">
      <dgm:prSet/>
      <dgm:spPr/>
      <dgm:t>
        <a:bodyPr/>
        <a:lstStyle/>
        <a:p>
          <a:endParaRPr lang="en-GB"/>
        </a:p>
      </dgm:t>
    </dgm:pt>
    <dgm:pt modelId="{7D8CF980-2E5B-4912-B203-A550ED05F659}">
      <dgm:prSet phldrT="[Text]" custT="1"/>
      <dgm:spPr/>
      <dgm:t>
        <a:bodyPr/>
        <a:lstStyle/>
        <a:p>
          <a:endParaRPr lang="en-GB" sz="1000" dirty="0"/>
        </a:p>
      </dgm:t>
    </dgm:pt>
    <dgm:pt modelId="{F94958E1-2172-4B8D-AB78-5106921D7BCF}" type="parTrans" cxnId="{AB6DE34F-8905-498F-8114-CD8DC783E7B9}">
      <dgm:prSet/>
      <dgm:spPr/>
      <dgm:t>
        <a:bodyPr/>
        <a:lstStyle/>
        <a:p>
          <a:endParaRPr lang="en-GB"/>
        </a:p>
      </dgm:t>
    </dgm:pt>
    <dgm:pt modelId="{0433F8EA-1005-41EA-90C3-AC6B8EC0BD46}" type="sibTrans" cxnId="{AB6DE34F-8905-498F-8114-CD8DC783E7B9}">
      <dgm:prSet/>
      <dgm:spPr/>
      <dgm:t>
        <a:bodyPr/>
        <a:lstStyle/>
        <a:p>
          <a:endParaRPr lang="en-GB"/>
        </a:p>
      </dgm:t>
    </dgm:pt>
    <dgm:pt modelId="{F49E7E82-5BCD-40EB-874A-37A8640BC50D}">
      <dgm:prSet phldrT="[Text]" custT="1"/>
      <dgm:spPr/>
      <dgm:t>
        <a:bodyPr/>
        <a:lstStyle/>
        <a:p>
          <a:pPr algn="ctr"/>
          <a:r>
            <a:rPr lang="en-GB" sz="1000" dirty="0" smtClean="0"/>
            <a:t>Create MC Particles</a:t>
          </a:r>
          <a:endParaRPr lang="en-GB" sz="1000" dirty="0"/>
        </a:p>
      </dgm:t>
    </dgm:pt>
    <dgm:pt modelId="{662FA931-58F8-4508-8EA7-DB89230C01E4}" type="parTrans" cxnId="{0A909BC6-23BC-4FC5-A067-EEA2A2094889}">
      <dgm:prSet/>
      <dgm:spPr/>
      <dgm:t>
        <a:bodyPr/>
        <a:lstStyle/>
        <a:p>
          <a:endParaRPr lang="en-GB"/>
        </a:p>
      </dgm:t>
    </dgm:pt>
    <dgm:pt modelId="{254935CA-FCA9-4237-B270-246421DF1175}" type="sibTrans" cxnId="{0A909BC6-23BC-4FC5-A067-EEA2A2094889}">
      <dgm:prSet/>
      <dgm:spPr/>
      <dgm:t>
        <a:bodyPr/>
        <a:lstStyle/>
        <a:p>
          <a:endParaRPr lang="en-GB"/>
        </a:p>
      </dgm:t>
    </dgm:pt>
    <dgm:pt modelId="{8B3189E0-495F-4257-AA1B-6DD92D4A8F73}">
      <dgm:prSet phldrT="[Text]"/>
      <dgm:spPr/>
      <dgm:t>
        <a:bodyPr/>
        <a:lstStyle/>
        <a:p>
          <a:pPr algn="l"/>
          <a:endParaRPr lang="en-GB" dirty="0"/>
        </a:p>
      </dgm:t>
    </dgm:pt>
    <dgm:pt modelId="{E2345286-00D1-4D5F-B52E-FD22A747113D}" type="parTrans" cxnId="{1B6ED46A-903E-4704-953B-59C7ACFA063F}">
      <dgm:prSet/>
      <dgm:spPr/>
      <dgm:t>
        <a:bodyPr/>
        <a:lstStyle/>
        <a:p>
          <a:endParaRPr lang="en-GB"/>
        </a:p>
      </dgm:t>
    </dgm:pt>
    <dgm:pt modelId="{058B10B1-778C-44D8-A69D-90E38E4B9824}" type="sibTrans" cxnId="{1B6ED46A-903E-4704-953B-59C7ACFA063F}">
      <dgm:prSet/>
      <dgm:spPr/>
      <dgm:t>
        <a:bodyPr/>
        <a:lstStyle/>
        <a:p>
          <a:endParaRPr lang="en-GB"/>
        </a:p>
      </dgm:t>
    </dgm:pt>
    <dgm:pt modelId="{F44E9EFD-2042-4037-9642-38A843AF04A3}">
      <dgm:prSet phldrT="[Text]"/>
      <dgm:spPr/>
      <dgm:t>
        <a:bodyPr/>
        <a:lstStyle/>
        <a:p>
          <a:pPr algn="l"/>
          <a:endParaRPr lang="en-GB" dirty="0"/>
        </a:p>
      </dgm:t>
    </dgm:pt>
    <dgm:pt modelId="{E4507545-E740-41FB-ADC5-8A6F13D396A1}" type="parTrans" cxnId="{12C34F63-E28A-47B4-9DDC-4C4F81052722}">
      <dgm:prSet/>
      <dgm:spPr/>
      <dgm:t>
        <a:bodyPr/>
        <a:lstStyle/>
        <a:p>
          <a:endParaRPr lang="en-GB"/>
        </a:p>
      </dgm:t>
    </dgm:pt>
    <dgm:pt modelId="{77AEC957-E8AB-423E-B891-4C8DF9608769}" type="sibTrans" cxnId="{12C34F63-E28A-47B4-9DDC-4C4F81052722}">
      <dgm:prSet/>
      <dgm:spPr/>
      <dgm:t>
        <a:bodyPr/>
        <a:lstStyle/>
        <a:p>
          <a:endParaRPr lang="en-GB"/>
        </a:p>
      </dgm:t>
    </dgm:pt>
    <dgm:pt modelId="{3A4593F4-ED4D-43EF-9A24-99BDA4471381}">
      <dgm:prSet phldrT="[Text]" custT="1"/>
      <dgm:spPr/>
      <dgm:t>
        <a:bodyPr/>
        <a:lstStyle/>
        <a:p>
          <a:endParaRPr lang="en-GB" sz="1000" dirty="0"/>
        </a:p>
      </dgm:t>
    </dgm:pt>
    <dgm:pt modelId="{E62D4812-3281-4ADB-8E9A-C2D12F5DFFE8}" type="parTrans" cxnId="{729296FE-05DB-4293-AB35-A764673003EC}">
      <dgm:prSet/>
      <dgm:spPr/>
      <dgm:t>
        <a:bodyPr/>
        <a:lstStyle/>
        <a:p>
          <a:endParaRPr lang="en-GB"/>
        </a:p>
      </dgm:t>
    </dgm:pt>
    <dgm:pt modelId="{08723E1D-7885-4D6D-8F5E-9C1D5BC72A1A}" type="sibTrans" cxnId="{729296FE-05DB-4293-AB35-A764673003EC}">
      <dgm:prSet/>
      <dgm:spPr/>
      <dgm:t>
        <a:bodyPr/>
        <a:lstStyle/>
        <a:p>
          <a:endParaRPr lang="en-GB"/>
        </a:p>
      </dgm:t>
    </dgm:pt>
    <dgm:pt modelId="{B7A36F85-6679-47B6-8DFF-C9F64BAFB02D}" type="pres">
      <dgm:prSet presAssocID="{4AB4C0F9-5B2E-482C-886F-C5A8CE24E411}" presName="linear" presStyleCnt="0">
        <dgm:presLayoutVars>
          <dgm:animLvl val="lvl"/>
          <dgm:resizeHandles val="exact"/>
        </dgm:presLayoutVars>
      </dgm:prSet>
      <dgm:spPr/>
      <dgm:t>
        <a:bodyPr/>
        <a:lstStyle/>
        <a:p>
          <a:endParaRPr lang="en-GB"/>
        </a:p>
      </dgm:t>
    </dgm:pt>
    <dgm:pt modelId="{66555B30-D007-4E77-A54E-F06AED62D399}" type="pres">
      <dgm:prSet presAssocID="{1DFA9507-7292-4C21-86B0-33BC8450CE5D}" presName="parentText" presStyleLbl="node1" presStyleIdx="0" presStyleCnt="5" custScaleY="139167">
        <dgm:presLayoutVars>
          <dgm:chMax val="0"/>
          <dgm:bulletEnabled val="1"/>
        </dgm:presLayoutVars>
      </dgm:prSet>
      <dgm:spPr/>
      <dgm:t>
        <a:bodyPr/>
        <a:lstStyle/>
        <a:p>
          <a:endParaRPr lang="en-GB"/>
        </a:p>
      </dgm:t>
    </dgm:pt>
    <dgm:pt modelId="{4EACBE68-C9FB-4D30-930D-573B893B18FE}" type="pres">
      <dgm:prSet presAssocID="{1DFA9507-7292-4C21-86B0-33BC8450CE5D}" presName="childText" presStyleLbl="revTx" presStyleIdx="0" presStyleCnt="4">
        <dgm:presLayoutVars>
          <dgm:bulletEnabled val="1"/>
        </dgm:presLayoutVars>
      </dgm:prSet>
      <dgm:spPr/>
      <dgm:t>
        <a:bodyPr/>
        <a:lstStyle/>
        <a:p>
          <a:endParaRPr lang="en-GB"/>
        </a:p>
      </dgm:t>
    </dgm:pt>
    <dgm:pt modelId="{611C2636-8B23-4D73-BAC0-8D2DC8F9D36D}" type="pres">
      <dgm:prSet presAssocID="{590335E0-E34B-415C-BD31-BF38B2547EF6}" presName="parentText" presStyleLbl="node1" presStyleIdx="1" presStyleCnt="5" custScaleY="136284">
        <dgm:presLayoutVars>
          <dgm:chMax val="0"/>
          <dgm:bulletEnabled val="1"/>
        </dgm:presLayoutVars>
      </dgm:prSet>
      <dgm:spPr/>
      <dgm:t>
        <a:bodyPr/>
        <a:lstStyle/>
        <a:p>
          <a:endParaRPr lang="en-GB"/>
        </a:p>
      </dgm:t>
    </dgm:pt>
    <dgm:pt modelId="{6D07CBF8-C8B5-4646-85B2-23AF8814766D}" type="pres">
      <dgm:prSet presAssocID="{590335E0-E34B-415C-BD31-BF38B2547EF6}" presName="childText" presStyleLbl="revTx" presStyleIdx="1" presStyleCnt="4">
        <dgm:presLayoutVars>
          <dgm:bulletEnabled val="1"/>
        </dgm:presLayoutVars>
      </dgm:prSet>
      <dgm:spPr/>
      <dgm:t>
        <a:bodyPr/>
        <a:lstStyle/>
        <a:p>
          <a:endParaRPr lang="en-GB"/>
        </a:p>
      </dgm:t>
    </dgm:pt>
    <dgm:pt modelId="{334BDCFA-43B5-4705-B245-F61023117DEB}" type="pres">
      <dgm:prSet presAssocID="{CD760291-5433-443A-81E5-8B32D296ACC8}" presName="parentText" presStyleLbl="node1" presStyleIdx="2" presStyleCnt="5" custScaleY="144709">
        <dgm:presLayoutVars>
          <dgm:chMax val="0"/>
          <dgm:bulletEnabled val="1"/>
        </dgm:presLayoutVars>
      </dgm:prSet>
      <dgm:spPr/>
      <dgm:t>
        <a:bodyPr/>
        <a:lstStyle/>
        <a:p>
          <a:endParaRPr lang="en-GB"/>
        </a:p>
      </dgm:t>
    </dgm:pt>
    <dgm:pt modelId="{852FE506-9665-4C63-8F89-A92CF4D33A78}" type="pres">
      <dgm:prSet presAssocID="{CD760291-5433-443A-81E5-8B32D296ACC8}" presName="childText" presStyleLbl="revTx" presStyleIdx="2" presStyleCnt="4">
        <dgm:presLayoutVars>
          <dgm:bulletEnabled val="1"/>
        </dgm:presLayoutVars>
      </dgm:prSet>
      <dgm:spPr/>
      <dgm:t>
        <a:bodyPr/>
        <a:lstStyle/>
        <a:p>
          <a:endParaRPr lang="en-GB"/>
        </a:p>
      </dgm:t>
    </dgm:pt>
    <dgm:pt modelId="{D3ACC73E-6B5E-40EA-AEC0-BD711B4F1E0F}" type="pres">
      <dgm:prSet presAssocID="{F49E7E82-5BCD-40EB-874A-37A8640BC50D}" presName="parentText" presStyleLbl="node1" presStyleIdx="3" presStyleCnt="5" custScaleY="139615">
        <dgm:presLayoutVars>
          <dgm:chMax val="0"/>
          <dgm:bulletEnabled val="1"/>
        </dgm:presLayoutVars>
      </dgm:prSet>
      <dgm:spPr/>
      <dgm:t>
        <a:bodyPr/>
        <a:lstStyle/>
        <a:p>
          <a:endParaRPr lang="en-GB"/>
        </a:p>
      </dgm:t>
    </dgm:pt>
    <dgm:pt modelId="{858E00A3-21A2-4E03-A854-AE1339146709}" type="pres">
      <dgm:prSet presAssocID="{F49E7E82-5BCD-40EB-874A-37A8640BC50D}" presName="childText" presStyleLbl="revTx" presStyleIdx="3" presStyleCnt="4">
        <dgm:presLayoutVars>
          <dgm:bulletEnabled val="1"/>
        </dgm:presLayoutVars>
      </dgm:prSet>
      <dgm:spPr/>
      <dgm:t>
        <a:bodyPr/>
        <a:lstStyle/>
        <a:p>
          <a:endParaRPr lang="en-GB"/>
        </a:p>
      </dgm:t>
    </dgm:pt>
    <dgm:pt modelId="{67C62045-3801-45FA-ABF5-C9FC751358FF}" type="pres">
      <dgm:prSet presAssocID="{4789C73F-B441-432F-B933-C91B3C1C3723}" presName="parentText" presStyleLbl="node1" presStyleIdx="4" presStyleCnt="5" custScaleY="140683">
        <dgm:presLayoutVars>
          <dgm:chMax val="0"/>
          <dgm:bulletEnabled val="1"/>
        </dgm:presLayoutVars>
      </dgm:prSet>
      <dgm:spPr/>
      <dgm:t>
        <a:bodyPr/>
        <a:lstStyle/>
        <a:p>
          <a:endParaRPr lang="en-GB"/>
        </a:p>
      </dgm:t>
    </dgm:pt>
  </dgm:ptLst>
  <dgm:cxnLst>
    <dgm:cxn modelId="{DE675967-34B1-4E98-BA65-4B9847CB74E7}" type="presOf" srcId="{590335E0-E34B-415C-BD31-BF38B2547EF6}" destId="{611C2636-8B23-4D73-BAC0-8D2DC8F9D36D}" srcOrd="0" destOrd="0" presId="urn:microsoft.com/office/officeart/2005/8/layout/vList2"/>
    <dgm:cxn modelId="{1B6ED46A-903E-4704-953B-59C7ACFA063F}" srcId="{1DFA9507-7292-4C21-86B0-33BC8450CE5D}" destId="{8B3189E0-495F-4257-AA1B-6DD92D4A8F73}" srcOrd="0" destOrd="0" parTransId="{E2345286-00D1-4D5F-B52E-FD22A747113D}" sibTransId="{058B10B1-778C-44D8-A69D-90E38E4B9824}"/>
    <dgm:cxn modelId="{13432AF8-6C66-4718-A01B-7DCA5150354C}" type="presOf" srcId="{F49E7E82-5BCD-40EB-874A-37A8640BC50D}" destId="{D3ACC73E-6B5E-40EA-AEC0-BD711B4F1E0F}" srcOrd="0" destOrd="0" presId="urn:microsoft.com/office/officeart/2005/8/layout/vList2"/>
    <dgm:cxn modelId="{A3277174-951E-4618-BED3-00CE4DBA0FF5}" type="presOf" srcId="{4AB4C0F9-5B2E-482C-886F-C5A8CE24E411}" destId="{B7A36F85-6679-47B6-8DFF-C9F64BAFB02D}" srcOrd="0" destOrd="0" presId="urn:microsoft.com/office/officeart/2005/8/layout/vList2"/>
    <dgm:cxn modelId="{29BDC0DE-7869-49CD-B686-CABB50734296}" srcId="{4AB4C0F9-5B2E-482C-886F-C5A8CE24E411}" destId="{1DFA9507-7292-4C21-86B0-33BC8450CE5D}" srcOrd="0" destOrd="0" parTransId="{92C83207-1036-4C09-A2CA-CF39195BEB90}" sibTransId="{7981993C-F179-4B59-BBCD-E2FC2D00CEA1}"/>
    <dgm:cxn modelId="{12C34F63-E28A-47B4-9DDC-4C4F81052722}" srcId="{590335E0-E34B-415C-BD31-BF38B2547EF6}" destId="{F44E9EFD-2042-4037-9642-38A843AF04A3}" srcOrd="0" destOrd="0" parTransId="{E4507545-E740-41FB-ADC5-8A6F13D396A1}" sibTransId="{77AEC957-E8AB-423E-B891-4C8DF9608769}"/>
    <dgm:cxn modelId="{58128997-5F49-4F26-96CC-534C3CC50F5D}" type="presOf" srcId="{3A4593F4-ED4D-43EF-9A24-99BDA4471381}" destId="{858E00A3-21A2-4E03-A854-AE1339146709}" srcOrd="0" destOrd="0" presId="urn:microsoft.com/office/officeart/2005/8/layout/vList2"/>
    <dgm:cxn modelId="{729296FE-05DB-4293-AB35-A764673003EC}" srcId="{F49E7E82-5BCD-40EB-874A-37A8640BC50D}" destId="{3A4593F4-ED4D-43EF-9A24-99BDA4471381}" srcOrd="0" destOrd="0" parTransId="{E62D4812-3281-4ADB-8E9A-C2D12F5DFFE8}" sibTransId="{08723E1D-7885-4D6D-8F5E-9C1D5BC72A1A}"/>
    <dgm:cxn modelId="{306D19C6-78CE-499A-82EC-A2F1379D7268}" type="presOf" srcId="{F44E9EFD-2042-4037-9642-38A843AF04A3}" destId="{6D07CBF8-C8B5-4646-85B2-23AF8814766D}" srcOrd="0" destOrd="0" presId="urn:microsoft.com/office/officeart/2005/8/layout/vList2"/>
    <dgm:cxn modelId="{D8CC9EFC-2203-4877-9EC5-3541BDCAC2E8}" srcId="{4AB4C0F9-5B2E-482C-886F-C5A8CE24E411}" destId="{CD760291-5433-443A-81E5-8B32D296ACC8}" srcOrd="2" destOrd="0" parTransId="{762B9877-3947-4DED-98A3-1DBA335F119E}" sibTransId="{E207D65B-0EE3-4363-9F1F-DA0334BC0147}"/>
    <dgm:cxn modelId="{8394F428-4CF3-433D-98F7-CCDB4F64B69D}" type="presOf" srcId="{CD760291-5433-443A-81E5-8B32D296ACC8}" destId="{334BDCFA-43B5-4705-B245-F61023117DEB}" srcOrd="0" destOrd="0" presId="urn:microsoft.com/office/officeart/2005/8/layout/vList2"/>
    <dgm:cxn modelId="{B3851DDA-E500-4223-B800-69756E8A4B27}" type="presOf" srcId="{7D8CF980-2E5B-4912-B203-A550ED05F659}" destId="{852FE506-9665-4C63-8F89-A92CF4D33A78}" srcOrd="0" destOrd="0" presId="urn:microsoft.com/office/officeart/2005/8/layout/vList2"/>
    <dgm:cxn modelId="{A2F0B05B-291E-4E1C-A0F6-6096B536D68D}" srcId="{4AB4C0F9-5B2E-482C-886F-C5A8CE24E411}" destId="{590335E0-E34B-415C-BD31-BF38B2547EF6}" srcOrd="1" destOrd="0" parTransId="{48BEDFBD-8F4D-4333-B2A8-6F7DE99E9763}" sibTransId="{B6F174B6-EB0C-4F89-98DC-13CCB4371015}"/>
    <dgm:cxn modelId="{B25BEC72-DFBC-487D-8348-CB5AFBBBC8A3}" type="presOf" srcId="{4789C73F-B441-432F-B933-C91B3C1C3723}" destId="{67C62045-3801-45FA-ABF5-C9FC751358FF}" srcOrd="0" destOrd="0" presId="urn:microsoft.com/office/officeart/2005/8/layout/vList2"/>
    <dgm:cxn modelId="{0A909BC6-23BC-4FC5-A067-EEA2A2094889}" srcId="{4AB4C0F9-5B2E-482C-886F-C5A8CE24E411}" destId="{F49E7E82-5BCD-40EB-874A-37A8640BC50D}" srcOrd="3" destOrd="0" parTransId="{662FA931-58F8-4508-8EA7-DB89230C01E4}" sibTransId="{254935CA-FCA9-4237-B270-246421DF1175}"/>
    <dgm:cxn modelId="{44BAF0D0-575D-409F-BF71-9D05998DE08C}" type="presOf" srcId="{8B3189E0-495F-4257-AA1B-6DD92D4A8F73}" destId="{4EACBE68-C9FB-4D30-930D-573B893B18FE}" srcOrd="0" destOrd="0" presId="urn:microsoft.com/office/officeart/2005/8/layout/vList2"/>
    <dgm:cxn modelId="{AB6DE34F-8905-498F-8114-CD8DC783E7B9}" srcId="{CD760291-5433-443A-81E5-8B32D296ACC8}" destId="{7D8CF980-2E5B-4912-B203-A550ED05F659}" srcOrd="0" destOrd="0" parTransId="{F94958E1-2172-4B8D-AB78-5106921D7BCF}" sibTransId="{0433F8EA-1005-41EA-90C3-AC6B8EC0BD46}"/>
    <dgm:cxn modelId="{7645BAAD-C71C-43DC-AAD6-D8389FC3DBB5}" srcId="{4AB4C0F9-5B2E-482C-886F-C5A8CE24E411}" destId="{4789C73F-B441-432F-B933-C91B3C1C3723}" srcOrd="4" destOrd="0" parTransId="{85AEB6C1-82A8-46A8-BD6D-74FE08CCB21C}" sibTransId="{CD45D033-4244-4CCC-ADB6-32696AF604D7}"/>
    <dgm:cxn modelId="{FACCA3FA-299D-4C06-88BE-7F1CD2E0B925}" type="presOf" srcId="{1DFA9507-7292-4C21-86B0-33BC8450CE5D}" destId="{66555B30-D007-4E77-A54E-F06AED62D399}" srcOrd="0" destOrd="0" presId="urn:microsoft.com/office/officeart/2005/8/layout/vList2"/>
    <dgm:cxn modelId="{9CD26749-56D8-48FF-A143-76BC8E075487}" type="presParOf" srcId="{B7A36F85-6679-47B6-8DFF-C9F64BAFB02D}" destId="{66555B30-D007-4E77-A54E-F06AED62D399}" srcOrd="0" destOrd="0" presId="urn:microsoft.com/office/officeart/2005/8/layout/vList2"/>
    <dgm:cxn modelId="{92FA93A4-2A6C-4A9F-8B68-4E906895B7BB}" type="presParOf" srcId="{B7A36F85-6679-47B6-8DFF-C9F64BAFB02D}" destId="{4EACBE68-C9FB-4D30-930D-573B893B18FE}" srcOrd="1" destOrd="0" presId="urn:microsoft.com/office/officeart/2005/8/layout/vList2"/>
    <dgm:cxn modelId="{F603985E-CF02-4E1A-9526-7A16BB17294B}" type="presParOf" srcId="{B7A36F85-6679-47B6-8DFF-C9F64BAFB02D}" destId="{611C2636-8B23-4D73-BAC0-8D2DC8F9D36D}" srcOrd="2" destOrd="0" presId="urn:microsoft.com/office/officeart/2005/8/layout/vList2"/>
    <dgm:cxn modelId="{852C922B-2342-4CC2-9DB6-8BAF66FDD86D}" type="presParOf" srcId="{B7A36F85-6679-47B6-8DFF-C9F64BAFB02D}" destId="{6D07CBF8-C8B5-4646-85B2-23AF8814766D}" srcOrd="3" destOrd="0" presId="urn:microsoft.com/office/officeart/2005/8/layout/vList2"/>
    <dgm:cxn modelId="{8DDD3DC9-9583-43DD-8AA8-5FE6BABCBFBB}" type="presParOf" srcId="{B7A36F85-6679-47B6-8DFF-C9F64BAFB02D}" destId="{334BDCFA-43B5-4705-B245-F61023117DEB}" srcOrd="4" destOrd="0" presId="urn:microsoft.com/office/officeart/2005/8/layout/vList2"/>
    <dgm:cxn modelId="{14EA46D5-2A8C-4DAC-93C7-5D10EEA2C066}" type="presParOf" srcId="{B7A36F85-6679-47B6-8DFF-C9F64BAFB02D}" destId="{852FE506-9665-4C63-8F89-A92CF4D33A78}" srcOrd="5" destOrd="0" presId="urn:microsoft.com/office/officeart/2005/8/layout/vList2"/>
    <dgm:cxn modelId="{BD334CB6-E73A-45D0-91BE-E8B4961542DD}" type="presParOf" srcId="{B7A36F85-6679-47B6-8DFF-C9F64BAFB02D}" destId="{D3ACC73E-6B5E-40EA-AEC0-BD711B4F1E0F}" srcOrd="6" destOrd="0" presId="urn:microsoft.com/office/officeart/2005/8/layout/vList2"/>
    <dgm:cxn modelId="{FF8C2209-A58E-4DF5-905D-47388369636C}" type="presParOf" srcId="{B7A36F85-6679-47B6-8DFF-C9F64BAFB02D}" destId="{858E00A3-21A2-4E03-A854-AE1339146709}" srcOrd="7" destOrd="0" presId="urn:microsoft.com/office/officeart/2005/8/layout/vList2"/>
    <dgm:cxn modelId="{C2438526-4F4D-4A6C-90B7-573458D78564}" type="presParOf" srcId="{B7A36F85-6679-47B6-8DFF-C9F64BAFB02D}" destId="{67C62045-3801-45FA-ABF5-C9FC751358FF}" srcOrd="8" destOrd="0" presId="urn:microsoft.com/office/officeart/2005/8/layout/vList2"/>
  </dgm:cxnLst>
  <dgm:bg/>
  <dgm:whole/>
</dgm:dataModel>
</file>

<file path=ppt/diagrams/data2.xml><?xml version="1.0" encoding="utf-8"?>
<dgm:dataModel xmlns:dgm="http://schemas.openxmlformats.org/drawingml/2006/diagram" xmlns:a="http://schemas.openxmlformats.org/drawingml/2006/main">
  <dgm:ptLst>
    <dgm:pt modelId="{4AB4C0F9-5B2E-482C-886F-C5A8CE24E41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GB"/>
        </a:p>
      </dgm:t>
    </dgm:pt>
    <dgm:pt modelId="{19F92988-1D0C-4BE6-BFE4-381FE5D41E91}">
      <dgm:prSet phldrT="[Text]"/>
      <dgm:spPr/>
      <dgm:t>
        <a:bodyPr/>
        <a:lstStyle/>
        <a:p>
          <a:pPr algn="ctr"/>
          <a:r>
            <a:rPr lang="en-GB" dirty="0" smtClean="0"/>
            <a:t>Clustering Algorithm</a:t>
          </a:r>
          <a:endParaRPr lang="en-GB" dirty="0"/>
        </a:p>
      </dgm:t>
    </dgm:pt>
    <dgm:pt modelId="{270A2792-1807-4216-992E-7E16A1F6EE2A}" type="parTrans" cxnId="{6CF0B836-22B6-4CDB-A3DB-05D00207AF66}">
      <dgm:prSet/>
      <dgm:spPr/>
      <dgm:t>
        <a:bodyPr/>
        <a:lstStyle/>
        <a:p>
          <a:endParaRPr lang="en-GB"/>
        </a:p>
      </dgm:t>
    </dgm:pt>
    <dgm:pt modelId="{86329AF4-CABB-4631-9DFA-C9128A5996D4}" type="sibTrans" cxnId="{6CF0B836-22B6-4CDB-A3DB-05D00207AF66}">
      <dgm:prSet/>
      <dgm:spPr/>
      <dgm:t>
        <a:bodyPr/>
        <a:lstStyle/>
        <a:p>
          <a:endParaRPr lang="en-GB"/>
        </a:p>
      </dgm:t>
    </dgm:pt>
    <dgm:pt modelId="{590335E0-E34B-415C-BD31-BF38B2547EF6}">
      <dgm:prSet phldrT="[Text]"/>
      <dgm:spPr/>
      <dgm:t>
        <a:bodyPr/>
        <a:lstStyle/>
        <a:p>
          <a:pPr algn="ctr"/>
          <a:r>
            <a:rPr lang="en-GB" dirty="0" smtClean="0"/>
            <a:t>Topological Association Algorithms</a:t>
          </a:r>
          <a:endParaRPr lang="en-GB" dirty="0"/>
        </a:p>
      </dgm:t>
    </dgm:pt>
    <dgm:pt modelId="{48BEDFBD-8F4D-4333-B2A8-6F7DE99E9763}" type="parTrans" cxnId="{A2F0B05B-291E-4E1C-A0F6-6096B536D68D}">
      <dgm:prSet/>
      <dgm:spPr/>
      <dgm:t>
        <a:bodyPr/>
        <a:lstStyle/>
        <a:p>
          <a:endParaRPr lang="en-GB"/>
        </a:p>
      </dgm:t>
    </dgm:pt>
    <dgm:pt modelId="{B6F174B6-EB0C-4F89-98DC-13CCB4371015}" type="sibTrans" cxnId="{A2F0B05B-291E-4E1C-A0F6-6096B536D68D}">
      <dgm:prSet/>
      <dgm:spPr/>
      <dgm:t>
        <a:bodyPr/>
        <a:lstStyle/>
        <a:p>
          <a:endParaRPr lang="en-GB"/>
        </a:p>
      </dgm:t>
    </dgm:pt>
    <dgm:pt modelId="{4771E624-5879-4C6B-A5D5-F4E6DCD10058}">
      <dgm:prSet phldrT="[Text]"/>
      <dgm:spPr/>
      <dgm:t>
        <a:bodyPr/>
        <a:lstStyle/>
        <a:p>
          <a:pPr algn="ctr"/>
          <a:r>
            <a:rPr lang="en-GB" dirty="0" smtClean="0"/>
            <a:t>Statistical Reclustering Algorithm</a:t>
          </a:r>
          <a:endParaRPr lang="en-GB" dirty="0"/>
        </a:p>
      </dgm:t>
    </dgm:pt>
    <dgm:pt modelId="{0525A8CE-84BC-4A46-A95E-8F09100D6E53}" type="parTrans" cxnId="{D5FFA6C9-974B-46AF-9B53-B10C812CEFDA}">
      <dgm:prSet/>
      <dgm:spPr/>
      <dgm:t>
        <a:bodyPr/>
        <a:lstStyle/>
        <a:p>
          <a:endParaRPr lang="en-GB"/>
        </a:p>
      </dgm:t>
    </dgm:pt>
    <dgm:pt modelId="{49F97A53-7B99-4B74-AD22-BE5B2321B543}" type="sibTrans" cxnId="{D5FFA6C9-974B-46AF-9B53-B10C812CEFDA}">
      <dgm:prSet/>
      <dgm:spPr/>
      <dgm:t>
        <a:bodyPr/>
        <a:lstStyle/>
        <a:p>
          <a:endParaRPr lang="en-GB"/>
        </a:p>
      </dgm:t>
    </dgm:pt>
    <dgm:pt modelId="{AD9A8D41-4CC8-4656-9660-A67764C91EE7}">
      <dgm:prSet phldrT="[Text]"/>
      <dgm:spPr/>
      <dgm:t>
        <a:bodyPr/>
        <a:lstStyle/>
        <a:p>
          <a:pPr algn="ctr"/>
          <a:r>
            <a:rPr lang="en-GB" dirty="0" smtClean="0"/>
            <a:t>Fragment Removal Algorithms</a:t>
          </a:r>
          <a:endParaRPr lang="en-GB" dirty="0"/>
        </a:p>
      </dgm:t>
    </dgm:pt>
    <dgm:pt modelId="{A43C215F-4811-4015-AC25-2D35367F7A88}" type="parTrans" cxnId="{34DF6C02-4021-46C0-9D61-E249B33C4C6B}">
      <dgm:prSet/>
      <dgm:spPr/>
      <dgm:t>
        <a:bodyPr/>
        <a:lstStyle/>
        <a:p>
          <a:endParaRPr lang="en-GB"/>
        </a:p>
      </dgm:t>
    </dgm:pt>
    <dgm:pt modelId="{5A55F43F-B688-4CC3-8EC7-1E32AEC2E1DF}" type="sibTrans" cxnId="{34DF6C02-4021-46C0-9D61-E249B33C4C6B}">
      <dgm:prSet/>
      <dgm:spPr/>
      <dgm:t>
        <a:bodyPr/>
        <a:lstStyle/>
        <a:p>
          <a:endParaRPr lang="en-GB"/>
        </a:p>
      </dgm:t>
    </dgm:pt>
    <dgm:pt modelId="{DA6C06D2-A9CD-4A2C-AF05-C4534421D343}">
      <dgm:prSet phldrT="[Text]"/>
      <dgm:spPr/>
      <dgm:t>
        <a:bodyPr/>
        <a:lstStyle/>
        <a:p>
          <a:pPr algn="ctr"/>
          <a:r>
            <a:rPr lang="en-GB" dirty="0" smtClean="0"/>
            <a:t>PFO Construction Algorithm</a:t>
          </a:r>
          <a:endParaRPr lang="en-GB" dirty="0"/>
        </a:p>
      </dgm:t>
    </dgm:pt>
    <dgm:pt modelId="{C7009A4E-3205-45C3-833C-64010C6E97E5}" type="parTrans" cxnId="{E70EB765-9D01-45CC-BF89-670E762D8619}">
      <dgm:prSet/>
      <dgm:spPr/>
      <dgm:t>
        <a:bodyPr/>
        <a:lstStyle/>
        <a:p>
          <a:endParaRPr lang="en-GB"/>
        </a:p>
      </dgm:t>
    </dgm:pt>
    <dgm:pt modelId="{02F87F5D-4CCC-4A4B-91B3-6EEA70738F57}" type="sibTrans" cxnId="{E70EB765-9D01-45CC-BF89-670E762D8619}">
      <dgm:prSet/>
      <dgm:spPr/>
      <dgm:t>
        <a:bodyPr/>
        <a:lstStyle/>
        <a:p>
          <a:endParaRPr lang="en-GB"/>
        </a:p>
      </dgm:t>
    </dgm:pt>
    <dgm:pt modelId="{FF54456D-CE24-4504-A547-92BA67AB9E85}">
      <dgm:prSet phldrT="[Text]"/>
      <dgm:spPr/>
      <dgm:t>
        <a:bodyPr/>
        <a:lstStyle/>
        <a:p>
          <a:endParaRPr lang="en-GB" dirty="0"/>
        </a:p>
      </dgm:t>
    </dgm:pt>
    <dgm:pt modelId="{3DC5AB7B-BAB6-4633-9AD9-32EE27B7E0FB}" type="parTrans" cxnId="{859244CB-3CC1-4651-8036-3A683FC1FE44}">
      <dgm:prSet/>
      <dgm:spPr/>
      <dgm:t>
        <a:bodyPr/>
        <a:lstStyle/>
        <a:p>
          <a:endParaRPr lang="en-GB"/>
        </a:p>
      </dgm:t>
    </dgm:pt>
    <dgm:pt modelId="{24E49522-CA69-4C8B-A1BB-2543BE39502E}" type="sibTrans" cxnId="{859244CB-3CC1-4651-8036-3A683FC1FE44}">
      <dgm:prSet/>
      <dgm:spPr/>
      <dgm:t>
        <a:bodyPr/>
        <a:lstStyle/>
        <a:p>
          <a:endParaRPr lang="en-GB"/>
        </a:p>
      </dgm:t>
    </dgm:pt>
    <dgm:pt modelId="{E8A47690-7D84-46DA-82C2-6A913D4FC402}">
      <dgm:prSet phldrT="[Text]"/>
      <dgm:spPr/>
      <dgm:t>
        <a:bodyPr/>
        <a:lstStyle/>
        <a:p>
          <a:endParaRPr lang="en-GB" dirty="0"/>
        </a:p>
      </dgm:t>
    </dgm:pt>
    <dgm:pt modelId="{5BE66C78-5A31-41E4-ABE9-B1BD16DFACEF}" type="parTrans" cxnId="{3F88F4AF-652D-4275-A32C-F4BC2DD576C8}">
      <dgm:prSet/>
      <dgm:spPr/>
      <dgm:t>
        <a:bodyPr/>
        <a:lstStyle/>
        <a:p>
          <a:endParaRPr lang="en-GB"/>
        </a:p>
      </dgm:t>
    </dgm:pt>
    <dgm:pt modelId="{0CC142CA-16FC-4F02-B691-A8B530F9F0D8}" type="sibTrans" cxnId="{3F88F4AF-652D-4275-A32C-F4BC2DD576C8}">
      <dgm:prSet/>
      <dgm:spPr/>
      <dgm:t>
        <a:bodyPr/>
        <a:lstStyle/>
        <a:p>
          <a:endParaRPr lang="en-GB"/>
        </a:p>
      </dgm:t>
    </dgm:pt>
    <dgm:pt modelId="{1B6BACE0-7AF2-4F6C-AB9F-6479BBEA8D41}">
      <dgm:prSet phldrT="[Text]"/>
      <dgm:spPr/>
      <dgm:t>
        <a:bodyPr/>
        <a:lstStyle/>
        <a:p>
          <a:endParaRPr lang="en-GB" dirty="0"/>
        </a:p>
      </dgm:t>
    </dgm:pt>
    <dgm:pt modelId="{41E049B8-D61F-4A8C-AFAA-99243FC88193}" type="parTrans" cxnId="{9C55818A-8D6B-42ED-9833-99E24EAACAF6}">
      <dgm:prSet/>
      <dgm:spPr/>
      <dgm:t>
        <a:bodyPr/>
        <a:lstStyle/>
        <a:p>
          <a:endParaRPr lang="en-GB"/>
        </a:p>
      </dgm:t>
    </dgm:pt>
    <dgm:pt modelId="{C98EF7E5-E318-46DF-BBB9-EAD84772909D}" type="sibTrans" cxnId="{9C55818A-8D6B-42ED-9833-99E24EAACAF6}">
      <dgm:prSet/>
      <dgm:spPr/>
      <dgm:t>
        <a:bodyPr/>
        <a:lstStyle/>
        <a:p>
          <a:endParaRPr lang="en-GB"/>
        </a:p>
      </dgm:t>
    </dgm:pt>
    <dgm:pt modelId="{73B50316-3DF9-459C-9661-74D12BF2D87C}">
      <dgm:prSet phldrT="[Text]"/>
      <dgm:spPr/>
      <dgm:t>
        <a:bodyPr/>
        <a:lstStyle/>
        <a:p>
          <a:pPr algn="ctr"/>
          <a:r>
            <a:rPr lang="en-GB" dirty="0" smtClean="0"/>
            <a:t>Photon Recovery</a:t>
          </a:r>
          <a:br>
            <a:rPr lang="en-GB" dirty="0" smtClean="0"/>
          </a:br>
          <a:r>
            <a:rPr lang="en-GB" dirty="0" smtClean="0"/>
            <a:t>Algorithm</a:t>
          </a:r>
          <a:endParaRPr lang="en-GB" dirty="0"/>
        </a:p>
      </dgm:t>
    </dgm:pt>
    <dgm:pt modelId="{AA7909E5-3315-49DD-9EBF-3E0BCB253089}" type="parTrans" cxnId="{0A8269AC-F3C3-4076-9D3F-E1C4A23B8E74}">
      <dgm:prSet/>
      <dgm:spPr/>
      <dgm:t>
        <a:bodyPr/>
        <a:lstStyle/>
        <a:p>
          <a:endParaRPr lang="en-GB"/>
        </a:p>
      </dgm:t>
    </dgm:pt>
    <dgm:pt modelId="{3F9F3C44-2ADB-4462-81FE-9867A2D7675B}" type="sibTrans" cxnId="{0A8269AC-F3C3-4076-9D3F-E1C4A23B8E74}">
      <dgm:prSet/>
      <dgm:spPr/>
      <dgm:t>
        <a:bodyPr/>
        <a:lstStyle/>
        <a:p>
          <a:endParaRPr lang="en-GB"/>
        </a:p>
      </dgm:t>
    </dgm:pt>
    <dgm:pt modelId="{AC7642E6-2249-4728-9D4F-4F29C148DDA1}">
      <dgm:prSet phldrT="[Text]"/>
      <dgm:spPr/>
      <dgm:t>
        <a:bodyPr/>
        <a:lstStyle/>
        <a:p>
          <a:endParaRPr lang="en-GB" dirty="0"/>
        </a:p>
      </dgm:t>
    </dgm:pt>
    <dgm:pt modelId="{AC0A4B64-6AAE-4C17-8E24-FF718A9DDE27}" type="parTrans" cxnId="{E308F9DE-1500-4276-9109-387DB3563D30}">
      <dgm:prSet/>
      <dgm:spPr/>
      <dgm:t>
        <a:bodyPr/>
        <a:lstStyle/>
        <a:p>
          <a:endParaRPr lang="en-GB"/>
        </a:p>
      </dgm:t>
    </dgm:pt>
    <dgm:pt modelId="{7023E084-6BAC-4479-B753-F9A90163880D}" type="sibTrans" cxnId="{E308F9DE-1500-4276-9109-387DB3563D30}">
      <dgm:prSet/>
      <dgm:spPr/>
      <dgm:t>
        <a:bodyPr/>
        <a:lstStyle/>
        <a:p>
          <a:endParaRPr lang="en-GB"/>
        </a:p>
      </dgm:t>
    </dgm:pt>
    <dgm:pt modelId="{4B5105AF-C7B8-4C54-97D7-BC92D677473D}">
      <dgm:prSet phldrT="[Text]"/>
      <dgm:spPr/>
      <dgm:t>
        <a:bodyPr/>
        <a:lstStyle/>
        <a:p>
          <a:endParaRPr lang="en-GB" dirty="0"/>
        </a:p>
      </dgm:t>
    </dgm:pt>
    <dgm:pt modelId="{3F82E3E4-E679-42D2-9647-854E866644E1}" type="parTrans" cxnId="{2658825D-3E72-4113-AB4F-F17AD53207CB}">
      <dgm:prSet/>
      <dgm:spPr/>
      <dgm:t>
        <a:bodyPr/>
        <a:lstStyle/>
        <a:p>
          <a:endParaRPr lang="en-GB"/>
        </a:p>
      </dgm:t>
    </dgm:pt>
    <dgm:pt modelId="{89C63F16-ADB9-4993-918A-020FC4D400F8}" type="sibTrans" cxnId="{2658825D-3E72-4113-AB4F-F17AD53207CB}">
      <dgm:prSet/>
      <dgm:spPr/>
      <dgm:t>
        <a:bodyPr/>
        <a:lstStyle/>
        <a:p>
          <a:endParaRPr lang="en-GB"/>
        </a:p>
      </dgm:t>
    </dgm:pt>
    <dgm:pt modelId="{CE966BFC-7AB2-400E-9B30-2415FA344FE9}">
      <dgm:prSet phldrT="[Text]"/>
      <dgm:spPr/>
      <dgm:t>
        <a:bodyPr/>
        <a:lstStyle/>
        <a:p>
          <a:pPr algn="ctr"/>
          <a:r>
            <a:rPr lang="en-GB" dirty="0" smtClean="0"/>
            <a:t>Track-cluster Association Algorithms</a:t>
          </a:r>
          <a:endParaRPr lang="en-GB" dirty="0"/>
        </a:p>
      </dgm:t>
    </dgm:pt>
    <dgm:pt modelId="{6573C7F2-20B9-42E2-873C-CFB06B969332}" type="parTrans" cxnId="{92DB4DDE-A1A0-4321-8DAF-AC8889EB0482}">
      <dgm:prSet/>
      <dgm:spPr/>
      <dgm:t>
        <a:bodyPr/>
        <a:lstStyle/>
        <a:p>
          <a:endParaRPr lang="en-GB"/>
        </a:p>
      </dgm:t>
    </dgm:pt>
    <dgm:pt modelId="{7CF4AE43-A04A-4BD9-A8ED-D0C35B57DC3E}" type="sibTrans" cxnId="{92DB4DDE-A1A0-4321-8DAF-AC8889EB0482}">
      <dgm:prSet/>
      <dgm:spPr/>
      <dgm:t>
        <a:bodyPr/>
        <a:lstStyle/>
        <a:p>
          <a:endParaRPr lang="en-GB"/>
        </a:p>
      </dgm:t>
    </dgm:pt>
    <dgm:pt modelId="{2C1A6898-705B-4729-B6D2-18FB94437AD7}">
      <dgm:prSet phldrT="[Text]"/>
      <dgm:spPr/>
      <dgm:t>
        <a:bodyPr/>
        <a:lstStyle/>
        <a:p>
          <a:endParaRPr lang="en-GB" dirty="0"/>
        </a:p>
      </dgm:t>
    </dgm:pt>
    <dgm:pt modelId="{F954ECAB-C5F4-4532-A198-9EE734DB84D9}" type="parTrans" cxnId="{82BAEB73-1F30-4095-9E41-46824F40DA26}">
      <dgm:prSet/>
      <dgm:spPr/>
      <dgm:t>
        <a:bodyPr/>
        <a:lstStyle/>
        <a:p>
          <a:endParaRPr lang="en-GB"/>
        </a:p>
      </dgm:t>
    </dgm:pt>
    <dgm:pt modelId="{54D68056-257E-48FB-B67D-3B57EE393411}" type="sibTrans" cxnId="{82BAEB73-1F30-4095-9E41-46824F40DA26}">
      <dgm:prSet/>
      <dgm:spPr/>
      <dgm:t>
        <a:bodyPr/>
        <a:lstStyle/>
        <a:p>
          <a:endParaRPr lang="en-GB"/>
        </a:p>
      </dgm:t>
    </dgm:pt>
    <dgm:pt modelId="{B7A36F85-6679-47B6-8DFF-C9F64BAFB02D}" type="pres">
      <dgm:prSet presAssocID="{4AB4C0F9-5B2E-482C-886F-C5A8CE24E411}" presName="linear" presStyleCnt="0">
        <dgm:presLayoutVars>
          <dgm:animLvl val="lvl"/>
          <dgm:resizeHandles val="exact"/>
        </dgm:presLayoutVars>
      </dgm:prSet>
      <dgm:spPr/>
      <dgm:t>
        <a:bodyPr/>
        <a:lstStyle/>
        <a:p>
          <a:endParaRPr lang="en-GB"/>
        </a:p>
      </dgm:t>
    </dgm:pt>
    <dgm:pt modelId="{1328080F-36D2-4A06-BD66-DB465F05D3A7}" type="pres">
      <dgm:prSet presAssocID="{19F92988-1D0C-4BE6-BFE4-381FE5D41E91}" presName="parentText" presStyleLbl="node1" presStyleIdx="0" presStyleCnt="7">
        <dgm:presLayoutVars>
          <dgm:chMax val="0"/>
          <dgm:bulletEnabled val="1"/>
        </dgm:presLayoutVars>
      </dgm:prSet>
      <dgm:spPr/>
      <dgm:t>
        <a:bodyPr/>
        <a:lstStyle/>
        <a:p>
          <a:endParaRPr lang="en-GB"/>
        </a:p>
      </dgm:t>
    </dgm:pt>
    <dgm:pt modelId="{F0A05BE6-37C1-4456-BF54-59F3F55DF8D6}" type="pres">
      <dgm:prSet presAssocID="{19F92988-1D0C-4BE6-BFE4-381FE5D41E91}" presName="childText" presStyleLbl="revTx" presStyleIdx="0" presStyleCnt="6">
        <dgm:presLayoutVars>
          <dgm:bulletEnabled val="1"/>
        </dgm:presLayoutVars>
      </dgm:prSet>
      <dgm:spPr/>
      <dgm:t>
        <a:bodyPr/>
        <a:lstStyle/>
        <a:p>
          <a:endParaRPr lang="en-GB"/>
        </a:p>
      </dgm:t>
    </dgm:pt>
    <dgm:pt modelId="{611C2636-8B23-4D73-BAC0-8D2DC8F9D36D}" type="pres">
      <dgm:prSet presAssocID="{590335E0-E34B-415C-BD31-BF38B2547EF6}" presName="parentText" presStyleLbl="node1" presStyleIdx="1" presStyleCnt="7">
        <dgm:presLayoutVars>
          <dgm:chMax val="0"/>
          <dgm:bulletEnabled val="1"/>
        </dgm:presLayoutVars>
      </dgm:prSet>
      <dgm:spPr/>
      <dgm:t>
        <a:bodyPr/>
        <a:lstStyle/>
        <a:p>
          <a:endParaRPr lang="en-GB"/>
        </a:p>
      </dgm:t>
    </dgm:pt>
    <dgm:pt modelId="{6D07CBF8-C8B5-4646-85B2-23AF8814766D}" type="pres">
      <dgm:prSet presAssocID="{590335E0-E34B-415C-BD31-BF38B2547EF6}" presName="childText" presStyleLbl="revTx" presStyleIdx="1" presStyleCnt="6">
        <dgm:presLayoutVars>
          <dgm:bulletEnabled val="1"/>
        </dgm:presLayoutVars>
      </dgm:prSet>
      <dgm:spPr/>
      <dgm:t>
        <a:bodyPr/>
        <a:lstStyle/>
        <a:p>
          <a:endParaRPr lang="en-GB"/>
        </a:p>
      </dgm:t>
    </dgm:pt>
    <dgm:pt modelId="{DB0091BD-D445-49D3-A49B-B601A94B71EC}" type="pres">
      <dgm:prSet presAssocID="{4771E624-5879-4C6B-A5D5-F4E6DCD10058}" presName="parentText" presStyleLbl="node1" presStyleIdx="2" presStyleCnt="7" custLinFactNeighborX="-4167" custLinFactNeighborY="-4447">
        <dgm:presLayoutVars>
          <dgm:chMax val="0"/>
          <dgm:bulletEnabled val="1"/>
        </dgm:presLayoutVars>
      </dgm:prSet>
      <dgm:spPr/>
      <dgm:t>
        <a:bodyPr/>
        <a:lstStyle/>
        <a:p>
          <a:endParaRPr lang="en-GB"/>
        </a:p>
      </dgm:t>
    </dgm:pt>
    <dgm:pt modelId="{FECD796B-47F1-4713-85AD-E9C400813CBC}" type="pres">
      <dgm:prSet presAssocID="{4771E624-5879-4C6B-A5D5-F4E6DCD10058}" presName="childText" presStyleLbl="revTx" presStyleIdx="2" presStyleCnt="6">
        <dgm:presLayoutVars>
          <dgm:bulletEnabled val="1"/>
        </dgm:presLayoutVars>
      </dgm:prSet>
      <dgm:spPr/>
      <dgm:t>
        <a:bodyPr/>
        <a:lstStyle/>
        <a:p>
          <a:endParaRPr lang="en-GB"/>
        </a:p>
      </dgm:t>
    </dgm:pt>
    <dgm:pt modelId="{DF37CFAB-AE99-43A0-9160-6FE90A41CC84}" type="pres">
      <dgm:prSet presAssocID="{73B50316-3DF9-459C-9661-74D12BF2D87C}" presName="parentText" presStyleLbl="node1" presStyleIdx="3" presStyleCnt="7">
        <dgm:presLayoutVars>
          <dgm:chMax val="0"/>
          <dgm:bulletEnabled val="1"/>
        </dgm:presLayoutVars>
      </dgm:prSet>
      <dgm:spPr/>
      <dgm:t>
        <a:bodyPr/>
        <a:lstStyle/>
        <a:p>
          <a:endParaRPr lang="en-GB"/>
        </a:p>
      </dgm:t>
    </dgm:pt>
    <dgm:pt modelId="{54F632EB-D135-4DB3-A070-4CD4D04816FB}" type="pres">
      <dgm:prSet presAssocID="{73B50316-3DF9-459C-9661-74D12BF2D87C}" presName="childText" presStyleLbl="revTx" presStyleIdx="3" presStyleCnt="6">
        <dgm:presLayoutVars>
          <dgm:bulletEnabled val="1"/>
        </dgm:presLayoutVars>
      </dgm:prSet>
      <dgm:spPr/>
      <dgm:t>
        <a:bodyPr/>
        <a:lstStyle/>
        <a:p>
          <a:endParaRPr lang="en-GB"/>
        </a:p>
      </dgm:t>
    </dgm:pt>
    <dgm:pt modelId="{77C61BC1-5555-4590-9ED1-30919278D04F}" type="pres">
      <dgm:prSet presAssocID="{AD9A8D41-4CC8-4656-9660-A67764C91EE7}" presName="parentText" presStyleLbl="node1" presStyleIdx="4" presStyleCnt="7">
        <dgm:presLayoutVars>
          <dgm:chMax val="0"/>
          <dgm:bulletEnabled val="1"/>
        </dgm:presLayoutVars>
      </dgm:prSet>
      <dgm:spPr/>
      <dgm:t>
        <a:bodyPr/>
        <a:lstStyle/>
        <a:p>
          <a:endParaRPr lang="en-GB"/>
        </a:p>
      </dgm:t>
    </dgm:pt>
    <dgm:pt modelId="{0BAFCE2C-E0F9-46D4-AE69-100CA2C719A5}" type="pres">
      <dgm:prSet presAssocID="{AD9A8D41-4CC8-4656-9660-A67764C91EE7}" presName="childText" presStyleLbl="revTx" presStyleIdx="4" presStyleCnt="6">
        <dgm:presLayoutVars>
          <dgm:bulletEnabled val="1"/>
        </dgm:presLayoutVars>
      </dgm:prSet>
      <dgm:spPr/>
      <dgm:t>
        <a:bodyPr/>
        <a:lstStyle/>
        <a:p>
          <a:endParaRPr lang="en-GB"/>
        </a:p>
      </dgm:t>
    </dgm:pt>
    <dgm:pt modelId="{AE54F841-3CD4-4047-B8F3-6BAEE3A34702}" type="pres">
      <dgm:prSet presAssocID="{CE966BFC-7AB2-400E-9B30-2415FA344FE9}" presName="parentText" presStyleLbl="node1" presStyleIdx="5" presStyleCnt="7">
        <dgm:presLayoutVars>
          <dgm:chMax val="0"/>
          <dgm:bulletEnabled val="1"/>
        </dgm:presLayoutVars>
      </dgm:prSet>
      <dgm:spPr/>
      <dgm:t>
        <a:bodyPr/>
        <a:lstStyle/>
        <a:p>
          <a:endParaRPr lang="en-GB"/>
        </a:p>
      </dgm:t>
    </dgm:pt>
    <dgm:pt modelId="{1FA187A7-8ED3-47FE-B9A2-594EC1AE9122}" type="pres">
      <dgm:prSet presAssocID="{CE966BFC-7AB2-400E-9B30-2415FA344FE9}" presName="childText" presStyleLbl="revTx" presStyleIdx="5" presStyleCnt="6">
        <dgm:presLayoutVars>
          <dgm:bulletEnabled val="1"/>
        </dgm:presLayoutVars>
      </dgm:prSet>
      <dgm:spPr/>
      <dgm:t>
        <a:bodyPr/>
        <a:lstStyle/>
        <a:p>
          <a:endParaRPr lang="en-GB"/>
        </a:p>
      </dgm:t>
    </dgm:pt>
    <dgm:pt modelId="{59EBB4E3-8586-4883-AEEC-16A1F6E99EBF}" type="pres">
      <dgm:prSet presAssocID="{DA6C06D2-A9CD-4A2C-AF05-C4534421D343}" presName="parentText" presStyleLbl="node1" presStyleIdx="6" presStyleCnt="7">
        <dgm:presLayoutVars>
          <dgm:chMax val="0"/>
          <dgm:bulletEnabled val="1"/>
        </dgm:presLayoutVars>
      </dgm:prSet>
      <dgm:spPr/>
      <dgm:t>
        <a:bodyPr/>
        <a:lstStyle/>
        <a:p>
          <a:endParaRPr lang="en-GB"/>
        </a:p>
      </dgm:t>
    </dgm:pt>
  </dgm:ptLst>
  <dgm:cxnLst>
    <dgm:cxn modelId="{E2958483-039D-49DF-9F89-C74C92EBC519}" type="presOf" srcId="{2C1A6898-705B-4729-B6D2-18FB94437AD7}" destId="{0BAFCE2C-E0F9-46D4-AE69-100CA2C719A5}" srcOrd="0" destOrd="0" presId="urn:microsoft.com/office/officeart/2005/8/layout/vList2"/>
    <dgm:cxn modelId="{9C55818A-8D6B-42ED-9833-99E24EAACAF6}" srcId="{CE966BFC-7AB2-400E-9B30-2415FA344FE9}" destId="{1B6BACE0-7AF2-4F6C-AB9F-6479BBEA8D41}" srcOrd="0" destOrd="0" parTransId="{41E049B8-D61F-4A8C-AFAA-99243FC88193}" sibTransId="{C98EF7E5-E318-46DF-BBB9-EAD84772909D}"/>
    <dgm:cxn modelId="{3F88F4AF-652D-4275-A32C-F4BC2DD576C8}" srcId="{590335E0-E34B-415C-BD31-BF38B2547EF6}" destId="{E8A47690-7D84-46DA-82C2-6A913D4FC402}" srcOrd="0" destOrd="0" parTransId="{5BE66C78-5A31-41E4-ABE9-B1BD16DFACEF}" sibTransId="{0CC142CA-16FC-4F02-B691-A8B530F9F0D8}"/>
    <dgm:cxn modelId="{8C2A7729-0AE1-407A-8F4B-204BF8118415}" type="presOf" srcId="{4771E624-5879-4C6B-A5D5-F4E6DCD10058}" destId="{DB0091BD-D445-49D3-A49B-B601A94B71EC}" srcOrd="0" destOrd="0" presId="urn:microsoft.com/office/officeart/2005/8/layout/vList2"/>
    <dgm:cxn modelId="{CA2D0AFF-E0FB-4A6E-B1A1-7C2E45319C26}" type="presOf" srcId="{4AB4C0F9-5B2E-482C-886F-C5A8CE24E411}" destId="{B7A36F85-6679-47B6-8DFF-C9F64BAFB02D}" srcOrd="0" destOrd="0" presId="urn:microsoft.com/office/officeart/2005/8/layout/vList2"/>
    <dgm:cxn modelId="{E308F9DE-1500-4276-9109-387DB3563D30}" srcId="{4771E624-5879-4C6B-A5D5-F4E6DCD10058}" destId="{AC7642E6-2249-4728-9D4F-4F29C148DDA1}" srcOrd="0" destOrd="0" parTransId="{AC0A4B64-6AAE-4C17-8E24-FF718A9DDE27}" sibTransId="{7023E084-6BAC-4479-B753-F9A90163880D}"/>
    <dgm:cxn modelId="{92DB4DDE-A1A0-4321-8DAF-AC8889EB0482}" srcId="{4AB4C0F9-5B2E-482C-886F-C5A8CE24E411}" destId="{CE966BFC-7AB2-400E-9B30-2415FA344FE9}" srcOrd="5" destOrd="0" parTransId="{6573C7F2-20B9-42E2-873C-CFB06B969332}" sibTransId="{7CF4AE43-A04A-4BD9-A8ED-D0C35B57DC3E}"/>
    <dgm:cxn modelId="{E70EB765-9D01-45CC-BF89-670E762D8619}" srcId="{4AB4C0F9-5B2E-482C-886F-C5A8CE24E411}" destId="{DA6C06D2-A9CD-4A2C-AF05-C4534421D343}" srcOrd="6" destOrd="0" parTransId="{C7009A4E-3205-45C3-833C-64010C6E97E5}" sibTransId="{02F87F5D-4CCC-4A4B-91B3-6EEA70738F57}"/>
    <dgm:cxn modelId="{68D4F886-D93B-4F81-B149-54C575BF3D7A}" type="presOf" srcId="{AD9A8D41-4CC8-4656-9660-A67764C91EE7}" destId="{77C61BC1-5555-4590-9ED1-30919278D04F}" srcOrd="0" destOrd="0" presId="urn:microsoft.com/office/officeart/2005/8/layout/vList2"/>
    <dgm:cxn modelId="{2658825D-3E72-4113-AB4F-F17AD53207CB}" srcId="{73B50316-3DF9-459C-9661-74D12BF2D87C}" destId="{4B5105AF-C7B8-4C54-97D7-BC92D677473D}" srcOrd="0" destOrd="0" parTransId="{3F82E3E4-E679-42D2-9647-854E866644E1}" sibTransId="{89C63F16-ADB9-4993-918A-020FC4D400F8}"/>
    <dgm:cxn modelId="{D5FFA6C9-974B-46AF-9B53-B10C812CEFDA}" srcId="{4AB4C0F9-5B2E-482C-886F-C5A8CE24E411}" destId="{4771E624-5879-4C6B-A5D5-F4E6DCD10058}" srcOrd="2" destOrd="0" parTransId="{0525A8CE-84BC-4A46-A95E-8F09100D6E53}" sibTransId="{49F97A53-7B99-4B74-AD22-BE5B2321B543}"/>
    <dgm:cxn modelId="{54C7668D-0B89-4ACE-A045-C271CA824243}" type="presOf" srcId="{1B6BACE0-7AF2-4F6C-AB9F-6479BBEA8D41}" destId="{1FA187A7-8ED3-47FE-B9A2-594EC1AE9122}" srcOrd="0" destOrd="0" presId="urn:microsoft.com/office/officeart/2005/8/layout/vList2"/>
    <dgm:cxn modelId="{82BAEB73-1F30-4095-9E41-46824F40DA26}" srcId="{AD9A8D41-4CC8-4656-9660-A67764C91EE7}" destId="{2C1A6898-705B-4729-B6D2-18FB94437AD7}" srcOrd="0" destOrd="0" parTransId="{F954ECAB-C5F4-4532-A198-9EE734DB84D9}" sibTransId="{54D68056-257E-48FB-B67D-3B57EE393411}"/>
    <dgm:cxn modelId="{B46392AD-5493-4B66-947B-DE385388864F}" type="presOf" srcId="{73B50316-3DF9-459C-9661-74D12BF2D87C}" destId="{DF37CFAB-AE99-43A0-9160-6FE90A41CC84}" srcOrd="0" destOrd="0" presId="urn:microsoft.com/office/officeart/2005/8/layout/vList2"/>
    <dgm:cxn modelId="{859244CB-3CC1-4651-8036-3A683FC1FE44}" srcId="{19F92988-1D0C-4BE6-BFE4-381FE5D41E91}" destId="{FF54456D-CE24-4504-A547-92BA67AB9E85}" srcOrd="0" destOrd="0" parTransId="{3DC5AB7B-BAB6-4633-9AD9-32EE27B7E0FB}" sibTransId="{24E49522-CA69-4C8B-A1BB-2543BE39502E}"/>
    <dgm:cxn modelId="{0F4D294E-D11C-4C92-8056-3288F9AEB6FB}" type="presOf" srcId="{CE966BFC-7AB2-400E-9B30-2415FA344FE9}" destId="{AE54F841-3CD4-4047-B8F3-6BAEE3A34702}" srcOrd="0" destOrd="0" presId="urn:microsoft.com/office/officeart/2005/8/layout/vList2"/>
    <dgm:cxn modelId="{34DF6C02-4021-46C0-9D61-E249B33C4C6B}" srcId="{4AB4C0F9-5B2E-482C-886F-C5A8CE24E411}" destId="{AD9A8D41-4CC8-4656-9660-A67764C91EE7}" srcOrd="4" destOrd="0" parTransId="{A43C215F-4811-4015-AC25-2D35367F7A88}" sibTransId="{5A55F43F-B688-4CC3-8EC7-1E32AEC2E1DF}"/>
    <dgm:cxn modelId="{4E2D4141-B004-443E-A7B4-0A4E30F4B362}" type="presOf" srcId="{19F92988-1D0C-4BE6-BFE4-381FE5D41E91}" destId="{1328080F-36D2-4A06-BD66-DB465F05D3A7}" srcOrd="0" destOrd="0" presId="urn:microsoft.com/office/officeart/2005/8/layout/vList2"/>
    <dgm:cxn modelId="{812BB321-F6D8-48AD-87A7-6233EBFF6BC3}" type="presOf" srcId="{590335E0-E34B-415C-BD31-BF38B2547EF6}" destId="{611C2636-8B23-4D73-BAC0-8D2DC8F9D36D}" srcOrd="0" destOrd="0" presId="urn:microsoft.com/office/officeart/2005/8/layout/vList2"/>
    <dgm:cxn modelId="{6CF0B836-22B6-4CDB-A3DB-05D00207AF66}" srcId="{4AB4C0F9-5B2E-482C-886F-C5A8CE24E411}" destId="{19F92988-1D0C-4BE6-BFE4-381FE5D41E91}" srcOrd="0" destOrd="0" parTransId="{270A2792-1807-4216-992E-7E16A1F6EE2A}" sibTransId="{86329AF4-CABB-4631-9DFA-C9128A5996D4}"/>
    <dgm:cxn modelId="{2FC972B1-E74A-46A6-B875-06CC93006700}" type="presOf" srcId="{AC7642E6-2249-4728-9D4F-4F29C148DDA1}" destId="{FECD796B-47F1-4713-85AD-E9C400813CBC}" srcOrd="0" destOrd="0" presId="urn:microsoft.com/office/officeart/2005/8/layout/vList2"/>
    <dgm:cxn modelId="{A2F0B05B-291E-4E1C-A0F6-6096B536D68D}" srcId="{4AB4C0F9-5B2E-482C-886F-C5A8CE24E411}" destId="{590335E0-E34B-415C-BD31-BF38B2547EF6}" srcOrd="1" destOrd="0" parTransId="{48BEDFBD-8F4D-4333-B2A8-6F7DE99E9763}" sibTransId="{B6F174B6-EB0C-4F89-98DC-13CCB4371015}"/>
    <dgm:cxn modelId="{0A8269AC-F3C3-4076-9D3F-E1C4A23B8E74}" srcId="{4AB4C0F9-5B2E-482C-886F-C5A8CE24E411}" destId="{73B50316-3DF9-459C-9661-74D12BF2D87C}" srcOrd="3" destOrd="0" parTransId="{AA7909E5-3315-49DD-9EBF-3E0BCB253089}" sibTransId="{3F9F3C44-2ADB-4462-81FE-9867A2D7675B}"/>
    <dgm:cxn modelId="{CF6985E4-63F7-4CAC-9D2B-ACC96AF1ABE0}" type="presOf" srcId="{FF54456D-CE24-4504-A547-92BA67AB9E85}" destId="{F0A05BE6-37C1-4456-BF54-59F3F55DF8D6}" srcOrd="0" destOrd="0" presId="urn:microsoft.com/office/officeart/2005/8/layout/vList2"/>
    <dgm:cxn modelId="{ED2C066B-DFCA-4BEA-B9F0-087D8BD7062C}" type="presOf" srcId="{DA6C06D2-A9CD-4A2C-AF05-C4534421D343}" destId="{59EBB4E3-8586-4883-AEEC-16A1F6E99EBF}" srcOrd="0" destOrd="0" presId="urn:microsoft.com/office/officeart/2005/8/layout/vList2"/>
    <dgm:cxn modelId="{149DA5F4-5813-42AC-82AC-8702CBC9223D}" type="presOf" srcId="{E8A47690-7D84-46DA-82C2-6A913D4FC402}" destId="{6D07CBF8-C8B5-4646-85B2-23AF8814766D}" srcOrd="0" destOrd="0" presId="urn:microsoft.com/office/officeart/2005/8/layout/vList2"/>
    <dgm:cxn modelId="{AC6E5692-39BF-44D8-8497-55EEBEEEEDCA}" type="presOf" srcId="{4B5105AF-C7B8-4C54-97D7-BC92D677473D}" destId="{54F632EB-D135-4DB3-A070-4CD4D04816FB}" srcOrd="0" destOrd="0" presId="urn:microsoft.com/office/officeart/2005/8/layout/vList2"/>
    <dgm:cxn modelId="{5E979551-4913-40C7-AA84-4A67FA78D7A5}" type="presParOf" srcId="{B7A36F85-6679-47B6-8DFF-C9F64BAFB02D}" destId="{1328080F-36D2-4A06-BD66-DB465F05D3A7}" srcOrd="0" destOrd="0" presId="urn:microsoft.com/office/officeart/2005/8/layout/vList2"/>
    <dgm:cxn modelId="{9E0902D1-F729-4560-8587-7CA0BBE74FEF}" type="presParOf" srcId="{B7A36F85-6679-47B6-8DFF-C9F64BAFB02D}" destId="{F0A05BE6-37C1-4456-BF54-59F3F55DF8D6}" srcOrd="1" destOrd="0" presId="urn:microsoft.com/office/officeart/2005/8/layout/vList2"/>
    <dgm:cxn modelId="{50768D3E-BE53-407C-9523-1032A24723BA}" type="presParOf" srcId="{B7A36F85-6679-47B6-8DFF-C9F64BAFB02D}" destId="{611C2636-8B23-4D73-BAC0-8D2DC8F9D36D}" srcOrd="2" destOrd="0" presId="urn:microsoft.com/office/officeart/2005/8/layout/vList2"/>
    <dgm:cxn modelId="{6C3A990D-4E8D-43A6-970B-1B74EDE8719E}" type="presParOf" srcId="{B7A36F85-6679-47B6-8DFF-C9F64BAFB02D}" destId="{6D07CBF8-C8B5-4646-85B2-23AF8814766D}" srcOrd="3" destOrd="0" presId="urn:microsoft.com/office/officeart/2005/8/layout/vList2"/>
    <dgm:cxn modelId="{44AF13EF-D50A-4764-A10E-CFA7B4DA94F8}" type="presParOf" srcId="{B7A36F85-6679-47B6-8DFF-C9F64BAFB02D}" destId="{DB0091BD-D445-49D3-A49B-B601A94B71EC}" srcOrd="4" destOrd="0" presId="urn:microsoft.com/office/officeart/2005/8/layout/vList2"/>
    <dgm:cxn modelId="{BC304160-8042-4E2D-BF5E-08EFF95C262C}" type="presParOf" srcId="{B7A36F85-6679-47B6-8DFF-C9F64BAFB02D}" destId="{FECD796B-47F1-4713-85AD-E9C400813CBC}" srcOrd="5" destOrd="0" presId="urn:microsoft.com/office/officeart/2005/8/layout/vList2"/>
    <dgm:cxn modelId="{704493CA-103A-4157-BAC9-3ECC820AC6B3}" type="presParOf" srcId="{B7A36F85-6679-47B6-8DFF-C9F64BAFB02D}" destId="{DF37CFAB-AE99-43A0-9160-6FE90A41CC84}" srcOrd="6" destOrd="0" presId="urn:microsoft.com/office/officeart/2005/8/layout/vList2"/>
    <dgm:cxn modelId="{9C671593-FE9D-4FCD-A090-E30F86355D59}" type="presParOf" srcId="{B7A36F85-6679-47B6-8DFF-C9F64BAFB02D}" destId="{54F632EB-D135-4DB3-A070-4CD4D04816FB}" srcOrd="7" destOrd="0" presId="urn:microsoft.com/office/officeart/2005/8/layout/vList2"/>
    <dgm:cxn modelId="{82F200D5-670D-43C6-9D1F-85C58A71E07C}" type="presParOf" srcId="{B7A36F85-6679-47B6-8DFF-C9F64BAFB02D}" destId="{77C61BC1-5555-4590-9ED1-30919278D04F}" srcOrd="8" destOrd="0" presId="urn:microsoft.com/office/officeart/2005/8/layout/vList2"/>
    <dgm:cxn modelId="{5D89500D-B170-4B48-B21F-4522A48316B3}" type="presParOf" srcId="{B7A36F85-6679-47B6-8DFF-C9F64BAFB02D}" destId="{0BAFCE2C-E0F9-46D4-AE69-100CA2C719A5}" srcOrd="9" destOrd="0" presId="urn:microsoft.com/office/officeart/2005/8/layout/vList2"/>
    <dgm:cxn modelId="{E1411868-204F-47FC-92B2-1D10EE67313A}" type="presParOf" srcId="{B7A36F85-6679-47B6-8DFF-C9F64BAFB02D}" destId="{AE54F841-3CD4-4047-B8F3-6BAEE3A34702}" srcOrd="10" destOrd="0" presId="urn:microsoft.com/office/officeart/2005/8/layout/vList2"/>
    <dgm:cxn modelId="{89A94C60-CA42-43A1-AD99-CE5DF909D463}" type="presParOf" srcId="{B7A36F85-6679-47B6-8DFF-C9F64BAFB02D}" destId="{1FA187A7-8ED3-47FE-B9A2-594EC1AE9122}" srcOrd="11" destOrd="0" presId="urn:microsoft.com/office/officeart/2005/8/layout/vList2"/>
    <dgm:cxn modelId="{944CCBA4-BFCA-47C9-9242-F628EDE2BCA4}" type="presParOf" srcId="{B7A36F85-6679-47B6-8DFF-C9F64BAFB02D}" destId="{59EBB4E3-8586-4883-AEEC-16A1F6E99EBF}" srcOrd="12" destOrd="0" presId="urn:microsoft.com/office/officeart/2005/8/layout/vList2"/>
  </dgm:cxnLst>
  <dgm:bg/>
  <dgm:whole/>
</dgm:dataModel>
</file>

<file path=ppt/diagrams/data3.xml><?xml version="1.0" encoding="utf-8"?>
<dgm:dataModel xmlns:dgm="http://schemas.openxmlformats.org/drawingml/2006/diagram" xmlns:a="http://schemas.openxmlformats.org/drawingml/2006/main">
  <dgm:ptLst>
    <dgm:pt modelId="{DCA5D5CB-F728-4C29-9901-86218E52E5A4}" type="doc">
      <dgm:prSet loTypeId="urn:microsoft.com/office/officeart/2005/8/layout/radial5" loCatId="relationship" qsTypeId="urn:microsoft.com/office/officeart/2005/8/quickstyle/simple1" qsCatId="simple" csTypeId="urn:microsoft.com/office/officeart/2005/8/colors/accent1_2" csCatId="accent1" phldr="1"/>
      <dgm:spPr/>
      <dgm:t>
        <a:bodyPr/>
        <a:lstStyle/>
        <a:p>
          <a:endParaRPr lang="en-GB"/>
        </a:p>
      </dgm:t>
    </dgm:pt>
    <dgm:pt modelId="{4817D06D-A29A-4F0F-A60E-72563D14ED4B}">
      <dgm:prSet phldrT="[Text]"/>
      <dgm:spPr>
        <a:solidFill>
          <a:schemeClr val="tx2">
            <a:lumMod val="60000"/>
            <a:lumOff val="40000"/>
          </a:schemeClr>
        </a:solidFill>
      </dgm:spPr>
      <dgm:t>
        <a:bodyPr/>
        <a:lstStyle/>
        <a:p>
          <a:r>
            <a:rPr lang="en-GB" dirty="0" smtClean="0"/>
            <a:t>Pandora</a:t>
          </a:r>
          <a:endParaRPr lang="en-GB" dirty="0"/>
        </a:p>
      </dgm:t>
    </dgm:pt>
    <dgm:pt modelId="{57658942-583C-4848-B00D-1175F800391E}" type="parTrans" cxnId="{2498DEFA-EC44-4922-8AFF-EB647FB1729C}">
      <dgm:prSet/>
      <dgm:spPr/>
      <dgm:t>
        <a:bodyPr/>
        <a:lstStyle/>
        <a:p>
          <a:endParaRPr lang="en-GB"/>
        </a:p>
      </dgm:t>
    </dgm:pt>
    <dgm:pt modelId="{29CC2FC1-6DDA-47C4-A2B1-FCE4FE548CC1}" type="sibTrans" cxnId="{2498DEFA-EC44-4922-8AFF-EB647FB1729C}">
      <dgm:prSet/>
      <dgm:spPr/>
      <dgm:t>
        <a:bodyPr/>
        <a:lstStyle/>
        <a:p>
          <a:endParaRPr lang="en-GB"/>
        </a:p>
      </dgm:t>
    </dgm:pt>
    <dgm:pt modelId="{F91B81B7-0F65-4EF8-A8C9-79E5644A105C}">
      <dgm:prSet phldrT="[Text]"/>
      <dgm:spPr/>
      <dgm:t>
        <a:bodyPr/>
        <a:lstStyle/>
        <a:p>
          <a:r>
            <a:rPr lang="en-GB" dirty="0" smtClean="0"/>
            <a:t>Algorithm Manager</a:t>
          </a:r>
          <a:endParaRPr lang="en-GB" dirty="0"/>
        </a:p>
      </dgm:t>
    </dgm:pt>
    <dgm:pt modelId="{BC0125A0-3475-442B-B7D6-3278AEF5830B}" type="parTrans" cxnId="{86DF80A3-4AE2-4CD9-B447-B1E022C7A63F}">
      <dgm:prSet/>
      <dgm:spPr/>
      <dgm:t>
        <a:bodyPr/>
        <a:lstStyle/>
        <a:p>
          <a:endParaRPr lang="en-GB" dirty="0"/>
        </a:p>
      </dgm:t>
    </dgm:pt>
    <dgm:pt modelId="{F0B6FE5B-0D8F-4704-8AEC-943B03EDD0A8}" type="sibTrans" cxnId="{86DF80A3-4AE2-4CD9-B447-B1E022C7A63F}">
      <dgm:prSet/>
      <dgm:spPr/>
      <dgm:t>
        <a:bodyPr/>
        <a:lstStyle/>
        <a:p>
          <a:endParaRPr lang="en-GB"/>
        </a:p>
      </dgm:t>
    </dgm:pt>
    <dgm:pt modelId="{BA3E43BA-EEA6-420C-A939-5033D77573D8}">
      <dgm:prSet phldrT="[Text]"/>
      <dgm:spPr/>
      <dgm:t>
        <a:bodyPr/>
        <a:lstStyle/>
        <a:p>
          <a:r>
            <a:rPr lang="en-GB" dirty="0" smtClean="0"/>
            <a:t>Calo Hit Manager</a:t>
          </a:r>
          <a:endParaRPr lang="en-GB" dirty="0"/>
        </a:p>
      </dgm:t>
    </dgm:pt>
    <dgm:pt modelId="{41752A2D-3624-4BA6-A84B-7BDD653439EB}" type="parTrans" cxnId="{D77EAE77-0053-4A2A-B123-F5CB020C9AA8}">
      <dgm:prSet/>
      <dgm:spPr/>
      <dgm:t>
        <a:bodyPr/>
        <a:lstStyle/>
        <a:p>
          <a:endParaRPr lang="en-GB" dirty="0"/>
        </a:p>
      </dgm:t>
    </dgm:pt>
    <dgm:pt modelId="{B97F55F1-D5DF-4718-8874-B5CEA03C3443}" type="sibTrans" cxnId="{D77EAE77-0053-4A2A-B123-F5CB020C9AA8}">
      <dgm:prSet/>
      <dgm:spPr/>
      <dgm:t>
        <a:bodyPr/>
        <a:lstStyle/>
        <a:p>
          <a:endParaRPr lang="en-GB"/>
        </a:p>
      </dgm:t>
    </dgm:pt>
    <dgm:pt modelId="{843D0302-A06C-45FF-99AB-D6B332E09BAF}">
      <dgm:prSet phldrT="[Text]"/>
      <dgm:spPr/>
      <dgm:t>
        <a:bodyPr/>
        <a:lstStyle/>
        <a:p>
          <a:r>
            <a:rPr lang="en-GB" dirty="0" smtClean="0"/>
            <a:t>Cluster Manager</a:t>
          </a:r>
          <a:endParaRPr lang="en-GB" dirty="0"/>
        </a:p>
      </dgm:t>
    </dgm:pt>
    <dgm:pt modelId="{9C272BBF-DA1C-4679-A78D-EA36DCB09B7D}" type="parTrans" cxnId="{51CB3A3B-3BE6-4773-9AE9-6522919DE8DC}">
      <dgm:prSet/>
      <dgm:spPr/>
      <dgm:t>
        <a:bodyPr/>
        <a:lstStyle/>
        <a:p>
          <a:endParaRPr lang="en-GB" dirty="0"/>
        </a:p>
      </dgm:t>
    </dgm:pt>
    <dgm:pt modelId="{CD92F5B3-5889-412C-AFC2-48D48086A897}" type="sibTrans" cxnId="{51CB3A3B-3BE6-4773-9AE9-6522919DE8DC}">
      <dgm:prSet/>
      <dgm:spPr/>
      <dgm:t>
        <a:bodyPr/>
        <a:lstStyle/>
        <a:p>
          <a:endParaRPr lang="en-GB"/>
        </a:p>
      </dgm:t>
    </dgm:pt>
    <dgm:pt modelId="{1F0F6F1E-C93E-41C1-95DB-EEE65EEAA09B}">
      <dgm:prSet phldrT="[Text]"/>
      <dgm:spPr/>
      <dgm:t>
        <a:bodyPr/>
        <a:lstStyle/>
        <a:p>
          <a:r>
            <a:rPr lang="en-GB" dirty="0" smtClean="0"/>
            <a:t>Geometry Helper</a:t>
          </a:r>
          <a:endParaRPr lang="en-GB" dirty="0"/>
        </a:p>
      </dgm:t>
    </dgm:pt>
    <dgm:pt modelId="{0FF3B4DB-4EB7-4BB0-B246-02EBA9119D79}" type="parTrans" cxnId="{A7E58F1C-E61B-4D47-93D9-2954B1A044A5}">
      <dgm:prSet/>
      <dgm:spPr/>
      <dgm:t>
        <a:bodyPr/>
        <a:lstStyle/>
        <a:p>
          <a:endParaRPr lang="en-GB" dirty="0"/>
        </a:p>
      </dgm:t>
    </dgm:pt>
    <dgm:pt modelId="{E78E1F72-E120-4A82-8567-563D86084154}" type="sibTrans" cxnId="{A7E58F1C-E61B-4D47-93D9-2954B1A044A5}">
      <dgm:prSet/>
      <dgm:spPr/>
      <dgm:t>
        <a:bodyPr/>
        <a:lstStyle/>
        <a:p>
          <a:endParaRPr lang="en-GB"/>
        </a:p>
      </dgm:t>
    </dgm:pt>
    <dgm:pt modelId="{EB1AC392-8442-4555-B433-547A1C3088C8}">
      <dgm:prSet phldrT="[Text]"/>
      <dgm:spPr/>
      <dgm:t>
        <a:bodyPr/>
        <a:lstStyle/>
        <a:p>
          <a:r>
            <a:rPr lang="en-GB" dirty="0" smtClean="0"/>
            <a:t>Pandora Settings</a:t>
          </a:r>
          <a:endParaRPr lang="en-GB" dirty="0"/>
        </a:p>
      </dgm:t>
    </dgm:pt>
    <dgm:pt modelId="{8839B34B-5D9A-4269-AB58-701FB279CC1B}" type="parTrans" cxnId="{CD0C9CAB-A80E-4B6D-8B51-97380BD5C7B2}">
      <dgm:prSet/>
      <dgm:spPr/>
      <dgm:t>
        <a:bodyPr/>
        <a:lstStyle/>
        <a:p>
          <a:endParaRPr lang="en-GB" dirty="0"/>
        </a:p>
      </dgm:t>
    </dgm:pt>
    <dgm:pt modelId="{83EF624E-A777-4A8E-B0D6-8A1824A3B685}" type="sibTrans" cxnId="{CD0C9CAB-A80E-4B6D-8B51-97380BD5C7B2}">
      <dgm:prSet/>
      <dgm:spPr/>
      <dgm:t>
        <a:bodyPr/>
        <a:lstStyle/>
        <a:p>
          <a:endParaRPr lang="en-GB"/>
        </a:p>
      </dgm:t>
    </dgm:pt>
    <dgm:pt modelId="{2EE83BCD-86D1-4C4F-9BE8-57FF62F6107B}">
      <dgm:prSet phldrT="[Text]"/>
      <dgm:spPr/>
      <dgm:t>
        <a:bodyPr/>
        <a:lstStyle/>
        <a:p>
          <a:r>
            <a:rPr lang="en-GB" dirty="0" smtClean="0"/>
            <a:t>Track Manager</a:t>
          </a:r>
          <a:endParaRPr lang="en-GB" dirty="0"/>
        </a:p>
      </dgm:t>
    </dgm:pt>
    <dgm:pt modelId="{B4A903D4-DEAF-4094-9EDC-FA480BDC13C0}" type="parTrans" cxnId="{49FF7857-D467-446B-9545-AEF7D5AF9CA1}">
      <dgm:prSet/>
      <dgm:spPr/>
      <dgm:t>
        <a:bodyPr/>
        <a:lstStyle/>
        <a:p>
          <a:endParaRPr lang="en-GB" dirty="0"/>
        </a:p>
      </dgm:t>
    </dgm:pt>
    <dgm:pt modelId="{1E487C1D-85B9-4043-A559-467C47B760AA}" type="sibTrans" cxnId="{49FF7857-D467-446B-9545-AEF7D5AF9CA1}">
      <dgm:prSet/>
      <dgm:spPr/>
      <dgm:t>
        <a:bodyPr/>
        <a:lstStyle/>
        <a:p>
          <a:endParaRPr lang="en-GB"/>
        </a:p>
      </dgm:t>
    </dgm:pt>
    <dgm:pt modelId="{6F18EE7F-E256-4F0E-8207-BDC4B0A165D3}">
      <dgm:prSet phldrT="[Text]"/>
      <dgm:spPr/>
      <dgm:t>
        <a:bodyPr/>
        <a:lstStyle/>
        <a:p>
          <a:r>
            <a:rPr lang="en-GB" dirty="0" smtClean="0"/>
            <a:t>Particle Flow Object Manager</a:t>
          </a:r>
          <a:endParaRPr lang="en-GB" dirty="0"/>
        </a:p>
      </dgm:t>
    </dgm:pt>
    <dgm:pt modelId="{5B466C91-E498-424F-BB03-A4BF7184FBB0}" type="parTrans" cxnId="{1827F59E-5364-413B-A967-3B657E634C36}">
      <dgm:prSet/>
      <dgm:spPr/>
      <dgm:t>
        <a:bodyPr/>
        <a:lstStyle/>
        <a:p>
          <a:endParaRPr lang="en-GB" dirty="0"/>
        </a:p>
      </dgm:t>
    </dgm:pt>
    <dgm:pt modelId="{ECDF5E2E-89B4-47A7-BCD7-92D54E000C88}" type="sibTrans" cxnId="{1827F59E-5364-413B-A967-3B657E634C36}">
      <dgm:prSet/>
      <dgm:spPr/>
      <dgm:t>
        <a:bodyPr/>
        <a:lstStyle/>
        <a:p>
          <a:endParaRPr lang="en-GB"/>
        </a:p>
      </dgm:t>
    </dgm:pt>
    <dgm:pt modelId="{240A1DB6-34D0-42DF-9DDC-2A721F6EB29C}">
      <dgm:prSet phldrT="[Text]"/>
      <dgm:spPr/>
      <dgm:t>
        <a:bodyPr/>
        <a:lstStyle/>
        <a:p>
          <a:r>
            <a:rPr lang="en-GB" dirty="0" smtClean="0"/>
            <a:t>MC Manager</a:t>
          </a:r>
          <a:endParaRPr lang="en-GB" dirty="0"/>
        </a:p>
      </dgm:t>
    </dgm:pt>
    <dgm:pt modelId="{21B75AE0-9CD9-45AD-9FE3-E1CA54C2454A}" type="parTrans" cxnId="{3404B37E-9868-49EA-A8F4-E318C22B5B78}">
      <dgm:prSet/>
      <dgm:spPr/>
      <dgm:t>
        <a:bodyPr/>
        <a:lstStyle/>
        <a:p>
          <a:endParaRPr lang="en-GB" dirty="0"/>
        </a:p>
      </dgm:t>
    </dgm:pt>
    <dgm:pt modelId="{66EDD05B-47C8-4401-8AF2-E8CD76A057B2}" type="sibTrans" cxnId="{3404B37E-9868-49EA-A8F4-E318C22B5B78}">
      <dgm:prSet/>
      <dgm:spPr/>
      <dgm:t>
        <a:bodyPr/>
        <a:lstStyle/>
        <a:p>
          <a:endParaRPr lang="en-GB"/>
        </a:p>
      </dgm:t>
    </dgm:pt>
    <dgm:pt modelId="{3C5D3202-BC6E-4778-9E2A-D82C7CED4BF1}" type="pres">
      <dgm:prSet presAssocID="{DCA5D5CB-F728-4C29-9901-86218E52E5A4}" presName="Name0" presStyleCnt="0">
        <dgm:presLayoutVars>
          <dgm:chMax val="1"/>
          <dgm:dir/>
          <dgm:animLvl val="ctr"/>
          <dgm:resizeHandles val="exact"/>
        </dgm:presLayoutVars>
      </dgm:prSet>
      <dgm:spPr/>
      <dgm:t>
        <a:bodyPr/>
        <a:lstStyle/>
        <a:p>
          <a:endParaRPr lang="en-GB"/>
        </a:p>
      </dgm:t>
    </dgm:pt>
    <dgm:pt modelId="{C41F5C07-9F1E-47E5-821D-A4D654E8F78F}" type="pres">
      <dgm:prSet presAssocID="{4817D06D-A29A-4F0F-A60E-72563D14ED4B}" presName="centerShape" presStyleLbl="node0" presStyleIdx="0" presStyleCnt="1"/>
      <dgm:spPr/>
      <dgm:t>
        <a:bodyPr/>
        <a:lstStyle/>
        <a:p>
          <a:endParaRPr lang="en-GB"/>
        </a:p>
      </dgm:t>
    </dgm:pt>
    <dgm:pt modelId="{9D049DDB-22AA-4910-8C71-C40FCC16DA8E}" type="pres">
      <dgm:prSet presAssocID="{BC0125A0-3475-442B-B7D6-3278AEF5830B}" presName="parTrans" presStyleLbl="sibTrans2D1" presStyleIdx="0" presStyleCnt="8"/>
      <dgm:spPr/>
      <dgm:t>
        <a:bodyPr/>
        <a:lstStyle/>
        <a:p>
          <a:endParaRPr lang="en-GB"/>
        </a:p>
      </dgm:t>
    </dgm:pt>
    <dgm:pt modelId="{E26D1E53-5141-433B-9AE0-3B1216D48C61}" type="pres">
      <dgm:prSet presAssocID="{BC0125A0-3475-442B-B7D6-3278AEF5830B}" presName="connectorText" presStyleLbl="sibTrans2D1" presStyleIdx="0" presStyleCnt="8"/>
      <dgm:spPr/>
      <dgm:t>
        <a:bodyPr/>
        <a:lstStyle/>
        <a:p>
          <a:endParaRPr lang="en-GB"/>
        </a:p>
      </dgm:t>
    </dgm:pt>
    <dgm:pt modelId="{F4FC2AE2-5F86-4D2B-89ED-2B979BE47F42}" type="pres">
      <dgm:prSet presAssocID="{F91B81B7-0F65-4EF8-A8C9-79E5644A105C}" presName="node" presStyleLbl="node1" presStyleIdx="0" presStyleCnt="8">
        <dgm:presLayoutVars>
          <dgm:bulletEnabled val="1"/>
        </dgm:presLayoutVars>
      </dgm:prSet>
      <dgm:spPr/>
      <dgm:t>
        <a:bodyPr/>
        <a:lstStyle/>
        <a:p>
          <a:endParaRPr lang="en-GB"/>
        </a:p>
      </dgm:t>
    </dgm:pt>
    <dgm:pt modelId="{E68401DC-B629-4F7A-B23B-19958134E4FF}" type="pres">
      <dgm:prSet presAssocID="{41752A2D-3624-4BA6-A84B-7BDD653439EB}" presName="parTrans" presStyleLbl="sibTrans2D1" presStyleIdx="1" presStyleCnt="8"/>
      <dgm:spPr/>
      <dgm:t>
        <a:bodyPr/>
        <a:lstStyle/>
        <a:p>
          <a:endParaRPr lang="en-GB"/>
        </a:p>
      </dgm:t>
    </dgm:pt>
    <dgm:pt modelId="{3D943D04-DB9E-451A-A75F-39A3D407A9FD}" type="pres">
      <dgm:prSet presAssocID="{41752A2D-3624-4BA6-A84B-7BDD653439EB}" presName="connectorText" presStyleLbl="sibTrans2D1" presStyleIdx="1" presStyleCnt="8"/>
      <dgm:spPr/>
      <dgm:t>
        <a:bodyPr/>
        <a:lstStyle/>
        <a:p>
          <a:endParaRPr lang="en-GB"/>
        </a:p>
      </dgm:t>
    </dgm:pt>
    <dgm:pt modelId="{0BBA3406-ECF3-4D70-BF46-110E82606F72}" type="pres">
      <dgm:prSet presAssocID="{BA3E43BA-EEA6-420C-A939-5033D77573D8}" presName="node" presStyleLbl="node1" presStyleIdx="1" presStyleCnt="8">
        <dgm:presLayoutVars>
          <dgm:bulletEnabled val="1"/>
        </dgm:presLayoutVars>
      </dgm:prSet>
      <dgm:spPr/>
      <dgm:t>
        <a:bodyPr/>
        <a:lstStyle/>
        <a:p>
          <a:endParaRPr lang="en-GB"/>
        </a:p>
      </dgm:t>
    </dgm:pt>
    <dgm:pt modelId="{B06D8806-F430-4C20-ABFA-7E02B6CB6720}" type="pres">
      <dgm:prSet presAssocID="{9C272BBF-DA1C-4679-A78D-EA36DCB09B7D}" presName="parTrans" presStyleLbl="sibTrans2D1" presStyleIdx="2" presStyleCnt="8"/>
      <dgm:spPr/>
      <dgm:t>
        <a:bodyPr/>
        <a:lstStyle/>
        <a:p>
          <a:endParaRPr lang="en-GB"/>
        </a:p>
      </dgm:t>
    </dgm:pt>
    <dgm:pt modelId="{393C5DB5-F033-4123-9E0B-F185DA790AA3}" type="pres">
      <dgm:prSet presAssocID="{9C272BBF-DA1C-4679-A78D-EA36DCB09B7D}" presName="connectorText" presStyleLbl="sibTrans2D1" presStyleIdx="2" presStyleCnt="8"/>
      <dgm:spPr/>
      <dgm:t>
        <a:bodyPr/>
        <a:lstStyle/>
        <a:p>
          <a:endParaRPr lang="en-GB"/>
        </a:p>
      </dgm:t>
    </dgm:pt>
    <dgm:pt modelId="{173C320F-D6C7-46B1-9CD9-2F8FD6F1F222}" type="pres">
      <dgm:prSet presAssocID="{843D0302-A06C-45FF-99AB-D6B332E09BAF}" presName="node" presStyleLbl="node1" presStyleIdx="2" presStyleCnt="8">
        <dgm:presLayoutVars>
          <dgm:bulletEnabled val="1"/>
        </dgm:presLayoutVars>
      </dgm:prSet>
      <dgm:spPr/>
      <dgm:t>
        <a:bodyPr/>
        <a:lstStyle/>
        <a:p>
          <a:endParaRPr lang="en-GB"/>
        </a:p>
      </dgm:t>
    </dgm:pt>
    <dgm:pt modelId="{F922E0E4-BB0B-4E4B-AC2C-E72A396C23CC}" type="pres">
      <dgm:prSet presAssocID="{21B75AE0-9CD9-45AD-9FE3-E1CA54C2454A}" presName="parTrans" presStyleLbl="sibTrans2D1" presStyleIdx="3" presStyleCnt="8"/>
      <dgm:spPr/>
      <dgm:t>
        <a:bodyPr/>
        <a:lstStyle/>
        <a:p>
          <a:endParaRPr lang="en-GB"/>
        </a:p>
      </dgm:t>
    </dgm:pt>
    <dgm:pt modelId="{E00E242F-0107-42B1-B81E-EE79A9C3C1ED}" type="pres">
      <dgm:prSet presAssocID="{21B75AE0-9CD9-45AD-9FE3-E1CA54C2454A}" presName="connectorText" presStyleLbl="sibTrans2D1" presStyleIdx="3" presStyleCnt="8"/>
      <dgm:spPr/>
      <dgm:t>
        <a:bodyPr/>
        <a:lstStyle/>
        <a:p>
          <a:endParaRPr lang="en-GB"/>
        </a:p>
      </dgm:t>
    </dgm:pt>
    <dgm:pt modelId="{7C05A6ED-231F-4CAC-A873-93A748893551}" type="pres">
      <dgm:prSet presAssocID="{240A1DB6-34D0-42DF-9DDC-2A721F6EB29C}" presName="node" presStyleLbl="node1" presStyleIdx="3" presStyleCnt="8">
        <dgm:presLayoutVars>
          <dgm:bulletEnabled val="1"/>
        </dgm:presLayoutVars>
      </dgm:prSet>
      <dgm:spPr/>
      <dgm:t>
        <a:bodyPr/>
        <a:lstStyle/>
        <a:p>
          <a:endParaRPr lang="en-GB"/>
        </a:p>
      </dgm:t>
    </dgm:pt>
    <dgm:pt modelId="{A4892E6C-9A86-4109-9882-721CF758103C}" type="pres">
      <dgm:prSet presAssocID="{0FF3B4DB-4EB7-4BB0-B246-02EBA9119D79}" presName="parTrans" presStyleLbl="sibTrans2D1" presStyleIdx="4" presStyleCnt="8"/>
      <dgm:spPr/>
      <dgm:t>
        <a:bodyPr/>
        <a:lstStyle/>
        <a:p>
          <a:endParaRPr lang="en-GB"/>
        </a:p>
      </dgm:t>
    </dgm:pt>
    <dgm:pt modelId="{B2927D6B-5C7A-4339-8991-141360B2A17D}" type="pres">
      <dgm:prSet presAssocID="{0FF3B4DB-4EB7-4BB0-B246-02EBA9119D79}" presName="connectorText" presStyleLbl="sibTrans2D1" presStyleIdx="4" presStyleCnt="8"/>
      <dgm:spPr/>
      <dgm:t>
        <a:bodyPr/>
        <a:lstStyle/>
        <a:p>
          <a:endParaRPr lang="en-GB"/>
        </a:p>
      </dgm:t>
    </dgm:pt>
    <dgm:pt modelId="{B87E4865-4997-4F52-87BE-2DB336BF766A}" type="pres">
      <dgm:prSet presAssocID="{1F0F6F1E-C93E-41C1-95DB-EEE65EEAA09B}" presName="node" presStyleLbl="node1" presStyleIdx="4" presStyleCnt="8">
        <dgm:presLayoutVars>
          <dgm:bulletEnabled val="1"/>
        </dgm:presLayoutVars>
      </dgm:prSet>
      <dgm:spPr/>
      <dgm:t>
        <a:bodyPr/>
        <a:lstStyle/>
        <a:p>
          <a:endParaRPr lang="en-GB"/>
        </a:p>
      </dgm:t>
    </dgm:pt>
    <dgm:pt modelId="{525D639D-F06A-4871-AAB9-06F5B3B5C50B}" type="pres">
      <dgm:prSet presAssocID="{8839B34B-5D9A-4269-AB58-701FB279CC1B}" presName="parTrans" presStyleLbl="sibTrans2D1" presStyleIdx="5" presStyleCnt="8"/>
      <dgm:spPr/>
      <dgm:t>
        <a:bodyPr/>
        <a:lstStyle/>
        <a:p>
          <a:endParaRPr lang="en-GB"/>
        </a:p>
      </dgm:t>
    </dgm:pt>
    <dgm:pt modelId="{EB79F129-C8DA-44A0-B7A1-6E93BA9E83F1}" type="pres">
      <dgm:prSet presAssocID="{8839B34B-5D9A-4269-AB58-701FB279CC1B}" presName="connectorText" presStyleLbl="sibTrans2D1" presStyleIdx="5" presStyleCnt="8"/>
      <dgm:spPr/>
      <dgm:t>
        <a:bodyPr/>
        <a:lstStyle/>
        <a:p>
          <a:endParaRPr lang="en-GB"/>
        </a:p>
      </dgm:t>
    </dgm:pt>
    <dgm:pt modelId="{1660A09B-0DBB-43B1-9A3C-46CF42FF5047}" type="pres">
      <dgm:prSet presAssocID="{EB1AC392-8442-4555-B433-547A1C3088C8}" presName="node" presStyleLbl="node1" presStyleIdx="5" presStyleCnt="8">
        <dgm:presLayoutVars>
          <dgm:bulletEnabled val="1"/>
        </dgm:presLayoutVars>
      </dgm:prSet>
      <dgm:spPr/>
      <dgm:t>
        <a:bodyPr/>
        <a:lstStyle/>
        <a:p>
          <a:endParaRPr lang="en-GB"/>
        </a:p>
      </dgm:t>
    </dgm:pt>
    <dgm:pt modelId="{D7A0A542-D045-4C89-89E5-F96E1780892A}" type="pres">
      <dgm:prSet presAssocID="{B4A903D4-DEAF-4094-9EDC-FA480BDC13C0}" presName="parTrans" presStyleLbl="sibTrans2D1" presStyleIdx="6" presStyleCnt="8"/>
      <dgm:spPr/>
      <dgm:t>
        <a:bodyPr/>
        <a:lstStyle/>
        <a:p>
          <a:endParaRPr lang="en-GB"/>
        </a:p>
      </dgm:t>
    </dgm:pt>
    <dgm:pt modelId="{0C7D1F5D-B693-4886-89E2-23668AD6D0B1}" type="pres">
      <dgm:prSet presAssocID="{B4A903D4-DEAF-4094-9EDC-FA480BDC13C0}" presName="connectorText" presStyleLbl="sibTrans2D1" presStyleIdx="6" presStyleCnt="8"/>
      <dgm:spPr/>
      <dgm:t>
        <a:bodyPr/>
        <a:lstStyle/>
        <a:p>
          <a:endParaRPr lang="en-GB"/>
        </a:p>
      </dgm:t>
    </dgm:pt>
    <dgm:pt modelId="{F089B580-637C-4B47-83DE-CACCB48E66DE}" type="pres">
      <dgm:prSet presAssocID="{2EE83BCD-86D1-4C4F-9BE8-57FF62F6107B}" presName="node" presStyleLbl="node1" presStyleIdx="6" presStyleCnt="8">
        <dgm:presLayoutVars>
          <dgm:bulletEnabled val="1"/>
        </dgm:presLayoutVars>
      </dgm:prSet>
      <dgm:spPr/>
      <dgm:t>
        <a:bodyPr/>
        <a:lstStyle/>
        <a:p>
          <a:endParaRPr lang="en-GB"/>
        </a:p>
      </dgm:t>
    </dgm:pt>
    <dgm:pt modelId="{D6394FD8-9D70-458D-A253-0C06DD89C286}" type="pres">
      <dgm:prSet presAssocID="{5B466C91-E498-424F-BB03-A4BF7184FBB0}" presName="parTrans" presStyleLbl="sibTrans2D1" presStyleIdx="7" presStyleCnt="8"/>
      <dgm:spPr/>
      <dgm:t>
        <a:bodyPr/>
        <a:lstStyle/>
        <a:p>
          <a:endParaRPr lang="en-GB"/>
        </a:p>
      </dgm:t>
    </dgm:pt>
    <dgm:pt modelId="{3CC38252-F186-49BD-A107-E31DA2B4928B}" type="pres">
      <dgm:prSet presAssocID="{5B466C91-E498-424F-BB03-A4BF7184FBB0}" presName="connectorText" presStyleLbl="sibTrans2D1" presStyleIdx="7" presStyleCnt="8"/>
      <dgm:spPr/>
      <dgm:t>
        <a:bodyPr/>
        <a:lstStyle/>
        <a:p>
          <a:endParaRPr lang="en-GB"/>
        </a:p>
      </dgm:t>
    </dgm:pt>
    <dgm:pt modelId="{7FE57F02-129C-447E-9338-2FB9FECFFD2D}" type="pres">
      <dgm:prSet presAssocID="{6F18EE7F-E256-4F0E-8207-BDC4B0A165D3}" presName="node" presStyleLbl="node1" presStyleIdx="7" presStyleCnt="8">
        <dgm:presLayoutVars>
          <dgm:bulletEnabled val="1"/>
        </dgm:presLayoutVars>
      </dgm:prSet>
      <dgm:spPr/>
      <dgm:t>
        <a:bodyPr/>
        <a:lstStyle/>
        <a:p>
          <a:endParaRPr lang="en-GB"/>
        </a:p>
      </dgm:t>
    </dgm:pt>
  </dgm:ptLst>
  <dgm:cxnLst>
    <dgm:cxn modelId="{C456ED51-C62E-4C78-A685-9CCA398C1421}" type="presOf" srcId="{BC0125A0-3475-442B-B7D6-3278AEF5830B}" destId="{9D049DDB-22AA-4910-8C71-C40FCC16DA8E}" srcOrd="0" destOrd="0" presId="urn:microsoft.com/office/officeart/2005/8/layout/radial5"/>
    <dgm:cxn modelId="{995C0BA7-B988-44A9-908F-FDF98964554B}" type="presOf" srcId="{2EE83BCD-86D1-4C4F-9BE8-57FF62F6107B}" destId="{F089B580-637C-4B47-83DE-CACCB48E66DE}" srcOrd="0" destOrd="0" presId="urn:microsoft.com/office/officeart/2005/8/layout/radial5"/>
    <dgm:cxn modelId="{4B103EBB-5A1E-41C4-8EF6-A0D141B56A44}" type="presOf" srcId="{F91B81B7-0F65-4EF8-A8C9-79E5644A105C}" destId="{F4FC2AE2-5F86-4D2B-89ED-2B979BE47F42}" srcOrd="0" destOrd="0" presId="urn:microsoft.com/office/officeart/2005/8/layout/radial5"/>
    <dgm:cxn modelId="{4C6CA39C-D0D6-43EE-9E7E-F1ED8B1A613B}" type="presOf" srcId="{4817D06D-A29A-4F0F-A60E-72563D14ED4B}" destId="{C41F5C07-9F1E-47E5-821D-A4D654E8F78F}" srcOrd="0" destOrd="0" presId="urn:microsoft.com/office/officeart/2005/8/layout/radial5"/>
    <dgm:cxn modelId="{CF07AAC6-8E1A-4F6C-BB41-A7AC55FD7E54}" type="presOf" srcId="{B4A903D4-DEAF-4094-9EDC-FA480BDC13C0}" destId="{0C7D1F5D-B693-4886-89E2-23668AD6D0B1}" srcOrd="1" destOrd="0" presId="urn:microsoft.com/office/officeart/2005/8/layout/radial5"/>
    <dgm:cxn modelId="{F7373C1D-E459-474F-86AB-DCE2B332C0FD}" type="presOf" srcId="{1F0F6F1E-C93E-41C1-95DB-EEE65EEAA09B}" destId="{B87E4865-4997-4F52-87BE-2DB336BF766A}" srcOrd="0" destOrd="0" presId="urn:microsoft.com/office/officeart/2005/8/layout/radial5"/>
    <dgm:cxn modelId="{A2AB5BEB-860A-4809-B125-CD42DE14F58C}" type="presOf" srcId="{5B466C91-E498-424F-BB03-A4BF7184FBB0}" destId="{D6394FD8-9D70-458D-A253-0C06DD89C286}" srcOrd="0" destOrd="0" presId="urn:microsoft.com/office/officeart/2005/8/layout/radial5"/>
    <dgm:cxn modelId="{CD51909F-09D6-4C78-AF3B-74621E245B98}" type="presOf" srcId="{843D0302-A06C-45FF-99AB-D6B332E09BAF}" destId="{173C320F-D6C7-46B1-9CD9-2F8FD6F1F222}" srcOrd="0" destOrd="0" presId="urn:microsoft.com/office/officeart/2005/8/layout/radial5"/>
    <dgm:cxn modelId="{49FF7857-D467-446B-9545-AEF7D5AF9CA1}" srcId="{4817D06D-A29A-4F0F-A60E-72563D14ED4B}" destId="{2EE83BCD-86D1-4C4F-9BE8-57FF62F6107B}" srcOrd="6" destOrd="0" parTransId="{B4A903D4-DEAF-4094-9EDC-FA480BDC13C0}" sibTransId="{1E487C1D-85B9-4043-A559-467C47B760AA}"/>
    <dgm:cxn modelId="{6BB6A8EA-C397-49E0-8C44-E8C846C20B8D}" type="presOf" srcId="{DCA5D5CB-F728-4C29-9901-86218E52E5A4}" destId="{3C5D3202-BC6E-4778-9E2A-D82C7CED4BF1}" srcOrd="0" destOrd="0" presId="urn:microsoft.com/office/officeart/2005/8/layout/radial5"/>
    <dgm:cxn modelId="{9B37D4D5-6A49-46FC-B487-699E3D21BF39}" type="presOf" srcId="{EB1AC392-8442-4555-B433-547A1C3088C8}" destId="{1660A09B-0DBB-43B1-9A3C-46CF42FF5047}" srcOrd="0" destOrd="0" presId="urn:microsoft.com/office/officeart/2005/8/layout/radial5"/>
    <dgm:cxn modelId="{89A2C874-E05A-4E17-B159-6ED612340793}" type="presOf" srcId="{240A1DB6-34D0-42DF-9DDC-2A721F6EB29C}" destId="{7C05A6ED-231F-4CAC-A873-93A748893551}" srcOrd="0" destOrd="0" presId="urn:microsoft.com/office/officeart/2005/8/layout/radial5"/>
    <dgm:cxn modelId="{73071F7F-6763-429A-9F24-B053F4D5C5BF}" type="presOf" srcId="{B4A903D4-DEAF-4094-9EDC-FA480BDC13C0}" destId="{D7A0A542-D045-4C89-89E5-F96E1780892A}" srcOrd="0" destOrd="0" presId="urn:microsoft.com/office/officeart/2005/8/layout/radial5"/>
    <dgm:cxn modelId="{2498DEFA-EC44-4922-8AFF-EB647FB1729C}" srcId="{DCA5D5CB-F728-4C29-9901-86218E52E5A4}" destId="{4817D06D-A29A-4F0F-A60E-72563D14ED4B}" srcOrd="0" destOrd="0" parTransId="{57658942-583C-4848-B00D-1175F800391E}" sibTransId="{29CC2FC1-6DDA-47C4-A2B1-FCE4FE548CC1}"/>
    <dgm:cxn modelId="{1827F59E-5364-413B-A967-3B657E634C36}" srcId="{4817D06D-A29A-4F0F-A60E-72563D14ED4B}" destId="{6F18EE7F-E256-4F0E-8207-BDC4B0A165D3}" srcOrd="7" destOrd="0" parTransId="{5B466C91-E498-424F-BB03-A4BF7184FBB0}" sibTransId="{ECDF5E2E-89B4-47A7-BCD7-92D54E000C88}"/>
    <dgm:cxn modelId="{BE4F8A13-1D8C-4065-8BF7-86139AC6E487}" type="presOf" srcId="{41752A2D-3624-4BA6-A84B-7BDD653439EB}" destId="{3D943D04-DB9E-451A-A75F-39A3D407A9FD}" srcOrd="1" destOrd="0" presId="urn:microsoft.com/office/officeart/2005/8/layout/radial5"/>
    <dgm:cxn modelId="{63313B58-40F7-4C05-811B-99C4DE105030}" type="presOf" srcId="{BA3E43BA-EEA6-420C-A939-5033D77573D8}" destId="{0BBA3406-ECF3-4D70-BF46-110E82606F72}" srcOrd="0" destOrd="0" presId="urn:microsoft.com/office/officeart/2005/8/layout/radial5"/>
    <dgm:cxn modelId="{399D106C-4D06-46E4-9CAF-F0A0044D56E8}" type="presOf" srcId="{BC0125A0-3475-442B-B7D6-3278AEF5830B}" destId="{E26D1E53-5141-433B-9AE0-3B1216D48C61}" srcOrd="1" destOrd="0" presId="urn:microsoft.com/office/officeart/2005/8/layout/radial5"/>
    <dgm:cxn modelId="{90143559-6375-4042-B53C-F1AF01DCE78E}" type="presOf" srcId="{8839B34B-5D9A-4269-AB58-701FB279CC1B}" destId="{EB79F129-C8DA-44A0-B7A1-6E93BA9E83F1}" srcOrd="1" destOrd="0" presId="urn:microsoft.com/office/officeart/2005/8/layout/radial5"/>
    <dgm:cxn modelId="{86DF80A3-4AE2-4CD9-B447-B1E022C7A63F}" srcId="{4817D06D-A29A-4F0F-A60E-72563D14ED4B}" destId="{F91B81B7-0F65-4EF8-A8C9-79E5644A105C}" srcOrd="0" destOrd="0" parTransId="{BC0125A0-3475-442B-B7D6-3278AEF5830B}" sibTransId="{F0B6FE5B-0D8F-4704-8AEC-943B03EDD0A8}"/>
    <dgm:cxn modelId="{A7E58F1C-E61B-4D47-93D9-2954B1A044A5}" srcId="{4817D06D-A29A-4F0F-A60E-72563D14ED4B}" destId="{1F0F6F1E-C93E-41C1-95DB-EEE65EEAA09B}" srcOrd="4" destOrd="0" parTransId="{0FF3B4DB-4EB7-4BB0-B246-02EBA9119D79}" sibTransId="{E78E1F72-E120-4A82-8567-563D86084154}"/>
    <dgm:cxn modelId="{0E3323D7-152F-48DE-96D1-581D1D2D79FC}" type="presOf" srcId="{0FF3B4DB-4EB7-4BB0-B246-02EBA9119D79}" destId="{A4892E6C-9A86-4109-9882-721CF758103C}" srcOrd="0" destOrd="0" presId="urn:microsoft.com/office/officeart/2005/8/layout/radial5"/>
    <dgm:cxn modelId="{FB676034-5574-46ED-AE2C-BBE59DDA0B66}" type="presOf" srcId="{21B75AE0-9CD9-45AD-9FE3-E1CA54C2454A}" destId="{F922E0E4-BB0B-4E4B-AC2C-E72A396C23CC}" srcOrd="0" destOrd="0" presId="urn:microsoft.com/office/officeart/2005/8/layout/radial5"/>
    <dgm:cxn modelId="{E16F996A-EF1E-4A5F-9275-E76D54D5490A}" type="presOf" srcId="{0FF3B4DB-4EB7-4BB0-B246-02EBA9119D79}" destId="{B2927D6B-5C7A-4339-8991-141360B2A17D}" srcOrd="1" destOrd="0" presId="urn:microsoft.com/office/officeart/2005/8/layout/radial5"/>
    <dgm:cxn modelId="{B64CC316-0E29-400B-BA9D-A0638923C7C3}" type="presOf" srcId="{41752A2D-3624-4BA6-A84B-7BDD653439EB}" destId="{E68401DC-B629-4F7A-B23B-19958134E4FF}" srcOrd="0" destOrd="0" presId="urn:microsoft.com/office/officeart/2005/8/layout/radial5"/>
    <dgm:cxn modelId="{1D34ECAF-FE3C-454A-8E95-5BE860F51999}" type="presOf" srcId="{8839B34B-5D9A-4269-AB58-701FB279CC1B}" destId="{525D639D-F06A-4871-AAB9-06F5B3B5C50B}" srcOrd="0" destOrd="0" presId="urn:microsoft.com/office/officeart/2005/8/layout/radial5"/>
    <dgm:cxn modelId="{3AC06466-017C-4057-B233-71114EC7CFAF}" type="presOf" srcId="{21B75AE0-9CD9-45AD-9FE3-E1CA54C2454A}" destId="{E00E242F-0107-42B1-B81E-EE79A9C3C1ED}" srcOrd="1" destOrd="0" presId="urn:microsoft.com/office/officeart/2005/8/layout/radial5"/>
    <dgm:cxn modelId="{CD0C9CAB-A80E-4B6D-8B51-97380BD5C7B2}" srcId="{4817D06D-A29A-4F0F-A60E-72563D14ED4B}" destId="{EB1AC392-8442-4555-B433-547A1C3088C8}" srcOrd="5" destOrd="0" parTransId="{8839B34B-5D9A-4269-AB58-701FB279CC1B}" sibTransId="{83EF624E-A777-4A8E-B0D6-8A1824A3B685}"/>
    <dgm:cxn modelId="{D77EAE77-0053-4A2A-B123-F5CB020C9AA8}" srcId="{4817D06D-A29A-4F0F-A60E-72563D14ED4B}" destId="{BA3E43BA-EEA6-420C-A939-5033D77573D8}" srcOrd="1" destOrd="0" parTransId="{41752A2D-3624-4BA6-A84B-7BDD653439EB}" sibTransId="{B97F55F1-D5DF-4718-8874-B5CEA03C3443}"/>
    <dgm:cxn modelId="{547D32D1-4E91-487D-8575-5678B64E83EE}" type="presOf" srcId="{9C272BBF-DA1C-4679-A78D-EA36DCB09B7D}" destId="{B06D8806-F430-4C20-ABFA-7E02B6CB6720}" srcOrd="0" destOrd="0" presId="urn:microsoft.com/office/officeart/2005/8/layout/radial5"/>
    <dgm:cxn modelId="{3404B37E-9868-49EA-A8F4-E318C22B5B78}" srcId="{4817D06D-A29A-4F0F-A60E-72563D14ED4B}" destId="{240A1DB6-34D0-42DF-9DDC-2A721F6EB29C}" srcOrd="3" destOrd="0" parTransId="{21B75AE0-9CD9-45AD-9FE3-E1CA54C2454A}" sibTransId="{66EDD05B-47C8-4401-8AF2-E8CD76A057B2}"/>
    <dgm:cxn modelId="{BB0DF4B6-1C85-4A94-8E98-209E37487F29}" type="presOf" srcId="{6F18EE7F-E256-4F0E-8207-BDC4B0A165D3}" destId="{7FE57F02-129C-447E-9338-2FB9FECFFD2D}" srcOrd="0" destOrd="0" presId="urn:microsoft.com/office/officeart/2005/8/layout/radial5"/>
    <dgm:cxn modelId="{E5D3BE46-FBF9-4945-9474-111CCE50DDD8}" type="presOf" srcId="{9C272BBF-DA1C-4679-A78D-EA36DCB09B7D}" destId="{393C5DB5-F033-4123-9E0B-F185DA790AA3}" srcOrd="1" destOrd="0" presId="urn:microsoft.com/office/officeart/2005/8/layout/radial5"/>
    <dgm:cxn modelId="{51CB3A3B-3BE6-4773-9AE9-6522919DE8DC}" srcId="{4817D06D-A29A-4F0F-A60E-72563D14ED4B}" destId="{843D0302-A06C-45FF-99AB-D6B332E09BAF}" srcOrd="2" destOrd="0" parTransId="{9C272BBF-DA1C-4679-A78D-EA36DCB09B7D}" sibTransId="{CD92F5B3-5889-412C-AFC2-48D48086A897}"/>
    <dgm:cxn modelId="{0C10555D-87F7-4F7E-AA0F-9F80FEFB1605}" type="presOf" srcId="{5B466C91-E498-424F-BB03-A4BF7184FBB0}" destId="{3CC38252-F186-49BD-A107-E31DA2B4928B}" srcOrd="1" destOrd="0" presId="urn:microsoft.com/office/officeart/2005/8/layout/radial5"/>
    <dgm:cxn modelId="{3B51A82E-EF82-4148-9016-F27D2F477AF0}" type="presParOf" srcId="{3C5D3202-BC6E-4778-9E2A-D82C7CED4BF1}" destId="{C41F5C07-9F1E-47E5-821D-A4D654E8F78F}" srcOrd="0" destOrd="0" presId="urn:microsoft.com/office/officeart/2005/8/layout/radial5"/>
    <dgm:cxn modelId="{2E3FA316-8EC0-46AD-B819-2A04ED6C11C7}" type="presParOf" srcId="{3C5D3202-BC6E-4778-9E2A-D82C7CED4BF1}" destId="{9D049DDB-22AA-4910-8C71-C40FCC16DA8E}" srcOrd="1" destOrd="0" presId="urn:microsoft.com/office/officeart/2005/8/layout/radial5"/>
    <dgm:cxn modelId="{6054A22C-ED70-4AE4-82B4-4649C54D56C7}" type="presParOf" srcId="{9D049DDB-22AA-4910-8C71-C40FCC16DA8E}" destId="{E26D1E53-5141-433B-9AE0-3B1216D48C61}" srcOrd="0" destOrd="0" presId="urn:microsoft.com/office/officeart/2005/8/layout/radial5"/>
    <dgm:cxn modelId="{403A8AAD-2E88-4FF2-BBD4-E048F4CA9DB3}" type="presParOf" srcId="{3C5D3202-BC6E-4778-9E2A-D82C7CED4BF1}" destId="{F4FC2AE2-5F86-4D2B-89ED-2B979BE47F42}" srcOrd="2" destOrd="0" presId="urn:microsoft.com/office/officeart/2005/8/layout/radial5"/>
    <dgm:cxn modelId="{185AEB77-2C59-4D40-A377-1A180BFA9D8A}" type="presParOf" srcId="{3C5D3202-BC6E-4778-9E2A-D82C7CED4BF1}" destId="{E68401DC-B629-4F7A-B23B-19958134E4FF}" srcOrd="3" destOrd="0" presId="urn:microsoft.com/office/officeart/2005/8/layout/radial5"/>
    <dgm:cxn modelId="{C67C1ED3-0334-4C5E-BBB5-14612569FB5B}" type="presParOf" srcId="{E68401DC-B629-4F7A-B23B-19958134E4FF}" destId="{3D943D04-DB9E-451A-A75F-39A3D407A9FD}" srcOrd="0" destOrd="0" presId="urn:microsoft.com/office/officeart/2005/8/layout/radial5"/>
    <dgm:cxn modelId="{D55C5A7C-90D2-4859-BCDA-041119F17BB3}" type="presParOf" srcId="{3C5D3202-BC6E-4778-9E2A-D82C7CED4BF1}" destId="{0BBA3406-ECF3-4D70-BF46-110E82606F72}" srcOrd="4" destOrd="0" presId="urn:microsoft.com/office/officeart/2005/8/layout/radial5"/>
    <dgm:cxn modelId="{E8307F1C-7DDD-48F6-BC2A-BCFE488743CE}" type="presParOf" srcId="{3C5D3202-BC6E-4778-9E2A-D82C7CED4BF1}" destId="{B06D8806-F430-4C20-ABFA-7E02B6CB6720}" srcOrd="5" destOrd="0" presId="urn:microsoft.com/office/officeart/2005/8/layout/radial5"/>
    <dgm:cxn modelId="{675AB0E6-FBF3-463A-9F35-F7956C6C5B87}" type="presParOf" srcId="{B06D8806-F430-4C20-ABFA-7E02B6CB6720}" destId="{393C5DB5-F033-4123-9E0B-F185DA790AA3}" srcOrd="0" destOrd="0" presId="urn:microsoft.com/office/officeart/2005/8/layout/radial5"/>
    <dgm:cxn modelId="{84E7E6E0-23F8-479D-ACB1-C004BE6ECA1E}" type="presParOf" srcId="{3C5D3202-BC6E-4778-9E2A-D82C7CED4BF1}" destId="{173C320F-D6C7-46B1-9CD9-2F8FD6F1F222}" srcOrd="6" destOrd="0" presId="urn:microsoft.com/office/officeart/2005/8/layout/radial5"/>
    <dgm:cxn modelId="{661778B4-55DC-4865-8DBB-82564DFA5453}" type="presParOf" srcId="{3C5D3202-BC6E-4778-9E2A-D82C7CED4BF1}" destId="{F922E0E4-BB0B-4E4B-AC2C-E72A396C23CC}" srcOrd="7" destOrd="0" presId="urn:microsoft.com/office/officeart/2005/8/layout/radial5"/>
    <dgm:cxn modelId="{1509CB53-497C-498E-AC17-F53E395B713C}" type="presParOf" srcId="{F922E0E4-BB0B-4E4B-AC2C-E72A396C23CC}" destId="{E00E242F-0107-42B1-B81E-EE79A9C3C1ED}" srcOrd="0" destOrd="0" presId="urn:microsoft.com/office/officeart/2005/8/layout/radial5"/>
    <dgm:cxn modelId="{B567BBF6-5B0E-4B55-A6D7-DDC15D6C11B6}" type="presParOf" srcId="{3C5D3202-BC6E-4778-9E2A-D82C7CED4BF1}" destId="{7C05A6ED-231F-4CAC-A873-93A748893551}" srcOrd="8" destOrd="0" presId="urn:microsoft.com/office/officeart/2005/8/layout/radial5"/>
    <dgm:cxn modelId="{93981660-0CCD-4AFE-9A05-82504A93FE7B}" type="presParOf" srcId="{3C5D3202-BC6E-4778-9E2A-D82C7CED4BF1}" destId="{A4892E6C-9A86-4109-9882-721CF758103C}" srcOrd="9" destOrd="0" presId="urn:microsoft.com/office/officeart/2005/8/layout/radial5"/>
    <dgm:cxn modelId="{3CA59C76-C82C-4DE1-87CE-0075D5C0C0A3}" type="presParOf" srcId="{A4892E6C-9A86-4109-9882-721CF758103C}" destId="{B2927D6B-5C7A-4339-8991-141360B2A17D}" srcOrd="0" destOrd="0" presId="urn:microsoft.com/office/officeart/2005/8/layout/radial5"/>
    <dgm:cxn modelId="{7A3F4B9A-948E-437B-96A6-51B1F7DB8E6E}" type="presParOf" srcId="{3C5D3202-BC6E-4778-9E2A-D82C7CED4BF1}" destId="{B87E4865-4997-4F52-87BE-2DB336BF766A}" srcOrd="10" destOrd="0" presId="urn:microsoft.com/office/officeart/2005/8/layout/radial5"/>
    <dgm:cxn modelId="{68865FD5-0F7A-439B-AF77-80C91415CCED}" type="presParOf" srcId="{3C5D3202-BC6E-4778-9E2A-D82C7CED4BF1}" destId="{525D639D-F06A-4871-AAB9-06F5B3B5C50B}" srcOrd="11" destOrd="0" presId="urn:microsoft.com/office/officeart/2005/8/layout/radial5"/>
    <dgm:cxn modelId="{C453EF4A-C38A-4CF0-A936-AF4C828359A1}" type="presParOf" srcId="{525D639D-F06A-4871-AAB9-06F5B3B5C50B}" destId="{EB79F129-C8DA-44A0-B7A1-6E93BA9E83F1}" srcOrd="0" destOrd="0" presId="urn:microsoft.com/office/officeart/2005/8/layout/radial5"/>
    <dgm:cxn modelId="{64CBF3EB-2E1D-40D6-9F19-41387FD23F4D}" type="presParOf" srcId="{3C5D3202-BC6E-4778-9E2A-D82C7CED4BF1}" destId="{1660A09B-0DBB-43B1-9A3C-46CF42FF5047}" srcOrd="12" destOrd="0" presId="urn:microsoft.com/office/officeart/2005/8/layout/radial5"/>
    <dgm:cxn modelId="{EC545F9D-B9ED-4569-B426-7883AF00FE3D}" type="presParOf" srcId="{3C5D3202-BC6E-4778-9E2A-D82C7CED4BF1}" destId="{D7A0A542-D045-4C89-89E5-F96E1780892A}" srcOrd="13" destOrd="0" presId="urn:microsoft.com/office/officeart/2005/8/layout/radial5"/>
    <dgm:cxn modelId="{A6F66B4C-4796-4B4B-8590-D8973ABDD1AE}" type="presParOf" srcId="{D7A0A542-D045-4C89-89E5-F96E1780892A}" destId="{0C7D1F5D-B693-4886-89E2-23668AD6D0B1}" srcOrd="0" destOrd="0" presId="urn:microsoft.com/office/officeart/2005/8/layout/radial5"/>
    <dgm:cxn modelId="{4C72943D-55CB-4FAF-A4C2-FBADD0D3F571}" type="presParOf" srcId="{3C5D3202-BC6E-4778-9E2A-D82C7CED4BF1}" destId="{F089B580-637C-4B47-83DE-CACCB48E66DE}" srcOrd="14" destOrd="0" presId="urn:microsoft.com/office/officeart/2005/8/layout/radial5"/>
    <dgm:cxn modelId="{268800A6-A912-4505-AF9A-FFEE4D3E450E}" type="presParOf" srcId="{3C5D3202-BC6E-4778-9E2A-D82C7CED4BF1}" destId="{D6394FD8-9D70-458D-A253-0C06DD89C286}" srcOrd="15" destOrd="0" presId="urn:microsoft.com/office/officeart/2005/8/layout/radial5"/>
    <dgm:cxn modelId="{217590CE-90DC-48DB-B5FD-2FF1018F6B28}" type="presParOf" srcId="{D6394FD8-9D70-458D-A253-0C06DD89C286}" destId="{3CC38252-F186-49BD-A107-E31DA2B4928B}" srcOrd="0" destOrd="0" presId="urn:microsoft.com/office/officeart/2005/8/layout/radial5"/>
    <dgm:cxn modelId="{B5C95899-F883-4BCE-B0E0-7A063CE47727}" type="presParOf" srcId="{3C5D3202-BC6E-4778-9E2A-D82C7CED4BF1}" destId="{7FE57F02-129C-447E-9338-2FB9FECFFD2D}" srcOrd="16" destOrd="0" presId="urn:microsoft.com/office/officeart/2005/8/layout/radial5"/>
  </dgm:cxnLst>
  <dgm:bg/>
  <dgm:whole/>
</dgm:dataModel>
</file>

<file path=ppt/diagrams/data4.xml><?xml version="1.0" encoding="utf-8"?>
<dgm:dataModel xmlns:dgm="http://schemas.openxmlformats.org/drawingml/2006/diagram" xmlns:a="http://schemas.openxmlformats.org/drawingml/2006/main">
  <dgm:ptLst>
    <dgm:pt modelId="{4AB4C0F9-5B2E-482C-886F-C5A8CE24E41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GB"/>
        </a:p>
      </dgm:t>
    </dgm:pt>
    <dgm:pt modelId="{8A11254D-7BEA-426E-8DFB-087C4148EA18}">
      <dgm:prSet phldrT="[Text]"/>
      <dgm:spPr/>
      <dgm:t>
        <a:bodyPr/>
        <a:lstStyle/>
        <a:p>
          <a:pPr algn="l"/>
          <a:r>
            <a:rPr lang="en-GB" dirty="0" smtClean="0"/>
            <a:t>Get Particle Flow Objects</a:t>
          </a:r>
          <a:endParaRPr lang="en-GB" dirty="0"/>
        </a:p>
      </dgm:t>
    </dgm:pt>
    <dgm:pt modelId="{74184706-42C4-4C32-A1EB-B328B4E0C20A}" type="parTrans" cxnId="{FF56A291-9F0F-465D-A27E-A66801F2FCD5}">
      <dgm:prSet/>
      <dgm:spPr/>
      <dgm:t>
        <a:bodyPr/>
        <a:lstStyle/>
        <a:p>
          <a:endParaRPr lang="en-GB"/>
        </a:p>
      </dgm:t>
    </dgm:pt>
    <dgm:pt modelId="{A81B5E14-FBD1-4D6A-9405-E12220FBE01D}" type="sibTrans" cxnId="{FF56A291-9F0F-465D-A27E-A66801F2FCD5}">
      <dgm:prSet/>
      <dgm:spPr/>
      <dgm:t>
        <a:bodyPr/>
        <a:lstStyle/>
        <a:p>
          <a:endParaRPr lang="en-GB"/>
        </a:p>
      </dgm:t>
    </dgm:pt>
    <dgm:pt modelId="{B7A36F85-6679-47B6-8DFF-C9F64BAFB02D}" type="pres">
      <dgm:prSet presAssocID="{4AB4C0F9-5B2E-482C-886F-C5A8CE24E411}" presName="linear" presStyleCnt="0">
        <dgm:presLayoutVars>
          <dgm:animLvl val="lvl"/>
          <dgm:resizeHandles val="exact"/>
        </dgm:presLayoutVars>
      </dgm:prSet>
      <dgm:spPr/>
      <dgm:t>
        <a:bodyPr/>
        <a:lstStyle/>
        <a:p>
          <a:endParaRPr lang="en-GB"/>
        </a:p>
      </dgm:t>
    </dgm:pt>
    <dgm:pt modelId="{226B68B5-66AD-449B-8326-B276DCA76E4E}" type="pres">
      <dgm:prSet presAssocID="{8A11254D-7BEA-426E-8DFB-087C4148EA18}" presName="parentText" presStyleLbl="node1" presStyleIdx="0" presStyleCnt="1" custScaleY="136411">
        <dgm:presLayoutVars>
          <dgm:chMax val="0"/>
          <dgm:bulletEnabled val="1"/>
        </dgm:presLayoutVars>
      </dgm:prSet>
      <dgm:spPr/>
      <dgm:t>
        <a:bodyPr/>
        <a:lstStyle/>
        <a:p>
          <a:endParaRPr lang="en-GB"/>
        </a:p>
      </dgm:t>
    </dgm:pt>
  </dgm:ptLst>
  <dgm:cxnLst>
    <dgm:cxn modelId="{FF56A291-9F0F-465D-A27E-A66801F2FCD5}" srcId="{4AB4C0F9-5B2E-482C-886F-C5A8CE24E411}" destId="{8A11254D-7BEA-426E-8DFB-087C4148EA18}" srcOrd="0" destOrd="0" parTransId="{74184706-42C4-4C32-A1EB-B328B4E0C20A}" sibTransId="{A81B5E14-FBD1-4D6A-9405-E12220FBE01D}"/>
    <dgm:cxn modelId="{FEB3B3AD-3598-47A4-89F4-4CC76949C47E}" type="presOf" srcId="{4AB4C0F9-5B2E-482C-886F-C5A8CE24E411}" destId="{B7A36F85-6679-47B6-8DFF-C9F64BAFB02D}" srcOrd="0" destOrd="0" presId="urn:microsoft.com/office/officeart/2005/8/layout/vList2"/>
    <dgm:cxn modelId="{0547309B-6A66-45CB-BD02-0CD470E53CE2}" type="presOf" srcId="{8A11254D-7BEA-426E-8DFB-087C4148EA18}" destId="{226B68B5-66AD-449B-8326-B276DCA76E4E}" srcOrd="0" destOrd="0" presId="urn:microsoft.com/office/officeart/2005/8/layout/vList2"/>
    <dgm:cxn modelId="{9BF78222-8FB2-4333-95D1-9C4E995B36FF}" type="presParOf" srcId="{B7A36F85-6679-47B6-8DFF-C9F64BAFB02D}" destId="{226B68B5-66AD-449B-8326-B276DCA76E4E}" srcOrd="0" destOrd="0" presId="urn:microsoft.com/office/officeart/2005/8/layout/vList2"/>
  </dgm:cxnLst>
  <dgm:bg/>
  <dgm:whole/>
</dgm:dataModel>
</file>

<file path=ppt/diagrams/data5.xml><?xml version="1.0" encoding="utf-8"?>
<dgm:dataModel xmlns:dgm="http://schemas.openxmlformats.org/drawingml/2006/diagram" xmlns:a="http://schemas.openxmlformats.org/drawingml/2006/main">
  <dgm:ptLst>
    <dgm:pt modelId="{0329E443-EC5E-4199-A729-B8CD92563F82}"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GB"/>
        </a:p>
      </dgm:t>
    </dgm:pt>
    <dgm:pt modelId="{864127A5-D18A-4E7B-869B-BEC9C5F7239D}">
      <dgm:prSet phldrT="[Text]"/>
      <dgm:spPr>
        <a:solidFill>
          <a:srgbClr val="00B0F0"/>
        </a:solidFill>
      </dgm:spPr>
      <dgm:t>
        <a:bodyPr/>
        <a:lstStyle/>
        <a:p>
          <a:r>
            <a:rPr lang="en-GB" dirty="0" smtClean="0"/>
            <a:t>Pandora</a:t>
          </a:r>
          <a:endParaRPr lang="en-GB" dirty="0"/>
        </a:p>
      </dgm:t>
    </dgm:pt>
    <dgm:pt modelId="{B815DD61-C152-4A17-9D37-8F01FD3E3B21}" type="parTrans" cxnId="{2316FCF7-17B6-4B66-B9BD-847C176E0620}">
      <dgm:prSet/>
      <dgm:spPr/>
      <dgm:t>
        <a:bodyPr/>
        <a:lstStyle/>
        <a:p>
          <a:endParaRPr lang="en-GB"/>
        </a:p>
      </dgm:t>
    </dgm:pt>
    <dgm:pt modelId="{9B044CA7-1613-48E5-8DB7-85F6324ED865}" type="sibTrans" cxnId="{2316FCF7-17B6-4B66-B9BD-847C176E0620}">
      <dgm:prSet/>
      <dgm:spPr/>
      <dgm:t>
        <a:bodyPr/>
        <a:lstStyle/>
        <a:p>
          <a:endParaRPr lang="en-GB"/>
        </a:p>
      </dgm:t>
    </dgm:pt>
    <dgm:pt modelId="{D2CF5225-7C89-4A92-ADF7-96A45C8A66B6}">
      <dgm:prSet phldrT="[Text]"/>
      <dgm:spPr/>
      <dgm:t>
        <a:bodyPr/>
        <a:lstStyle/>
        <a:p>
          <a:r>
            <a:rPr lang="en-GB" dirty="0" smtClean="0"/>
            <a:t>Calo Hit Manager</a:t>
          </a:r>
          <a:endParaRPr lang="en-GB" dirty="0"/>
        </a:p>
      </dgm:t>
    </dgm:pt>
    <dgm:pt modelId="{4F440265-56E0-45A6-8372-C34B07E40800}" type="parTrans" cxnId="{DEBCE17E-D007-47C6-9A8C-BED254CCC0DC}">
      <dgm:prSet/>
      <dgm:spPr/>
      <dgm:t>
        <a:bodyPr/>
        <a:lstStyle/>
        <a:p>
          <a:endParaRPr lang="en-GB" dirty="0"/>
        </a:p>
      </dgm:t>
    </dgm:pt>
    <dgm:pt modelId="{9A712816-64D7-4B3C-88A1-443340AC4046}" type="sibTrans" cxnId="{DEBCE17E-D007-47C6-9A8C-BED254CCC0DC}">
      <dgm:prSet/>
      <dgm:spPr/>
      <dgm:t>
        <a:bodyPr/>
        <a:lstStyle/>
        <a:p>
          <a:endParaRPr lang="en-GB"/>
        </a:p>
      </dgm:t>
    </dgm:pt>
    <dgm:pt modelId="{433CD581-6410-449F-840B-FE14DD2D35BB}">
      <dgm:prSet phldrT="[Text]"/>
      <dgm:spPr/>
      <dgm:t>
        <a:bodyPr/>
        <a:lstStyle/>
        <a:p>
          <a:r>
            <a:rPr lang="en-GB" dirty="0" smtClean="0"/>
            <a:t>Cluster Manager</a:t>
          </a:r>
          <a:endParaRPr lang="en-GB" dirty="0"/>
        </a:p>
      </dgm:t>
    </dgm:pt>
    <dgm:pt modelId="{1AADD2C0-20F8-4C8D-8AAF-5EBD3CCD5F74}" type="parTrans" cxnId="{F5A3C0A1-A3C9-422B-AA87-D6D91541D180}">
      <dgm:prSet/>
      <dgm:spPr/>
      <dgm:t>
        <a:bodyPr/>
        <a:lstStyle/>
        <a:p>
          <a:endParaRPr lang="en-GB" dirty="0"/>
        </a:p>
      </dgm:t>
    </dgm:pt>
    <dgm:pt modelId="{0D07EBDD-58EF-4DC3-833A-093930786300}" type="sibTrans" cxnId="{F5A3C0A1-A3C9-422B-AA87-D6D91541D180}">
      <dgm:prSet/>
      <dgm:spPr/>
      <dgm:t>
        <a:bodyPr/>
        <a:lstStyle/>
        <a:p>
          <a:endParaRPr lang="en-GB"/>
        </a:p>
      </dgm:t>
    </dgm:pt>
    <dgm:pt modelId="{AC1E58BC-172E-4386-989D-1381F04AD736}">
      <dgm:prSet phldrT="[Text]"/>
      <dgm:spPr/>
      <dgm:t>
        <a:bodyPr/>
        <a:lstStyle/>
        <a:p>
          <a:r>
            <a:rPr lang="en-GB" dirty="0" smtClean="0"/>
            <a:t>Track Manager</a:t>
          </a:r>
          <a:endParaRPr lang="en-GB" dirty="0"/>
        </a:p>
      </dgm:t>
    </dgm:pt>
    <dgm:pt modelId="{B0A28417-EDA9-44F4-99C8-1DCE3D0395DD}" type="parTrans" cxnId="{FF1DC4E3-8DC4-4639-91B5-7DF27638BC71}">
      <dgm:prSet/>
      <dgm:spPr/>
      <dgm:t>
        <a:bodyPr/>
        <a:lstStyle/>
        <a:p>
          <a:endParaRPr lang="en-GB" dirty="0"/>
        </a:p>
      </dgm:t>
    </dgm:pt>
    <dgm:pt modelId="{EFEF14A8-949B-4A5B-9E1F-24C45553AB8A}" type="sibTrans" cxnId="{FF1DC4E3-8DC4-4639-91B5-7DF27638BC71}">
      <dgm:prSet/>
      <dgm:spPr/>
      <dgm:t>
        <a:bodyPr/>
        <a:lstStyle/>
        <a:p>
          <a:endParaRPr lang="en-GB"/>
        </a:p>
      </dgm:t>
    </dgm:pt>
    <dgm:pt modelId="{9F6D490F-EB06-4B1A-823E-CDDC792D31A7}">
      <dgm:prSet phldrT="[Text]"/>
      <dgm:spPr/>
      <dgm:t>
        <a:bodyPr/>
        <a:lstStyle/>
        <a:p>
          <a:r>
            <a:rPr lang="en-GB" dirty="0" smtClean="0"/>
            <a:t>Particle Flow Object Manager</a:t>
          </a:r>
          <a:endParaRPr lang="en-GB" dirty="0"/>
        </a:p>
      </dgm:t>
    </dgm:pt>
    <dgm:pt modelId="{EB56C365-2380-4D2A-8FF4-B59005C8BD34}" type="parTrans" cxnId="{96D4276D-F9B1-4ECD-8E3F-413393679B9A}">
      <dgm:prSet/>
      <dgm:spPr/>
      <dgm:t>
        <a:bodyPr/>
        <a:lstStyle/>
        <a:p>
          <a:endParaRPr lang="en-GB" dirty="0"/>
        </a:p>
      </dgm:t>
    </dgm:pt>
    <dgm:pt modelId="{3DC41660-C853-4804-BC84-F873D7011B2E}" type="sibTrans" cxnId="{96D4276D-F9B1-4ECD-8E3F-413393679B9A}">
      <dgm:prSet/>
      <dgm:spPr/>
      <dgm:t>
        <a:bodyPr/>
        <a:lstStyle/>
        <a:p>
          <a:endParaRPr lang="en-GB"/>
        </a:p>
      </dgm:t>
    </dgm:pt>
    <dgm:pt modelId="{9AB4F2AD-4EEE-41BE-B155-9B3F4543CEBA}">
      <dgm:prSet phldrT="[Text]"/>
      <dgm:spPr/>
      <dgm:t>
        <a:bodyPr/>
        <a:lstStyle/>
        <a:p>
          <a:r>
            <a:rPr lang="en-GB" dirty="0" smtClean="0"/>
            <a:t>MC  Manager</a:t>
          </a:r>
          <a:endParaRPr lang="en-GB" dirty="0"/>
        </a:p>
      </dgm:t>
    </dgm:pt>
    <dgm:pt modelId="{9C8FBE2E-4C01-47B5-8065-09DF018F31AA}" type="parTrans" cxnId="{F3664A9B-0BEC-4310-B742-98873D414201}">
      <dgm:prSet/>
      <dgm:spPr/>
      <dgm:t>
        <a:bodyPr/>
        <a:lstStyle/>
        <a:p>
          <a:endParaRPr lang="en-GB" dirty="0"/>
        </a:p>
      </dgm:t>
    </dgm:pt>
    <dgm:pt modelId="{BD754D34-E2F3-42F6-910B-8D3C348DFA86}" type="sibTrans" cxnId="{F3664A9B-0BEC-4310-B742-98873D414201}">
      <dgm:prSet/>
      <dgm:spPr/>
      <dgm:t>
        <a:bodyPr/>
        <a:lstStyle/>
        <a:p>
          <a:endParaRPr lang="en-GB"/>
        </a:p>
      </dgm:t>
    </dgm:pt>
    <dgm:pt modelId="{99A67AD0-7F02-4279-BCC7-64BA47110439}" type="pres">
      <dgm:prSet presAssocID="{0329E443-EC5E-4199-A729-B8CD92563F82}" presName="cycle" presStyleCnt="0">
        <dgm:presLayoutVars>
          <dgm:chMax val="1"/>
          <dgm:dir/>
          <dgm:animLvl val="ctr"/>
          <dgm:resizeHandles val="exact"/>
        </dgm:presLayoutVars>
      </dgm:prSet>
      <dgm:spPr/>
      <dgm:t>
        <a:bodyPr/>
        <a:lstStyle/>
        <a:p>
          <a:endParaRPr lang="en-GB"/>
        </a:p>
      </dgm:t>
    </dgm:pt>
    <dgm:pt modelId="{7BC15E72-2424-41D1-844A-AF413D4B7E8E}" type="pres">
      <dgm:prSet presAssocID="{864127A5-D18A-4E7B-869B-BEC9C5F7239D}" presName="centerShape" presStyleLbl="node0" presStyleIdx="0" presStyleCnt="1"/>
      <dgm:spPr/>
      <dgm:t>
        <a:bodyPr/>
        <a:lstStyle/>
        <a:p>
          <a:endParaRPr lang="en-GB"/>
        </a:p>
      </dgm:t>
    </dgm:pt>
    <dgm:pt modelId="{9DD6BF66-931D-4EA3-B90B-01BD2DA3BFEC}" type="pres">
      <dgm:prSet presAssocID="{4F440265-56E0-45A6-8372-C34B07E40800}" presName="parTrans" presStyleLbl="bgSibTrans2D1" presStyleIdx="0" presStyleCnt="5" custScaleX="36850" custLinFactNeighborX="28560" custLinFactNeighborY="16518"/>
      <dgm:spPr>
        <a:prstGeom prst="rightArrow">
          <a:avLst/>
        </a:prstGeom>
      </dgm:spPr>
      <dgm:t>
        <a:bodyPr/>
        <a:lstStyle/>
        <a:p>
          <a:endParaRPr lang="en-GB"/>
        </a:p>
      </dgm:t>
    </dgm:pt>
    <dgm:pt modelId="{ABF76AB1-C114-45CB-BB69-5EFA667E6770}" type="pres">
      <dgm:prSet presAssocID="{D2CF5225-7C89-4A92-ADF7-96A45C8A66B6}" presName="node" presStyleLbl="node1" presStyleIdx="0" presStyleCnt="5">
        <dgm:presLayoutVars>
          <dgm:bulletEnabled val="1"/>
        </dgm:presLayoutVars>
      </dgm:prSet>
      <dgm:spPr/>
      <dgm:t>
        <a:bodyPr/>
        <a:lstStyle/>
        <a:p>
          <a:endParaRPr lang="en-GB"/>
        </a:p>
      </dgm:t>
    </dgm:pt>
    <dgm:pt modelId="{4F2DF555-6AE2-4FE3-BA4B-154B62223731}" type="pres">
      <dgm:prSet presAssocID="{1AADD2C0-20F8-4C8D-8AAF-5EBD3CCD5F74}" presName="parTrans" presStyleLbl="bgSibTrans2D1" presStyleIdx="1" presStyleCnt="5" custScaleX="39818" custLinFactNeighborX="13357" custLinFactNeighborY="73941"/>
      <dgm:spPr>
        <a:prstGeom prst="rightArrow">
          <a:avLst/>
        </a:prstGeom>
      </dgm:spPr>
      <dgm:t>
        <a:bodyPr/>
        <a:lstStyle/>
        <a:p>
          <a:endParaRPr lang="en-GB"/>
        </a:p>
      </dgm:t>
    </dgm:pt>
    <dgm:pt modelId="{FF271C0A-AAE9-4749-8C36-CCC4B696822C}" type="pres">
      <dgm:prSet presAssocID="{433CD581-6410-449F-840B-FE14DD2D35BB}" presName="node" presStyleLbl="node1" presStyleIdx="1" presStyleCnt="5">
        <dgm:presLayoutVars>
          <dgm:bulletEnabled val="1"/>
        </dgm:presLayoutVars>
      </dgm:prSet>
      <dgm:spPr/>
      <dgm:t>
        <a:bodyPr/>
        <a:lstStyle/>
        <a:p>
          <a:endParaRPr lang="en-GB"/>
        </a:p>
      </dgm:t>
    </dgm:pt>
    <dgm:pt modelId="{41354E73-F2F0-4C57-A955-FACAF183B46F}" type="pres">
      <dgm:prSet presAssocID="{B0A28417-EDA9-44F4-99C8-1DCE3D0395DD}" presName="parTrans" presStyleLbl="bgSibTrans2D1" presStyleIdx="2" presStyleCnt="5" custScaleX="34410" custLinFactNeighborX="-9164" custLinFactNeighborY="79445"/>
      <dgm:spPr>
        <a:prstGeom prst="rightArrow">
          <a:avLst/>
        </a:prstGeom>
      </dgm:spPr>
      <dgm:t>
        <a:bodyPr/>
        <a:lstStyle/>
        <a:p>
          <a:endParaRPr lang="en-GB"/>
        </a:p>
      </dgm:t>
    </dgm:pt>
    <dgm:pt modelId="{FDBC04E8-B38E-4697-B462-ACED1A4FD993}" type="pres">
      <dgm:prSet presAssocID="{AC1E58BC-172E-4386-989D-1381F04AD736}" presName="node" presStyleLbl="node1" presStyleIdx="2" presStyleCnt="5">
        <dgm:presLayoutVars>
          <dgm:bulletEnabled val="1"/>
        </dgm:presLayoutVars>
      </dgm:prSet>
      <dgm:spPr/>
      <dgm:t>
        <a:bodyPr/>
        <a:lstStyle/>
        <a:p>
          <a:endParaRPr lang="en-GB"/>
        </a:p>
      </dgm:t>
    </dgm:pt>
    <dgm:pt modelId="{61D2D804-626D-4779-A1C4-915440BF5304}" type="pres">
      <dgm:prSet presAssocID="{9C8FBE2E-4C01-47B5-8065-09DF018F31AA}" presName="parTrans" presStyleLbl="bgSibTrans2D1" presStyleIdx="3" presStyleCnt="5" custScaleX="35759" custLinFactNeighborX="-23827" custLinFactNeighborY="61882"/>
      <dgm:spPr>
        <a:prstGeom prst="rightArrow">
          <a:avLst/>
        </a:prstGeom>
      </dgm:spPr>
      <dgm:t>
        <a:bodyPr/>
        <a:lstStyle/>
        <a:p>
          <a:endParaRPr lang="en-GB"/>
        </a:p>
      </dgm:t>
    </dgm:pt>
    <dgm:pt modelId="{BD3685A3-F590-464B-B79D-43EB8402D994}" type="pres">
      <dgm:prSet presAssocID="{9AB4F2AD-4EEE-41BE-B155-9B3F4543CEBA}" presName="node" presStyleLbl="node1" presStyleIdx="3" presStyleCnt="5">
        <dgm:presLayoutVars>
          <dgm:bulletEnabled val="1"/>
        </dgm:presLayoutVars>
      </dgm:prSet>
      <dgm:spPr/>
      <dgm:t>
        <a:bodyPr/>
        <a:lstStyle/>
        <a:p>
          <a:endParaRPr lang="en-GB"/>
        </a:p>
      </dgm:t>
    </dgm:pt>
    <dgm:pt modelId="{D4EC7509-5716-4A97-B31F-30752E45F233}" type="pres">
      <dgm:prSet presAssocID="{EB56C365-2380-4D2A-8FF4-B59005C8BD34}" presName="parTrans" presStyleLbl="bgSibTrans2D1" presStyleIdx="4" presStyleCnt="5" custScaleX="35711" custLinFactNeighborX="-26460" custLinFactNeighborY="16066"/>
      <dgm:spPr>
        <a:prstGeom prst="rightArrow">
          <a:avLst/>
        </a:prstGeom>
      </dgm:spPr>
      <dgm:t>
        <a:bodyPr/>
        <a:lstStyle/>
        <a:p>
          <a:endParaRPr lang="en-GB"/>
        </a:p>
      </dgm:t>
    </dgm:pt>
    <dgm:pt modelId="{6D667097-206C-402E-A606-DBD8567AFA7E}" type="pres">
      <dgm:prSet presAssocID="{9F6D490F-EB06-4B1A-823E-CDDC792D31A7}" presName="node" presStyleLbl="node1" presStyleIdx="4" presStyleCnt="5">
        <dgm:presLayoutVars>
          <dgm:bulletEnabled val="1"/>
        </dgm:presLayoutVars>
      </dgm:prSet>
      <dgm:spPr/>
      <dgm:t>
        <a:bodyPr/>
        <a:lstStyle/>
        <a:p>
          <a:endParaRPr lang="en-GB"/>
        </a:p>
      </dgm:t>
    </dgm:pt>
  </dgm:ptLst>
  <dgm:cxnLst>
    <dgm:cxn modelId="{F15B1059-90BF-4805-B7CE-98C7D2B937CD}" type="presOf" srcId="{AC1E58BC-172E-4386-989D-1381F04AD736}" destId="{FDBC04E8-B38E-4697-B462-ACED1A4FD993}" srcOrd="0" destOrd="0" presId="urn:microsoft.com/office/officeart/2005/8/layout/radial4"/>
    <dgm:cxn modelId="{DEBCE17E-D007-47C6-9A8C-BED254CCC0DC}" srcId="{864127A5-D18A-4E7B-869B-BEC9C5F7239D}" destId="{D2CF5225-7C89-4A92-ADF7-96A45C8A66B6}" srcOrd="0" destOrd="0" parTransId="{4F440265-56E0-45A6-8372-C34B07E40800}" sibTransId="{9A712816-64D7-4B3C-88A1-443340AC4046}"/>
    <dgm:cxn modelId="{43878AA9-90F4-42C5-BC37-DAA351A96996}" type="presOf" srcId="{1AADD2C0-20F8-4C8D-8AAF-5EBD3CCD5F74}" destId="{4F2DF555-6AE2-4FE3-BA4B-154B62223731}" srcOrd="0" destOrd="0" presId="urn:microsoft.com/office/officeart/2005/8/layout/radial4"/>
    <dgm:cxn modelId="{749EB632-44B7-4B01-B058-81AE406CA2C7}" type="presOf" srcId="{9C8FBE2E-4C01-47B5-8065-09DF018F31AA}" destId="{61D2D804-626D-4779-A1C4-915440BF5304}" srcOrd="0" destOrd="0" presId="urn:microsoft.com/office/officeart/2005/8/layout/radial4"/>
    <dgm:cxn modelId="{FCBDC61D-3168-4CEB-A4CE-0510D7166919}" type="presOf" srcId="{9F6D490F-EB06-4B1A-823E-CDDC792D31A7}" destId="{6D667097-206C-402E-A606-DBD8567AFA7E}" srcOrd="0" destOrd="0" presId="urn:microsoft.com/office/officeart/2005/8/layout/radial4"/>
    <dgm:cxn modelId="{AE3EC812-B156-44F1-A19E-89D14A90D3B4}" type="presOf" srcId="{4F440265-56E0-45A6-8372-C34B07E40800}" destId="{9DD6BF66-931D-4EA3-B90B-01BD2DA3BFEC}" srcOrd="0" destOrd="0" presId="urn:microsoft.com/office/officeart/2005/8/layout/radial4"/>
    <dgm:cxn modelId="{B403F9F8-A235-42C1-8CA1-E2194D197046}" type="presOf" srcId="{0329E443-EC5E-4199-A729-B8CD92563F82}" destId="{99A67AD0-7F02-4279-BCC7-64BA47110439}" srcOrd="0" destOrd="0" presId="urn:microsoft.com/office/officeart/2005/8/layout/radial4"/>
    <dgm:cxn modelId="{F3664A9B-0BEC-4310-B742-98873D414201}" srcId="{864127A5-D18A-4E7B-869B-BEC9C5F7239D}" destId="{9AB4F2AD-4EEE-41BE-B155-9B3F4543CEBA}" srcOrd="3" destOrd="0" parTransId="{9C8FBE2E-4C01-47B5-8065-09DF018F31AA}" sibTransId="{BD754D34-E2F3-42F6-910B-8D3C348DFA86}"/>
    <dgm:cxn modelId="{D28FFA72-586A-4083-8141-5DDECF649C65}" type="presOf" srcId="{9AB4F2AD-4EEE-41BE-B155-9B3F4543CEBA}" destId="{BD3685A3-F590-464B-B79D-43EB8402D994}" srcOrd="0" destOrd="0" presId="urn:microsoft.com/office/officeart/2005/8/layout/radial4"/>
    <dgm:cxn modelId="{CF438A6C-F735-4C75-B6E5-78C14FB97B57}" type="presOf" srcId="{D2CF5225-7C89-4A92-ADF7-96A45C8A66B6}" destId="{ABF76AB1-C114-45CB-BB69-5EFA667E6770}" srcOrd="0" destOrd="0" presId="urn:microsoft.com/office/officeart/2005/8/layout/radial4"/>
    <dgm:cxn modelId="{695B3239-4CCF-4950-A04F-99C2DD74CD6C}" type="presOf" srcId="{EB56C365-2380-4D2A-8FF4-B59005C8BD34}" destId="{D4EC7509-5716-4A97-B31F-30752E45F233}" srcOrd="0" destOrd="0" presId="urn:microsoft.com/office/officeart/2005/8/layout/radial4"/>
    <dgm:cxn modelId="{22FF821A-725F-4556-9A3A-E41473939189}" type="presOf" srcId="{864127A5-D18A-4E7B-869B-BEC9C5F7239D}" destId="{7BC15E72-2424-41D1-844A-AF413D4B7E8E}" srcOrd="0" destOrd="0" presId="urn:microsoft.com/office/officeart/2005/8/layout/radial4"/>
    <dgm:cxn modelId="{FF1DC4E3-8DC4-4639-91B5-7DF27638BC71}" srcId="{864127A5-D18A-4E7B-869B-BEC9C5F7239D}" destId="{AC1E58BC-172E-4386-989D-1381F04AD736}" srcOrd="2" destOrd="0" parTransId="{B0A28417-EDA9-44F4-99C8-1DCE3D0395DD}" sibTransId="{EFEF14A8-949B-4A5B-9E1F-24C45553AB8A}"/>
    <dgm:cxn modelId="{CE294D3B-79E1-4E97-ACCE-7557B808BC85}" type="presOf" srcId="{433CD581-6410-449F-840B-FE14DD2D35BB}" destId="{FF271C0A-AAE9-4749-8C36-CCC4B696822C}" srcOrd="0" destOrd="0" presId="urn:microsoft.com/office/officeart/2005/8/layout/radial4"/>
    <dgm:cxn modelId="{96D4276D-F9B1-4ECD-8E3F-413393679B9A}" srcId="{864127A5-D18A-4E7B-869B-BEC9C5F7239D}" destId="{9F6D490F-EB06-4B1A-823E-CDDC792D31A7}" srcOrd="4" destOrd="0" parTransId="{EB56C365-2380-4D2A-8FF4-B59005C8BD34}" sibTransId="{3DC41660-C853-4804-BC84-F873D7011B2E}"/>
    <dgm:cxn modelId="{2316FCF7-17B6-4B66-B9BD-847C176E0620}" srcId="{0329E443-EC5E-4199-A729-B8CD92563F82}" destId="{864127A5-D18A-4E7B-869B-BEC9C5F7239D}" srcOrd="0" destOrd="0" parTransId="{B815DD61-C152-4A17-9D37-8F01FD3E3B21}" sibTransId="{9B044CA7-1613-48E5-8DB7-85F6324ED865}"/>
    <dgm:cxn modelId="{F515A2BB-D063-4FDB-9AF8-8020F9412A49}" type="presOf" srcId="{B0A28417-EDA9-44F4-99C8-1DCE3D0395DD}" destId="{41354E73-F2F0-4C57-A955-FACAF183B46F}" srcOrd="0" destOrd="0" presId="urn:microsoft.com/office/officeart/2005/8/layout/radial4"/>
    <dgm:cxn modelId="{F5A3C0A1-A3C9-422B-AA87-D6D91541D180}" srcId="{864127A5-D18A-4E7B-869B-BEC9C5F7239D}" destId="{433CD581-6410-449F-840B-FE14DD2D35BB}" srcOrd="1" destOrd="0" parTransId="{1AADD2C0-20F8-4C8D-8AAF-5EBD3CCD5F74}" sibTransId="{0D07EBDD-58EF-4DC3-833A-093930786300}"/>
    <dgm:cxn modelId="{7CB74675-D14A-4159-90E2-112680470EC4}" type="presParOf" srcId="{99A67AD0-7F02-4279-BCC7-64BA47110439}" destId="{7BC15E72-2424-41D1-844A-AF413D4B7E8E}" srcOrd="0" destOrd="0" presId="urn:microsoft.com/office/officeart/2005/8/layout/radial4"/>
    <dgm:cxn modelId="{B2F36317-7815-42F3-9717-C9E48FE5D02C}" type="presParOf" srcId="{99A67AD0-7F02-4279-BCC7-64BA47110439}" destId="{9DD6BF66-931D-4EA3-B90B-01BD2DA3BFEC}" srcOrd="1" destOrd="0" presId="urn:microsoft.com/office/officeart/2005/8/layout/radial4"/>
    <dgm:cxn modelId="{532AEFA7-F4F5-4AAD-957B-A97948F80F24}" type="presParOf" srcId="{99A67AD0-7F02-4279-BCC7-64BA47110439}" destId="{ABF76AB1-C114-45CB-BB69-5EFA667E6770}" srcOrd="2" destOrd="0" presId="urn:microsoft.com/office/officeart/2005/8/layout/radial4"/>
    <dgm:cxn modelId="{50DC8385-8D2D-4BFB-9CE1-D281F96C9CD0}" type="presParOf" srcId="{99A67AD0-7F02-4279-BCC7-64BA47110439}" destId="{4F2DF555-6AE2-4FE3-BA4B-154B62223731}" srcOrd="3" destOrd="0" presId="urn:microsoft.com/office/officeart/2005/8/layout/radial4"/>
    <dgm:cxn modelId="{A495C2CD-2E68-4A3A-9532-2B3815891B5A}" type="presParOf" srcId="{99A67AD0-7F02-4279-BCC7-64BA47110439}" destId="{FF271C0A-AAE9-4749-8C36-CCC4B696822C}" srcOrd="4" destOrd="0" presId="urn:microsoft.com/office/officeart/2005/8/layout/radial4"/>
    <dgm:cxn modelId="{4641ACDA-DEC9-4B82-AF63-E7E5AAC33ABB}" type="presParOf" srcId="{99A67AD0-7F02-4279-BCC7-64BA47110439}" destId="{41354E73-F2F0-4C57-A955-FACAF183B46F}" srcOrd="5" destOrd="0" presId="urn:microsoft.com/office/officeart/2005/8/layout/radial4"/>
    <dgm:cxn modelId="{39AF4F3E-67B6-43F8-9E93-7DF93686CE5C}" type="presParOf" srcId="{99A67AD0-7F02-4279-BCC7-64BA47110439}" destId="{FDBC04E8-B38E-4697-B462-ACED1A4FD993}" srcOrd="6" destOrd="0" presId="urn:microsoft.com/office/officeart/2005/8/layout/radial4"/>
    <dgm:cxn modelId="{A1FE767E-303E-4B5F-ADB8-AEEA3E51FB79}" type="presParOf" srcId="{99A67AD0-7F02-4279-BCC7-64BA47110439}" destId="{61D2D804-626D-4779-A1C4-915440BF5304}" srcOrd="7" destOrd="0" presId="urn:microsoft.com/office/officeart/2005/8/layout/radial4"/>
    <dgm:cxn modelId="{62A43D8B-DDCE-4D81-978E-0C2186F3A9FA}" type="presParOf" srcId="{99A67AD0-7F02-4279-BCC7-64BA47110439}" destId="{BD3685A3-F590-464B-B79D-43EB8402D994}" srcOrd="8" destOrd="0" presId="urn:microsoft.com/office/officeart/2005/8/layout/radial4"/>
    <dgm:cxn modelId="{E7CC66D2-3185-4962-90A9-21FD4B7C9F46}" type="presParOf" srcId="{99A67AD0-7F02-4279-BCC7-64BA47110439}" destId="{D4EC7509-5716-4A97-B31F-30752E45F233}" srcOrd="9" destOrd="0" presId="urn:microsoft.com/office/officeart/2005/8/layout/radial4"/>
    <dgm:cxn modelId="{41A63DB6-DF77-402E-A46D-93A429E266F9}" type="presParOf" srcId="{99A67AD0-7F02-4279-BCC7-64BA47110439}" destId="{6D667097-206C-402E-A606-DBD8567AFA7E}" srcOrd="10" destOrd="0" presId="urn:microsoft.com/office/officeart/2005/8/layout/radial4"/>
  </dgm:cxnLst>
  <dgm:bg/>
  <dgm:whole/>
</dgm:dataModel>
</file>

<file path=ppt/diagrams/data6.xml><?xml version="1.0" encoding="utf-8"?>
<dgm:dataModel xmlns:dgm="http://schemas.openxmlformats.org/drawingml/2006/diagram" xmlns:a="http://schemas.openxmlformats.org/drawingml/2006/main">
  <dgm:ptLst>
    <dgm:pt modelId="{1B7FEB04-6363-4531-BF61-470145BAF40D}" type="doc">
      <dgm:prSet loTypeId="urn:microsoft.com/office/officeart/2005/8/layout/hList2" loCatId="list" qsTypeId="urn:microsoft.com/office/officeart/2005/8/quickstyle/simple1" qsCatId="simple" csTypeId="urn:microsoft.com/office/officeart/2005/8/colors/accent1_2" csCatId="accent1" phldr="1"/>
      <dgm:spPr/>
      <dgm:t>
        <a:bodyPr/>
        <a:lstStyle/>
        <a:p>
          <a:endParaRPr lang="en-GB"/>
        </a:p>
      </dgm:t>
    </dgm:pt>
    <dgm:pt modelId="{4332705C-EC50-400C-8CF0-E2A173BDDFB4}">
      <dgm:prSet phldrT="[Text]"/>
      <dgm:spPr/>
      <dgm:t>
        <a:bodyPr/>
        <a:lstStyle/>
        <a:p>
          <a:r>
            <a:rPr lang="en-GB" dirty="0" smtClean="0">
              <a:solidFill>
                <a:schemeClr val="tx1">
                  <a:lumMod val="65000"/>
                  <a:lumOff val="35000"/>
                </a:schemeClr>
              </a:solidFill>
            </a:rPr>
            <a:t>Calo Hit</a:t>
          </a:r>
          <a:endParaRPr lang="en-GB" dirty="0">
            <a:solidFill>
              <a:schemeClr val="tx1">
                <a:lumMod val="65000"/>
                <a:lumOff val="35000"/>
              </a:schemeClr>
            </a:solidFill>
          </a:endParaRPr>
        </a:p>
      </dgm:t>
    </dgm:pt>
    <dgm:pt modelId="{01FA9E88-E7FB-4556-A933-DAEB7BF34B6D}" type="parTrans" cxnId="{BDF889F4-30D0-47FE-8E8D-CF6705B0224E}">
      <dgm:prSet/>
      <dgm:spPr/>
      <dgm:t>
        <a:bodyPr/>
        <a:lstStyle/>
        <a:p>
          <a:endParaRPr lang="en-GB"/>
        </a:p>
      </dgm:t>
    </dgm:pt>
    <dgm:pt modelId="{4E721D10-9D22-4381-8727-4774F4AF0D39}" type="sibTrans" cxnId="{BDF889F4-30D0-47FE-8E8D-CF6705B0224E}">
      <dgm:prSet/>
      <dgm:spPr/>
      <dgm:t>
        <a:bodyPr/>
        <a:lstStyle/>
        <a:p>
          <a:endParaRPr lang="en-GB"/>
        </a:p>
      </dgm:t>
    </dgm:pt>
    <dgm:pt modelId="{1BE62C57-C973-4507-B923-78430DFDAD96}">
      <dgm:prSet phldrT="[Text]" custT="1"/>
      <dgm:spPr>
        <a:solidFill>
          <a:srgbClr val="0070C0"/>
        </a:solidFill>
      </dgm:spPr>
      <dgm:t>
        <a:bodyPr/>
        <a:lstStyle/>
        <a:p>
          <a:pPr marL="85725" indent="-85725">
            <a:spcAft>
              <a:spcPts val="240"/>
            </a:spcAft>
          </a:pPr>
          <a:r>
            <a:rPr lang="en-GB" sz="1080" b="0" dirty="0" smtClean="0"/>
            <a:t>Position + normal vectors</a:t>
          </a:r>
          <a:endParaRPr lang="en-GB" sz="1080" b="0" dirty="0"/>
        </a:p>
      </dgm:t>
    </dgm:pt>
    <dgm:pt modelId="{438CE8C0-A0BB-429E-87D3-FBFC0E4B3BCF}" type="parTrans" cxnId="{E4D5375A-5139-4B91-95F1-8DC0F9AA86D8}">
      <dgm:prSet/>
      <dgm:spPr/>
      <dgm:t>
        <a:bodyPr/>
        <a:lstStyle/>
        <a:p>
          <a:endParaRPr lang="en-GB"/>
        </a:p>
      </dgm:t>
    </dgm:pt>
    <dgm:pt modelId="{F9CDD054-02D2-4D9A-8981-5BCA0BBB25C9}" type="sibTrans" cxnId="{E4D5375A-5139-4B91-95F1-8DC0F9AA86D8}">
      <dgm:prSet/>
      <dgm:spPr/>
      <dgm:t>
        <a:bodyPr/>
        <a:lstStyle/>
        <a:p>
          <a:endParaRPr lang="en-GB"/>
        </a:p>
      </dgm:t>
    </dgm:pt>
    <dgm:pt modelId="{F9334413-A7F4-4E58-B7AA-A71FDE89C694}">
      <dgm:prSet phldrT="[Text]"/>
      <dgm:spPr/>
      <dgm:t>
        <a:bodyPr/>
        <a:lstStyle/>
        <a:p>
          <a:r>
            <a:rPr lang="en-GB" dirty="0" smtClean="0">
              <a:solidFill>
                <a:schemeClr val="tx1">
                  <a:lumMod val="65000"/>
                  <a:lumOff val="35000"/>
                </a:schemeClr>
              </a:solidFill>
            </a:rPr>
            <a:t>Track</a:t>
          </a:r>
          <a:endParaRPr lang="en-GB" dirty="0">
            <a:solidFill>
              <a:schemeClr val="tx1">
                <a:lumMod val="65000"/>
                <a:lumOff val="35000"/>
              </a:schemeClr>
            </a:solidFill>
          </a:endParaRPr>
        </a:p>
      </dgm:t>
    </dgm:pt>
    <dgm:pt modelId="{556F24FF-D98A-4E83-BEAA-431BAFEC8CF5}" type="parTrans" cxnId="{A7647289-5916-4A73-8E72-D4854FB2E891}">
      <dgm:prSet/>
      <dgm:spPr/>
      <dgm:t>
        <a:bodyPr/>
        <a:lstStyle/>
        <a:p>
          <a:endParaRPr lang="en-GB"/>
        </a:p>
      </dgm:t>
    </dgm:pt>
    <dgm:pt modelId="{F6043511-5EB7-4100-BBD8-C9DF40FF274A}" type="sibTrans" cxnId="{A7647289-5916-4A73-8E72-D4854FB2E891}">
      <dgm:prSet/>
      <dgm:spPr/>
      <dgm:t>
        <a:bodyPr/>
        <a:lstStyle/>
        <a:p>
          <a:endParaRPr lang="en-GB"/>
        </a:p>
      </dgm:t>
    </dgm:pt>
    <dgm:pt modelId="{6A3CA4D3-9CEC-4263-99F8-8F5C769EE583}">
      <dgm:prSet phldrT="[Text]" custT="1"/>
      <dgm:spPr>
        <a:solidFill>
          <a:srgbClr val="0070C0"/>
        </a:solidFill>
      </dgm:spPr>
      <dgm:t>
        <a:bodyPr/>
        <a:lstStyle/>
        <a:p>
          <a:pPr marL="85725" indent="-85725" defTabSz="466725">
            <a:lnSpc>
              <a:spcPct val="90000"/>
            </a:lnSpc>
            <a:spcBef>
              <a:spcPts val="0"/>
            </a:spcBef>
            <a:spcAft>
              <a:spcPts val="240"/>
            </a:spcAft>
            <a:buNone/>
          </a:pPr>
          <a:r>
            <a:rPr lang="en-GB" sz="1080" b="0" dirty="0" smtClean="0"/>
            <a:t>Associated MC particle</a:t>
          </a:r>
          <a:endParaRPr lang="en-GB" sz="1080" b="0" dirty="0"/>
        </a:p>
      </dgm:t>
    </dgm:pt>
    <dgm:pt modelId="{BB42CE0D-6A43-4723-8A35-7B1FB0E806DA}" type="parTrans" cxnId="{16900A4C-33DC-4C8C-B354-83A64768CFBC}">
      <dgm:prSet/>
      <dgm:spPr/>
      <dgm:t>
        <a:bodyPr/>
        <a:lstStyle/>
        <a:p>
          <a:endParaRPr lang="en-GB"/>
        </a:p>
      </dgm:t>
    </dgm:pt>
    <dgm:pt modelId="{EF651056-BA44-4A51-B28D-FA4918B87C7B}" type="sibTrans" cxnId="{16900A4C-33DC-4C8C-B354-83A64768CFBC}">
      <dgm:prSet/>
      <dgm:spPr/>
      <dgm:t>
        <a:bodyPr/>
        <a:lstStyle/>
        <a:p>
          <a:endParaRPr lang="en-GB"/>
        </a:p>
      </dgm:t>
    </dgm:pt>
    <dgm:pt modelId="{105A610E-B32F-4E5B-AFB1-4F9648B03321}">
      <dgm:prSet phldrT="[Text]"/>
      <dgm:spPr/>
      <dgm:t>
        <a:bodyPr/>
        <a:lstStyle/>
        <a:p>
          <a:r>
            <a:rPr lang="en-GB" dirty="0" smtClean="0">
              <a:solidFill>
                <a:schemeClr val="tx1">
                  <a:lumMod val="65000"/>
                  <a:lumOff val="35000"/>
                </a:schemeClr>
              </a:solidFill>
            </a:rPr>
            <a:t>Cluster</a:t>
          </a:r>
          <a:endParaRPr lang="en-GB" dirty="0">
            <a:solidFill>
              <a:schemeClr val="tx1">
                <a:lumMod val="65000"/>
                <a:lumOff val="35000"/>
              </a:schemeClr>
            </a:solidFill>
          </a:endParaRPr>
        </a:p>
      </dgm:t>
    </dgm:pt>
    <dgm:pt modelId="{86633D65-6460-4736-AC47-41B39F7F4294}" type="parTrans" cxnId="{A3531EA7-AC26-4790-B15A-12ED9F82A117}">
      <dgm:prSet/>
      <dgm:spPr/>
      <dgm:t>
        <a:bodyPr/>
        <a:lstStyle/>
        <a:p>
          <a:endParaRPr lang="en-GB"/>
        </a:p>
      </dgm:t>
    </dgm:pt>
    <dgm:pt modelId="{3373B3D5-92ED-44C4-BAEC-69EF67CF1AE9}" type="sibTrans" cxnId="{A3531EA7-AC26-4790-B15A-12ED9F82A117}">
      <dgm:prSet/>
      <dgm:spPr/>
      <dgm:t>
        <a:bodyPr/>
        <a:lstStyle/>
        <a:p>
          <a:endParaRPr lang="en-GB"/>
        </a:p>
      </dgm:t>
    </dgm:pt>
    <dgm:pt modelId="{5C3E0CA9-F42E-4BA6-A546-73E2A0B45EC6}">
      <dgm:prSet phldrT="[Text]" custT="1"/>
      <dgm:spPr>
        <a:solidFill>
          <a:srgbClr val="0070C0"/>
        </a:solidFill>
      </dgm:spPr>
      <dgm:t>
        <a:bodyPr/>
        <a:lstStyle/>
        <a:p>
          <a:pPr marL="85725" indent="-85725">
            <a:spcAft>
              <a:spcPts val="240"/>
            </a:spcAft>
          </a:pPr>
          <a:r>
            <a:rPr lang="en-GB" sz="1080" b="0" dirty="0" smtClean="0"/>
            <a:t>List of constituent calo hits, ordered by pseudolayer</a:t>
          </a:r>
          <a:endParaRPr lang="en-GB" sz="1080" b="0" dirty="0"/>
        </a:p>
      </dgm:t>
    </dgm:pt>
    <dgm:pt modelId="{81CCF9E3-1E8C-4394-A49A-C7092F252F88}" type="parTrans" cxnId="{FCD9A6DB-CEC1-40C7-BA40-DBFA4185BE24}">
      <dgm:prSet/>
      <dgm:spPr/>
      <dgm:t>
        <a:bodyPr/>
        <a:lstStyle/>
        <a:p>
          <a:endParaRPr lang="en-GB"/>
        </a:p>
      </dgm:t>
    </dgm:pt>
    <dgm:pt modelId="{FF81ED2A-5281-4B5A-A223-280395EA532C}" type="sibTrans" cxnId="{FCD9A6DB-CEC1-40C7-BA40-DBFA4185BE24}">
      <dgm:prSet/>
      <dgm:spPr/>
      <dgm:t>
        <a:bodyPr/>
        <a:lstStyle/>
        <a:p>
          <a:endParaRPr lang="en-GB"/>
        </a:p>
      </dgm:t>
    </dgm:pt>
    <dgm:pt modelId="{F14D5BE6-0E75-4409-9BFA-B498D9B451D7}">
      <dgm:prSet phldrT="[Text]" custT="1"/>
      <dgm:spPr>
        <a:solidFill>
          <a:srgbClr val="0070C0"/>
        </a:solidFill>
      </dgm:spPr>
      <dgm:t>
        <a:bodyPr/>
        <a:lstStyle/>
        <a:p>
          <a:pPr marL="85725" indent="-85725">
            <a:spcAft>
              <a:spcPts val="240"/>
            </a:spcAft>
          </a:pPr>
          <a:r>
            <a:rPr lang="en-GB" sz="1080" b="0" dirty="0" smtClean="0"/>
            <a:t>Time of first energy deposition</a:t>
          </a:r>
          <a:endParaRPr lang="en-GB" sz="1080" b="0" dirty="0"/>
        </a:p>
      </dgm:t>
    </dgm:pt>
    <dgm:pt modelId="{602D0681-0232-45B3-A9B2-03B0E05AD492}" type="parTrans" cxnId="{FE5C72B8-655A-4FA4-9B52-001CEBD84B14}">
      <dgm:prSet/>
      <dgm:spPr/>
      <dgm:t>
        <a:bodyPr/>
        <a:lstStyle/>
        <a:p>
          <a:endParaRPr lang="en-GB"/>
        </a:p>
      </dgm:t>
    </dgm:pt>
    <dgm:pt modelId="{9B56BA52-E74D-42D0-9C19-57A6055EBB89}" type="sibTrans" cxnId="{FE5C72B8-655A-4FA4-9B52-001CEBD84B14}">
      <dgm:prSet/>
      <dgm:spPr/>
      <dgm:t>
        <a:bodyPr/>
        <a:lstStyle/>
        <a:p>
          <a:endParaRPr lang="en-GB"/>
        </a:p>
      </dgm:t>
    </dgm:pt>
    <dgm:pt modelId="{6B25B76E-474E-40C8-80EF-F1D1E49C7470}">
      <dgm:prSet phldrT="[Text]" custT="1"/>
      <dgm:spPr>
        <a:solidFill>
          <a:srgbClr val="0070C0"/>
        </a:solidFill>
      </dgm:spPr>
      <dgm:t>
        <a:bodyPr/>
        <a:lstStyle/>
        <a:p>
          <a:pPr marL="85725" indent="-85725">
            <a:spcAft>
              <a:spcPts val="240"/>
            </a:spcAft>
          </a:pPr>
          <a:r>
            <a:rPr lang="en-GB" sz="1080" b="0" dirty="0" smtClean="0"/>
            <a:t>Calibrated energy (mip equivalent, EM, Had)</a:t>
          </a:r>
          <a:endParaRPr lang="en-GB" sz="1080" b="0" dirty="0"/>
        </a:p>
      </dgm:t>
    </dgm:pt>
    <dgm:pt modelId="{17E4180D-0BC5-4216-80B8-A7E90B503EEC}" type="parTrans" cxnId="{032384A4-B102-4E75-8E48-F94995C7CDA4}">
      <dgm:prSet/>
      <dgm:spPr/>
      <dgm:t>
        <a:bodyPr/>
        <a:lstStyle/>
        <a:p>
          <a:endParaRPr lang="en-GB"/>
        </a:p>
      </dgm:t>
    </dgm:pt>
    <dgm:pt modelId="{52F3D49B-A153-44D2-808A-93D2B296A9FF}" type="sibTrans" cxnId="{032384A4-B102-4E75-8E48-F94995C7CDA4}">
      <dgm:prSet/>
      <dgm:spPr/>
      <dgm:t>
        <a:bodyPr/>
        <a:lstStyle/>
        <a:p>
          <a:endParaRPr lang="en-GB"/>
        </a:p>
      </dgm:t>
    </dgm:pt>
    <dgm:pt modelId="{33D317CF-98D0-467E-BF92-E36D0D6AF6F5}">
      <dgm:prSet phldrT="[Text]" custT="1"/>
      <dgm:spPr>
        <a:solidFill>
          <a:srgbClr val="0070C0"/>
        </a:solidFill>
      </dgm:spPr>
      <dgm:t>
        <a:bodyPr/>
        <a:lstStyle/>
        <a:p>
          <a:pPr marL="85725" indent="-85725">
            <a:spcAft>
              <a:spcPts val="240"/>
            </a:spcAft>
          </a:pPr>
          <a:r>
            <a:rPr lang="en-GB" sz="1080" b="0" dirty="0" smtClean="0"/>
            <a:t>Layer + pseudolayer</a:t>
          </a:r>
          <a:endParaRPr lang="en-GB" sz="1080" b="0" dirty="0"/>
        </a:p>
      </dgm:t>
    </dgm:pt>
    <dgm:pt modelId="{5CFB3203-0A6D-49E8-A270-FE007FB05F46}" type="parTrans" cxnId="{CBE348E8-C464-4DEE-9BEF-8D029F730940}">
      <dgm:prSet/>
      <dgm:spPr/>
      <dgm:t>
        <a:bodyPr/>
        <a:lstStyle/>
        <a:p>
          <a:endParaRPr lang="en-GB"/>
        </a:p>
      </dgm:t>
    </dgm:pt>
    <dgm:pt modelId="{749D063D-C27D-4CBD-AC41-E147138AB001}" type="sibTrans" cxnId="{CBE348E8-C464-4DEE-9BEF-8D029F730940}">
      <dgm:prSet/>
      <dgm:spPr/>
      <dgm:t>
        <a:bodyPr/>
        <a:lstStyle/>
        <a:p>
          <a:endParaRPr lang="en-GB"/>
        </a:p>
      </dgm:t>
    </dgm:pt>
    <dgm:pt modelId="{DE92A880-FE00-4489-9EDA-257BE77C509D}">
      <dgm:prSet phldrT="[Text]" custT="1"/>
      <dgm:spPr>
        <a:solidFill>
          <a:srgbClr val="0070C0"/>
        </a:solidFill>
      </dgm:spPr>
      <dgm:t>
        <a:bodyPr/>
        <a:lstStyle/>
        <a:p>
          <a:pPr marL="85725" indent="-85725">
            <a:spcAft>
              <a:spcPts val="240"/>
            </a:spcAft>
          </a:pPr>
          <a:r>
            <a:rPr lang="en-GB" sz="1080" b="0" dirty="0" smtClean="0"/>
            <a:t>Hit type + detector region</a:t>
          </a:r>
          <a:endParaRPr lang="en-GB" sz="1080" b="0" dirty="0"/>
        </a:p>
      </dgm:t>
    </dgm:pt>
    <dgm:pt modelId="{A339A04C-043A-4775-8FC6-F4FD149E1BEB}" type="parTrans" cxnId="{6027E2A0-0DDD-488B-8EC3-CC199B2E4F6C}">
      <dgm:prSet/>
      <dgm:spPr/>
      <dgm:t>
        <a:bodyPr/>
        <a:lstStyle/>
        <a:p>
          <a:endParaRPr lang="en-GB"/>
        </a:p>
      </dgm:t>
    </dgm:pt>
    <dgm:pt modelId="{CD3EA3CC-53D7-4354-B5B1-FCBDA2A096B4}" type="sibTrans" cxnId="{6027E2A0-0DDD-488B-8EC3-CC199B2E4F6C}">
      <dgm:prSet/>
      <dgm:spPr/>
      <dgm:t>
        <a:bodyPr/>
        <a:lstStyle/>
        <a:p>
          <a:endParaRPr lang="en-GB"/>
        </a:p>
      </dgm:t>
    </dgm:pt>
    <dgm:pt modelId="{4956F820-DBBB-41EF-9FCC-AB8CBF48FC38}">
      <dgm:prSet phldrT="[Text]" custT="1"/>
      <dgm:spPr>
        <a:solidFill>
          <a:srgbClr val="0070C0"/>
        </a:solidFill>
      </dgm:spPr>
      <dgm:t>
        <a:bodyPr/>
        <a:lstStyle/>
        <a:p>
          <a:pPr marL="85725" indent="-85725">
            <a:spcAft>
              <a:spcPts val="240"/>
            </a:spcAft>
          </a:pPr>
          <a:r>
            <a:rPr lang="en-GB" sz="1080" b="0" dirty="0" smtClean="0"/>
            <a:t>Associated MC particle</a:t>
          </a:r>
          <a:endParaRPr lang="en-GB" sz="1080" b="0" dirty="0"/>
        </a:p>
      </dgm:t>
    </dgm:pt>
    <dgm:pt modelId="{62643853-6CE0-4CB1-9AEF-2649E0054C03}" type="parTrans" cxnId="{C7291217-6F44-4AB0-A37D-E7EB0DD8AD97}">
      <dgm:prSet/>
      <dgm:spPr/>
      <dgm:t>
        <a:bodyPr/>
        <a:lstStyle/>
        <a:p>
          <a:endParaRPr lang="en-GB"/>
        </a:p>
      </dgm:t>
    </dgm:pt>
    <dgm:pt modelId="{BD4E1B45-5C9C-4B5D-8F2F-703CE3F3F628}" type="sibTrans" cxnId="{C7291217-6F44-4AB0-A37D-E7EB0DD8AD97}">
      <dgm:prSet/>
      <dgm:spPr/>
      <dgm:t>
        <a:bodyPr/>
        <a:lstStyle/>
        <a:p>
          <a:endParaRPr lang="en-GB"/>
        </a:p>
      </dgm:t>
    </dgm:pt>
    <dgm:pt modelId="{1E06CAAC-4040-43C5-9D77-931D823D7D4F}">
      <dgm:prSet phldrT="[Text]" custT="1"/>
      <dgm:spPr>
        <a:solidFill>
          <a:srgbClr val="0070C0"/>
        </a:solidFill>
      </dgm:spPr>
      <dgm:t>
        <a:bodyPr/>
        <a:lstStyle/>
        <a:p>
          <a:pPr marL="85725" indent="-85725">
            <a:spcAft>
              <a:spcPts val="240"/>
            </a:spcAft>
          </a:pPr>
          <a:r>
            <a:rPr lang="en-GB" sz="1080" b="0" dirty="0" smtClean="0"/>
            <a:t>Associated user object</a:t>
          </a:r>
          <a:endParaRPr lang="en-GB" sz="1080" b="0" dirty="0"/>
        </a:p>
      </dgm:t>
    </dgm:pt>
    <dgm:pt modelId="{4AFEBA02-98EB-4608-91E3-7E1FD0C39609}" type="parTrans" cxnId="{29C5008A-5808-4F1C-B0C5-55F9B52FAE9A}">
      <dgm:prSet/>
      <dgm:spPr/>
      <dgm:t>
        <a:bodyPr/>
        <a:lstStyle/>
        <a:p>
          <a:endParaRPr lang="en-GB"/>
        </a:p>
      </dgm:t>
    </dgm:pt>
    <dgm:pt modelId="{A1F771C3-FD1E-4040-B341-90267C8A6ACE}" type="sibTrans" cxnId="{29C5008A-5808-4F1C-B0C5-55F9B52FAE9A}">
      <dgm:prSet/>
      <dgm:spPr/>
      <dgm:t>
        <a:bodyPr/>
        <a:lstStyle/>
        <a:p>
          <a:endParaRPr lang="en-GB"/>
        </a:p>
      </dgm:t>
    </dgm:pt>
    <dgm:pt modelId="{2B78477C-D7D9-4105-BF02-6217B86898B2}">
      <dgm:prSet custT="1"/>
      <dgm:spPr>
        <a:solidFill>
          <a:srgbClr val="0070C0"/>
        </a:solidFill>
      </dgm:spPr>
      <dgm:t>
        <a:bodyPr/>
        <a:lstStyle/>
        <a:p>
          <a:pPr marL="85725" indent="-85725" defTabSz="466725">
            <a:lnSpc>
              <a:spcPct val="90000"/>
            </a:lnSpc>
            <a:spcBef>
              <a:spcPts val="0"/>
            </a:spcBef>
            <a:spcAft>
              <a:spcPts val="240"/>
            </a:spcAft>
            <a:buNone/>
          </a:pPr>
          <a:r>
            <a:rPr lang="en-GB" sz="1080" b="0" dirty="0" smtClean="0"/>
            <a:t>Associated user object</a:t>
          </a:r>
          <a:endParaRPr lang="en-GB" sz="1080" b="0" dirty="0"/>
        </a:p>
      </dgm:t>
    </dgm:pt>
    <dgm:pt modelId="{E468F9E3-E516-4CA8-A482-15D3595020D0}" type="parTrans" cxnId="{03E154D8-F38C-4EE6-A3ED-B789B45A079B}">
      <dgm:prSet/>
      <dgm:spPr/>
      <dgm:t>
        <a:bodyPr/>
        <a:lstStyle/>
        <a:p>
          <a:endParaRPr lang="en-GB"/>
        </a:p>
      </dgm:t>
    </dgm:pt>
    <dgm:pt modelId="{4FDCA950-A4DF-4CB6-9818-9C6F1BA8E85F}" type="sibTrans" cxnId="{03E154D8-F38C-4EE6-A3ED-B789B45A079B}">
      <dgm:prSet/>
      <dgm:spPr/>
      <dgm:t>
        <a:bodyPr/>
        <a:lstStyle/>
        <a:p>
          <a:endParaRPr lang="en-GB"/>
        </a:p>
      </dgm:t>
    </dgm:pt>
    <dgm:pt modelId="{297D4F66-A5A0-4F04-932E-ECF2F16751C7}">
      <dgm:prSet phldrT="[Text]" custT="1"/>
      <dgm:spPr>
        <a:solidFill>
          <a:srgbClr val="0070C0"/>
        </a:solidFill>
      </dgm:spPr>
      <dgm:t>
        <a:bodyPr/>
        <a:lstStyle/>
        <a:p>
          <a:pPr marL="85725" marR="0" indent="-85725" defTabSz="914400" eaLnBrk="1" fontAlgn="auto" latinLnBrk="0" hangingPunct="1">
            <a:lnSpc>
              <a:spcPct val="100000"/>
            </a:lnSpc>
            <a:spcBef>
              <a:spcPts val="0"/>
            </a:spcBef>
            <a:spcAft>
              <a:spcPts val="240"/>
            </a:spcAft>
            <a:buClrTx/>
            <a:buSzTx/>
            <a:buFontTx/>
            <a:buNone/>
            <a:tabLst/>
            <a:defRPr/>
          </a:pPr>
          <a:r>
            <a:rPr lang="en-GB" sz="1080" b="0" dirty="0" smtClean="0"/>
            <a:t>2D impact parameters</a:t>
          </a:r>
          <a:endParaRPr lang="en-GB" sz="1080" b="0" dirty="0"/>
        </a:p>
      </dgm:t>
    </dgm:pt>
    <dgm:pt modelId="{7943B5F1-C6E5-4233-8D38-0D295A6B77A7}" type="parTrans" cxnId="{BBAD4106-C15E-4AB0-98BB-63652B37424D}">
      <dgm:prSet/>
      <dgm:spPr/>
      <dgm:t>
        <a:bodyPr/>
        <a:lstStyle/>
        <a:p>
          <a:endParaRPr lang="en-GB"/>
        </a:p>
      </dgm:t>
    </dgm:pt>
    <dgm:pt modelId="{528537D9-BB1C-40B7-A291-1B2F3E7EBDD7}" type="sibTrans" cxnId="{BBAD4106-C15E-4AB0-98BB-63652B37424D}">
      <dgm:prSet/>
      <dgm:spPr/>
      <dgm:t>
        <a:bodyPr/>
        <a:lstStyle/>
        <a:p>
          <a:endParaRPr lang="en-GB"/>
        </a:p>
      </dgm:t>
    </dgm:pt>
    <dgm:pt modelId="{5C3CD43B-9118-46BA-A9EF-DCEAB1D8BA43}">
      <dgm:prSet phldrT="[Text]" custT="1"/>
      <dgm:spPr>
        <a:solidFill>
          <a:srgbClr val="0070C0"/>
        </a:solidFill>
      </dgm:spPr>
      <dgm:t>
        <a:bodyPr/>
        <a:lstStyle/>
        <a:p>
          <a:pPr marL="85725" indent="-85725">
            <a:spcAft>
              <a:spcPts val="240"/>
            </a:spcAft>
          </a:pPr>
          <a:r>
            <a:rPr lang="en-GB" sz="1080" b="0" dirty="0" smtClean="0"/>
            <a:t>Surrounding energy</a:t>
          </a:r>
          <a:endParaRPr lang="en-GB" sz="1080" b="0" dirty="0"/>
        </a:p>
      </dgm:t>
    </dgm:pt>
    <dgm:pt modelId="{DA78B0DF-0154-42CE-A08D-4A6382B60F63}" type="parTrans" cxnId="{0EB43BB6-7DAA-450E-B06C-F74E8F9422A9}">
      <dgm:prSet/>
      <dgm:spPr/>
      <dgm:t>
        <a:bodyPr/>
        <a:lstStyle/>
        <a:p>
          <a:endParaRPr lang="en-GB"/>
        </a:p>
      </dgm:t>
    </dgm:pt>
    <dgm:pt modelId="{D92C340D-DEDC-44CF-A27F-153BBFC94D94}" type="sibTrans" cxnId="{0EB43BB6-7DAA-450E-B06C-F74E8F9422A9}">
      <dgm:prSet/>
      <dgm:spPr/>
      <dgm:t>
        <a:bodyPr/>
        <a:lstStyle/>
        <a:p>
          <a:endParaRPr lang="en-GB"/>
        </a:p>
      </dgm:t>
    </dgm:pt>
    <dgm:pt modelId="{AD4C7866-F7BE-421A-9B27-0197F401B19D}">
      <dgm:prSet phldrT="[Text]" custT="1"/>
      <dgm:spPr>
        <a:solidFill>
          <a:srgbClr val="0070C0"/>
        </a:solidFill>
      </dgm:spPr>
      <dgm:t>
        <a:bodyPr/>
        <a:lstStyle/>
        <a:p>
          <a:pPr marL="85725" indent="-85725" defTabSz="466725">
            <a:lnSpc>
              <a:spcPct val="90000"/>
            </a:lnSpc>
            <a:spcBef>
              <a:spcPts val="0"/>
            </a:spcBef>
            <a:spcAft>
              <a:spcPts val="240"/>
            </a:spcAft>
            <a:buNone/>
          </a:pPr>
          <a:r>
            <a:rPr lang="en-GB" sz="1080" b="0" dirty="0" smtClean="0"/>
            <a:t>Start track state</a:t>
          </a:r>
          <a:endParaRPr lang="en-GB" sz="1080" b="0" dirty="0"/>
        </a:p>
      </dgm:t>
    </dgm:pt>
    <dgm:pt modelId="{B3101564-AEAF-441B-8F2F-42272CD3D6C4}" type="parTrans" cxnId="{62BB0D26-B314-4D2B-9CE6-BC4F3D998098}">
      <dgm:prSet/>
      <dgm:spPr/>
      <dgm:t>
        <a:bodyPr/>
        <a:lstStyle/>
        <a:p>
          <a:endParaRPr lang="en-GB"/>
        </a:p>
      </dgm:t>
    </dgm:pt>
    <dgm:pt modelId="{0BD89001-A3CD-4EAA-9F17-D48554F745F3}" type="sibTrans" cxnId="{62BB0D26-B314-4D2B-9CE6-BC4F3D998098}">
      <dgm:prSet/>
      <dgm:spPr/>
      <dgm:t>
        <a:bodyPr/>
        <a:lstStyle/>
        <a:p>
          <a:endParaRPr lang="en-GB"/>
        </a:p>
      </dgm:t>
    </dgm:pt>
    <dgm:pt modelId="{4FEA643A-B29E-435E-BE97-E596B7B1703D}">
      <dgm:prSet phldrT="[Text]" custT="1"/>
      <dgm:spPr>
        <a:solidFill>
          <a:srgbClr val="0070C0"/>
        </a:solidFill>
      </dgm:spPr>
      <dgm:t>
        <a:bodyPr/>
        <a:lstStyle/>
        <a:p>
          <a:pPr marL="85725" indent="-85725" defTabSz="466725">
            <a:lnSpc>
              <a:spcPct val="90000"/>
            </a:lnSpc>
            <a:spcBef>
              <a:spcPts val="0"/>
            </a:spcBef>
            <a:spcAft>
              <a:spcPts val="240"/>
            </a:spcAft>
            <a:buNone/>
          </a:pPr>
          <a:r>
            <a:rPr lang="en-GB" sz="1080" b="0" dirty="0" smtClean="0"/>
            <a:t>End track state</a:t>
          </a:r>
          <a:endParaRPr lang="en-GB" sz="1080" b="0" dirty="0"/>
        </a:p>
      </dgm:t>
    </dgm:pt>
    <dgm:pt modelId="{F3A31D6B-AED2-443A-89C5-E2241DA958DB}" type="parTrans" cxnId="{57F1D641-4716-4C3A-A1BB-509A858E2FF1}">
      <dgm:prSet/>
      <dgm:spPr/>
      <dgm:t>
        <a:bodyPr/>
        <a:lstStyle/>
        <a:p>
          <a:endParaRPr lang="en-GB"/>
        </a:p>
      </dgm:t>
    </dgm:pt>
    <dgm:pt modelId="{F95748E1-5FB6-4887-81EF-A9A08B8F4E11}" type="sibTrans" cxnId="{57F1D641-4716-4C3A-A1BB-509A858E2FF1}">
      <dgm:prSet/>
      <dgm:spPr/>
      <dgm:t>
        <a:bodyPr/>
        <a:lstStyle/>
        <a:p>
          <a:endParaRPr lang="en-GB"/>
        </a:p>
      </dgm:t>
    </dgm:pt>
    <dgm:pt modelId="{4CF5E2BF-DE83-4CA2-AC7B-72FC6313C201}">
      <dgm:prSet phldrT="[Text]" custT="1"/>
      <dgm:spPr>
        <a:solidFill>
          <a:srgbClr val="0070C0"/>
        </a:solidFill>
      </dgm:spPr>
      <dgm:t>
        <a:bodyPr/>
        <a:lstStyle/>
        <a:p>
          <a:pPr marL="85725" indent="-85725" defTabSz="466725">
            <a:lnSpc>
              <a:spcPct val="90000"/>
            </a:lnSpc>
            <a:spcBef>
              <a:spcPts val="0"/>
            </a:spcBef>
            <a:spcAft>
              <a:spcPts val="240"/>
            </a:spcAft>
            <a:buNone/>
          </a:pPr>
          <a:r>
            <a:rPr lang="en-GB" sz="1080" b="0" dirty="0" smtClean="0"/>
            <a:t>ECal track state</a:t>
          </a:r>
          <a:endParaRPr lang="en-GB" sz="1080" b="0" dirty="0"/>
        </a:p>
      </dgm:t>
    </dgm:pt>
    <dgm:pt modelId="{462C8F71-3A22-4790-9643-8A2830DEB18B}" type="parTrans" cxnId="{C60048CC-EC5E-49BB-B3A0-959A87A68D02}">
      <dgm:prSet/>
      <dgm:spPr/>
      <dgm:t>
        <a:bodyPr/>
        <a:lstStyle/>
        <a:p>
          <a:endParaRPr lang="en-GB"/>
        </a:p>
      </dgm:t>
    </dgm:pt>
    <dgm:pt modelId="{B25FFB34-83A7-4C10-835B-3DDFC8A6DB79}" type="sibTrans" cxnId="{C60048CC-EC5E-49BB-B3A0-959A87A68D02}">
      <dgm:prSet/>
      <dgm:spPr/>
      <dgm:t>
        <a:bodyPr/>
        <a:lstStyle/>
        <a:p>
          <a:endParaRPr lang="en-GB"/>
        </a:p>
      </dgm:t>
    </dgm:pt>
    <dgm:pt modelId="{A333553F-0B95-4DFB-BB01-217297B4D9A9}">
      <dgm:prSet phldrT="[Text]" custT="1"/>
      <dgm:spPr>
        <a:solidFill>
          <a:srgbClr val="0070C0"/>
        </a:solidFill>
      </dgm:spPr>
      <dgm:t>
        <a:bodyPr/>
        <a:lstStyle/>
        <a:p>
          <a:pPr marL="85725" indent="-85725" defTabSz="466725">
            <a:lnSpc>
              <a:spcPct val="90000"/>
            </a:lnSpc>
            <a:spcBef>
              <a:spcPts val="0"/>
            </a:spcBef>
            <a:spcAft>
              <a:spcPts val="240"/>
            </a:spcAft>
            <a:buNone/>
          </a:pPr>
          <a:r>
            <a:rPr lang="en-GB" sz="1080" b="0" dirty="0" smtClean="0"/>
            <a:t>Associated cluster</a:t>
          </a:r>
          <a:endParaRPr lang="en-GB" sz="1080" b="0" dirty="0"/>
        </a:p>
      </dgm:t>
    </dgm:pt>
    <dgm:pt modelId="{C2F4256D-D8B6-4F3D-BEA3-E24E566B5C75}" type="parTrans" cxnId="{1CC62714-EF0F-4EB6-9B0A-3791FAC155ED}">
      <dgm:prSet/>
      <dgm:spPr/>
      <dgm:t>
        <a:bodyPr/>
        <a:lstStyle/>
        <a:p>
          <a:endParaRPr lang="en-GB"/>
        </a:p>
      </dgm:t>
    </dgm:pt>
    <dgm:pt modelId="{761E7959-CBA9-4875-BEE6-8BA256BC9CC4}" type="sibTrans" cxnId="{1CC62714-EF0F-4EB6-9B0A-3791FAC155ED}">
      <dgm:prSet/>
      <dgm:spPr/>
      <dgm:t>
        <a:bodyPr/>
        <a:lstStyle/>
        <a:p>
          <a:endParaRPr lang="en-GB"/>
        </a:p>
      </dgm:t>
    </dgm:pt>
    <dgm:pt modelId="{B72B66F6-0E57-4EC8-B8FF-B1A33CD4D735}">
      <dgm:prSet phldrT="[Text]" custT="1"/>
      <dgm:spPr>
        <a:solidFill>
          <a:srgbClr val="0070C0"/>
        </a:solidFill>
      </dgm:spPr>
      <dgm:t>
        <a:bodyPr/>
        <a:lstStyle/>
        <a:p>
          <a:pPr marL="85725" indent="-85725" defTabSz="466725">
            <a:lnSpc>
              <a:spcPct val="90000"/>
            </a:lnSpc>
            <a:spcBef>
              <a:spcPts val="0"/>
            </a:spcBef>
            <a:spcAft>
              <a:spcPts val="240"/>
            </a:spcAft>
            <a:buNone/>
          </a:pPr>
          <a:r>
            <a:rPr lang="en-GB" sz="1080" b="0" dirty="0" smtClean="0"/>
            <a:t>ReachesECal flag</a:t>
          </a:r>
          <a:endParaRPr lang="en-GB" sz="1080" b="0" dirty="0"/>
        </a:p>
      </dgm:t>
    </dgm:pt>
    <dgm:pt modelId="{2EC95B37-8E5E-4429-9B9E-2F3DDE932BA1}" type="parTrans" cxnId="{82CA8427-BF2C-4E30-B922-7F020491ABF3}">
      <dgm:prSet/>
      <dgm:spPr/>
      <dgm:t>
        <a:bodyPr/>
        <a:lstStyle/>
        <a:p>
          <a:endParaRPr lang="en-GB"/>
        </a:p>
      </dgm:t>
    </dgm:pt>
    <dgm:pt modelId="{EF3E0671-27BF-4DF1-9B6B-1D619856FEC4}" type="sibTrans" cxnId="{82CA8427-BF2C-4E30-B922-7F020491ABF3}">
      <dgm:prSet/>
      <dgm:spPr/>
      <dgm:t>
        <a:bodyPr/>
        <a:lstStyle/>
        <a:p>
          <a:endParaRPr lang="en-GB"/>
        </a:p>
      </dgm:t>
    </dgm:pt>
    <dgm:pt modelId="{3BEB3AB3-614B-45AC-B15C-48D6569F5A31}">
      <dgm:prSet phldrT="[Text]" custT="1"/>
      <dgm:spPr>
        <a:solidFill>
          <a:srgbClr val="0070C0"/>
        </a:solidFill>
      </dgm:spPr>
      <dgm:t>
        <a:bodyPr/>
        <a:lstStyle/>
        <a:p>
          <a:pPr marL="85725" indent="-85725" defTabSz="466725">
            <a:lnSpc>
              <a:spcPct val="90000"/>
            </a:lnSpc>
            <a:spcBef>
              <a:spcPts val="0"/>
            </a:spcBef>
            <a:spcAft>
              <a:spcPts val="240"/>
            </a:spcAft>
            <a:buNone/>
          </a:pPr>
          <a:r>
            <a:rPr lang="en-GB" sz="1080" b="0" dirty="0" smtClean="0"/>
            <a:t>List of track state projections to calorimeter surfaces</a:t>
          </a:r>
          <a:endParaRPr lang="en-GB" sz="1080" b="0" dirty="0"/>
        </a:p>
      </dgm:t>
    </dgm:pt>
    <dgm:pt modelId="{A78F7B00-BE34-41A3-9136-BCDB20C8ED65}" type="parTrans" cxnId="{6D1DFA1D-B06C-4F47-BCC3-436FFB7AA93C}">
      <dgm:prSet/>
      <dgm:spPr/>
      <dgm:t>
        <a:bodyPr/>
        <a:lstStyle/>
        <a:p>
          <a:endParaRPr lang="en-GB"/>
        </a:p>
      </dgm:t>
    </dgm:pt>
    <dgm:pt modelId="{9F76D3A9-B980-432B-8F43-2D013F6B0B9B}" type="sibTrans" cxnId="{6D1DFA1D-B06C-4F47-BCC3-436FFB7AA93C}">
      <dgm:prSet/>
      <dgm:spPr/>
      <dgm:t>
        <a:bodyPr/>
        <a:lstStyle/>
        <a:p>
          <a:endParaRPr lang="en-GB"/>
        </a:p>
      </dgm:t>
    </dgm:pt>
    <dgm:pt modelId="{6AEC8DAD-DA58-4408-A24E-5261F1955360}">
      <dgm:prSet phldrT="[Text]" custT="1"/>
      <dgm:spPr>
        <a:solidFill>
          <a:srgbClr val="0070C0"/>
        </a:solidFill>
      </dgm:spPr>
      <dgm:t>
        <a:bodyPr/>
        <a:lstStyle/>
        <a:p>
          <a:pPr marL="85725" indent="-85725">
            <a:spcAft>
              <a:spcPts val="240"/>
            </a:spcAft>
          </a:pPr>
          <a:r>
            <a:rPr lang="en-GB" sz="1080" b="0" dirty="0" smtClean="0"/>
            <a:t>Mip fraction</a:t>
          </a:r>
          <a:endParaRPr lang="en-GB" sz="1080" b="0" dirty="0"/>
        </a:p>
      </dgm:t>
    </dgm:pt>
    <dgm:pt modelId="{E532C2AF-C01E-4FFF-A32B-4D6CD569FA48}" type="parTrans" cxnId="{97833B25-E66C-43B3-B84B-00AFBD3AFEEE}">
      <dgm:prSet/>
      <dgm:spPr/>
      <dgm:t>
        <a:bodyPr/>
        <a:lstStyle/>
        <a:p>
          <a:endParaRPr lang="en-GB"/>
        </a:p>
      </dgm:t>
    </dgm:pt>
    <dgm:pt modelId="{6B762434-9910-48F5-86CF-A04C78DC671C}" type="sibTrans" cxnId="{97833B25-E66C-43B3-B84B-00AFBD3AFEEE}">
      <dgm:prSet/>
      <dgm:spPr/>
      <dgm:t>
        <a:bodyPr/>
        <a:lstStyle/>
        <a:p>
          <a:endParaRPr lang="en-GB"/>
        </a:p>
      </dgm:t>
    </dgm:pt>
    <dgm:pt modelId="{C29E7608-5912-4251-A529-2F16C1141979}">
      <dgm:prSet phldrT="[Text]" custT="1"/>
      <dgm:spPr>
        <a:solidFill>
          <a:srgbClr val="0070C0"/>
        </a:solidFill>
      </dgm:spPr>
      <dgm:t>
        <a:bodyPr/>
        <a:lstStyle/>
        <a:p>
          <a:pPr marL="85725" indent="-85725">
            <a:spcAft>
              <a:spcPts val="240"/>
            </a:spcAft>
          </a:pPr>
          <a:r>
            <a:rPr lang="en-GB" sz="1080" b="0" dirty="0" smtClean="0"/>
            <a:t>EM energy measure</a:t>
          </a:r>
          <a:endParaRPr lang="en-GB" sz="1080" b="0" dirty="0"/>
        </a:p>
      </dgm:t>
    </dgm:pt>
    <dgm:pt modelId="{C10A09E3-3665-4B60-A7BC-3C03285550F2}" type="parTrans" cxnId="{71586071-D711-4437-8EAB-3F0AC7F14F90}">
      <dgm:prSet/>
      <dgm:spPr/>
      <dgm:t>
        <a:bodyPr/>
        <a:lstStyle/>
        <a:p>
          <a:endParaRPr lang="en-GB"/>
        </a:p>
      </dgm:t>
    </dgm:pt>
    <dgm:pt modelId="{AD5295E6-CBAE-45DF-BB69-63DE03B7D186}" type="sibTrans" cxnId="{71586071-D711-4437-8EAB-3F0AC7F14F90}">
      <dgm:prSet/>
      <dgm:spPr/>
      <dgm:t>
        <a:bodyPr/>
        <a:lstStyle/>
        <a:p>
          <a:endParaRPr lang="en-GB"/>
        </a:p>
      </dgm:t>
    </dgm:pt>
    <dgm:pt modelId="{651263B3-2124-4EE3-A976-B8B33473342C}">
      <dgm:prSet phldrT="[Text]" custT="1"/>
      <dgm:spPr>
        <a:solidFill>
          <a:srgbClr val="0070C0"/>
        </a:solidFill>
      </dgm:spPr>
      <dgm:t>
        <a:bodyPr/>
        <a:lstStyle/>
        <a:p>
          <a:pPr marL="85725" indent="-85725">
            <a:spcAft>
              <a:spcPts val="240"/>
            </a:spcAft>
          </a:pPr>
          <a:r>
            <a:rPr lang="en-GB" sz="1080" b="0" dirty="0" smtClean="0"/>
            <a:t>Had energy measure</a:t>
          </a:r>
          <a:endParaRPr lang="en-GB" sz="1080" b="0" dirty="0"/>
        </a:p>
      </dgm:t>
    </dgm:pt>
    <dgm:pt modelId="{CEAB543D-13BF-4DDC-B15E-2643DBB722DA}" type="parTrans" cxnId="{9446C114-C577-4D7F-964A-2B72B68B2603}">
      <dgm:prSet/>
      <dgm:spPr/>
      <dgm:t>
        <a:bodyPr/>
        <a:lstStyle/>
        <a:p>
          <a:endParaRPr lang="en-GB"/>
        </a:p>
      </dgm:t>
    </dgm:pt>
    <dgm:pt modelId="{9CFC2586-A34E-4252-BC43-1F5F69607AD3}" type="sibTrans" cxnId="{9446C114-C577-4D7F-964A-2B72B68B2603}">
      <dgm:prSet/>
      <dgm:spPr/>
      <dgm:t>
        <a:bodyPr/>
        <a:lstStyle/>
        <a:p>
          <a:endParaRPr lang="en-GB"/>
        </a:p>
      </dgm:t>
    </dgm:pt>
    <dgm:pt modelId="{93CC0D6B-2494-4C43-A80C-E4E4557CF09D}">
      <dgm:prSet phldrT="[Text]" custT="1"/>
      <dgm:spPr>
        <a:solidFill>
          <a:srgbClr val="0070C0"/>
        </a:solidFill>
      </dgm:spPr>
      <dgm:t>
        <a:bodyPr/>
        <a:lstStyle/>
        <a:p>
          <a:pPr marL="85725" indent="-85725">
            <a:spcAft>
              <a:spcPts val="240"/>
            </a:spcAft>
          </a:pPr>
          <a:r>
            <a:rPr lang="en-GB" sz="1080" b="0" dirty="0" smtClean="0"/>
            <a:t>Initial direction</a:t>
          </a:r>
          <a:endParaRPr lang="en-GB" sz="1080" b="0" dirty="0"/>
        </a:p>
      </dgm:t>
    </dgm:pt>
    <dgm:pt modelId="{0BB04099-FE04-4C1B-A16F-A6E89858B887}" type="parTrans" cxnId="{22A8DD7F-1786-4E85-A76C-49687D116D8F}">
      <dgm:prSet/>
      <dgm:spPr/>
      <dgm:t>
        <a:bodyPr/>
        <a:lstStyle/>
        <a:p>
          <a:endParaRPr lang="en-GB"/>
        </a:p>
      </dgm:t>
    </dgm:pt>
    <dgm:pt modelId="{2C1D9764-10F6-4E20-9647-BCCFA4FD2027}" type="sibTrans" cxnId="{22A8DD7F-1786-4E85-A76C-49687D116D8F}">
      <dgm:prSet/>
      <dgm:spPr/>
      <dgm:t>
        <a:bodyPr/>
        <a:lstStyle/>
        <a:p>
          <a:endParaRPr lang="en-GB"/>
        </a:p>
      </dgm:t>
    </dgm:pt>
    <dgm:pt modelId="{D9C02857-DAEC-4FCF-887C-803320196530}">
      <dgm:prSet phldrT="[Text]" custT="1"/>
      <dgm:spPr>
        <a:solidFill>
          <a:srgbClr val="0070C0"/>
        </a:solidFill>
      </dgm:spPr>
      <dgm:t>
        <a:bodyPr/>
        <a:lstStyle/>
        <a:p>
          <a:pPr marL="85725" indent="-85725">
            <a:spcAft>
              <a:spcPts val="240"/>
            </a:spcAft>
          </a:pPr>
          <a:r>
            <a:rPr lang="en-GB" sz="1080" b="0" dirty="0" smtClean="0"/>
            <a:t>Energy-weighted centroid</a:t>
          </a:r>
          <a:endParaRPr lang="en-GB" sz="1080" b="0" dirty="0"/>
        </a:p>
      </dgm:t>
    </dgm:pt>
    <dgm:pt modelId="{102A7D9B-6F1D-472F-AC98-B766703CAB5A}" type="parTrans" cxnId="{EBA271A2-D82D-4A38-A359-B0CA245B97CB}">
      <dgm:prSet/>
      <dgm:spPr/>
      <dgm:t>
        <a:bodyPr/>
        <a:lstStyle/>
        <a:p>
          <a:endParaRPr lang="en-GB"/>
        </a:p>
      </dgm:t>
    </dgm:pt>
    <dgm:pt modelId="{9B218535-9F9D-483C-906C-18ADE4197E62}" type="sibTrans" cxnId="{EBA271A2-D82D-4A38-A359-B0CA245B97CB}">
      <dgm:prSet/>
      <dgm:spPr/>
      <dgm:t>
        <a:bodyPr/>
        <a:lstStyle/>
        <a:p>
          <a:endParaRPr lang="en-GB"/>
        </a:p>
      </dgm:t>
    </dgm:pt>
    <dgm:pt modelId="{40BA1C8A-BA7A-49EE-B0D2-02471DC44D5D}">
      <dgm:prSet phldrT="[Text]" custT="1"/>
      <dgm:spPr>
        <a:solidFill>
          <a:srgbClr val="0070C0"/>
        </a:solidFill>
      </dgm:spPr>
      <dgm:t>
        <a:bodyPr/>
        <a:lstStyle/>
        <a:p>
          <a:pPr marL="85725" indent="-85725">
            <a:spcAft>
              <a:spcPts val="240"/>
            </a:spcAft>
          </a:pPr>
          <a:r>
            <a:rPr lang="en-GB" sz="1080" b="0" dirty="0" smtClean="0"/>
            <a:t>ShowerStart layer</a:t>
          </a:r>
          <a:endParaRPr lang="en-GB" sz="1080" b="0" dirty="0"/>
        </a:p>
      </dgm:t>
    </dgm:pt>
    <dgm:pt modelId="{F3A601CA-083E-4BB3-924E-251C8CD19B45}" type="parTrans" cxnId="{47DCC7E9-3EC6-45E2-98C0-4AFE61895D45}">
      <dgm:prSet/>
      <dgm:spPr/>
      <dgm:t>
        <a:bodyPr/>
        <a:lstStyle/>
        <a:p>
          <a:endParaRPr lang="en-GB"/>
        </a:p>
      </dgm:t>
    </dgm:pt>
    <dgm:pt modelId="{445A6BE9-5C03-4CA7-BDA6-8F8818BAC768}" type="sibTrans" cxnId="{47DCC7E9-3EC6-45E2-98C0-4AFE61895D45}">
      <dgm:prSet/>
      <dgm:spPr/>
      <dgm:t>
        <a:bodyPr/>
        <a:lstStyle/>
        <a:p>
          <a:endParaRPr lang="en-GB"/>
        </a:p>
      </dgm:t>
    </dgm:pt>
    <dgm:pt modelId="{99557041-9F00-47F8-A832-E2E6F0A02B45}">
      <dgm:prSet phldrT="[Text]" custT="1"/>
      <dgm:spPr>
        <a:solidFill>
          <a:srgbClr val="0070C0"/>
        </a:solidFill>
      </dgm:spPr>
      <dgm:t>
        <a:bodyPr/>
        <a:lstStyle/>
        <a:p>
          <a:pPr marL="85725" indent="-85725">
            <a:spcAft>
              <a:spcPts val="240"/>
            </a:spcAft>
          </a:pPr>
          <a:r>
            <a:rPr lang="en-GB" sz="1080" b="0" dirty="0" smtClean="0"/>
            <a:t>List of associated tracks</a:t>
          </a:r>
          <a:endParaRPr lang="en-GB" sz="1080" b="0" dirty="0"/>
        </a:p>
      </dgm:t>
    </dgm:pt>
    <dgm:pt modelId="{7C9D1C2D-D342-45F4-80CE-B6196D72214B}" type="parTrans" cxnId="{E38AE370-21B0-448B-8B67-F7DE406A7992}">
      <dgm:prSet/>
      <dgm:spPr/>
      <dgm:t>
        <a:bodyPr/>
        <a:lstStyle/>
        <a:p>
          <a:endParaRPr lang="en-GB"/>
        </a:p>
      </dgm:t>
    </dgm:pt>
    <dgm:pt modelId="{BBF47CFF-235A-475D-B9BD-CCCBECC096C7}" type="sibTrans" cxnId="{E38AE370-21B0-448B-8B67-F7DE406A7992}">
      <dgm:prSet/>
      <dgm:spPr/>
      <dgm:t>
        <a:bodyPr/>
        <a:lstStyle/>
        <a:p>
          <a:endParaRPr lang="en-GB"/>
        </a:p>
      </dgm:t>
    </dgm:pt>
    <dgm:pt modelId="{2E7F6E08-BD14-48A9-8EAD-C6059BC21393}">
      <dgm:prSet phldrT="[Text]"/>
      <dgm:spPr/>
      <dgm:t>
        <a:bodyPr/>
        <a:lstStyle/>
        <a:p>
          <a:r>
            <a:rPr lang="en-GB" dirty="0" smtClean="0">
              <a:solidFill>
                <a:schemeClr val="tx1">
                  <a:lumMod val="65000"/>
                  <a:lumOff val="35000"/>
                </a:schemeClr>
              </a:solidFill>
            </a:rPr>
            <a:t>Particle Flow Object</a:t>
          </a:r>
          <a:endParaRPr lang="en-GB" dirty="0">
            <a:solidFill>
              <a:schemeClr val="tx1">
                <a:lumMod val="65000"/>
                <a:lumOff val="35000"/>
              </a:schemeClr>
            </a:solidFill>
          </a:endParaRPr>
        </a:p>
      </dgm:t>
    </dgm:pt>
    <dgm:pt modelId="{61086005-61F8-4BD2-B112-5576CA9CE010}" type="parTrans" cxnId="{7CA53762-5074-4B90-8AA2-B02931A55CB7}">
      <dgm:prSet/>
      <dgm:spPr/>
      <dgm:t>
        <a:bodyPr/>
        <a:lstStyle/>
        <a:p>
          <a:endParaRPr lang="en-GB"/>
        </a:p>
      </dgm:t>
    </dgm:pt>
    <dgm:pt modelId="{5E33B266-703D-4837-A45C-11FDD4723C4C}" type="sibTrans" cxnId="{7CA53762-5074-4B90-8AA2-B02931A55CB7}">
      <dgm:prSet/>
      <dgm:spPr/>
      <dgm:t>
        <a:bodyPr/>
        <a:lstStyle/>
        <a:p>
          <a:endParaRPr lang="en-GB"/>
        </a:p>
      </dgm:t>
    </dgm:pt>
    <dgm:pt modelId="{EC2CAF2F-F53A-4F1C-880B-A0B771ACDAD5}">
      <dgm:prSet phldrT="[Text]" custT="1"/>
      <dgm:spPr>
        <a:solidFill>
          <a:srgbClr val="0070C0"/>
        </a:solidFill>
      </dgm:spPr>
      <dgm:t>
        <a:bodyPr/>
        <a:lstStyle/>
        <a:p>
          <a:pPr marL="85725" indent="-85725">
            <a:spcAft>
              <a:spcPts val="240"/>
            </a:spcAft>
          </a:pPr>
          <a:r>
            <a:rPr lang="en-GB" sz="1080" b="0" dirty="0" smtClean="0"/>
            <a:t>PDG Code</a:t>
          </a:r>
          <a:endParaRPr lang="en-GB" sz="1080" b="0" dirty="0"/>
        </a:p>
      </dgm:t>
    </dgm:pt>
    <dgm:pt modelId="{BF68AC21-0742-4A90-94F6-46F36FF8EE01}" type="parTrans" cxnId="{BC39EF9F-9440-457A-8E5E-DC8F7B154364}">
      <dgm:prSet/>
      <dgm:spPr/>
      <dgm:t>
        <a:bodyPr/>
        <a:lstStyle/>
        <a:p>
          <a:endParaRPr lang="en-GB"/>
        </a:p>
      </dgm:t>
    </dgm:pt>
    <dgm:pt modelId="{46598D31-A60D-43B8-B451-FAE99709F132}" type="sibTrans" cxnId="{BC39EF9F-9440-457A-8E5E-DC8F7B154364}">
      <dgm:prSet/>
      <dgm:spPr/>
      <dgm:t>
        <a:bodyPr/>
        <a:lstStyle/>
        <a:p>
          <a:endParaRPr lang="en-GB"/>
        </a:p>
      </dgm:t>
    </dgm:pt>
    <dgm:pt modelId="{9A19A744-642E-4030-9929-6A5EAFD47198}">
      <dgm:prSet phldrT="[Text]" custT="1"/>
      <dgm:spPr>
        <a:solidFill>
          <a:srgbClr val="0070C0"/>
        </a:solidFill>
      </dgm:spPr>
      <dgm:t>
        <a:bodyPr/>
        <a:lstStyle/>
        <a:p>
          <a:pPr marL="85725" indent="-85725">
            <a:spcAft>
              <a:spcPts val="240"/>
            </a:spcAft>
          </a:pPr>
          <a:r>
            <a:rPr lang="en-GB" sz="1080" b="0" dirty="0" smtClean="0"/>
            <a:t>Charge</a:t>
          </a:r>
          <a:endParaRPr lang="en-GB" sz="1080" b="0" dirty="0"/>
        </a:p>
      </dgm:t>
    </dgm:pt>
    <dgm:pt modelId="{0430FFE4-B0DB-4F01-AFFA-96A373AFCC17}" type="parTrans" cxnId="{26FEE069-9C2A-4EA6-A8F9-331A5AA6FCF8}">
      <dgm:prSet/>
      <dgm:spPr/>
      <dgm:t>
        <a:bodyPr/>
        <a:lstStyle/>
        <a:p>
          <a:endParaRPr lang="en-GB"/>
        </a:p>
      </dgm:t>
    </dgm:pt>
    <dgm:pt modelId="{99CDEA63-9332-44E1-8D97-4F8AD4441BE8}" type="sibTrans" cxnId="{26FEE069-9C2A-4EA6-A8F9-331A5AA6FCF8}">
      <dgm:prSet/>
      <dgm:spPr/>
      <dgm:t>
        <a:bodyPr/>
        <a:lstStyle/>
        <a:p>
          <a:endParaRPr lang="en-GB"/>
        </a:p>
      </dgm:t>
    </dgm:pt>
    <dgm:pt modelId="{F2F7AC44-E8CB-4EDA-89A4-521736D3F239}">
      <dgm:prSet phldrT="[Text]" custT="1"/>
      <dgm:spPr>
        <a:solidFill>
          <a:srgbClr val="0070C0"/>
        </a:solidFill>
      </dgm:spPr>
      <dgm:t>
        <a:bodyPr/>
        <a:lstStyle/>
        <a:p>
          <a:pPr marL="85725" indent="-85725">
            <a:spcAft>
              <a:spcPts val="240"/>
            </a:spcAft>
          </a:pPr>
          <a:r>
            <a:rPr lang="en-GB" sz="1080" b="0" dirty="0" smtClean="0"/>
            <a:t>Mass</a:t>
          </a:r>
          <a:endParaRPr lang="en-GB" sz="1080" b="0" dirty="0"/>
        </a:p>
      </dgm:t>
    </dgm:pt>
    <dgm:pt modelId="{3FD46932-9BDF-487D-B3CE-D841ECD12275}" type="parTrans" cxnId="{800555D4-B6A2-4DD7-8ACB-7AD4775C7288}">
      <dgm:prSet/>
      <dgm:spPr/>
      <dgm:t>
        <a:bodyPr/>
        <a:lstStyle/>
        <a:p>
          <a:endParaRPr lang="en-GB"/>
        </a:p>
      </dgm:t>
    </dgm:pt>
    <dgm:pt modelId="{ABEE9D7D-6D85-494E-B702-F4E2CE42BC06}" type="sibTrans" cxnId="{800555D4-B6A2-4DD7-8ACB-7AD4775C7288}">
      <dgm:prSet/>
      <dgm:spPr/>
      <dgm:t>
        <a:bodyPr/>
        <a:lstStyle/>
        <a:p>
          <a:endParaRPr lang="en-GB"/>
        </a:p>
      </dgm:t>
    </dgm:pt>
    <dgm:pt modelId="{AEA86545-80BC-4397-86BC-2A7143C5A024}">
      <dgm:prSet phldrT="[Text]" custT="1"/>
      <dgm:spPr>
        <a:solidFill>
          <a:srgbClr val="0070C0"/>
        </a:solidFill>
      </dgm:spPr>
      <dgm:t>
        <a:bodyPr/>
        <a:lstStyle/>
        <a:p>
          <a:pPr marL="85725" indent="-85725">
            <a:spcAft>
              <a:spcPts val="240"/>
            </a:spcAft>
          </a:pPr>
          <a:r>
            <a:rPr lang="en-GB" sz="1080" b="0" dirty="0" smtClean="0"/>
            <a:t>Energy</a:t>
          </a:r>
          <a:endParaRPr lang="en-GB" sz="1080" b="0" dirty="0"/>
        </a:p>
      </dgm:t>
    </dgm:pt>
    <dgm:pt modelId="{8730E5D1-2333-4485-BF58-79C22CB3B208}" type="parTrans" cxnId="{66309B8A-D783-43AF-A653-030E3433970E}">
      <dgm:prSet/>
      <dgm:spPr/>
      <dgm:t>
        <a:bodyPr/>
        <a:lstStyle/>
        <a:p>
          <a:endParaRPr lang="en-GB"/>
        </a:p>
      </dgm:t>
    </dgm:pt>
    <dgm:pt modelId="{7AB355B2-9D76-421D-AB27-0D0916BA0445}" type="sibTrans" cxnId="{66309B8A-D783-43AF-A653-030E3433970E}">
      <dgm:prSet/>
      <dgm:spPr/>
      <dgm:t>
        <a:bodyPr/>
        <a:lstStyle/>
        <a:p>
          <a:endParaRPr lang="en-GB"/>
        </a:p>
      </dgm:t>
    </dgm:pt>
    <dgm:pt modelId="{654BC54B-3B1C-41FC-830A-86F015B00650}">
      <dgm:prSet phldrT="[Text]" custT="1"/>
      <dgm:spPr>
        <a:solidFill>
          <a:srgbClr val="0070C0"/>
        </a:solidFill>
      </dgm:spPr>
      <dgm:t>
        <a:bodyPr/>
        <a:lstStyle/>
        <a:p>
          <a:pPr marL="85725" indent="-85725">
            <a:spcAft>
              <a:spcPts val="240"/>
            </a:spcAft>
          </a:pPr>
          <a:r>
            <a:rPr lang="en-GB" sz="1080" b="0" dirty="0" smtClean="0"/>
            <a:t>Momentum</a:t>
          </a:r>
          <a:endParaRPr lang="en-GB" sz="1080" b="0" dirty="0"/>
        </a:p>
      </dgm:t>
    </dgm:pt>
    <dgm:pt modelId="{00DFB061-D722-4E1C-974E-5156D2FF63B2}" type="parTrans" cxnId="{D64B7C2E-8FAE-45EF-8495-384F772E1EEA}">
      <dgm:prSet/>
      <dgm:spPr/>
      <dgm:t>
        <a:bodyPr/>
        <a:lstStyle/>
        <a:p>
          <a:endParaRPr lang="en-GB"/>
        </a:p>
      </dgm:t>
    </dgm:pt>
    <dgm:pt modelId="{57E54680-0192-4DBD-8900-14FD05DA63E6}" type="sibTrans" cxnId="{D64B7C2E-8FAE-45EF-8495-384F772E1EEA}">
      <dgm:prSet/>
      <dgm:spPr/>
      <dgm:t>
        <a:bodyPr/>
        <a:lstStyle/>
        <a:p>
          <a:endParaRPr lang="en-GB"/>
        </a:p>
      </dgm:t>
    </dgm:pt>
    <dgm:pt modelId="{52EA80C7-50E1-417B-8C11-B606BB0A1247}">
      <dgm:prSet phldrT="[Text]" custT="1"/>
      <dgm:spPr>
        <a:solidFill>
          <a:srgbClr val="0070C0"/>
        </a:solidFill>
      </dgm:spPr>
      <dgm:t>
        <a:bodyPr/>
        <a:lstStyle/>
        <a:p>
          <a:pPr marL="85725" indent="-85725">
            <a:spcAft>
              <a:spcPts val="240"/>
            </a:spcAft>
          </a:pPr>
          <a:r>
            <a:rPr lang="en-GB" sz="1080" b="0" dirty="0" smtClean="0"/>
            <a:t>List of tracks</a:t>
          </a:r>
          <a:endParaRPr lang="en-GB" sz="1080" b="0" dirty="0"/>
        </a:p>
      </dgm:t>
    </dgm:pt>
    <dgm:pt modelId="{DF670A1E-F6C5-40F1-8826-945C3796AB14}" type="parTrans" cxnId="{67B85709-91F3-4E41-B31A-E68EB87CBEB6}">
      <dgm:prSet/>
      <dgm:spPr/>
      <dgm:t>
        <a:bodyPr/>
        <a:lstStyle/>
        <a:p>
          <a:endParaRPr lang="en-GB"/>
        </a:p>
      </dgm:t>
    </dgm:pt>
    <dgm:pt modelId="{F1D3FE8D-DCB0-44E8-B6E3-34B71383C0A1}" type="sibTrans" cxnId="{67B85709-91F3-4E41-B31A-E68EB87CBEB6}">
      <dgm:prSet/>
      <dgm:spPr/>
      <dgm:t>
        <a:bodyPr/>
        <a:lstStyle/>
        <a:p>
          <a:endParaRPr lang="en-GB"/>
        </a:p>
      </dgm:t>
    </dgm:pt>
    <dgm:pt modelId="{4913E41A-064E-4902-A8A7-9509CC823286}">
      <dgm:prSet phldrT="[Text]" custT="1"/>
      <dgm:spPr>
        <a:solidFill>
          <a:srgbClr val="0070C0"/>
        </a:solidFill>
      </dgm:spPr>
      <dgm:t>
        <a:bodyPr/>
        <a:lstStyle/>
        <a:p>
          <a:pPr marL="85725" indent="-85725">
            <a:spcAft>
              <a:spcPts val="240"/>
            </a:spcAft>
          </a:pPr>
          <a:r>
            <a:rPr lang="en-GB" sz="1080" b="0" dirty="0" smtClean="0"/>
            <a:t>List of clusters</a:t>
          </a:r>
          <a:endParaRPr lang="en-GB" sz="1080" b="0" dirty="0"/>
        </a:p>
      </dgm:t>
    </dgm:pt>
    <dgm:pt modelId="{5A893579-4F71-43BA-BB37-946171C36DB1}" type="parTrans" cxnId="{C1ACEE63-D491-46AD-9873-350BDB164BAA}">
      <dgm:prSet/>
      <dgm:spPr/>
      <dgm:t>
        <a:bodyPr/>
        <a:lstStyle/>
        <a:p>
          <a:endParaRPr lang="en-GB"/>
        </a:p>
      </dgm:t>
    </dgm:pt>
    <dgm:pt modelId="{B60CEF92-5745-4FB8-AB0C-366B7D940C29}" type="sibTrans" cxnId="{C1ACEE63-D491-46AD-9873-350BDB164BAA}">
      <dgm:prSet/>
      <dgm:spPr/>
      <dgm:t>
        <a:bodyPr/>
        <a:lstStyle/>
        <a:p>
          <a:endParaRPr lang="en-GB"/>
        </a:p>
      </dgm:t>
    </dgm:pt>
    <dgm:pt modelId="{440CE5DE-79EF-4128-BB1E-2A5461000E18}">
      <dgm:prSet phldrT="[Text]" custT="1"/>
      <dgm:spPr>
        <a:solidFill>
          <a:srgbClr val="0070C0"/>
        </a:solidFill>
      </dgm:spPr>
      <dgm:t>
        <a:bodyPr/>
        <a:lstStyle/>
        <a:p>
          <a:pPr marL="85725" indent="-85725">
            <a:spcAft>
              <a:spcPts val="240"/>
            </a:spcAft>
          </a:pPr>
          <a:r>
            <a:rPr lang="en-GB" sz="1080" b="0" dirty="0" smtClean="0"/>
            <a:t>IsDigital, IsIsolated + IsPossibleMip flags</a:t>
          </a:r>
          <a:endParaRPr lang="en-GB" sz="1080" b="0" dirty="0"/>
        </a:p>
      </dgm:t>
    </dgm:pt>
    <dgm:pt modelId="{93E00C9E-B9EE-441F-9650-D46FE1F6E6B5}" type="parTrans" cxnId="{E3678A64-8B6E-4A24-849E-947074F9E08C}">
      <dgm:prSet/>
      <dgm:spPr/>
      <dgm:t>
        <a:bodyPr/>
        <a:lstStyle/>
        <a:p>
          <a:endParaRPr lang="en-GB"/>
        </a:p>
      </dgm:t>
    </dgm:pt>
    <dgm:pt modelId="{DD9AEC66-EC91-4BEE-AA48-44D85ECBE26F}" type="sibTrans" cxnId="{E3678A64-8B6E-4A24-849E-947074F9E08C}">
      <dgm:prSet/>
      <dgm:spPr/>
      <dgm:t>
        <a:bodyPr/>
        <a:lstStyle/>
        <a:p>
          <a:endParaRPr lang="en-GB"/>
        </a:p>
      </dgm:t>
    </dgm:pt>
    <dgm:pt modelId="{2A6802D5-2C10-4033-9616-C8013BE9DFDB}">
      <dgm:prSet phldrT="[Text]" custT="1"/>
      <dgm:spPr>
        <a:solidFill>
          <a:srgbClr val="0070C0"/>
        </a:solidFill>
      </dgm:spPr>
      <dgm:t>
        <a:bodyPr/>
        <a:lstStyle/>
        <a:p>
          <a:pPr marL="85725" indent="-85725">
            <a:spcAft>
              <a:spcPts val="240"/>
            </a:spcAft>
          </a:pPr>
          <a:r>
            <a:rPr lang="en-GB" sz="1080" b="0" dirty="0" smtClean="0"/>
            <a:t>Calorimeter cell size</a:t>
          </a:r>
          <a:endParaRPr lang="en-GB" sz="1080" b="0" dirty="0"/>
        </a:p>
      </dgm:t>
    </dgm:pt>
    <dgm:pt modelId="{3084CA58-A732-4CD5-B8B2-23CC390D8336}" type="parTrans" cxnId="{B7EE3A8E-8174-4431-BE7F-6428CDD79BCE}">
      <dgm:prSet/>
      <dgm:spPr/>
      <dgm:t>
        <a:bodyPr/>
        <a:lstStyle/>
        <a:p>
          <a:endParaRPr lang="en-GB"/>
        </a:p>
      </dgm:t>
    </dgm:pt>
    <dgm:pt modelId="{1595DE78-C7B4-4801-A8F1-31C1A9F24AB3}" type="sibTrans" cxnId="{B7EE3A8E-8174-4431-BE7F-6428CDD79BCE}">
      <dgm:prSet/>
      <dgm:spPr/>
      <dgm:t>
        <a:bodyPr/>
        <a:lstStyle/>
        <a:p>
          <a:endParaRPr lang="en-GB"/>
        </a:p>
      </dgm:t>
    </dgm:pt>
    <dgm:pt modelId="{DB0C1707-229D-462E-A09B-1327D5CD9875}">
      <dgm:prSet phldrT="[Text]" custT="1"/>
      <dgm:spPr>
        <a:solidFill>
          <a:srgbClr val="0070C0"/>
        </a:solidFill>
      </dgm:spPr>
      <dgm:t>
        <a:bodyPr/>
        <a:lstStyle/>
        <a:p>
          <a:pPr marL="85725" indent="-85725">
            <a:spcAft>
              <a:spcPts val="240"/>
            </a:spcAft>
          </a:pPr>
          <a:r>
            <a:rPr lang="en-GB" sz="1080" b="0" dirty="0" smtClean="0"/>
            <a:t>Absorber material in front of cell</a:t>
          </a:r>
          <a:endParaRPr lang="en-GB" sz="1080" b="0" dirty="0"/>
        </a:p>
      </dgm:t>
    </dgm:pt>
    <dgm:pt modelId="{6CE9FB90-8728-4427-A259-6A5C16EF0EBE}" type="parTrans" cxnId="{66916B40-3C2D-402A-BEE6-754C24832E8C}">
      <dgm:prSet/>
      <dgm:spPr/>
      <dgm:t>
        <a:bodyPr/>
        <a:lstStyle/>
        <a:p>
          <a:endParaRPr lang="en-GB"/>
        </a:p>
      </dgm:t>
    </dgm:pt>
    <dgm:pt modelId="{5372BC63-5B2C-4D23-8C25-D17E392B47E5}" type="sibTrans" cxnId="{66916B40-3C2D-402A-BEE6-754C24832E8C}">
      <dgm:prSet/>
      <dgm:spPr/>
      <dgm:t>
        <a:bodyPr/>
        <a:lstStyle/>
        <a:p>
          <a:endParaRPr lang="en-GB"/>
        </a:p>
      </dgm:t>
    </dgm:pt>
    <dgm:pt modelId="{E2168724-D536-4CDC-8B25-ABD25F593630}">
      <dgm:prSet phldrT="[Text]" custT="1"/>
      <dgm:spPr>
        <a:solidFill>
          <a:srgbClr val="0070C0"/>
        </a:solidFill>
      </dgm:spPr>
      <dgm:t>
        <a:bodyPr/>
        <a:lstStyle/>
        <a:p>
          <a:pPr marL="85725" indent="-85725">
            <a:spcAft>
              <a:spcPts val="240"/>
            </a:spcAft>
          </a:pPr>
          <a:r>
            <a:rPr lang="en-GB" sz="1080" b="0" dirty="0" smtClean="0"/>
            <a:t>Density weight</a:t>
          </a:r>
          <a:endParaRPr lang="en-GB" sz="1080" b="0" dirty="0"/>
        </a:p>
      </dgm:t>
    </dgm:pt>
    <dgm:pt modelId="{5695701E-6D3C-4544-90EF-36DEE5CC7E0E}" type="parTrans" cxnId="{DF461E10-5B91-4716-8DE1-21FDC1E8C395}">
      <dgm:prSet/>
      <dgm:spPr/>
      <dgm:t>
        <a:bodyPr/>
        <a:lstStyle/>
        <a:p>
          <a:endParaRPr lang="en-GB"/>
        </a:p>
      </dgm:t>
    </dgm:pt>
    <dgm:pt modelId="{2BEB6C1E-0D6B-436D-8AE3-0BA33EA9EB45}" type="sibTrans" cxnId="{DF461E10-5B91-4716-8DE1-21FDC1E8C395}">
      <dgm:prSet/>
      <dgm:spPr/>
      <dgm:t>
        <a:bodyPr/>
        <a:lstStyle/>
        <a:p>
          <a:endParaRPr lang="en-GB"/>
        </a:p>
      </dgm:t>
    </dgm:pt>
    <dgm:pt modelId="{303A9BEF-C939-491D-B991-229D38433F99}">
      <dgm:prSet phldrT="[Text]" custT="1"/>
      <dgm:spPr>
        <a:solidFill>
          <a:srgbClr val="0070C0"/>
        </a:solidFill>
      </dgm:spPr>
      <dgm:t>
        <a:bodyPr/>
        <a:lstStyle/>
        <a:p>
          <a:pPr marL="85725" marR="0" indent="-85725" defTabSz="914400" eaLnBrk="1" fontAlgn="auto" latinLnBrk="0" hangingPunct="1">
            <a:lnSpc>
              <a:spcPct val="100000"/>
            </a:lnSpc>
            <a:spcBef>
              <a:spcPts val="0"/>
            </a:spcBef>
            <a:spcAft>
              <a:spcPts val="240"/>
            </a:spcAft>
            <a:buClrTx/>
            <a:buSzTx/>
            <a:buFontTx/>
            <a:buNone/>
            <a:tabLst/>
            <a:defRPr/>
          </a:pPr>
          <a:r>
            <a:rPr lang="en-GB" sz="1080" b="0" dirty="0" smtClean="0"/>
            <a:t>Momentum at d.c.a</a:t>
          </a:r>
          <a:endParaRPr lang="en-GB" sz="1080" b="0" dirty="0"/>
        </a:p>
      </dgm:t>
    </dgm:pt>
    <dgm:pt modelId="{7D86C84C-7FF2-46C8-9BF1-4A722964AEA2}" type="parTrans" cxnId="{DF8968E9-FEA7-405E-9381-5F6DE7100FE4}">
      <dgm:prSet/>
      <dgm:spPr/>
      <dgm:t>
        <a:bodyPr/>
        <a:lstStyle/>
        <a:p>
          <a:endParaRPr lang="en-GB"/>
        </a:p>
      </dgm:t>
    </dgm:pt>
    <dgm:pt modelId="{41AEA5B5-C79C-49C6-A206-11642F72112F}" type="sibTrans" cxnId="{DF8968E9-FEA7-405E-9381-5F6DE7100FE4}">
      <dgm:prSet/>
      <dgm:spPr/>
      <dgm:t>
        <a:bodyPr/>
        <a:lstStyle/>
        <a:p>
          <a:endParaRPr lang="en-GB"/>
        </a:p>
      </dgm:t>
    </dgm:pt>
    <dgm:pt modelId="{EDAA0E9B-B809-4178-A05E-1ED7DEFBB962}">
      <dgm:prSet phldrT="[Text]" custT="1"/>
      <dgm:spPr>
        <a:solidFill>
          <a:srgbClr val="0070C0"/>
        </a:solidFill>
      </dgm:spPr>
      <dgm:t>
        <a:bodyPr/>
        <a:lstStyle/>
        <a:p>
          <a:pPr marL="85725" marR="0" indent="-85725" defTabSz="914400" eaLnBrk="1" fontAlgn="auto" latinLnBrk="0" hangingPunct="1">
            <a:lnSpc>
              <a:spcPct val="100000"/>
            </a:lnSpc>
            <a:spcBef>
              <a:spcPts val="0"/>
            </a:spcBef>
            <a:spcAft>
              <a:spcPts val="240"/>
            </a:spcAft>
            <a:buClrTx/>
            <a:buSzTx/>
            <a:buFontTx/>
            <a:buNone/>
            <a:tabLst/>
            <a:defRPr/>
          </a:pPr>
          <a:r>
            <a:rPr lang="en-GB" sz="1080" b="0" dirty="0" smtClean="0"/>
            <a:t>Particle mass</a:t>
          </a:r>
          <a:endParaRPr lang="en-GB" sz="1080" b="0" dirty="0"/>
        </a:p>
      </dgm:t>
    </dgm:pt>
    <dgm:pt modelId="{99DF6E03-5F90-49B5-B4C3-D3A7C7A72D7E}" type="parTrans" cxnId="{6353F942-9BF8-4CEE-94C4-F435BDD89596}">
      <dgm:prSet/>
      <dgm:spPr/>
      <dgm:t>
        <a:bodyPr/>
        <a:lstStyle/>
        <a:p>
          <a:endParaRPr lang="en-GB"/>
        </a:p>
      </dgm:t>
    </dgm:pt>
    <dgm:pt modelId="{A29A1299-30C4-4B4B-9BB6-6888BB128E67}" type="sibTrans" cxnId="{6353F942-9BF8-4CEE-94C4-F435BDD89596}">
      <dgm:prSet/>
      <dgm:spPr/>
      <dgm:t>
        <a:bodyPr/>
        <a:lstStyle/>
        <a:p>
          <a:endParaRPr lang="en-GB"/>
        </a:p>
      </dgm:t>
    </dgm:pt>
    <dgm:pt modelId="{5054F376-A90D-4A82-B8C3-A74165D76617}">
      <dgm:prSet phldrT="[Text]" custT="1"/>
      <dgm:spPr>
        <a:solidFill>
          <a:srgbClr val="0070C0"/>
        </a:solidFill>
      </dgm:spPr>
      <dgm:t>
        <a:bodyPr/>
        <a:lstStyle/>
        <a:p>
          <a:pPr marL="85725" marR="0" indent="-85725" defTabSz="914400" eaLnBrk="1" fontAlgn="auto" latinLnBrk="0" hangingPunct="1">
            <a:lnSpc>
              <a:spcPct val="100000"/>
            </a:lnSpc>
            <a:spcBef>
              <a:spcPts val="0"/>
            </a:spcBef>
            <a:spcAft>
              <a:spcPts val="240"/>
            </a:spcAft>
            <a:buClrTx/>
            <a:buSzTx/>
            <a:buFontTx/>
            <a:buNone/>
            <a:tabLst/>
            <a:defRPr/>
          </a:pPr>
          <a:r>
            <a:rPr lang="en-GB" sz="1080" b="0" dirty="0" smtClean="0"/>
            <a:t>Charge sign</a:t>
          </a:r>
          <a:endParaRPr lang="en-GB" sz="1080" b="0" dirty="0"/>
        </a:p>
      </dgm:t>
    </dgm:pt>
    <dgm:pt modelId="{34AE46D5-7949-4B81-81B9-938A7771954E}" type="parTrans" cxnId="{58101F08-F963-442D-96B0-EBCC6613F1D1}">
      <dgm:prSet/>
      <dgm:spPr/>
      <dgm:t>
        <a:bodyPr/>
        <a:lstStyle/>
        <a:p>
          <a:endParaRPr lang="en-GB"/>
        </a:p>
      </dgm:t>
    </dgm:pt>
    <dgm:pt modelId="{774DB2F2-14F2-4609-9DE0-5A839E7C942C}" type="sibTrans" cxnId="{58101F08-F963-442D-96B0-EBCC6613F1D1}">
      <dgm:prSet/>
      <dgm:spPr/>
      <dgm:t>
        <a:bodyPr/>
        <a:lstStyle/>
        <a:p>
          <a:endParaRPr lang="en-GB"/>
        </a:p>
      </dgm:t>
    </dgm:pt>
    <dgm:pt modelId="{2D1A75F0-6288-4BCD-AA19-9D0C9966678D}">
      <dgm:prSet phldrT="[Text]" custT="1"/>
      <dgm:spPr>
        <a:solidFill>
          <a:srgbClr val="0070C0"/>
        </a:solidFill>
      </dgm:spPr>
      <dgm:t>
        <a:bodyPr/>
        <a:lstStyle/>
        <a:p>
          <a:pPr marL="85725" indent="-85725">
            <a:spcAft>
              <a:spcPts val="240"/>
            </a:spcAft>
          </a:pPr>
          <a:r>
            <a:rPr lang="en-GB" sz="1080" b="0" dirty="0" smtClean="0"/>
            <a:t>Current direction</a:t>
          </a:r>
          <a:endParaRPr lang="en-GB" sz="1080" b="0" dirty="0"/>
        </a:p>
      </dgm:t>
    </dgm:pt>
    <dgm:pt modelId="{9CE1DB37-516C-4224-8715-BF717FC0FA0D}" type="sibTrans" cxnId="{6F87A01A-FDD3-49A5-9F80-C39162D815B5}">
      <dgm:prSet/>
      <dgm:spPr/>
      <dgm:t>
        <a:bodyPr/>
        <a:lstStyle/>
        <a:p>
          <a:endParaRPr lang="en-GB"/>
        </a:p>
      </dgm:t>
    </dgm:pt>
    <dgm:pt modelId="{51D698B9-F9C5-43AD-812C-B82660C3493F}" type="parTrans" cxnId="{6F87A01A-FDD3-49A5-9F80-C39162D815B5}">
      <dgm:prSet/>
      <dgm:spPr/>
      <dgm:t>
        <a:bodyPr/>
        <a:lstStyle/>
        <a:p>
          <a:endParaRPr lang="en-GB"/>
        </a:p>
      </dgm:t>
    </dgm:pt>
    <dgm:pt modelId="{5D2C9878-6CB0-4E82-9EDE-2A1194ECFB25}">
      <dgm:prSet phldrT="[Text]" custT="1"/>
      <dgm:spPr>
        <a:solidFill>
          <a:srgbClr val="0070C0"/>
        </a:solidFill>
      </dgm:spPr>
      <dgm:t>
        <a:bodyPr/>
        <a:lstStyle/>
        <a:p>
          <a:pPr marL="85725" indent="-85725">
            <a:spcAft>
              <a:spcPts val="240"/>
            </a:spcAft>
          </a:pPr>
          <a:r>
            <a:rPr lang="en-GB" sz="1080" b="0" dirty="0" smtClean="0"/>
            <a:t>Result of linear fit to all hits in cluster</a:t>
          </a:r>
          <a:endParaRPr lang="en-GB" sz="1080" b="0" dirty="0"/>
        </a:p>
      </dgm:t>
    </dgm:pt>
    <dgm:pt modelId="{99634155-740A-47C4-B584-3388FE4C5133}" type="parTrans" cxnId="{21E3B5A2-D9E8-4AB2-817B-3C83125AA5F8}">
      <dgm:prSet/>
      <dgm:spPr/>
      <dgm:t>
        <a:bodyPr/>
        <a:lstStyle/>
        <a:p>
          <a:endParaRPr lang="en-GB"/>
        </a:p>
      </dgm:t>
    </dgm:pt>
    <dgm:pt modelId="{B22E00F7-69D8-4901-BE25-998589CB8602}" type="sibTrans" cxnId="{21E3B5A2-D9E8-4AB2-817B-3C83125AA5F8}">
      <dgm:prSet/>
      <dgm:spPr/>
      <dgm:t>
        <a:bodyPr/>
        <a:lstStyle/>
        <a:p>
          <a:endParaRPr lang="en-GB"/>
        </a:p>
      </dgm:t>
    </dgm:pt>
    <dgm:pt modelId="{791360E1-8B26-4784-A032-50918156B161}">
      <dgm:prSet custT="1"/>
      <dgm:spPr>
        <a:solidFill>
          <a:srgbClr val="0070C0"/>
        </a:solidFill>
      </dgm:spPr>
      <dgm:t>
        <a:bodyPr/>
        <a:lstStyle/>
        <a:p>
          <a:pPr marL="85725" indent="-85725" defTabSz="466725">
            <a:lnSpc>
              <a:spcPct val="90000"/>
            </a:lnSpc>
            <a:spcBef>
              <a:spcPts val="0"/>
            </a:spcBef>
            <a:spcAft>
              <a:spcPts val="240"/>
            </a:spcAft>
            <a:buNone/>
          </a:pPr>
          <a:r>
            <a:rPr lang="en-GB" sz="1080" b="0" dirty="0" smtClean="0"/>
            <a:t>PFO formation flag</a:t>
          </a:r>
          <a:endParaRPr lang="en-GB" sz="1080" b="0" dirty="0"/>
        </a:p>
      </dgm:t>
    </dgm:pt>
    <dgm:pt modelId="{7E756498-B22C-48CC-A34A-66B339B72CFE}" type="parTrans" cxnId="{226838C0-363B-43D9-A532-85A7D0A38D08}">
      <dgm:prSet/>
      <dgm:spPr/>
      <dgm:t>
        <a:bodyPr/>
        <a:lstStyle/>
        <a:p>
          <a:endParaRPr lang="en-GB"/>
        </a:p>
      </dgm:t>
    </dgm:pt>
    <dgm:pt modelId="{D40F70BD-D7AC-4B73-984E-3EF3BD60C506}" type="sibTrans" cxnId="{226838C0-363B-43D9-A532-85A7D0A38D08}">
      <dgm:prSet/>
      <dgm:spPr/>
      <dgm:t>
        <a:bodyPr/>
        <a:lstStyle/>
        <a:p>
          <a:endParaRPr lang="en-GB"/>
        </a:p>
      </dgm:t>
    </dgm:pt>
    <dgm:pt modelId="{AF277106-D4F1-4093-90E9-974335C7F4F4}">
      <dgm:prSet custT="1"/>
      <dgm:spPr>
        <a:solidFill>
          <a:srgbClr val="0070C0"/>
        </a:solidFill>
      </dgm:spPr>
      <dgm:t>
        <a:bodyPr/>
        <a:lstStyle/>
        <a:p>
          <a:pPr marL="85725" indent="-85725" defTabSz="466725">
            <a:lnSpc>
              <a:spcPct val="90000"/>
            </a:lnSpc>
            <a:spcBef>
              <a:spcPts val="0"/>
            </a:spcBef>
            <a:spcAft>
              <a:spcPts val="240"/>
            </a:spcAft>
            <a:buNone/>
          </a:pPr>
          <a:r>
            <a:rPr lang="en-GB" sz="1080" b="0" dirty="0" smtClean="0"/>
            <a:t>“Clusterless” PFO formation flag</a:t>
          </a:r>
          <a:endParaRPr lang="en-GB" sz="1080" b="0" dirty="0"/>
        </a:p>
      </dgm:t>
    </dgm:pt>
    <dgm:pt modelId="{E76A206E-4A6C-49D9-8798-70448A608000}" type="parTrans" cxnId="{3E89D5C4-DAB3-4391-BC6B-89F1A56F79BB}">
      <dgm:prSet/>
      <dgm:spPr/>
      <dgm:t>
        <a:bodyPr/>
        <a:lstStyle/>
        <a:p>
          <a:endParaRPr lang="en-GB"/>
        </a:p>
      </dgm:t>
    </dgm:pt>
    <dgm:pt modelId="{8B230F2D-C74A-44D2-A552-BA9DF483459F}" type="sibTrans" cxnId="{3E89D5C4-DAB3-4391-BC6B-89F1A56F79BB}">
      <dgm:prSet/>
      <dgm:spPr/>
      <dgm:t>
        <a:bodyPr/>
        <a:lstStyle/>
        <a:p>
          <a:endParaRPr lang="en-GB"/>
        </a:p>
      </dgm:t>
    </dgm:pt>
    <dgm:pt modelId="{C0D8A2EB-090B-4130-A3DE-90DDB18174C2}">
      <dgm:prSet phldrT="[Text]" custT="1"/>
      <dgm:spPr>
        <a:solidFill>
          <a:srgbClr val="0070C0"/>
        </a:solidFill>
      </dgm:spPr>
      <dgm:t>
        <a:bodyPr/>
        <a:lstStyle/>
        <a:p>
          <a:pPr marL="85725" indent="-85725">
            <a:spcAft>
              <a:spcPts val="240"/>
            </a:spcAft>
          </a:pPr>
          <a:r>
            <a:rPr lang="en-GB" sz="1080" b="0" dirty="0" smtClean="0"/>
            <a:t>Shower profile properties</a:t>
          </a:r>
          <a:endParaRPr lang="en-GB" sz="1080" b="0" dirty="0"/>
        </a:p>
      </dgm:t>
    </dgm:pt>
    <dgm:pt modelId="{4ED1C88C-5150-4B45-B4CE-752C8C49EA1B}" type="parTrans" cxnId="{62EBC5A6-9664-4DD2-BB82-42CB56275E59}">
      <dgm:prSet/>
      <dgm:spPr/>
      <dgm:t>
        <a:bodyPr/>
        <a:lstStyle/>
        <a:p>
          <a:endParaRPr lang="en-GB"/>
        </a:p>
      </dgm:t>
    </dgm:pt>
    <dgm:pt modelId="{712A469F-795F-4DE2-A4E2-AC5F8B11E803}" type="sibTrans" cxnId="{62EBC5A6-9664-4DD2-BB82-42CB56275E59}">
      <dgm:prSet/>
      <dgm:spPr/>
      <dgm:t>
        <a:bodyPr/>
        <a:lstStyle/>
        <a:p>
          <a:endParaRPr lang="en-GB"/>
        </a:p>
      </dgm:t>
    </dgm:pt>
    <dgm:pt modelId="{F7CF6736-557F-4438-A2F9-5051337F971A}">
      <dgm:prSet phldrT="[Text]" custT="1"/>
      <dgm:spPr>
        <a:solidFill>
          <a:srgbClr val="0070C0"/>
        </a:solidFill>
      </dgm:spPr>
      <dgm:t>
        <a:bodyPr/>
        <a:lstStyle/>
        <a:p>
          <a:pPr marL="85725" indent="-85725">
            <a:spcAft>
              <a:spcPts val="240"/>
            </a:spcAft>
          </a:pPr>
          <a:r>
            <a:rPr lang="en-GB" sz="1080" b="0" dirty="0" smtClean="0"/>
            <a:t>Corrected energy estimates</a:t>
          </a:r>
          <a:endParaRPr lang="en-GB" sz="1080" b="0" dirty="0"/>
        </a:p>
      </dgm:t>
    </dgm:pt>
    <dgm:pt modelId="{6239DE7F-8C3D-4BDA-BA39-23AA75F70625}" type="parTrans" cxnId="{CC947EB7-BA00-46BE-AE6E-523769E2BEE0}">
      <dgm:prSet/>
      <dgm:spPr/>
      <dgm:t>
        <a:bodyPr/>
        <a:lstStyle/>
        <a:p>
          <a:endParaRPr lang="en-GB"/>
        </a:p>
      </dgm:t>
    </dgm:pt>
    <dgm:pt modelId="{6785531F-AC88-4EDC-B453-0423E60F30D0}" type="sibTrans" cxnId="{CC947EB7-BA00-46BE-AE6E-523769E2BEE0}">
      <dgm:prSet/>
      <dgm:spPr/>
      <dgm:t>
        <a:bodyPr/>
        <a:lstStyle/>
        <a:p>
          <a:endParaRPr lang="en-GB"/>
        </a:p>
      </dgm:t>
    </dgm:pt>
    <dgm:pt modelId="{7DEA21BD-092C-44CD-A921-3FDD7F739CF4}" type="pres">
      <dgm:prSet presAssocID="{1B7FEB04-6363-4531-BF61-470145BAF40D}" presName="linearFlow" presStyleCnt="0">
        <dgm:presLayoutVars>
          <dgm:dir/>
          <dgm:animLvl val="lvl"/>
          <dgm:resizeHandles/>
        </dgm:presLayoutVars>
      </dgm:prSet>
      <dgm:spPr/>
      <dgm:t>
        <a:bodyPr/>
        <a:lstStyle/>
        <a:p>
          <a:endParaRPr lang="en-GB"/>
        </a:p>
      </dgm:t>
    </dgm:pt>
    <dgm:pt modelId="{6297B2B2-262C-4515-8B59-FA28B21DD769}" type="pres">
      <dgm:prSet presAssocID="{4332705C-EC50-400C-8CF0-E2A173BDDFB4}" presName="compositeNode" presStyleCnt="0">
        <dgm:presLayoutVars>
          <dgm:bulletEnabled val="1"/>
        </dgm:presLayoutVars>
      </dgm:prSet>
      <dgm:spPr/>
    </dgm:pt>
    <dgm:pt modelId="{FEE452BC-091F-4D57-BFD5-1908F3DCEC33}" type="pres">
      <dgm:prSet presAssocID="{4332705C-EC50-400C-8CF0-E2A173BDDFB4}" presName="image" presStyleLbl="fgImgPlace1" presStyleIdx="0" presStyleCnt="4" custLinFactNeighborX="-9502"/>
      <dgm:spPr>
        <a:blipFill rotWithShape="0">
          <a:blip xmlns:r="http://schemas.openxmlformats.org/officeDocument/2006/relationships" r:embed="rId1"/>
          <a:stretch>
            <a:fillRect/>
          </a:stretch>
        </a:blipFill>
        <a:ln w="3175">
          <a:solidFill>
            <a:schemeClr val="tx1"/>
          </a:solidFill>
        </a:ln>
      </dgm:spPr>
      <dgm:t>
        <a:bodyPr/>
        <a:lstStyle/>
        <a:p>
          <a:endParaRPr lang="en-GB"/>
        </a:p>
      </dgm:t>
    </dgm:pt>
    <dgm:pt modelId="{0A1C3A34-B6FB-464F-B88E-2008B67BDBF5}" type="pres">
      <dgm:prSet presAssocID="{4332705C-EC50-400C-8CF0-E2A173BDDFB4}" presName="childNode" presStyleLbl="node1" presStyleIdx="0" presStyleCnt="4" custScaleX="123614" custScaleY="99993" custLinFactNeighborX="6429" custLinFactNeighborY="1416">
        <dgm:presLayoutVars>
          <dgm:bulletEnabled val="1"/>
        </dgm:presLayoutVars>
      </dgm:prSet>
      <dgm:spPr/>
      <dgm:t>
        <a:bodyPr/>
        <a:lstStyle/>
        <a:p>
          <a:endParaRPr lang="en-GB"/>
        </a:p>
      </dgm:t>
    </dgm:pt>
    <dgm:pt modelId="{ADAB9855-FC80-4BE3-8532-1E534FBE4B33}" type="pres">
      <dgm:prSet presAssocID="{4332705C-EC50-400C-8CF0-E2A173BDDFB4}" presName="parentNode" presStyleLbl="revTx" presStyleIdx="0" presStyleCnt="4" custLinFactNeighborX="-20710">
        <dgm:presLayoutVars>
          <dgm:chMax val="0"/>
          <dgm:bulletEnabled val="1"/>
        </dgm:presLayoutVars>
      </dgm:prSet>
      <dgm:spPr/>
      <dgm:t>
        <a:bodyPr/>
        <a:lstStyle/>
        <a:p>
          <a:endParaRPr lang="en-GB"/>
        </a:p>
      </dgm:t>
    </dgm:pt>
    <dgm:pt modelId="{76F2700D-E941-49DF-AEC5-909229458484}" type="pres">
      <dgm:prSet presAssocID="{4E721D10-9D22-4381-8727-4774F4AF0D39}" presName="sibTrans" presStyleCnt="0"/>
      <dgm:spPr/>
    </dgm:pt>
    <dgm:pt modelId="{1688DEA2-2BBD-4164-974E-5FEB8F34A242}" type="pres">
      <dgm:prSet presAssocID="{F9334413-A7F4-4E58-B7AA-A71FDE89C694}" presName="compositeNode" presStyleCnt="0">
        <dgm:presLayoutVars>
          <dgm:bulletEnabled val="1"/>
        </dgm:presLayoutVars>
      </dgm:prSet>
      <dgm:spPr/>
    </dgm:pt>
    <dgm:pt modelId="{A0EF3032-70DF-4777-B29D-24A3593446CD}" type="pres">
      <dgm:prSet presAssocID="{F9334413-A7F4-4E58-B7AA-A71FDE89C694}" presName="image" presStyleLbl="fgImgPlace1" presStyleIdx="1" presStyleCnt="4" custScaleX="109001" custScaleY="109001" custLinFactNeighborX="-5579"/>
      <dgm:spPr>
        <a:blipFill rotWithShape="0">
          <a:blip xmlns:r="http://schemas.openxmlformats.org/officeDocument/2006/relationships" r:embed="rId2"/>
          <a:stretch>
            <a:fillRect/>
          </a:stretch>
        </a:blipFill>
        <a:ln w="3175">
          <a:noFill/>
        </a:ln>
      </dgm:spPr>
      <dgm:t>
        <a:bodyPr/>
        <a:lstStyle/>
        <a:p>
          <a:endParaRPr lang="en-GB"/>
        </a:p>
      </dgm:t>
    </dgm:pt>
    <dgm:pt modelId="{BD9539BF-918A-4F38-8572-57C75B169F94}" type="pres">
      <dgm:prSet presAssocID="{F9334413-A7F4-4E58-B7AA-A71FDE89C694}" presName="childNode" presStyleLbl="node1" presStyleIdx="1" presStyleCnt="4" custScaleX="119311" custScaleY="100166" custLinFactNeighborX="6629" custLinFactNeighborY="535">
        <dgm:presLayoutVars>
          <dgm:bulletEnabled val="1"/>
        </dgm:presLayoutVars>
      </dgm:prSet>
      <dgm:spPr/>
      <dgm:t>
        <a:bodyPr/>
        <a:lstStyle/>
        <a:p>
          <a:endParaRPr lang="en-GB"/>
        </a:p>
      </dgm:t>
    </dgm:pt>
    <dgm:pt modelId="{4F449B43-F7B1-4FB3-B3C0-3070F5508D1B}" type="pres">
      <dgm:prSet presAssocID="{F9334413-A7F4-4E58-B7AA-A71FDE89C694}" presName="parentNode" presStyleLbl="revTx" presStyleIdx="1" presStyleCnt="4" custLinFactNeighborX="-16146">
        <dgm:presLayoutVars>
          <dgm:chMax val="0"/>
          <dgm:bulletEnabled val="1"/>
        </dgm:presLayoutVars>
      </dgm:prSet>
      <dgm:spPr/>
      <dgm:t>
        <a:bodyPr/>
        <a:lstStyle/>
        <a:p>
          <a:endParaRPr lang="en-GB"/>
        </a:p>
      </dgm:t>
    </dgm:pt>
    <dgm:pt modelId="{43382494-FC58-4A1F-AF07-A94F1150A351}" type="pres">
      <dgm:prSet presAssocID="{F6043511-5EB7-4100-BBD8-C9DF40FF274A}" presName="sibTrans" presStyleCnt="0"/>
      <dgm:spPr/>
    </dgm:pt>
    <dgm:pt modelId="{F7181600-05CA-47A0-AA09-BCEE0FE0580F}" type="pres">
      <dgm:prSet presAssocID="{105A610E-B32F-4E5B-AFB1-4F9648B03321}" presName="compositeNode" presStyleCnt="0">
        <dgm:presLayoutVars>
          <dgm:bulletEnabled val="1"/>
        </dgm:presLayoutVars>
      </dgm:prSet>
      <dgm:spPr/>
    </dgm:pt>
    <dgm:pt modelId="{28F7220F-7CB7-4488-8C02-D71CCC453AE3}" type="pres">
      <dgm:prSet presAssocID="{105A610E-B32F-4E5B-AFB1-4F9648B03321}" presName="image" presStyleLbl="fgImgPlace1" presStyleIdx="2" presStyleCnt="4" custLinFactNeighborX="-1181"/>
      <dgm:spPr>
        <a:blipFill rotWithShape="0">
          <a:blip xmlns:r="http://schemas.openxmlformats.org/officeDocument/2006/relationships" r:embed="rId3"/>
          <a:stretch>
            <a:fillRect/>
          </a:stretch>
        </a:blipFill>
        <a:ln w="3175">
          <a:solidFill>
            <a:schemeClr val="tx1"/>
          </a:solidFill>
        </a:ln>
      </dgm:spPr>
      <dgm:t>
        <a:bodyPr/>
        <a:lstStyle/>
        <a:p>
          <a:endParaRPr lang="en-GB"/>
        </a:p>
      </dgm:t>
    </dgm:pt>
    <dgm:pt modelId="{47D4C517-F1F6-4325-BFB4-FCAC88ED22AF}" type="pres">
      <dgm:prSet presAssocID="{105A610E-B32F-4E5B-AFB1-4F9648B03321}" presName="childNode" presStyleLbl="node1" presStyleIdx="2" presStyleCnt="4" custScaleX="118439" custScaleY="100516" custLinFactNeighborX="5447" custLinFactNeighborY="1395">
        <dgm:presLayoutVars>
          <dgm:bulletEnabled val="1"/>
        </dgm:presLayoutVars>
      </dgm:prSet>
      <dgm:spPr/>
      <dgm:t>
        <a:bodyPr/>
        <a:lstStyle/>
        <a:p>
          <a:endParaRPr lang="en-GB"/>
        </a:p>
      </dgm:t>
    </dgm:pt>
    <dgm:pt modelId="{2B460D54-85BF-48A0-B1CD-85F7BF3A3704}" type="pres">
      <dgm:prSet presAssocID="{105A610E-B32F-4E5B-AFB1-4F9648B03321}" presName="parentNode" presStyleLbl="revTx" presStyleIdx="2" presStyleCnt="4" custLinFactNeighborX="-17848">
        <dgm:presLayoutVars>
          <dgm:chMax val="0"/>
          <dgm:bulletEnabled val="1"/>
        </dgm:presLayoutVars>
      </dgm:prSet>
      <dgm:spPr/>
      <dgm:t>
        <a:bodyPr/>
        <a:lstStyle/>
        <a:p>
          <a:endParaRPr lang="en-GB"/>
        </a:p>
      </dgm:t>
    </dgm:pt>
    <dgm:pt modelId="{0FD366D8-3C4F-4724-AD1A-B8831D32A2E6}" type="pres">
      <dgm:prSet presAssocID="{3373B3D5-92ED-44C4-BAEC-69EF67CF1AE9}" presName="sibTrans" presStyleCnt="0"/>
      <dgm:spPr/>
    </dgm:pt>
    <dgm:pt modelId="{D60508C6-7198-40B5-9C41-6B96D57628EB}" type="pres">
      <dgm:prSet presAssocID="{2E7F6E08-BD14-48A9-8EAD-C6059BC21393}" presName="compositeNode" presStyleCnt="0">
        <dgm:presLayoutVars>
          <dgm:bulletEnabled val="1"/>
        </dgm:presLayoutVars>
      </dgm:prSet>
      <dgm:spPr/>
    </dgm:pt>
    <dgm:pt modelId="{130FDDCC-DFDD-4177-A22B-FA8244A304AE}" type="pres">
      <dgm:prSet presAssocID="{2E7F6E08-BD14-48A9-8EAD-C6059BC21393}" presName="image" presStyleLbl="fgImgPlace1" presStyleIdx="3" presStyleCnt="4" custScaleX="113481" custScaleY="113481"/>
      <dgm:spPr>
        <a:blipFill rotWithShape="0">
          <a:blip xmlns:r="http://schemas.openxmlformats.org/officeDocument/2006/relationships" r:embed="rId4"/>
          <a:stretch>
            <a:fillRect/>
          </a:stretch>
        </a:blipFill>
        <a:ln w="3175">
          <a:noFill/>
        </a:ln>
      </dgm:spPr>
      <dgm:t>
        <a:bodyPr/>
        <a:lstStyle/>
        <a:p>
          <a:endParaRPr lang="en-GB"/>
        </a:p>
      </dgm:t>
    </dgm:pt>
    <dgm:pt modelId="{405B6920-B645-4CF1-82B2-530850941EDE}" type="pres">
      <dgm:prSet presAssocID="{2E7F6E08-BD14-48A9-8EAD-C6059BC21393}" presName="childNode" presStyleLbl="node1" presStyleIdx="3" presStyleCnt="4" custScaleX="109204" custScaleY="99930" custLinFactNeighborX="3039" custLinFactNeighborY="-216">
        <dgm:presLayoutVars>
          <dgm:bulletEnabled val="1"/>
        </dgm:presLayoutVars>
      </dgm:prSet>
      <dgm:spPr/>
      <dgm:t>
        <a:bodyPr/>
        <a:lstStyle/>
        <a:p>
          <a:endParaRPr lang="en-GB"/>
        </a:p>
      </dgm:t>
    </dgm:pt>
    <dgm:pt modelId="{6FE5CD59-ADFA-4F7E-9C71-339448CA2A06}" type="pres">
      <dgm:prSet presAssocID="{2E7F6E08-BD14-48A9-8EAD-C6059BC21393}" presName="parentNode" presStyleLbl="revTx" presStyleIdx="3" presStyleCnt="4" custLinFactNeighborX="-7939" custLinFactNeighborY="264">
        <dgm:presLayoutVars>
          <dgm:chMax val="0"/>
          <dgm:bulletEnabled val="1"/>
        </dgm:presLayoutVars>
      </dgm:prSet>
      <dgm:spPr/>
      <dgm:t>
        <a:bodyPr/>
        <a:lstStyle/>
        <a:p>
          <a:endParaRPr lang="en-GB"/>
        </a:p>
      </dgm:t>
    </dgm:pt>
  </dgm:ptLst>
  <dgm:cxnLst>
    <dgm:cxn modelId="{3E1AD579-4614-43CA-8BB3-32D653FBAED4}" type="presOf" srcId="{303A9BEF-C939-491D-B991-229D38433F99}" destId="{BD9539BF-918A-4F38-8572-57C75B169F94}" srcOrd="0" destOrd="1" presId="urn:microsoft.com/office/officeart/2005/8/layout/hList2"/>
    <dgm:cxn modelId="{5B7B81B1-9914-4F7D-997D-1E5ACDDED7F1}" type="presOf" srcId="{B72B66F6-0E57-4EC8-B8FF-B1A33CD4D735}" destId="{BD9539BF-918A-4F38-8572-57C75B169F94}" srcOrd="0" destOrd="7" presId="urn:microsoft.com/office/officeart/2005/8/layout/hList2"/>
    <dgm:cxn modelId="{91EA053A-852C-4EA0-9AF8-41B02F45D7A7}" type="presOf" srcId="{1E06CAAC-4040-43C5-9D77-931D823D7D4F}" destId="{0A1C3A34-B6FB-464F-B88E-2008B67BDBF5}" srcOrd="0" destOrd="11" presId="urn:microsoft.com/office/officeart/2005/8/layout/hList2"/>
    <dgm:cxn modelId="{FCD9A6DB-CEC1-40C7-BA40-DBFA4185BE24}" srcId="{105A610E-B32F-4E5B-AFB1-4F9648B03321}" destId="{5C3E0CA9-F42E-4BA6-A546-73E2A0B45EC6}" srcOrd="0" destOrd="0" parTransId="{81CCF9E3-1E8C-4394-A49A-C7092F252F88}" sibTransId="{FF81ED2A-5281-4B5A-A223-280395EA532C}"/>
    <dgm:cxn modelId="{B7EE3A8E-8174-4431-BE7F-6428CDD79BCE}" srcId="{4332705C-EC50-400C-8CF0-E2A173BDDFB4}" destId="{2A6802D5-2C10-4033-9616-C8013BE9DFDB}" srcOrd="1" destOrd="0" parTransId="{3084CA58-A732-4CD5-B8B2-23CC390D8336}" sibTransId="{1595DE78-C7B4-4801-A8F1-31C1A9F24AB3}"/>
    <dgm:cxn modelId="{FD135024-98BE-492E-86A5-A08F3065F74F}" type="presOf" srcId="{6AEC8DAD-DA58-4408-A24E-5261F1955360}" destId="{47D4C517-F1F6-4325-BFB4-FCAC88ED22AF}" srcOrd="0" destOrd="1" presId="urn:microsoft.com/office/officeart/2005/8/layout/hList2"/>
    <dgm:cxn modelId="{A1A03093-56D4-4823-A4AA-5EE977AA44B9}" type="presOf" srcId="{1B7FEB04-6363-4531-BF61-470145BAF40D}" destId="{7DEA21BD-092C-44CD-A921-3FDD7F739CF4}" srcOrd="0" destOrd="0" presId="urn:microsoft.com/office/officeart/2005/8/layout/hList2"/>
    <dgm:cxn modelId="{6027E2A0-0DDD-488B-8EC3-CC199B2E4F6C}" srcId="{4332705C-EC50-400C-8CF0-E2A173BDDFB4}" destId="{DE92A880-FE00-4489-9EDA-257BE77C509D}" srcOrd="6" destOrd="0" parTransId="{A339A04C-043A-4775-8FC6-F4FD149E1BEB}" sibTransId="{CD3EA3CC-53D7-4354-B5B1-FCBDA2A096B4}"/>
    <dgm:cxn modelId="{C1ACEE63-D491-46AD-9873-350BDB164BAA}" srcId="{2E7F6E08-BD14-48A9-8EAD-C6059BC21393}" destId="{4913E41A-064E-4902-A8A7-9509CC823286}" srcOrd="6" destOrd="0" parTransId="{5A893579-4F71-43BA-BB37-946171C36DB1}" sibTransId="{B60CEF92-5745-4FB8-AB0C-366B7D940C29}"/>
    <dgm:cxn modelId="{E38AE370-21B0-448B-8B67-F7DE406A7992}" srcId="{105A610E-B32F-4E5B-AFB1-4F9648B03321}" destId="{99557041-9F00-47F8-A832-E2E6F0A02B45}" srcOrd="11" destOrd="0" parTransId="{7C9D1C2D-D342-45F4-80CE-B6196D72214B}" sibTransId="{BBF47CFF-235A-475D-B9BD-CCCBECC096C7}"/>
    <dgm:cxn modelId="{E61EF073-47EB-402B-8375-BA7FD2827A2D}" type="presOf" srcId="{DB0C1707-229D-462E-A09B-1327D5CD9875}" destId="{0A1C3A34-B6FB-464F-B88E-2008B67BDBF5}" srcOrd="0" destOrd="2" presId="urn:microsoft.com/office/officeart/2005/8/layout/hList2"/>
    <dgm:cxn modelId="{3E89D5C4-DAB3-4391-BC6B-89F1A56F79BB}" srcId="{F9334413-A7F4-4E58-B7AA-A71FDE89C694}" destId="{AF277106-D4F1-4093-90E9-974335C7F4F4}" srcOrd="13" destOrd="0" parTransId="{E76A206E-4A6C-49D9-8798-70448A608000}" sibTransId="{8B230F2D-C74A-44D2-A552-BA9DF483459F}"/>
    <dgm:cxn modelId="{FE5C72B8-655A-4FA4-9B52-001CEBD84B14}" srcId="{4332705C-EC50-400C-8CF0-E2A173BDDFB4}" destId="{F14D5BE6-0E75-4409-9BFA-B498D9B451D7}" srcOrd="3" destOrd="0" parTransId="{602D0681-0232-45B3-A9B2-03B0E05AD492}" sibTransId="{9B56BA52-E74D-42D0-9C19-57A6055EBB89}"/>
    <dgm:cxn modelId="{3EF047C6-8D29-4EAA-B2FF-10DF4DFC06AB}" type="presOf" srcId="{4913E41A-064E-4902-A8A7-9509CC823286}" destId="{405B6920-B645-4CF1-82B2-530850941EDE}" srcOrd="0" destOrd="6" presId="urn:microsoft.com/office/officeart/2005/8/layout/hList2"/>
    <dgm:cxn modelId="{223FDEC2-EE66-403A-BD34-5C6EF46E8835}" type="presOf" srcId="{440CE5DE-79EF-4128-BB1E-2A5461000E18}" destId="{0A1C3A34-B6FB-464F-B88E-2008B67BDBF5}" srcOrd="0" destOrd="9" presId="urn:microsoft.com/office/officeart/2005/8/layout/hList2"/>
    <dgm:cxn modelId="{1D443C9E-4190-452C-B565-B279A888B9E6}" type="presOf" srcId="{33D317CF-98D0-467E-BF92-E36D0D6AF6F5}" destId="{0A1C3A34-B6FB-464F-B88E-2008B67BDBF5}" srcOrd="0" destOrd="5" presId="urn:microsoft.com/office/officeart/2005/8/layout/hList2"/>
    <dgm:cxn modelId="{D64B7C2E-8FAE-45EF-8495-384F772E1EEA}" srcId="{2E7F6E08-BD14-48A9-8EAD-C6059BC21393}" destId="{654BC54B-3B1C-41FC-830A-86F015B00650}" srcOrd="4" destOrd="0" parTransId="{00DFB061-D722-4E1C-974E-5156D2FF63B2}" sibTransId="{57E54680-0192-4DBD-8900-14FD05DA63E6}"/>
    <dgm:cxn modelId="{69D24B60-81B9-4FCC-A388-8C8335ACC064}" type="presOf" srcId="{D9C02857-DAEC-4FCF-887C-803320196530}" destId="{47D4C517-F1F6-4325-BFB4-FCAC88ED22AF}" srcOrd="0" destOrd="8" presId="urn:microsoft.com/office/officeart/2005/8/layout/hList2"/>
    <dgm:cxn modelId="{F3D75561-2062-490B-9506-C76A2387B30A}" type="presOf" srcId="{5C3CD43B-9118-46BA-A9EF-DCEAB1D8BA43}" destId="{0A1C3A34-B6FB-464F-B88E-2008B67BDBF5}" srcOrd="0" destOrd="8" presId="urn:microsoft.com/office/officeart/2005/8/layout/hList2"/>
    <dgm:cxn modelId="{66916B40-3C2D-402A-BEE6-754C24832E8C}" srcId="{4332705C-EC50-400C-8CF0-E2A173BDDFB4}" destId="{DB0C1707-229D-462E-A09B-1327D5CD9875}" srcOrd="2" destOrd="0" parTransId="{6CE9FB90-8728-4427-A259-6A5C16EF0EBE}" sibTransId="{5372BC63-5B2C-4D23-8C25-D17E392B47E5}"/>
    <dgm:cxn modelId="{36568B72-231E-46E2-9E65-43FA2A071DF2}" type="presOf" srcId="{105A610E-B32F-4E5B-AFB1-4F9648B03321}" destId="{2B460D54-85BF-48A0-B1CD-85F7BF3A3704}" srcOrd="0" destOrd="0" presId="urn:microsoft.com/office/officeart/2005/8/layout/hList2"/>
    <dgm:cxn modelId="{C60048CC-EC5E-49BB-B3A0-959A87A68D02}" srcId="{F9334413-A7F4-4E58-B7AA-A71FDE89C694}" destId="{4CF5E2BF-DE83-4CA2-AC7B-72FC6313C201}" srcOrd="6" destOrd="0" parTransId="{462C8F71-3A22-4790-9643-8A2830DEB18B}" sibTransId="{B25FFB34-83A7-4C10-835B-3DDFC8A6DB79}"/>
    <dgm:cxn modelId="{800555D4-B6A2-4DD7-8ACB-7AD4775C7288}" srcId="{2E7F6E08-BD14-48A9-8EAD-C6059BC21393}" destId="{F2F7AC44-E8CB-4EDA-89A4-521736D3F239}" srcOrd="2" destOrd="0" parTransId="{3FD46932-9BDF-487D-B3CE-D841ECD12275}" sibTransId="{ABEE9D7D-6D85-494E-B702-F4E2CE42BC06}"/>
    <dgm:cxn modelId="{4D35192D-261E-456A-BB00-D5A964800BBA}" type="presOf" srcId="{C0D8A2EB-090B-4130-A3DE-90DDB18174C2}" destId="{47D4C517-F1F6-4325-BFB4-FCAC88ED22AF}" srcOrd="0" destOrd="10" presId="urn:microsoft.com/office/officeart/2005/8/layout/hList2"/>
    <dgm:cxn modelId="{DF4C1BB3-60DB-4BBD-906A-70879EBECE25}" type="presOf" srcId="{A333553F-0B95-4DFB-BB01-217297B4D9A9}" destId="{BD9539BF-918A-4F38-8572-57C75B169F94}" srcOrd="0" destOrd="9" presId="urn:microsoft.com/office/officeart/2005/8/layout/hList2"/>
    <dgm:cxn modelId="{6353F942-9BF8-4CEE-94C4-F435BDD89596}" srcId="{F9334413-A7F4-4E58-B7AA-A71FDE89C694}" destId="{EDAA0E9B-B809-4178-A05E-1ED7DEFBB962}" srcOrd="2" destOrd="0" parTransId="{99DF6E03-5F90-49B5-B4C3-D3A7C7A72D7E}" sibTransId="{A29A1299-30C4-4B4B-9BB6-6888BB128E67}"/>
    <dgm:cxn modelId="{71586071-D711-4437-8EAB-3F0AC7F14F90}" srcId="{105A610E-B32F-4E5B-AFB1-4F9648B03321}" destId="{C29E7608-5912-4251-A529-2F16C1141979}" srcOrd="2" destOrd="0" parTransId="{C10A09E3-3665-4B60-A7BC-3C03285550F2}" sibTransId="{AD5295E6-CBAE-45DF-BB69-63DE03B7D186}"/>
    <dgm:cxn modelId="{C7291217-6F44-4AB0-A37D-E7EB0DD8AD97}" srcId="{4332705C-EC50-400C-8CF0-E2A173BDDFB4}" destId="{4956F820-DBBB-41EF-9FCC-AB8CBF48FC38}" srcOrd="10" destOrd="0" parTransId="{62643853-6CE0-4CB1-9AEF-2649E0054C03}" sibTransId="{BD4E1B45-5C9C-4B5D-8F2F-703CE3F3F628}"/>
    <dgm:cxn modelId="{28E78632-4681-41A1-AD51-530F6AB158A3}" type="presOf" srcId="{297D4F66-A5A0-4F04-932E-ECF2F16751C7}" destId="{BD9539BF-918A-4F38-8572-57C75B169F94}" srcOrd="0" destOrd="0" presId="urn:microsoft.com/office/officeart/2005/8/layout/hList2"/>
    <dgm:cxn modelId="{BBAD4106-C15E-4AB0-98BB-63652B37424D}" srcId="{F9334413-A7F4-4E58-B7AA-A71FDE89C694}" destId="{297D4F66-A5A0-4F04-932E-ECF2F16751C7}" srcOrd="0" destOrd="0" parTransId="{7943B5F1-C6E5-4233-8D38-0D295A6B77A7}" sibTransId="{528537D9-BB1C-40B7-A291-1B2F3E7EBDD7}"/>
    <dgm:cxn modelId="{03E154D8-F38C-4EE6-A3ED-B789B45A079B}" srcId="{F9334413-A7F4-4E58-B7AA-A71FDE89C694}" destId="{2B78477C-D7D9-4105-BF02-6217B86898B2}" srcOrd="11" destOrd="0" parTransId="{E468F9E3-E516-4CA8-A482-15D3595020D0}" sibTransId="{4FDCA950-A4DF-4CB6-9818-9C6F1BA8E85F}"/>
    <dgm:cxn modelId="{83A027B2-DD6D-4B00-A253-94780246B57F}" type="presOf" srcId="{3BEB3AB3-614B-45AC-B15C-48D6569F5A31}" destId="{BD9539BF-918A-4F38-8572-57C75B169F94}" srcOrd="0" destOrd="8" presId="urn:microsoft.com/office/officeart/2005/8/layout/hList2"/>
    <dgm:cxn modelId="{2A7B00E3-CB5A-402F-AE0D-D9F88CE85830}" type="presOf" srcId="{2A6802D5-2C10-4033-9616-C8013BE9DFDB}" destId="{0A1C3A34-B6FB-464F-B88E-2008B67BDBF5}" srcOrd="0" destOrd="1" presId="urn:microsoft.com/office/officeart/2005/8/layout/hList2"/>
    <dgm:cxn modelId="{A8D8748D-48A0-4B0E-A7D4-986D8833A866}" type="presOf" srcId="{AEA86545-80BC-4397-86BC-2A7143C5A024}" destId="{405B6920-B645-4CF1-82B2-530850941EDE}" srcOrd="0" destOrd="3" presId="urn:microsoft.com/office/officeart/2005/8/layout/hList2"/>
    <dgm:cxn modelId="{862A0F2D-BEFE-45E1-910C-815A691FEBFB}" type="presOf" srcId="{AF277106-D4F1-4093-90E9-974335C7F4F4}" destId="{BD9539BF-918A-4F38-8572-57C75B169F94}" srcOrd="0" destOrd="13" presId="urn:microsoft.com/office/officeart/2005/8/layout/hList2"/>
    <dgm:cxn modelId="{21E3B5A2-D9E8-4AB2-817B-3C83125AA5F8}" srcId="{105A610E-B32F-4E5B-AFB1-4F9648B03321}" destId="{5D2C9878-6CB0-4E82-9EDE-2A1194ECFB25}" srcOrd="7" destOrd="0" parTransId="{99634155-740A-47C4-B584-3388FE4C5133}" sibTransId="{B22E00F7-69D8-4901-BE25-998589CB8602}"/>
    <dgm:cxn modelId="{358741DE-5A3B-449B-972A-DE1C4AEB4223}" type="presOf" srcId="{F7CF6736-557F-4438-A2F9-5051337F971A}" destId="{47D4C517-F1F6-4325-BFB4-FCAC88ED22AF}" srcOrd="0" destOrd="4" presId="urn:microsoft.com/office/officeart/2005/8/layout/hList2"/>
    <dgm:cxn modelId="{3A28D806-1E36-4C38-AAC8-D1F3367C46AF}" type="presOf" srcId="{1BE62C57-C973-4507-B923-78430DFDAD96}" destId="{0A1C3A34-B6FB-464F-B88E-2008B67BDBF5}" srcOrd="0" destOrd="0" presId="urn:microsoft.com/office/officeart/2005/8/layout/hList2"/>
    <dgm:cxn modelId="{47DCC7E9-3EC6-45E2-98C0-4AFE61895D45}" srcId="{105A610E-B32F-4E5B-AFB1-4F9648B03321}" destId="{40BA1C8A-BA7A-49EE-B0D2-02471DC44D5D}" srcOrd="9" destOrd="0" parTransId="{F3A601CA-083E-4BB3-924E-251C8CD19B45}" sibTransId="{445A6BE9-5C03-4CA7-BDA6-8F8818BAC768}"/>
    <dgm:cxn modelId="{C3E3F788-BEDA-49EE-92B6-C1C4A850B20C}" type="presOf" srcId="{4FEA643A-B29E-435E-BE97-E596B7B1703D}" destId="{BD9539BF-918A-4F38-8572-57C75B169F94}" srcOrd="0" destOrd="5" presId="urn:microsoft.com/office/officeart/2005/8/layout/hList2"/>
    <dgm:cxn modelId="{D2F52D65-3515-46D0-985D-8B02798D4400}" type="presOf" srcId="{4CF5E2BF-DE83-4CA2-AC7B-72FC6313C201}" destId="{BD9539BF-918A-4F38-8572-57C75B169F94}" srcOrd="0" destOrd="6" presId="urn:microsoft.com/office/officeart/2005/8/layout/hList2"/>
    <dgm:cxn modelId="{E972DC5B-5F43-4594-BB16-A7B27DA73477}" type="presOf" srcId="{F9334413-A7F4-4E58-B7AA-A71FDE89C694}" destId="{4F449B43-F7B1-4FB3-B3C0-3070F5508D1B}" srcOrd="0" destOrd="0" presId="urn:microsoft.com/office/officeart/2005/8/layout/hList2"/>
    <dgm:cxn modelId="{66309B8A-D783-43AF-A653-030E3433970E}" srcId="{2E7F6E08-BD14-48A9-8EAD-C6059BC21393}" destId="{AEA86545-80BC-4397-86BC-2A7143C5A024}" srcOrd="3" destOrd="0" parTransId="{8730E5D1-2333-4485-BF58-79C22CB3B208}" sibTransId="{7AB355B2-9D76-421D-AB27-0D0916BA0445}"/>
    <dgm:cxn modelId="{E3678A64-8B6E-4A24-849E-947074F9E08C}" srcId="{4332705C-EC50-400C-8CF0-E2A173BDDFB4}" destId="{440CE5DE-79EF-4128-BB1E-2A5461000E18}" srcOrd="9" destOrd="0" parTransId="{93E00C9E-B9EE-441F-9650-D46FE1F6E6B5}" sibTransId="{DD9AEC66-EC91-4BEE-AA48-44D85ECBE26F}"/>
    <dgm:cxn modelId="{A7647289-5916-4A73-8E72-D4854FB2E891}" srcId="{1B7FEB04-6363-4531-BF61-470145BAF40D}" destId="{F9334413-A7F4-4E58-B7AA-A71FDE89C694}" srcOrd="1" destOrd="0" parTransId="{556F24FF-D98A-4E83-BEAA-431BAFEC8CF5}" sibTransId="{F6043511-5EB7-4100-BBD8-C9DF40FF274A}"/>
    <dgm:cxn modelId="{62BB0D26-B314-4D2B-9CE6-BC4F3D998098}" srcId="{F9334413-A7F4-4E58-B7AA-A71FDE89C694}" destId="{AD4C7866-F7BE-421A-9B27-0197F401B19D}" srcOrd="4" destOrd="0" parTransId="{B3101564-AEAF-441B-8F2F-42272CD3D6C4}" sibTransId="{0BD89001-A3CD-4EAA-9F17-D48554F745F3}"/>
    <dgm:cxn modelId="{83A0DDE4-F5E6-4B5D-8802-2995E39939A1}" type="presOf" srcId="{F14D5BE6-0E75-4409-9BFA-B498D9B451D7}" destId="{0A1C3A34-B6FB-464F-B88E-2008B67BDBF5}" srcOrd="0" destOrd="3" presId="urn:microsoft.com/office/officeart/2005/8/layout/hList2"/>
    <dgm:cxn modelId="{65C77097-3CED-4124-9255-FAE6D738D490}" type="presOf" srcId="{9A19A744-642E-4030-9929-6A5EAFD47198}" destId="{405B6920-B645-4CF1-82B2-530850941EDE}" srcOrd="0" destOrd="1" presId="urn:microsoft.com/office/officeart/2005/8/layout/hList2"/>
    <dgm:cxn modelId="{87F1BBC4-C128-42A4-8C97-ABC77691BC1F}" type="presOf" srcId="{651263B3-2124-4EE3-A976-B8B33473342C}" destId="{47D4C517-F1F6-4325-BFB4-FCAC88ED22AF}" srcOrd="0" destOrd="3" presId="urn:microsoft.com/office/officeart/2005/8/layout/hList2"/>
    <dgm:cxn modelId="{4E6ACE0C-08F5-4ACC-8A88-24F5BD7A6FE1}" type="presOf" srcId="{4956F820-DBBB-41EF-9FCC-AB8CBF48FC38}" destId="{0A1C3A34-B6FB-464F-B88E-2008B67BDBF5}" srcOrd="0" destOrd="10" presId="urn:microsoft.com/office/officeart/2005/8/layout/hList2"/>
    <dgm:cxn modelId="{58101F08-F963-442D-96B0-EBCC6613F1D1}" srcId="{F9334413-A7F4-4E58-B7AA-A71FDE89C694}" destId="{5054F376-A90D-4A82-B8C3-A74165D76617}" srcOrd="3" destOrd="0" parTransId="{34AE46D5-7949-4B81-81B9-938A7771954E}" sibTransId="{774DB2F2-14F2-4609-9DE0-5A839E7C942C}"/>
    <dgm:cxn modelId="{2BD71368-7509-45C8-A307-EA85F4C840BE}" type="presOf" srcId="{C29E7608-5912-4251-A529-2F16C1141979}" destId="{47D4C517-F1F6-4325-BFB4-FCAC88ED22AF}" srcOrd="0" destOrd="2" presId="urn:microsoft.com/office/officeart/2005/8/layout/hList2"/>
    <dgm:cxn modelId="{3D5C2D92-9561-4097-963A-16BA7AEAC688}" type="presOf" srcId="{5054F376-A90D-4A82-B8C3-A74165D76617}" destId="{BD9539BF-918A-4F38-8572-57C75B169F94}" srcOrd="0" destOrd="3" presId="urn:microsoft.com/office/officeart/2005/8/layout/hList2"/>
    <dgm:cxn modelId="{447DD08C-89D5-46EC-A564-6BB494BD0272}" type="presOf" srcId="{654BC54B-3B1C-41FC-830A-86F015B00650}" destId="{405B6920-B645-4CF1-82B2-530850941EDE}" srcOrd="0" destOrd="4" presId="urn:microsoft.com/office/officeart/2005/8/layout/hList2"/>
    <dgm:cxn modelId="{7CA53762-5074-4B90-8AA2-B02931A55CB7}" srcId="{1B7FEB04-6363-4531-BF61-470145BAF40D}" destId="{2E7F6E08-BD14-48A9-8EAD-C6059BC21393}" srcOrd="3" destOrd="0" parTransId="{61086005-61F8-4BD2-B112-5576CA9CE010}" sibTransId="{5E33B266-703D-4837-A45C-11FDD4723C4C}"/>
    <dgm:cxn modelId="{E4D5375A-5139-4B91-95F1-8DC0F9AA86D8}" srcId="{4332705C-EC50-400C-8CF0-E2A173BDDFB4}" destId="{1BE62C57-C973-4507-B923-78430DFDAD96}" srcOrd="0" destOrd="0" parTransId="{438CE8C0-A0BB-429E-87D3-FBFC0E4B3BCF}" sibTransId="{F9CDD054-02D2-4D9A-8981-5BCA0BBB25C9}"/>
    <dgm:cxn modelId="{11B82B0E-1BB6-4768-BB53-233AAF50B4E3}" type="presOf" srcId="{6B25B76E-474E-40C8-80EF-F1D1E49C7470}" destId="{0A1C3A34-B6FB-464F-B88E-2008B67BDBF5}" srcOrd="0" destOrd="4" presId="urn:microsoft.com/office/officeart/2005/8/layout/hList2"/>
    <dgm:cxn modelId="{BC39EF9F-9440-457A-8E5E-DC8F7B154364}" srcId="{2E7F6E08-BD14-48A9-8EAD-C6059BC21393}" destId="{EC2CAF2F-F53A-4F1C-880B-A0B771ACDAD5}" srcOrd="0" destOrd="0" parTransId="{BF68AC21-0742-4A90-94F6-46F36FF8EE01}" sibTransId="{46598D31-A60D-43B8-B451-FAE99709F132}"/>
    <dgm:cxn modelId="{032384A4-B102-4E75-8E48-F94995C7CDA4}" srcId="{4332705C-EC50-400C-8CF0-E2A173BDDFB4}" destId="{6B25B76E-474E-40C8-80EF-F1D1E49C7470}" srcOrd="4" destOrd="0" parTransId="{17E4180D-0BC5-4216-80B8-A7E90B503EEC}" sibTransId="{52F3D49B-A153-44D2-808A-93D2B296A9FF}"/>
    <dgm:cxn modelId="{151BDC03-016F-4653-A561-C6E62BBA923F}" type="presOf" srcId="{EDAA0E9B-B809-4178-A05E-1ED7DEFBB962}" destId="{BD9539BF-918A-4F38-8572-57C75B169F94}" srcOrd="0" destOrd="2" presId="urn:microsoft.com/office/officeart/2005/8/layout/hList2"/>
    <dgm:cxn modelId="{A3531EA7-AC26-4790-B15A-12ED9F82A117}" srcId="{1B7FEB04-6363-4531-BF61-470145BAF40D}" destId="{105A610E-B32F-4E5B-AFB1-4F9648B03321}" srcOrd="2" destOrd="0" parTransId="{86633D65-6460-4736-AC47-41B39F7F4294}" sibTransId="{3373B3D5-92ED-44C4-BAEC-69EF67CF1AE9}"/>
    <dgm:cxn modelId="{5BB53AA8-7EBD-461A-897E-EA2D3105C5C4}" type="presOf" srcId="{2D1A75F0-6288-4BCD-AA19-9D0C9966678D}" destId="{47D4C517-F1F6-4325-BFB4-FCAC88ED22AF}" srcOrd="0" destOrd="6" presId="urn:microsoft.com/office/officeart/2005/8/layout/hList2"/>
    <dgm:cxn modelId="{16900A4C-33DC-4C8C-B354-83A64768CFBC}" srcId="{F9334413-A7F4-4E58-B7AA-A71FDE89C694}" destId="{6A3CA4D3-9CEC-4263-99F8-8F5C769EE583}" srcOrd="10" destOrd="0" parTransId="{BB42CE0D-6A43-4723-8A35-7B1FB0E806DA}" sibTransId="{EF651056-BA44-4A51-B28D-FA4918B87C7B}"/>
    <dgm:cxn modelId="{113FDF8E-0159-4C95-8F33-572BFDDC8B49}" type="presOf" srcId="{E2168724-D536-4CDC-8B25-ABD25F593630}" destId="{0A1C3A34-B6FB-464F-B88E-2008B67BDBF5}" srcOrd="0" destOrd="7" presId="urn:microsoft.com/office/officeart/2005/8/layout/hList2"/>
    <dgm:cxn modelId="{7FED703A-70F2-4BE5-9C76-8D46479BE031}" type="presOf" srcId="{40BA1C8A-BA7A-49EE-B0D2-02471DC44D5D}" destId="{47D4C517-F1F6-4325-BFB4-FCAC88ED22AF}" srcOrd="0" destOrd="9" presId="urn:microsoft.com/office/officeart/2005/8/layout/hList2"/>
    <dgm:cxn modelId="{3E9AC6EA-F9CD-4BD3-ABAB-083C4030E540}" type="presOf" srcId="{2B78477C-D7D9-4105-BF02-6217B86898B2}" destId="{BD9539BF-918A-4F38-8572-57C75B169F94}" srcOrd="0" destOrd="11" presId="urn:microsoft.com/office/officeart/2005/8/layout/hList2"/>
    <dgm:cxn modelId="{9446C114-C577-4D7F-964A-2B72B68B2603}" srcId="{105A610E-B32F-4E5B-AFB1-4F9648B03321}" destId="{651263B3-2124-4EE3-A976-B8B33473342C}" srcOrd="3" destOrd="0" parTransId="{CEAB543D-13BF-4DDC-B15E-2643DBB722DA}" sibTransId="{9CFC2586-A34E-4252-BC43-1F5F69607AD3}"/>
    <dgm:cxn modelId="{67B85709-91F3-4E41-B31A-E68EB87CBEB6}" srcId="{2E7F6E08-BD14-48A9-8EAD-C6059BC21393}" destId="{52EA80C7-50E1-417B-8C11-B606BB0A1247}" srcOrd="5" destOrd="0" parTransId="{DF670A1E-F6C5-40F1-8826-945C3796AB14}" sibTransId="{F1D3FE8D-DCB0-44E8-B6E3-34B71383C0A1}"/>
    <dgm:cxn modelId="{DAA0D9C5-CEF8-48DA-88EE-24935B599AB1}" type="presOf" srcId="{5C3E0CA9-F42E-4BA6-A546-73E2A0B45EC6}" destId="{47D4C517-F1F6-4325-BFB4-FCAC88ED22AF}" srcOrd="0" destOrd="0" presId="urn:microsoft.com/office/officeart/2005/8/layout/hList2"/>
    <dgm:cxn modelId="{26FEE069-9C2A-4EA6-A8F9-331A5AA6FCF8}" srcId="{2E7F6E08-BD14-48A9-8EAD-C6059BC21393}" destId="{9A19A744-642E-4030-9929-6A5EAFD47198}" srcOrd="1" destOrd="0" parTransId="{0430FFE4-B0DB-4F01-AFFA-96A373AFCC17}" sibTransId="{99CDEA63-9332-44E1-8D97-4F8AD4441BE8}"/>
    <dgm:cxn modelId="{1CC62714-EF0F-4EB6-9B0A-3791FAC155ED}" srcId="{F9334413-A7F4-4E58-B7AA-A71FDE89C694}" destId="{A333553F-0B95-4DFB-BB01-217297B4D9A9}" srcOrd="9" destOrd="0" parTransId="{C2F4256D-D8B6-4F3D-BEA3-E24E566B5C75}" sibTransId="{761E7959-CBA9-4875-BEE6-8BA256BC9CC4}"/>
    <dgm:cxn modelId="{BF3DF4FB-32EF-43F8-BA8A-DBCFDE20CC2B}" type="presOf" srcId="{4332705C-EC50-400C-8CF0-E2A173BDDFB4}" destId="{ADAB9855-FC80-4BE3-8532-1E534FBE4B33}" srcOrd="0" destOrd="0" presId="urn:microsoft.com/office/officeart/2005/8/layout/hList2"/>
    <dgm:cxn modelId="{A8E9B8F9-A99F-4FA4-A25F-2739E5AE4C67}" type="presOf" srcId="{99557041-9F00-47F8-A832-E2E6F0A02B45}" destId="{47D4C517-F1F6-4325-BFB4-FCAC88ED22AF}" srcOrd="0" destOrd="11" presId="urn:microsoft.com/office/officeart/2005/8/layout/hList2"/>
    <dgm:cxn modelId="{BDF889F4-30D0-47FE-8E8D-CF6705B0224E}" srcId="{1B7FEB04-6363-4531-BF61-470145BAF40D}" destId="{4332705C-EC50-400C-8CF0-E2A173BDDFB4}" srcOrd="0" destOrd="0" parTransId="{01FA9E88-E7FB-4556-A933-DAEB7BF34B6D}" sibTransId="{4E721D10-9D22-4381-8727-4774F4AF0D39}"/>
    <dgm:cxn modelId="{E40A65C2-00CC-4898-9699-C92073AC1C3B}" type="presOf" srcId="{6A3CA4D3-9CEC-4263-99F8-8F5C769EE583}" destId="{BD9539BF-918A-4F38-8572-57C75B169F94}" srcOrd="0" destOrd="10" presId="urn:microsoft.com/office/officeart/2005/8/layout/hList2"/>
    <dgm:cxn modelId="{DB204F61-8CF5-46BA-BD8F-800001DD33E5}" type="presOf" srcId="{93CC0D6B-2494-4C43-A80C-E4E4557CF09D}" destId="{47D4C517-F1F6-4325-BFB4-FCAC88ED22AF}" srcOrd="0" destOrd="5" presId="urn:microsoft.com/office/officeart/2005/8/layout/hList2"/>
    <dgm:cxn modelId="{226838C0-363B-43D9-A532-85A7D0A38D08}" srcId="{F9334413-A7F4-4E58-B7AA-A71FDE89C694}" destId="{791360E1-8B26-4784-A032-50918156B161}" srcOrd="12" destOrd="0" parTransId="{7E756498-B22C-48CC-A34A-66B339B72CFE}" sibTransId="{D40F70BD-D7AC-4B73-984E-3EF3BD60C506}"/>
    <dgm:cxn modelId="{904E1DE8-9406-4A2D-BF72-C1AFD1071110}" type="presOf" srcId="{791360E1-8B26-4784-A032-50918156B161}" destId="{BD9539BF-918A-4F38-8572-57C75B169F94}" srcOrd="0" destOrd="12" presId="urn:microsoft.com/office/officeart/2005/8/layout/hList2"/>
    <dgm:cxn modelId="{DF8968E9-FEA7-405E-9381-5F6DE7100FE4}" srcId="{F9334413-A7F4-4E58-B7AA-A71FDE89C694}" destId="{303A9BEF-C939-491D-B991-229D38433F99}" srcOrd="1" destOrd="0" parTransId="{7D86C84C-7FF2-46C8-9BF1-4A722964AEA2}" sibTransId="{41AEA5B5-C79C-49C6-A206-11642F72112F}"/>
    <dgm:cxn modelId="{DF461E10-5B91-4716-8DE1-21FDC1E8C395}" srcId="{4332705C-EC50-400C-8CF0-E2A173BDDFB4}" destId="{E2168724-D536-4CDC-8B25-ABD25F593630}" srcOrd="7" destOrd="0" parTransId="{5695701E-6D3C-4544-90EF-36DEE5CC7E0E}" sibTransId="{2BEB6C1E-0D6B-436D-8AE3-0BA33EA9EB45}"/>
    <dgm:cxn modelId="{97833B25-E66C-43B3-B84B-00AFBD3AFEEE}" srcId="{105A610E-B32F-4E5B-AFB1-4F9648B03321}" destId="{6AEC8DAD-DA58-4408-A24E-5261F1955360}" srcOrd="1" destOrd="0" parTransId="{E532C2AF-C01E-4FFF-A32B-4D6CD569FA48}" sibTransId="{6B762434-9910-48F5-86CF-A04C78DC671C}"/>
    <dgm:cxn modelId="{C948DFB5-87FB-4B8C-A0E2-EAC84FDAABCB}" type="presOf" srcId="{AD4C7866-F7BE-421A-9B27-0197F401B19D}" destId="{BD9539BF-918A-4F38-8572-57C75B169F94}" srcOrd="0" destOrd="4" presId="urn:microsoft.com/office/officeart/2005/8/layout/hList2"/>
    <dgm:cxn modelId="{29C5008A-5808-4F1C-B0C5-55F9B52FAE9A}" srcId="{4332705C-EC50-400C-8CF0-E2A173BDDFB4}" destId="{1E06CAAC-4040-43C5-9D77-931D823D7D4F}" srcOrd="11" destOrd="0" parTransId="{4AFEBA02-98EB-4608-91E3-7E1FD0C39609}" sibTransId="{A1F771C3-FD1E-4040-B341-90267C8A6ACE}"/>
    <dgm:cxn modelId="{CBE348E8-C464-4DEE-9BEF-8D029F730940}" srcId="{4332705C-EC50-400C-8CF0-E2A173BDDFB4}" destId="{33D317CF-98D0-467E-BF92-E36D0D6AF6F5}" srcOrd="5" destOrd="0" parTransId="{5CFB3203-0A6D-49E8-A270-FE007FB05F46}" sibTransId="{749D063D-C27D-4CBD-AC41-E147138AB001}"/>
    <dgm:cxn modelId="{39A68DEE-900A-4A39-8DC4-E5D8EED5F00F}" type="presOf" srcId="{52EA80C7-50E1-417B-8C11-B606BB0A1247}" destId="{405B6920-B645-4CF1-82B2-530850941EDE}" srcOrd="0" destOrd="5" presId="urn:microsoft.com/office/officeart/2005/8/layout/hList2"/>
    <dgm:cxn modelId="{22A8DD7F-1786-4E85-A76C-49687D116D8F}" srcId="{105A610E-B32F-4E5B-AFB1-4F9648B03321}" destId="{93CC0D6B-2494-4C43-A80C-E4E4557CF09D}" srcOrd="5" destOrd="0" parTransId="{0BB04099-FE04-4C1B-A16F-A6E89858B887}" sibTransId="{2C1D9764-10F6-4E20-9647-BCCFA4FD2027}"/>
    <dgm:cxn modelId="{0EB43BB6-7DAA-450E-B06C-F74E8F9422A9}" srcId="{4332705C-EC50-400C-8CF0-E2A173BDDFB4}" destId="{5C3CD43B-9118-46BA-A9EF-DCEAB1D8BA43}" srcOrd="8" destOrd="0" parTransId="{DA78B0DF-0154-42CE-A08D-4A6382B60F63}" sibTransId="{D92C340D-DEDC-44CF-A27F-153BBFC94D94}"/>
    <dgm:cxn modelId="{8D9ABD9B-C29E-4E9A-9132-B0EB08108B51}" type="presOf" srcId="{EC2CAF2F-F53A-4F1C-880B-A0B771ACDAD5}" destId="{405B6920-B645-4CF1-82B2-530850941EDE}" srcOrd="0" destOrd="0" presId="urn:microsoft.com/office/officeart/2005/8/layout/hList2"/>
    <dgm:cxn modelId="{1E31C435-EC48-4480-AD8B-0F759D3733FF}" type="presOf" srcId="{DE92A880-FE00-4489-9EDA-257BE77C509D}" destId="{0A1C3A34-B6FB-464F-B88E-2008B67BDBF5}" srcOrd="0" destOrd="6" presId="urn:microsoft.com/office/officeart/2005/8/layout/hList2"/>
    <dgm:cxn modelId="{82CA8427-BF2C-4E30-B922-7F020491ABF3}" srcId="{F9334413-A7F4-4E58-B7AA-A71FDE89C694}" destId="{B72B66F6-0E57-4EC8-B8FF-B1A33CD4D735}" srcOrd="7" destOrd="0" parTransId="{2EC95B37-8E5E-4429-9B9E-2F3DDE932BA1}" sibTransId="{EF3E0671-27BF-4DF1-9B6B-1D619856FEC4}"/>
    <dgm:cxn modelId="{CC947EB7-BA00-46BE-AE6E-523769E2BEE0}" srcId="{105A610E-B32F-4E5B-AFB1-4F9648B03321}" destId="{F7CF6736-557F-4438-A2F9-5051337F971A}" srcOrd="4" destOrd="0" parTransId="{6239DE7F-8C3D-4BDA-BA39-23AA75F70625}" sibTransId="{6785531F-AC88-4EDC-B453-0423E60F30D0}"/>
    <dgm:cxn modelId="{6D1DFA1D-B06C-4F47-BCC3-436FFB7AA93C}" srcId="{F9334413-A7F4-4E58-B7AA-A71FDE89C694}" destId="{3BEB3AB3-614B-45AC-B15C-48D6569F5A31}" srcOrd="8" destOrd="0" parTransId="{A78F7B00-BE34-41A3-9136-BCDB20C8ED65}" sibTransId="{9F76D3A9-B980-432B-8F43-2D013F6B0B9B}"/>
    <dgm:cxn modelId="{57F1D641-4716-4C3A-A1BB-509A858E2FF1}" srcId="{F9334413-A7F4-4E58-B7AA-A71FDE89C694}" destId="{4FEA643A-B29E-435E-BE97-E596B7B1703D}" srcOrd="5" destOrd="0" parTransId="{F3A31D6B-AED2-443A-89C5-E2241DA958DB}" sibTransId="{F95748E1-5FB6-4887-81EF-A9A08B8F4E11}"/>
    <dgm:cxn modelId="{AFC12228-51BB-485E-BB00-EF9AE89B685A}" type="presOf" srcId="{2E7F6E08-BD14-48A9-8EAD-C6059BC21393}" destId="{6FE5CD59-ADFA-4F7E-9C71-339448CA2A06}" srcOrd="0" destOrd="0" presId="urn:microsoft.com/office/officeart/2005/8/layout/hList2"/>
    <dgm:cxn modelId="{EBA271A2-D82D-4A38-A359-B0CA245B97CB}" srcId="{105A610E-B32F-4E5B-AFB1-4F9648B03321}" destId="{D9C02857-DAEC-4FCF-887C-803320196530}" srcOrd="8" destOrd="0" parTransId="{102A7D9B-6F1D-472F-AC98-B766703CAB5A}" sibTransId="{9B218535-9F9D-483C-906C-18ADE4197E62}"/>
    <dgm:cxn modelId="{6FA65F9E-058C-4C51-BF1C-22B75FFCDEB7}" type="presOf" srcId="{5D2C9878-6CB0-4E82-9EDE-2A1194ECFB25}" destId="{47D4C517-F1F6-4325-BFB4-FCAC88ED22AF}" srcOrd="0" destOrd="7" presId="urn:microsoft.com/office/officeart/2005/8/layout/hList2"/>
    <dgm:cxn modelId="{6F87A01A-FDD3-49A5-9F80-C39162D815B5}" srcId="{105A610E-B32F-4E5B-AFB1-4F9648B03321}" destId="{2D1A75F0-6288-4BCD-AA19-9D0C9966678D}" srcOrd="6" destOrd="0" parTransId="{51D698B9-F9C5-43AD-812C-B82660C3493F}" sibTransId="{9CE1DB37-516C-4224-8715-BF717FC0FA0D}"/>
    <dgm:cxn modelId="{62EBC5A6-9664-4DD2-BB82-42CB56275E59}" srcId="{105A610E-B32F-4E5B-AFB1-4F9648B03321}" destId="{C0D8A2EB-090B-4130-A3DE-90DDB18174C2}" srcOrd="10" destOrd="0" parTransId="{4ED1C88C-5150-4B45-B4CE-752C8C49EA1B}" sibTransId="{712A469F-795F-4DE2-A4E2-AC5F8B11E803}"/>
    <dgm:cxn modelId="{87A56FC4-C5CA-4A3C-8D1E-B2C6A5FEA5ED}" type="presOf" srcId="{F2F7AC44-E8CB-4EDA-89A4-521736D3F239}" destId="{405B6920-B645-4CF1-82B2-530850941EDE}" srcOrd="0" destOrd="2" presId="urn:microsoft.com/office/officeart/2005/8/layout/hList2"/>
    <dgm:cxn modelId="{76B5B943-2B72-4C9D-8E2D-98F6C20F2329}" type="presParOf" srcId="{7DEA21BD-092C-44CD-A921-3FDD7F739CF4}" destId="{6297B2B2-262C-4515-8B59-FA28B21DD769}" srcOrd="0" destOrd="0" presId="urn:microsoft.com/office/officeart/2005/8/layout/hList2"/>
    <dgm:cxn modelId="{E687F7CC-D37E-4A1F-94AE-2B5CA35897B9}" type="presParOf" srcId="{6297B2B2-262C-4515-8B59-FA28B21DD769}" destId="{FEE452BC-091F-4D57-BFD5-1908F3DCEC33}" srcOrd="0" destOrd="0" presId="urn:microsoft.com/office/officeart/2005/8/layout/hList2"/>
    <dgm:cxn modelId="{78A7F283-05A2-4105-8B47-37F81E36DBA7}" type="presParOf" srcId="{6297B2B2-262C-4515-8B59-FA28B21DD769}" destId="{0A1C3A34-B6FB-464F-B88E-2008B67BDBF5}" srcOrd="1" destOrd="0" presId="urn:microsoft.com/office/officeart/2005/8/layout/hList2"/>
    <dgm:cxn modelId="{B498B690-15A4-4756-A3F9-E44E02480625}" type="presParOf" srcId="{6297B2B2-262C-4515-8B59-FA28B21DD769}" destId="{ADAB9855-FC80-4BE3-8532-1E534FBE4B33}" srcOrd="2" destOrd="0" presId="urn:microsoft.com/office/officeart/2005/8/layout/hList2"/>
    <dgm:cxn modelId="{3DCFC7AA-2DD5-4991-970A-2832E2C26F47}" type="presParOf" srcId="{7DEA21BD-092C-44CD-A921-3FDD7F739CF4}" destId="{76F2700D-E941-49DF-AEC5-909229458484}" srcOrd="1" destOrd="0" presId="urn:microsoft.com/office/officeart/2005/8/layout/hList2"/>
    <dgm:cxn modelId="{F92B00F8-4747-42A3-9D8E-470366B1043D}" type="presParOf" srcId="{7DEA21BD-092C-44CD-A921-3FDD7F739CF4}" destId="{1688DEA2-2BBD-4164-974E-5FEB8F34A242}" srcOrd="2" destOrd="0" presId="urn:microsoft.com/office/officeart/2005/8/layout/hList2"/>
    <dgm:cxn modelId="{C1EF2C26-BCE8-4CF6-AB3B-CBF5E4A0A46A}" type="presParOf" srcId="{1688DEA2-2BBD-4164-974E-5FEB8F34A242}" destId="{A0EF3032-70DF-4777-B29D-24A3593446CD}" srcOrd="0" destOrd="0" presId="urn:microsoft.com/office/officeart/2005/8/layout/hList2"/>
    <dgm:cxn modelId="{2D31BC2F-E994-4F08-BA3C-BB22364D5552}" type="presParOf" srcId="{1688DEA2-2BBD-4164-974E-5FEB8F34A242}" destId="{BD9539BF-918A-4F38-8572-57C75B169F94}" srcOrd="1" destOrd="0" presId="urn:microsoft.com/office/officeart/2005/8/layout/hList2"/>
    <dgm:cxn modelId="{25CB58D8-AA08-4E43-AC0F-8016E8D72394}" type="presParOf" srcId="{1688DEA2-2BBD-4164-974E-5FEB8F34A242}" destId="{4F449B43-F7B1-4FB3-B3C0-3070F5508D1B}" srcOrd="2" destOrd="0" presId="urn:microsoft.com/office/officeart/2005/8/layout/hList2"/>
    <dgm:cxn modelId="{9A96C3AA-DACB-4890-9020-8EE71C00D8A6}" type="presParOf" srcId="{7DEA21BD-092C-44CD-A921-3FDD7F739CF4}" destId="{43382494-FC58-4A1F-AF07-A94F1150A351}" srcOrd="3" destOrd="0" presId="urn:microsoft.com/office/officeart/2005/8/layout/hList2"/>
    <dgm:cxn modelId="{8927FFBC-C27D-47F7-9048-16897643AAFA}" type="presParOf" srcId="{7DEA21BD-092C-44CD-A921-3FDD7F739CF4}" destId="{F7181600-05CA-47A0-AA09-BCEE0FE0580F}" srcOrd="4" destOrd="0" presId="urn:microsoft.com/office/officeart/2005/8/layout/hList2"/>
    <dgm:cxn modelId="{9788C6CB-ECBC-476C-8D91-C41F2C40299F}" type="presParOf" srcId="{F7181600-05CA-47A0-AA09-BCEE0FE0580F}" destId="{28F7220F-7CB7-4488-8C02-D71CCC453AE3}" srcOrd="0" destOrd="0" presId="urn:microsoft.com/office/officeart/2005/8/layout/hList2"/>
    <dgm:cxn modelId="{EC4358D6-0FF9-42EF-9180-07D808986544}" type="presParOf" srcId="{F7181600-05CA-47A0-AA09-BCEE0FE0580F}" destId="{47D4C517-F1F6-4325-BFB4-FCAC88ED22AF}" srcOrd="1" destOrd="0" presId="urn:microsoft.com/office/officeart/2005/8/layout/hList2"/>
    <dgm:cxn modelId="{1E9EF1C8-9065-4C71-A0C6-E3C8C40D43C3}" type="presParOf" srcId="{F7181600-05CA-47A0-AA09-BCEE0FE0580F}" destId="{2B460D54-85BF-48A0-B1CD-85F7BF3A3704}" srcOrd="2" destOrd="0" presId="urn:microsoft.com/office/officeart/2005/8/layout/hList2"/>
    <dgm:cxn modelId="{1F5B1B9E-5670-4F3B-84E6-9EF703CE4C0D}" type="presParOf" srcId="{7DEA21BD-092C-44CD-A921-3FDD7F739CF4}" destId="{0FD366D8-3C4F-4724-AD1A-B8831D32A2E6}" srcOrd="5" destOrd="0" presId="urn:microsoft.com/office/officeart/2005/8/layout/hList2"/>
    <dgm:cxn modelId="{DD2E928D-1483-42C3-AB6D-B7B13CCD0E50}" type="presParOf" srcId="{7DEA21BD-092C-44CD-A921-3FDD7F739CF4}" destId="{D60508C6-7198-40B5-9C41-6B96D57628EB}" srcOrd="6" destOrd="0" presId="urn:microsoft.com/office/officeart/2005/8/layout/hList2"/>
    <dgm:cxn modelId="{9856DF80-F655-411C-B980-B6129D10966B}" type="presParOf" srcId="{D60508C6-7198-40B5-9C41-6B96D57628EB}" destId="{130FDDCC-DFDD-4177-A22B-FA8244A304AE}" srcOrd="0" destOrd="0" presId="urn:microsoft.com/office/officeart/2005/8/layout/hList2"/>
    <dgm:cxn modelId="{6845AC7A-89F6-40DA-BA79-DF3757B6DD39}" type="presParOf" srcId="{D60508C6-7198-40B5-9C41-6B96D57628EB}" destId="{405B6920-B645-4CF1-82B2-530850941EDE}" srcOrd="1" destOrd="0" presId="urn:microsoft.com/office/officeart/2005/8/layout/hList2"/>
    <dgm:cxn modelId="{CF1BAF76-AF3F-4381-AB72-51B93253C782}" type="presParOf" srcId="{D60508C6-7198-40B5-9C41-6B96D57628EB}" destId="{6FE5CD59-ADFA-4F7E-9C71-339448CA2A06}" srcOrd="2" destOrd="0" presId="urn:microsoft.com/office/officeart/2005/8/layout/hList2"/>
  </dgm:cxnLst>
  <dgm:bg/>
  <dgm:whole/>
</dgm:dataModel>
</file>

<file path=ppt/diagrams/data7.xml><?xml version="1.0" encoding="utf-8"?>
<dgm:dataModel xmlns:dgm="http://schemas.openxmlformats.org/drawingml/2006/diagram" xmlns:a="http://schemas.openxmlformats.org/drawingml/2006/main">
  <dgm:ptLst>
    <dgm:pt modelId="{0329E443-EC5E-4199-A729-B8CD92563F82}"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GB"/>
        </a:p>
      </dgm:t>
    </dgm:pt>
    <dgm:pt modelId="{864127A5-D18A-4E7B-869B-BEC9C5F7239D}">
      <dgm:prSet phldrT="[Text]"/>
      <dgm:spPr>
        <a:solidFill>
          <a:srgbClr val="00B0F0"/>
        </a:solidFill>
      </dgm:spPr>
      <dgm:t>
        <a:bodyPr/>
        <a:lstStyle/>
        <a:p>
          <a:r>
            <a:rPr lang="en-GB" dirty="0" smtClean="0"/>
            <a:t>Pandora</a:t>
          </a:r>
          <a:endParaRPr lang="en-GB" dirty="0"/>
        </a:p>
      </dgm:t>
    </dgm:pt>
    <dgm:pt modelId="{B815DD61-C152-4A17-9D37-8F01FD3E3B21}" type="parTrans" cxnId="{2316FCF7-17B6-4B66-B9BD-847C176E0620}">
      <dgm:prSet/>
      <dgm:spPr/>
      <dgm:t>
        <a:bodyPr/>
        <a:lstStyle/>
        <a:p>
          <a:endParaRPr lang="en-GB"/>
        </a:p>
      </dgm:t>
    </dgm:pt>
    <dgm:pt modelId="{9B044CA7-1613-48E5-8DB7-85F6324ED865}" type="sibTrans" cxnId="{2316FCF7-17B6-4B66-B9BD-847C176E0620}">
      <dgm:prSet/>
      <dgm:spPr/>
      <dgm:t>
        <a:bodyPr/>
        <a:lstStyle/>
        <a:p>
          <a:endParaRPr lang="en-GB"/>
        </a:p>
      </dgm:t>
    </dgm:pt>
    <dgm:pt modelId="{D2CF5225-7C89-4A92-ADF7-96A45C8A66B6}">
      <dgm:prSet phldrT="[Text]"/>
      <dgm:spPr/>
      <dgm:t>
        <a:bodyPr/>
        <a:lstStyle/>
        <a:p>
          <a:r>
            <a:rPr lang="en-GB" dirty="0" smtClean="0"/>
            <a:t>Calo Hit Manager</a:t>
          </a:r>
          <a:endParaRPr lang="en-GB" dirty="0"/>
        </a:p>
      </dgm:t>
    </dgm:pt>
    <dgm:pt modelId="{4F440265-56E0-45A6-8372-C34B07E40800}" type="parTrans" cxnId="{DEBCE17E-D007-47C6-9A8C-BED254CCC0DC}">
      <dgm:prSet/>
      <dgm:spPr/>
      <dgm:t>
        <a:bodyPr/>
        <a:lstStyle/>
        <a:p>
          <a:endParaRPr lang="en-GB" dirty="0"/>
        </a:p>
      </dgm:t>
    </dgm:pt>
    <dgm:pt modelId="{9A712816-64D7-4B3C-88A1-443340AC4046}" type="sibTrans" cxnId="{DEBCE17E-D007-47C6-9A8C-BED254CCC0DC}">
      <dgm:prSet/>
      <dgm:spPr/>
      <dgm:t>
        <a:bodyPr/>
        <a:lstStyle/>
        <a:p>
          <a:endParaRPr lang="en-GB"/>
        </a:p>
      </dgm:t>
    </dgm:pt>
    <dgm:pt modelId="{433CD581-6410-449F-840B-FE14DD2D35BB}">
      <dgm:prSet phldrT="[Text]"/>
      <dgm:spPr/>
      <dgm:t>
        <a:bodyPr/>
        <a:lstStyle/>
        <a:p>
          <a:r>
            <a:rPr lang="en-GB" dirty="0" smtClean="0"/>
            <a:t>Cluster Manager</a:t>
          </a:r>
          <a:endParaRPr lang="en-GB" dirty="0"/>
        </a:p>
      </dgm:t>
    </dgm:pt>
    <dgm:pt modelId="{1AADD2C0-20F8-4C8D-8AAF-5EBD3CCD5F74}" type="parTrans" cxnId="{F5A3C0A1-A3C9-422B-AA87-D6D91541D180}">
      <dgm:prSet/>
      <dgm:spPr/>
      <dgm:t>
        <a:bodyPr/>
        <a:lstStyle/>
        <a:p>
          <a:endParaRPr lang="en-GB" dirty="0"/>
        </a:p>
      </dgm:t>
    </dgm:pt>
    <dgm:pt modelId="{0D07EBDD-58EF-4DC3-833A-093930786300}" type="sibTrans" cxnId="{F5A3C0A1-A3C9-422B-AA87-D6D91541D180}">
      <dgm:prSet/>
      <dgm:spPr/>
      <dgm:t>
        <a:bodyPr/>
        <a:lstStyle/>
        <a:p>
          <a:endParaRPr lang="en-GB"/>
        </a:p>
      </dgm:t>
    </dgm:pt>
    <dgm:pt modelId="{AC1E58BC-172E-4386-989D-1381F04AD736}">
      <dgm:prSet phldrT="[Text]"/>
      <dgm:spPr/>
      <dgm:t>
        <a:bodyPr/>
        <a:lstStyle/>
        <a:p>
          <a:r>
            <a:rPr lang="en-GB" dirty="0" smtClean="0"/>
            <a:t>Track Manager</a:t>
          </a:r>
          <a:endParaRPr lang="en-GB" dirty="0"/>
        </a:p>
      </dgm:t>
    </dgm:pt>
    <dgm:pt modelId="{B0A28417-EDA9-44F4-99C8-1DCE3D0395DD}" type="parTrans" cxnId="{FF1DC4E3-8DC4-4639-91B5-7DF27638BC71}">
      <dgm:prSet/>
      <dgm:spPr/>
      <dgm:t>
        <a:bodyPr/>
        <a:lstStyle/>
        <a:p>
          <a:endParaRPr lang="en-GB" dirty="0"/>
        </a:p>
      </dgm:t>
    </dgm:pt>
    <dgm:pt modelId="{EFEF14A8-949B-4A5B-9E1F-24C45553AB8A}" type="sibTrans" cxnId="{FF1DC4E3-8DC4-4639-91B5-7DF27638BC71}">
      <dgm:prSet/>
      <dgm:spPr/>
      <dgm:t>
        <a:bodyPr/>
        <a:lstStyle/>
        <a:p>
          <a:endParaRPr lang="en-GB"/>
        </a:p>
      </dgm:t>
    </dgm:pt>
    <dgm:pt modelId="{9F6D490F-EB06-4B1A-823E-CDDC792D31A7}">
      <dgm:prSet phldrT="[Text]"/>
      <dgm:spPr/>
      <dgm:t>
        <a:bodyPr/>
        <a:lstStyle/>
        <a:p>
          <a:r>
            <a:rPr lang="en-GB" dirty="0" smtClean="0"/>
            <a:t>Particle Flow Object Manager</a:t>
          </a:r>
          <a:endParaRPr lang="en-GB" dirty="0"/>
        </a:p>
      </dgm:t>
    </dgm:pt>
    <dgm:pt modelId="{EB56C365-2380-4D2A-8FF4-B59005C8BD34}" type="parTrans" cxnId="{96D4276D-F9B1-4ECD-8E3F-413393679B9A}">
      <dgm:prSet/>
      <dgm:spPr/>
      <dgm:t>
        <a:bodyPr/>
        <a:lstStyle/>
        <a:p>
          <a:endParaRPr lang="en-GB" dirty="0"/>
        </a:p>
      </dgm:t>
    </dgm:pt>
    <dgm:pt modelId="{3DC41660-C853-4804-BC84-F873D7011B2E}" type="sibTrans" cxnId="{96D4276D-F9B1-4ECD-8E3F-413393679B9A}">
      <dgm:prSet/>
      <dgm:spPr/>
      <dgm:t>
        <a:bodyPr/>
        <a:lstStyle/>
        <a:p>
          <a:endParaRPr lang="en-GB"/>
        </a:p>
      </dgm:t>
    </dgm:pt>
    <dgm:pt modelId="{33A34956-53D1-4124-8F5A-6FFBE06270B7}">
      <dgm:prSet phldrT="[Text]"/>
      <dgm:spPr/>
      <dgm:t>
        <a:bodyPr/>
        <a:lstStyle/>
        <a:p>
          <a:r>
            <a:rPr lang="en-GB" dirty="0" smtClean="0"/>
            <a:t>MC Manager</a:t>
          </a:r>
          <a:endParaRPr lang="en-GB" dirty="0"/>
        </a:p>
      </dgm:t>
    </dgm:pt>
    <dgm:pt modelId="{B0A5D8A4-3E78-4CD1-B380-AC80E4C303BC}" type="parTrans" cxnId="{2340D964-3543-473E-9C31-5C7EC3607FC9}">
      <dgm:prSet/>
      <dgm:spPr/>
      <dgm:t>
        <a:bodyPr/>
        <a:lstStyle/>
        <a:p>
          <a:endParaRPr lang="en-GB" dirty="0"/>
        </a:p>
      </dgm:t>
    </dgm:pt>
    <dgm:pt modelId="{C4483EAD-1F2F-4B3C-9C82-4EBB62DF32B3}" type="sibTrans" cxnId="{2340D964-3543-473E-9C31-5C7EC3607FC9}">
      <dgm:prSet/>
      <dgm:spPr/>
      <dgm:t>
        <a:bodyPr/>
        <a:lstStyle/>
        <a:p>
          <a:endParaRPr lang="en-GB"/>
        </a:p>
      </dgm:t>
    </dgm:pt>
    <dgm:pt modelId="{99A67AD0-7F02-4279-BCC7-64BA47110439}" type="pres">
      <dgm:prSet presAssocID="{0329E443-EC5E-4199-A729-B8CD92563F82}" presName="cycle" presStyleCnt="0">
        <dgm:presLayoutVars>
          <dgm:chMax val="1"/>
          <dgm:dir/>
          <dgm:animLvl val="ctr"/>
          <dgm:resizeHandles val="exact"/>
        </dgm:presLayoutVars>
      </dgm:prSet>
      <dgm:spPr/>
      <dgm:t>
        <a:bodyPr/>
        <a:lstStyle/>
        <a:p>
          <a:endParaRPr lang="en-GB"/>
        </a:p>
      </dgm:t>
    </dgm:pt>
    <dgm:pt modelId="{7BC15E72-2424-41D1-844A-AF413D4B7E8E}" type="pres">
      <dgm:prSet presAssocID="{864127A5-D18A-4E7B-869B-BEC9C5F7239D}" presName="centerShape" presStyleLbl="node0" presStyleIdx="0" presStyleCnt="1"/>
      <dgm:spPr/>
      <dgm:t>
        <a:bodyPr/>
        <a:lstStyle/>
        <a:p>
          <a:endParaRPr lang="en-GB"/>
        </a:p>
      </dgm:t>
    </dgm:pt>
    <dgm:pt modelId="{9DD6BF66-931D-4EA3-B90B-01BD2DA3BFEC}" type="pres">
      <dgm:prSet presAssocID="{4F440265-56E0-45A6-8372-C34B07E40800}" presName="parTrans" presStyleLbl="bgSibTrans2D1" presStyleIdx="0" presStyleCnt="5" custScaleX="36850" custLinFactNeighborX="28560" custLinFactNeighborY="16518"/>
      <dgm:spPr>
        <a:prstGeom prst="rightArrow">
          <a:avLst/>
        </a:prstGeom>
      </dgm:spPr>
      <dgm:t>
        <a:bodyPr/>
        <a:lstStyle/>
        <a:p>
          <a:endParaRPr lang="en-GB"/>
        </a:p>
      </dgm:t>
    </dgm:pt>
    <dgm:pt modelId="{ABF76AB1-C114-45CB-BB69-5EFA667E6770}" type="pres">
      <dgm:prSet presAssocID="{D2CF5225-7C89-4A92-ADF7-96A45C8A66B6}" presName="node" presStyleLbl="node1" presStyleIdx="0" presStyleCnt="5">
        <dgm:presLayoutVars>
          <dgm:bulletEnabled val="1"/>
        </dgm:presLayoutVars>
      </dgm:prSet>
      <dgm:spPr/>
      <dgm:t>
        <a:bodyPr/>
        <a:lstStyle/>
        <a:p>
          <a:endParaRPr lang="en-GB"/>
        </a:p>
      </dgm:t>
    </dgm:pt>
    <dgm:pt modelId="{4F2DF555-6AE2-4FE3-BA4B-154B62223731}" type="pres">
      <dgm:prSet presAssocID="{1AADD2C0-20F8-4C8D-8AAF-5EBD3CCD5F74}" presName="parTrans" presStyleLbl="bgSibTrans2D1" presStyleIdx="1" presStyleCnt="5" custScaleX="39818" custLinFactNeighborX="13357" custLinFactNeighborY="73941"/>
      <dgm:spPr>
        <a:prstGeom prst="rightArrow">
          <a:avLst/>
        </a:prstGeom>
      </dgm:spPr>
      <dgm:t>
        <a:bodyPr/>
        <a:lstStyle/>
        <a:p>
          <a:endParaRPr lang="en-GB"/>
        </a:p>
      </dgm:t>
    </dgm:pt>
    <dgm:pt modelId="{FF271C0A-AAE9-4749-8C36-CCC4B696822C}" type="pres">
      <dgm:prSet presAssocID="{433CD581-6410-449F-840B-FE14DD2D35BB}" presName="node" presStyleLbl="node1" presStyleIdx="1" presStyleCnt="5">
        <dgm:presLayoutVars>
          <dgm:bulletEnabled val="1"/>
        </dgm:presLayoutVars>
      </dgm:prSet>
      <dgm:spPr/>
      <dgm:t>
        <a:bodyPr/>
        <a:lstStyle/>
        <a:p>
          <a:endParaRPr lang="en-GB"/>
        </a:p>
      </dgm:t>
    </dgm:pt>
    <dgm:pt modelId="{41354E73-F2F0-4C57-A955-FACAF183B46F}" type="pres">
      <dgm:prSet presAssocID="{B0A28417-EDA9-44F4-99C8-1DCE3D0395DD}" presName="parTrans" presStyleLbl="bgSibTrans2D1" presStyleIdx="2" presStyleCnt="5" custScaleX="34410" custLinFactNeighborX="-9164" custLinFactNeighborY="79445"/>
      <dgm:spPr>
        <a:prstGeom prst="rightArrow">
          <a:avLst/>
        </a:prstGeom>
      </dgm:spPr>
      <dgm:t>
        <a:bodyPr/>
        <a:lstStyle/>
        <a:p>
          <a:endParaRPr lang="en-GB"/>
        </a:p>
      </dgm:t>
    </dgm:pt>
    <dgm:pt modelId="{FDBC04E8-B38E-4697-B462-ACED1A4FD993}" type="pres">
      <dgm:prSet presAssocID="{AC1E58BC-172E-4386-989D-1381F04AD736}" presName="node" presStyleLbl="node1" presStyleIdx="2" presStyleCnt="5">
        <dgm:presLayoutVars>
          <dgm:bulletEnabled val="1"/>
        </dgm:presLayoutVars>
      </dgm:prSet>
      <dgm:spPr/>
      <dgm:t>
        <a:bodyPr/>
        <a:lstStyle/>
        <a:p>
          <a:endParaRPr lang="en-GB"/>
        </a:p>
      </dgm:t>
    </dgm:pt>
    <dgm:pt modelId="{C58A97A7-9CFF-4CD2-9DC0-8D2E4F65AFDA}" type="pres">
      <dgm:prSet presAssocID="{B0A5D8A4-3E78-4CD1-B380-AC80E4C303BC}" presName="parTrans" presStyleLbl="bgSibTrans2D1" presStyleIdx="3" presStyleCnt="5" custScaleX="33912" custScaleY="103737" custLinFactNeighborX="-24442" custLinFactNeighborY="64162"/>
      <dgm:spPr>
        <a:prstGeom prst="rightArrow">
          <a:avLst/>
        </a:prstGeom>
      </dgm:spPr>
      <dgm:t>
        <a:bodyPr/>
        <a:lstStyle/>
        <a:p>
          <a:endParaRPr lang="en-GB"/>
        </a:p>
      </dgm:t>
    </dgm:pt>
    <dgm:pt modelId="{13004406-AC14-422C-8591-43BE37DAED53}" type="pres">
      <dgm:prSet presAssocID="{33A34956-53D1-4124-8F5A-6FFBE06270B7}" presName="node" presStyleLbl="node1" presStyleIdx="3" presStyleCnt="5">
        <dgm:presLayoutVars>
          <dgm:bulletEnabled val="1"/>
        </dgm:presLayoutVars>
      </dgm:prSet>
      <dgm:spPr/>
      <dgm:t>
        <a:bodyPr/>
        <a:lstStyle/>
        <a:p>
          <a:endParaRPr lang="en-GB"/>
        </a:p>
      </dgm:t>
    </dgm:pt>
    <dgm:pt modelId="{D4EC7509-5716-4A97-B31F-30752E45F233}" type="pres">
      <dgm:prSet presAssocID="{EB56C365-2380-4D2A-8FF4-B59005C8BD34}" presName="parTrans" presStyleLbl="bgSibTrans2D1" presStyleIdx="4" presStyleCnt="5" custScaleX="35711" custLinFactNeighborX="-26460" custLinFactNeighborY="16066"/>
      <dgm:spPr>
        <a:prstGeom prst="rightArrow">
          <a:avLst/>
        </a:prstGeom>
      </dgm:spPr>
      <dgm:t>
        <a:bodyPr/>
        <a:lstStyle/>
        <a:p>
          <a:endParaRPr lang="en-GB"/>
        </a:p>
      </dgm:t>
    </dgm:pt>
    <dgm:pt modelId="{6D667097-206C-402E-A606-DBD8567AFA7E}" type="pres">
      <dgm:prSet presAssocID="{9F6D490F-EB06-4B1A-823E-CDDC792D31A7}" presName="node" presStyleLbl="node1" presStyleIdx="4" presStyleCnt="5">
        <dgm:presLayoutVars>
          <dgm:bulletEnabled val="1"/>
        </dgm:presLayoutVars>
      </dgm:prSet>
      <dgm:spPr/>
      <dgm:t>
        <a:bodyPr/>
        <a:lstStyle/>
        <a:p>
          <a:endParaRPr lang="en-GB"/>
        </a:p>
      </dgm:t>
    </dgm:pt>
  </dgm:ptLst>
  <dgm:cxnLst>
    <dgm:cxn modelId="{4E7398F6-B6FA-4793-9318-993E107E0DFE}" type="presOf" srcId="{EB56C365-2380-4D2A-8FF4-B59005C8BD34}" destId="{D4EC7509-5716-4A97-B31F-30752E45F233}" srcOrd="0" destOrd="0" presId="urn:microsoft.com/office/officeart/2005/8/layout/radial4"/>
    <dgm:cxn modelId="{C988194A-AB07-4B7D-B042-26F495E725F0}" type="presOf" srcId="{B0A28417-EDA9-44F4-99C8-1DCE3D0395DD}" destId="{41354E73-F2F0-4C57-A955-FACAF183B46F}" srcOrd="0" destOrd="0" presId="urn:microsoft.com/office/officeart/2005/8/layout/radial4"/>
    <dgm:cxn modelId="{981A25DA-6EA5-4FB1-A2FE-5C232574BABA}" type="presOf" srcId="{433CD581-6410-449F-840B-FE14DD2D35BB}" destId="{FF271C0A-AAE9-4749-8C36-CCC4B696822C}" srcOrd="0" destOrd="0" presId="urn:microsoft.com/office/officeart/2005/8/layout/radial4"/>
    <dgm:cxn modelId="{DEBCE17E-D007-47C6-9A8C-BED254CCC0DC}" srcId="{864127A5-D18A-4E7B-869B-BEC9C5F7239D}" destId="{D2CF5225-7C89-4A92-ADF7-96A45C8A66B6}" srcOrd="0" destOrd="0" parTransId="{4F440265-56E0-45A6-8372-C34B07E40800}" sibTransId="{9A712816-64D7-4B3C-88A1-443340AC4046}"/>
    <dgm:cxn modelId="{2340D964-3543-473E-9C31-5C7EC3607FC9}" srcId="{864127A5-D18A-4E7B-869B-BEC9C5F7239D}" destId="{33A34956-53D1-4124-8F5A-6FFBE06270B7}" srcOrd="3" destOrd="0" parTransId="{B0A5D8A4-3E78-4CD1-B380-AC80E4C303BC}" sibTransId="{C4483EAD-1F2F-4B3C-9C82-4EBB62DF32B3}"/>
    <dgm:cxn modelId="{8D515975-78EA-451C-8D75-37308FEC4CB9}" type="presOf" srcId="{0329E443-EC5E-4199-A729-B8CD92563F82}" destId="{99A67AD0-7F02-4279-BCC7-64BA47110439}" srcOrd="0" destOrd="0" presId="urn:microsoft.com/office/officeart/2005/8/layout/radial4"/>
    <dgm:cxn modelId="{323B1AE3-8813-44FF-91FF-9D4231EEEB2E}" type="presOf" srcId="{1AADD2C0-20F8-4C8D-8AAF-5EBD3CCD5F74}" destId="{4F2DF555-6AE2-4FE3-BA4B-154B62223731}" srcOrd="0" destOrd="0" presId="urn:microsoft.com/office/officeart/2005/8/layout/radial4"/>
    <dgm:cxn modelId="{B87CAAE5-9B15-4919-B6E4-1A134CFF52E3}" type="presOf" srcId="{AC1E58BC-172E-4386-989D-1381F04AD736}" destId="{FDBC04E8-B38E-4697-B462-ACED1A4FD993}" srcOrd="0" destOrd="0" presId="urn:microsoft.com/office/officeart/2005/8/layout/radial4"/>
    <dgm:cxn modelId="{127BBF73-5443-414C-A287-C6198B7A9398}" type="presOf" srcId="{4F440265-56E0-45A6-8372-C34B07E40800}" destId="{9DD6BF66-931D-4EA3-B90B-01BD2DA3BFEC}" srcOrd="0" destOrd="0" presId="urn:microsoft.com/office/officeart/2005/8/layout/radial4"/>
    <dgm:cxn modelId="{810CA1BA-9548-47BC-8FC9-71561D0FA767}" type="presOf" srcId="{33A34956-53D1-4124-8F5A-6FFBE06270B7}" destId="{13004406-AC14-422C-8591-43BE37DAED53}" srcOrd="0" destOrd="0" presId="urn:microsoft.com/office/officeart/2005/8/layout/radial4"/>
    <dgm:cxn modelId="{FF640173-AED0-4B48-8638-87A8557856EF}" type="presOf" srcId="{B0A5D8A4-3E78-4CD1-B380-AC80E4C303BC}" destId="{C58A97A7-9CFF-4CD2-9DC0-8D2E4F65AFDA}" srcOrd="0" destOrd="0" presId="urn:microsoft.com/office/officeart/2005/8/layout/radial4"/>
    <dgm:cxn modelId="{0F3BFAEC-3CCD-4CDD-ABC6-432D93F70A4E}" type="presOf" srcId="{9F6D490F-EB06-4B1A-823E-CDDC792D31A7}" destId="{6D667097-206C-402E-A606-DBD8567AFA7E}" srcOrd="0" destOrd="0" presId="urn:microsoft.com/office/officeart/2005/8/layout/radial4"/>
    <dgm:cxn modelId="{FF1DC4E3-8DC4-4639-91B5-7DF27638BC71}" srcId="{864127A5-D18A-4E7B-869B-BEC9C5F7239D}" destId="{AC1E58BC-172E-4386-989D-1381F04AD736}" srcOrd="2" destOrd="0" parTransId="{B0A28417-EDA9-44F4-99C8-1DCE3D0395DD}" sibTransId="{EFEF14A8-949B-4A5B-9E1F-24C45553AB8A}"/>
    <dgm:cxn modelId="{4713712F-626E-4F77-BAF3-2CDD41B9D41D}" type="presOf" srcId="{D2CF5225-7C89-4A92-ADF7-96A45C8A66B6}" destId="{ABF76AB1-C114-45CB-BB69-5EFA667E6770}" srcOrd="0" destOrd="0" presId="urn:microsoft.com/office/officeart/2005/8/layout/radial4"/>
    <dgm:cxn modelId="{96D4276D-F9B1-4ECD-8E3F-413393679B9A}" srcId="{864127A5-D18A-4E7B-869B-BEC9C5F7239D}" destId="{9F6D490F-EB06-4B1A-823E-CDDC792D31A7}" srcOrd="4" destOrd="0" parTransId="{EB56C365-2380-4D2A-8FF4-B59005C8BD34}" sibTransId="{3DC41660-C853-4804-BC84-F873D7011B2E}"/>
    <dgm:cxn modelId="{2316FCF7-17B6-4B66-B9BD-847C176E0620}" srcId="{0329E443-EC5E-4199-A729-B8CD92563F82}" destId="{864127A5-D18A-4E7B-869B-BEC9C5F7239D}" srcOrd="0" destOrd="0" parTransId="{B815DD61-C152-4A17-9D37-8F01FD3E3B21}" sibTransId="{9B044CA7-1613-48E5-8DB7-85F6324ED865}"/>
    <dgm:cxn modelId="{6D4D03EF-D71D-467E-BA58-2B485301CB32}" type="presOf" srcId="{864127A5-D18A-4E7B-869B-BEC9C5F7239D}" destId="{7BC15E72-2424-41D1-844A-AF413D4B7E8E}" srcOrd="0" destOrd="0" presId="urn:microsoft.com/office/officeart/2005/8/layout/radial4"/>
    <dgm:cxn modelId="{F5A3C0A1-A3C9-422B-AA87-D6D91541D180}" srcId="{864127A5-D18A-4E7B-869B-BEC9C5F7239D}" destId="{433CD581-6410-449F-840B-FE14DD2D35BB}" srcOrd="1" destOrd="0" parTransId="{1AADD2C0-20F8-4C8D-8AAF-5EBD3CCD5F74}" sibTransId="{0D07EBDD-58EF-4DC3-833A-093930786300}"/>
    <dgm:cxn modelId="{E8C909B4-597A-4BB7-A6C7-E56275160EC7}" type="presParOf" srcId="{99A67AD0-7F02-4279-BCC7-64BA47110439}" destId="{7BC15E72-2424-41D1-844A-AF413D4B7E8E}" srcOrd="0" destOrd="0" presId="urn:microsoft.com/office/officeart/2005/8/layout/radial4"/>
    <dgm:cxn modelId="{9CCBDEFA-9721-4171-9706-71AF772D8B15}" type="presParOf" srcId="{99A67AD0-7F02-4279-BCC7-64BA47110439}" destId="{9DD6BF66-931D-4EA3-B90B-01BD2DA3BFEC}" srcOrd="1" destOrd="0" presId="urn:microsoft.com/office/officeart/2005/8/layout/radial4"/>
    <dgm:cxn modelId="{91343794-6EAD-42C4-845F-6BFCDD7615EC}" type="presParOf" srcId="{99A67AD0-7F02-4279-BCC7-64BA47110439}" destId="{ABF76AB1-C114-45CB-BB69-5EFA667E6770}" srcOrd="2" destOrd="0" presId="urn:microsoft.com/office/officeart/2005/8/layout/radial4"/>
    <dgm:cxn modelId="{23D6E6B1-5B5A-47AD-A911-6225BB3E387F}" type="presParOf" srcId="{99A67AD0-7F02-4279-BCC7-64BA47110439}" destId="{4F2DF555-6AE2-4FE3-BA4B-154B62223731}" srcOrd="3" destOrd="0" presId="urn:microsoft.com/office/officeart/2005/8/layout/radial4"/>
    <dgm:cxn modelId="{13D927E1-DD2E-4E9A-A39D-4E8080D631C2}" type="presParOf" srcId="{99A67AD0-7F02-4279-BCC7-64BA47110439}" destId="{FF271C0A-AAE9-4749-8C36-CCC4B696822C}" srcOrd="4" destOrd="0" presId="urn:microsoft.com/office/officeart/2005/8/layout/radial4"/>
    <dgm:cxn modelId="{0B4D6BD0-D060-4EB7-8443-34C101BFF0B3}" type="presParOf" srcId="{99A67AD0-7F02-4279-BCC7-64BA47110439}" destId="{41354E73-F2F0-4C57-A955-FACAF183B46F}" srcOrd="5" destOrd="0" presId="urn:microsoft.com/office/officeart/2005/8/layout/radial4"/>
    <dgm:cxn modelId="{50A9F8C8-793F-4888-AE9A-91DF4946285F}" type="presParOf" srcId="{99A67AD0-7F02-4279-BCC7-64BA47110439}" destId="{FDBC04E8-B38E-4697-B462-ACED1A4FD993}" srcOrd="6" destOrd="0" presId="urn:microsoft.com/office/officeart/2005/8/layout/radial4"/>
    <dgm:cxn modelId="{6F945D00-939B-46C7-A228-B274F5F6DDEB}" type="presParOf" srcId="{99A67AD0-7F02-4279-BCC7-64BA47110439}" destId="{C58A97A7-9CFF-4CD2-9DC0-8D2E4F65AFDA}" srcOrd="7" destOrd="0" presId="urn:microsoft.com/office/officeart/2005/8/layout/radial4"/>
    <dgm:cxn modelId="{D791900F-3524-4832-AFF0-194F8DB38521}" type="presParOf" srcId="{99A67AD0-7F02-4279-BCC7-64BA47110439}" destId="{13004406-AC14-422C-8591-43BE37DAED53}" srcOrd="8" destOrd="0" presId="urn:microsoft.com/office/officeart/2005/8/layout/radial4"/>
    <dgm:cxn modelId="{28F79043-C091-4330-AEEE-703F3287C72D}" type="presParOf" srcId="{99A67AD0-7F02-4279-BCC7-64BA47110439}" destId="{D4EC7509-5716-4A97-B31F-30752E45F233}" srcOrd="9" destOrd="0" presId="urn:microsoft.com/office/officeart/2005/8/layout/radial4"/>
    <dgm:cxn modelId="{0A40816E-C951-4223-8BA8-0BF2A276B45B}" type="presParOf" srcId="{99A67AD0-7F02-4279-BCC7-64BA47110439}" destId="{6D667097-206C-402E-A606-DBD8567AFA7E}" srcOrd="10" destOrd="0" presId="urn:microsoft.com/office/officeart/2005/8/layout/radial4"/>
  </dgm:cxnLst>
  <dgm:bg/>
  <dgm:whole/>
</dgm:dataModel>
</file>

<file path=ppt/diagrams/data8.xml><?xml version="1.0" encoding="utf-8"?>
<dgm:dataModel xmlns:dgm="http://schemas.openxmlformats.org/drawingml/2006/diagram" xmlns:a="http://schemas.openxmlformats.org/drawingml/2006/main">
  <dgm:ptLst>
    <dgm:pt modelId="{4AB4C0F9-5B2E-482C-886F-C5A8CE24E41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GB"/>
        </a:p>
      </dgm:t>
    </dgm:pt>
    <dgm:pt modelId="{19F92988-1D0C-4BE6-BFE4-381FE5D41E91}">
      <dgm:prSet phldrT="[Text]"/>
      <dgm:spPr/>
      <dgm:t>
        <a:bodyPr/>
        <a:lstStyle/>
        <a:p>
          <a:pPr algn="ctr"/>
          <a:r>
            <a:rPr lang="en-GB" dirty="0" smtClean="0"/>
            <a:t>Clustering Algorithm</a:t>
          </a:r>
          <a:endParaRPr lang="en-GB" dirty="0"/>
        </a:p>
      </dgm:t>
    </dgm:pt>
    <dgm:pt modelId="{270A2792-1807-4216-992E-7E16A1F6EE2A}" type="parTrans" cxnId="{6CF0B836-22B6-4CDB-A3DB-05D00207AF66}">
      <dgm:prSet/>
      <dgm:spPr/>
      <dgm:t>
        <a:bodyPr/>
        <a:lstStyle/>
        <a:p>
          <a:endParaRPr lang="en-GB"/>
        </a:p>
      </dgm:t>
    </dgm:pt>
    <dgm:pt modelId="{86329AF4-CABB-4631-9DFA-C9128A5996D4}" type="sibTrans" cxnId="{6CF0B836-22B6-4CDB-A3DB-05D00207AF66}">
      <dgm:prSet/>
      <dgm:spPr/>
      <dgm:t>
        <a:bodyPr/>
        <a:lstStyle/>
        <a:p>
          <a:endParaRPr lang="en-GB"/>
        </a:p>
      </dgm:t>
    </dgm:pt>
    <dgm:pt modelId="{590335E0-E34B-415C-BD31-BF38B2547EF6}">
      <dgm:prSet phldrT="[Text]"/>
      <dgm:spPr/>
      <dgm:t>
        <a:bodyPr/>
        <a:lstStyle/>
        <a:p>
          <a:pPr algn="ctr"/>
          <a:r>
            <a:rPr lang="en-GB" dirty="0" smtClean="0"/>
            <a:t>Topological Association Algorithms</a:t>
          </a:r>
          <a:endParaRPr lang="en-GB" dirty="0"/>
        </a:p>
      </dgm:t>
    </dgm:pt>
    <dgm:pt modelId="{48BEDFBD-8F4D-4333-B2A8-6F7DE99E9763}" type="parTrans" cxnId="{A2F0B05B-291E-4E1C-A0F6-6096B536D68D}">
      <dgm:prSet/>
      <dgm:spPr/>
      <dgm:t>
        <a:bodyPr/>
        <a:lstStyle/>
        <a:p>
          <a:endParaRPr lang="en-GB"/>
        </a:p>
      </dgm:t>
    </dgm:pt>
    <dgm:pt modelId="{B6F174B6-EB0C-4F89-98DC-13CCB4371015}" type="sibTrans" cxnId="{A2F0B05B-291E-4E1C-A0F6-6096B536D68D}">
      <dgm:prSet/>
      <dgm:spPr/>
      <dgm:t>
        <a:bodyPr/>
        <a:lstStyle/>
        <a:p>
          <a:endParaRPr lang="en-GB"/>
        </a:p>
      </dgm:t>
    </dgm:pt>
    <dgm:pt modelId="{AD9A8D41-4CC8-4656-9660-A67764C91EE7}">
      <dgm:prSet phldrT="[Text]"/>
      <dgm:spPr/>
      <dgm:t>
        <a:bodyPr/>
        <a:lstStyle/>
        <a:p>
          <a:pPr algn="ctr"/>
          <a:r>
            <a:rPr lang="en-GB" dirty="0" smtClean="0"/>
            <a:t>Fragment Removal Algorithms</a:t>
          </a:r>
          <a:endParaRPr lang="en-GB" dirty="0"/>
        </a:p>
      </dgm:t>
    </dgm:pt>
    <dgm:pt modelId="{A43C215F-4811-4015-AC25-2D35367F7A88}" type="parTrans" cxnId="{34DF6C02-4021-46C0-9D61-E249B33C4C6B}">
      <dgm:prSet/>
      <dgm:spPr/>
      <dgm:t>
        <a:bodyPr/>
        <a:lstStyle/>
        <a:p>
          <a:endParaRPr lang="en-GB"/>
        </a:p>
      </dgm:t>
    </dgm:pt>
    <dgm:pt modelId="{5A55F43F-B688-4CC3-8EC7-1E32AEC2E1DF}" type="sibTrans" cxnId="{34DF6C02-4021-46C0-9D61-E249B33C4C6B}">
      <dgm:prSet/>
      <dgm:spPr/>
      <dgm:t>
        <a:bodyPr/>
        <a:lstStyle/>
        <a:p>
          <a:endParaRPr lang="en-GB"/>
        </a:p>
      </dgm:t>
    </dgm:pt>
    <dgm:pt modelId="{DA6C06D2-A9CD-4A2C-AF05-C4534421D343}">
      <dgm:prSet phldrT="[Text]"/>
      <dgm:spPr/>
      <dgm:t>
        <a:bodyPr/>
        <a:lstStyle/>
        <a:p>
          <a:pPr algn="ctr"/>
          <a:r>
            <a:rPr lang="en-GB" dirty="0" smtClean="0"/>
            <a:t>PFO Construction Algorithm</a:t>
          </a:r>
          <a:endParaRPr lang="en-GB" dirty="0"/>
        </a:p>
      </dgm:t>
    </dgm:pt>
    <dgm:pt modelId="{C7009A4E-3205-45C3-833C-64010C6E97E5}" type="parTrans" cxnId="{E70EB765-9D01-45CC-BF89-670E762D8619}">
      <dgm:prSet/>
      <dgm:spPr/>
      <dgm:t>
        <a:bodyPr/>
        <a:lstStyle/>
        <a:p>
          <a:endParaRPr lang="en-GB"/>
        </a:p>
      </dgm:t>
    </dgm:pt>
    <dgm:pt modelId="{02F87F5D-4CCC-4A4B-91B3-6EEA70738F57}" type="sibTrans" cxnId="{E70EB765-9D01-45CC-BF89-670E762D8619}">
      <dgm:prSet/>
      <dgm:spPr/>
      <dgm:t>
        <a:bodyPr/>
        <a:lstStyle/>
        <a:p>
          <a:endParaRPr lang="en-GB"/>
        </a:p>
      </dgm:t>
    </dgm:pt>
    <dgm:pt modelId="{FF54456D-CE24-4504-A547-92BA67AB9E85}">
      <dgm:prSet phldrT="[Text]"/>
      <dgm:spPr/>
      <dgm:t>
        <a:bodyPr/>
        <a:lstStyle/>
        <a:p>
          <a:endParaRPr lang="en-GB" dirty="0"/>
        </a:p>
      </dgm:t>
    </dgm:pt>
    <dgm:pt modelId="{3DC5AB7B-BAB6-4633-9AD9-32EE27B7E0FB}" type="parTrans" cxnId="{859244CB-3CC1-4651-8036-3A683FC1FE44}">
      <dgm:prSet/>
      <dgm:spPr/>
      <dgm:t>
        <a:bodyPr/>
        <a:lstStyle/>
        <a:p>
          <a:endParaRPr lang="en-GB"/>
        </a:p>
      </dgm:t>
    </dgm:pt>
    <dgm:pt modelId="{24E49522-CA69-4C8B-A1BB-2543BE39502E}" type="sibTrans" cxnId="{859244CB-3CC1-4651-8036-3A683FC1FE44}">
      <dgm:prSet/>
      <dgm:spPr/>
      <dgm:t>
        <a:bodyPr/>
        <a:lstStyle/>
        <a:p>
          <a:endParaRPr lang="en-GB"/>
        </a:p>
      </dgm:t>
    </dgm:pt>
    <dgm:pt modelId="{E8A47690-7D84-46DA-82C2-6A913D4FC402}">
      <dgm:prSet phldrT="[Text]"/>
      <dgm:spPr/>
      <dgm:t>
        <a:bodyPr/>
        <a:lstStyle/>
        <a:p>
          <a:endParaRPr lang="en-GB" dirty="0"/>
        </a:p>
      </dgm:t>
    </dgm:pt>
    <dgm:pt modelId="{5BE66C78-5A31-41E4-ABE9-B1BD16DFACEF}" type="parTrans" cxnId="{3F88F4AF-652D-4275-A32C-F4BC2DD576C8}">
      <dgm:prSet/>
      <dgm:spPr/>
      <dgm:t>
        <a:bodyPr/>
        <a:lstStyle/>
        <a:p>
          <a:endParaRPr lang="en-GB"/>
        </a:p>
      </dgm:t>
    </dgm:pt>
    <dgm:pt modelId="{0CC142CA-16FC-4F02-B691-A8B530F9F0D8}" type="sibTrans" cxnId="{3F88F4AF-652D-4275-A32C-F4BC2DD576C8}">
      <dgm:prSet/>
      <dgm:spPr/>
      <dgm:t>
        <a:bodyPr/>
        <a:lstStyle/>
        <a:p>
          <a:endParaRPr lang="en-GB"/>
        </a:p>
      </dgm:t>
    </dgm:pt>
    <dgm:pt modelId="{1B6BACE0-7AF2-4F6C-AB9F-6479BBEA8D41}">
      <dgm:prSet phldrT="[Text]"/>
      <dgm:spPr/>
      <dgm:t>
        <a:bodyPr/>
        <a:lstStyle/>
        <a:p>
          <a:endParaRPr lang="en-GB" dirty="0"/>
        </a:p>
      </dgm:t>
    </dgm:pt>
    <dgm:pt modelId="{41E049B8-D61F-4A8C-AFAA-99243FC88193}" type="parTrans" cxnId="{9C55818A-8D6B-42ED-9833-99E24EAACAF6}">
      <dgm:prSet/>
      <dgm:spPr/>
      <dgm:t>
        <a:bodyPr/>
        <a:lstStyle/>
        <a:p>
          <a:endParaRPr lang="en-GB"/>
        </a:p>
      </dgm:t>
    </dgm:pt>
    <dgm:pt modelId="{C98EF7E5-E318-46DF-BBB9-EAD84772909D}" type="sibTrans" cxnId="{9C55818A-8D6B-42ED-9833-99E24EAACAF6}">
      <dgm:prSet/>
      <dgm:spPr/>
      <dgm:t>
        <a:bodyPr/>
        <a:lstStyle/>
        <a:p>
          <a:endParaRPr lang="en-GB"/>
        </a:p>
      </dgm:t>
    </dgm:pt>
    <dgm:pt modelId="{73B50316-3DF9-459C-9661-74D12BF2D87C}">
      <dgm:prSet phldrT="[Text]"/>
      <dgm:spPr/>
      <dgm:t>
        <a:bodyPr/>
        <a:lstStyle/>
        <a:p>
          <a:pPr algn="ctr"/>
          <a:r>
            <a:rPr lang="en-GB" dirty="0" smtClean="0"/>
            <a:t>Photon Recovery Algorithm</a:t>
          </a:r>
          <a:endParaRPr lang="en-GB" dirty="0"/>
        </a:p>
      </dgm:t>
    </dgm:pt>
    <dgm:pt modelId="{AA7909E5-3315-49DD-9EBF-3E0BCB253089}" type="parTrans" cxnId="{0A8269AC-F3C3-4076-9D3F-E1C4A23B8E74}">
      <dgm:prSet/>
      <dgm:spPr/>
      <dgm:t>
        <a:bodyPr/>
        <a:lstStyle/>
        <a:p>
          <a:endParaRPr lang="en-GB"/>
        </a:p>
      </dgm:t>
    </dgm:pt>
    <dgm:pt modelId="{3F9F3C44-2ADB-4462-81FE-9867A2D7675B}" type="sibTrans" cxnId="{0A8269AC-F3C3-4076-9D3F-E1C4A23B8E74}">
      <dgm:prSet/>
      <dgm:spPr/>
      <dgm:t>
        <a:bodyPr/>
        <a:lstStyle/>
        <a:p>
          <a:endParaRPr lang="en-GB"/>
        </a:p>
      </dgm:t>
    </dgm:pt>
    <dgm:pt modelId="{4B5105AF-C7B8-4C54-97D7-BC92D677473D}">
      <dgm:prSet phldrT="[Text]"/>
      <dgm:spPr/>
      <dgm:t>
        <a:bodyPr/>
        <a:lstStyle/>
        <a:p>
          <a:endParaRPr lang="en-GB" dirty="0"/>
        </a:p>
      </dgm:t>
    </dgm:pt>
    <dgm:pt modelId="{3F82E3E4-E679-42D2-9647-854E866644E1}" type="parTrans" cxnId="{2658825D-3E72-4113-AB4F-F17AD53207CB}">
      <dgm:prSet/>
      <dgm:spPr/>
      <dgm:t>
        <a:bodyPr/>
        <a:lstStyle/>
        <a:p>
          <a:endParaRPr lang="en-GB"/>
        </a:p>
      </dgm:t>
    </dgm:pt>
    <dgm:pt modelId="{89C63F16-ADB9-4993-918A-020FC4D400F8}" type="sibTrans" cxnId="{2658825D-3E72-4113-AB4F-F17AD53207CB}">
      <dgm:prSet/>
      <dgm:spPr/>
      <dgm:t>
        <a:bodyPr/>
        <a:lstStyle/>
        <a:p>
          <a:endParaRPr lang="en-GB"/>
        </a:p>
      </dgm:t>
    </dgm:pt>
    <dgm:pt modelId="{CE966BFC-7AB2-400E-9B30-2415FA344FE9}">
      <dgm:prSet phldrT="[Text]"/>
      <dgm:spPr/>
      <dgm:t>
        <a:bodyPr/>
        <a:lstStyle/>
        <a:p>
          <a:pPr algn="ctr"/>
          <a:r>
            <a:rPr lang="en-GB" dirty="0" smtClean="0"/>
            <a:t>Track-cluster Association Algorithms</a:t>
          </a:r>
          <a:endParaRPr lang="en-GB" dirty="0"/>
        </a:p>
      </dgm:t>
    </dgm:pt>
    <dgm:pt modelId="{6573C7F2-20B9-42E2-873C-CFB06B969332}" type="parTrans" cxnId="{92DB4DDE-A1A0-4321-8DAF-AC8889EB0482}">
      <dgm:prSet/>
      <dgm:spPr/>
      <dgm:t>
        <a:bodyPr/>
        <a:lstStyle/>
        <a:p>
          <a:endParaRPr lang="en-GB"/>
        </a:p>
      </dgm:t>
    </dgm:pt>
    <dgm:pt modelId="{7CF4AE43-A04A-4BD9-A8ED-D0C35B57DC3E}" type="sibTrans" cxnId="{92DB4DDE-A1A0-4321-8DAF-AC8889EB0482}">
      <dgm:prSet/>
      <dgm:spPr/>
      <dgm:t>
        <a:bodyPr/>
        <a:lstStyle/>
        <a:p>
          <a:endParaRPr lang="en-GB"/>
        </a:p>
      </dgm:t>
    </dgm:pt>
    <dgm:pt modelId="{2C1A6898-705B-4729-B6D2-18FB94437AD7}">
      <dgm:prSet phldrT="[Text]"/>
      <dgm:spPr/>
      <dgm:t>
        <a:bodyPr/>
        <a:lstStyle/>
        <a:p>
          <a:endParaRPr lang="en-GB" dirty="0"/>
        </a:p>
      </dgm:t>
    </dgm:pt>
    <dgm:pt modelId="{F954ECAB-C5F4-4532-A198-9EE734DB84D9}" type="parTrans" cxnId="{82BAEB73-1F30-4095-9E41-46824F40DA26}">
      <dgm:prSet/>
      <dgm:spPr/>
      <dgm:t>
        <a:bodyPr/>
        <a:lstStyle/>
        <a:p>
          <a:endParaRPr lang="en-GB"/>
        </a:p>
      </dgm:t>
    </dgm:pt>
    <dgm:pt modelId="{54D68056-257E-48FB-B67D-3B57EE393411}" type="sibTrans" cxnId="{82BAEB73-1F30-4095-9E41-46824F40DA26}">
      <dgm:prSet/>
      <dgm:spPr/>
      <dgm:t>
        <a:bodyPr/>
        <a:lstStyle/>
        <a:p>
          <a:endParaRPr lang="en-GB"/>
        </a:p>
      </dgm:t>
    </dgm:pt>
    <dgm:pt modelId="{B7A36F85-6679-47B6-8DFF-C9F64BAFB02D}" type="pres">
      <dgm:prSet presAssocID="{4AB4C0F9-5B2E-482C-886F-C5A8CE24E411}" presName="linear" presStyleCnt="0">
        <dgm:presLayoutVars>
          <dgm:animLvl val="lvl"/>
          <dgm:resizeHandles val="exact"/>
        </dgm:presLayoutVars>
      </dgm:prSet>
      <dgm:spPr/>
      <dgm:t>
        <a:bodyPr/>
        <a:lstStyle/>
        <a:p>
          <a:endParaRPr lang="en-GB"/>
        </a:p>
      </dgm:t>
    </dgm:pt>
    <dgm:pt modelId="{1328080F-36D2-4A06-BD66-DB465F05D3A7}" type="pres">
      <dgm:prSet presAssocID="{19F92988-1D0C-4BE6-BFE4-381FE5D41E91}" presName="parentText" presStyleLbl="node1" presStyleIdx="0" presStyleCnt="6">
        <dgm:presLayoutVars>
          <dgm:chMax val="0"/>
          <dgm:bulletEnabled val="1"/>
        </dgm:presLayoutVars>
      </dgm:prSet>
      <dgm:spPr/>
      <dgm:t>
        <a:bodyPr/>
        <a:lstStyle/>
        <a:p>
          <a:endParaRPr lang="en-GB"/>
        </a:p>
      </dgm:t>
    </dgm:pt>
    <dgm:pt modelId="{F0A05BE6-37C1-4456-BF54-59F3F55DF8D6}" type="pres">
      <dgm:prSet presAssocID="{19F92988-1D0C-4BE6-BFE4-381FE5D41E91}" presName="childText" presStyleLbl="revTx" presStyleIdx="0" presStyleCnt="5">
        <dgm:presLayoutVars>
          <dgm:bulletEnabled val="1"/>
        </dgm:presLayoutVars>
      </dgm:prSet>
      <dgm:spPr/>
      <dgm:t>
        <a:bodyPr/>
        <a:lstStyle/>
        <a:p>
          <a:endParaRPr lang="en-GB"/>
        </a:p>
      </dgm:t>
    </dgm:pt>
    <dgm:pt modelId="{611C2636-8B23-4D73-BAC0-8D2DC8F9D36D}" type="pres">
      <dgm:prSet presAssocID="{590335E0-E34B-415C-BD31-BF38B2547EF6}" presName="parentText" presStyleLbl="node1" presStyleIdx="1" presStyleCnt="6">
        <dgm:presLayoutVars>
          <dgm:chMax val="0"/>
          <dgm:bulletEnabled val="1"/>
        </dgm:presLayoutVars>
      </dgm:prSet>
      <dgm:spPr/>
      <dgm:t>
        <a:bodyPr/>
        <a:lstStyle/>
        <a:p>
          <a:endParaRPr lang="en-GB"/>
        </a:p>
      </dgm:t>
    </dgm:pt>
    <dgm:pt modelId="{6D07CBF8-C8B5-4646-85B2-23AF8814766D}" type="pres">
      <dgm:prSet presAssocID="{590335E0-E34B-415C-BD31-BF38B2547EF6}" presName="childText" presStyleLbl="revTx" presStyleIdx="1" presStyleCnt="5">
        <dgm:presLayoutVars>
          <dgm:bulletEnabled val="1"/>
        </dgm:presLayoutVars>
      </dgm:prSet>
      <dgm:spPr/>
      <dgm:t>
        <a:bodyPr/>
        <a:lstStyle/>
        <a:p>
          <a:endParaRPr lang="en-GB"/>
        </a:p>
      </dgm:t>
    </dgm:pt>
    <dgm:pt modelId="{DF37CFAB-AE99-43A0-9160-6FE90A41CC84}" type="pres">
      <dgm:prSet presAssocID="{73B50316-3DF9-459C-9661-74D12BF2D87C}" presName="parentText" presStyleLbl="node1" presStyleIdx="2" presStyleCnt="6">
        <dgm:presLayoutVars>
          <dgm:chMax val="0"/>
          <dgm:bulletEnabled val="1"/>
        </dgm:presLayoutVars>
      </dgm:prSet>
      <dgm:spPr/>
      <dgm:t>
        <a:bodyPr/>
        <a:lstStyle/>
        <a:p>
          <a:endParaRPr lang="en-GB"/>
        </a:p>
      </dgm:t>
    </dgm:pt>
    <dgm:pt modelId="{54F632EB-D135-4DB3-A070-4CD4D04816FB}" type="pres">
      <dgm:prSet presAssocID="{73B50316-3DF9-459C-9661-74D12BF2D87C}" presName="childText" presStyleLbl="revTx" presStyleIdx="2" presStyleCnt="5">
        <dgm:presLayoutVars>
          <dgm:bulletEnabled val="1"/>
        </dgm:presLayoutVars>
      </dgm:prSet>
      <dgm:spPr/>
      <dgm:t>
        <a:bodyPr/>
        <a:lstStyle/>
        <a:p>
          <a:endParaRPr lang="en-GB"/>
        </a:p>
      </dgm:t>
    </dgm:pt>
    <dgm:pt modelId="{77C61BC1-5555-4590-9ED1-30919278D04F}" type="pres">
      <dgm:prSet presAssocID="{AD9A8D41-4CC8-4656-9660-A67764C91EE7}" presName="parentText" presStyleLbl="node1" presStyleIdx="3" presStyleCnt="6">
        <dgm:presLayoutVars>
          <dgm:chMax val="0"/>
          <dgm:bulletEnabled val="1"/>
        </dgm:presLayoutVars>
      </dgm:prSet>
      <dgm:spPr/>
      <dgm:t>
        <a:bodyPr/>
        <a:lstStyle/>
        <a:p>
          <a:endParaRPr lang="en-GB"/>
        </a:p>
      </dgm:t>
    </dgm:pt>
    <dgm:pt modelId="{0BAFCE2C-E0F9-46D4-AE69-100CA2C719A5}" type="pres">
      <dgm:prSet presAssocID="{AD9A8D41-4CC8-4656-9660-A67764C91EE7}" presName="childText" presStyleLbl="revTx" presStyleIdx="3" presStyleCnt="5">
        <dgm:presLayoutVars>
          <dgm:bulletEnabled val="1"/>
        </dgm:presLayoutVars>
      </dgm:prSet>
      <dgm:spPr/>
      <dgm:t>
        <a:bodyPr/>
        <a:lstStyle/>
        <a:p>
          <a:endParaRPr lang="en-GB"/>
        </a:p>
      </dgm:t>
    </dgm:pt>
    <dgm:pt modelId="{AE54F841-3CD4-4047-B8F3-6BAEE3A34702}" type="pres">
      <dgm:prSet presAssocID="{CE966BFC-7AB2-400E-9B30-2415FA344FE9}" presName="parentText" presStyleLbl="node1" presStyleIdx="4" presStyleCnt="6">
        <dgm:presLayoutVars>
          <dgm:chMax val="0"/>
          <dgm:bulletEnabled val="1"/>
        </dgm:presLayoutVars>
      </dgm:prSet>
      <dgm:spPr/>
      <dgm:t>
        <a:bodyPr/>
        <a:lstStyle/>
        <a:p>
          <a:endParaRPr lang="en-GB"/>
        </a:p>
      </dgm:t>
    </dgm:pt>
    <dgm:pt modelId="{1FA187A7-8ED3-47FE-B9A2-594EC1AE9122}" type="pres">
      <dgm:prSet presAssocID="{CE966BFC-7AB2-400E-9B30-2415FA344FE9}" presName="childText" presStyleLbl="revTx" presStyleIdx="4" presStyleCnt="5">
        <dgm:presLayoutVars>
          <dgm:bulletEnabled val="1"/>
        </dgm:presLayoutVars>
      </dgm:prSet>
      <dgm:spPr/>
      <dgm:t>
        <a:bodyPr/>
        <a:lstStyle/>
        <a:p>
          <a:endParaRPr lang="en-GB"/>
        </a:p>
      </dgm:t>
    </dgm:pt>
    <dgm:pt modelId="{59EBB4E3-8586-4883-AEEC-16A1F6E99EBF}" type="pres">
      <dgm:prSet presAssocID="{DA6C06D2-A9CD-4A2C-AF05-C4534421D343}" presName="parentText" presStyleLbl="node1" presStyleIdx="5" presStyleCnt="6">
        <dgm:presLayoutVars>
          <dgm:chMax val="0"/>
          <dgm:bulletEnabled val="1"/>
        </dgm:presLayoutVars>
      </dgm:prSet>
      <dgm:spPr/>
      <dgm:t>
        <a:bodyPr/>
        <a:lstStyle/>
        <a:p>
          <a:endParaRPr lang="en-GB"/>
        </a:p>
      </dgm:t>
    </dgm:pt>
  </dgm:ptLst>
  <dgm:cxnLst>
    <dgm:cxn modelId="{9C55818A-8D6B-42ED-9833-99E24EAACAF6}" srcId="{CE966BFC-7AB2-400E-9B30-2415FA344FE9}" destId="{1B6BACE0-7AF2-4F6C-AB9F-6479BBEA8D41}" srcOrd="0" destOrd="0" parTransId="{41E049B8-D61F-4A8C-AFAA-99243FC88193}" sibTransId="{C98EF7E5-E318-46DF-BBB9-EAD84772909D}"/>
    <dgm:cxn modelId="{3F88F4AF-652D-4275-A32C-F4BC2DD576C8}" srcId="{590335E0-E34B-415C-BD31-BF38B2547EF6}" destId="{E8A47690-7D84-46DA-82C2-6A913D4FC402}" srcOrd="0" destOrd="0" parTransId="{5BE66C78-5A31-41E4-ABE9-B1BD16DFACEF}" sibTransId="{0CC142CA-16FC-4F02-B691-A8B530F9F0D8}"/>
    <dgm:cxn modelId="{7EADC433-8A24-4B24-9A38-73A3A67A062D}" type="presOf" srcId="{AD9A8D41-4CC8-4656-9660-A67764C91EE7}" destId="{77C61BC1-5555-4590-9ED1-30919278D04F}" srcOrd="0" destOrd="0" presId="urn:microsoft.com/office/officeart/2005/8/layout/vList2"/>
    <dgm:cxn modelId="{D6BB2596-1313-4626-8C55-22BE3173092C}" type="presOf" srcId="{FF54456D-CE24-4504-A547-92BA67AB9E85}" destId="{F0A05BE6-37C1-4456-BF54-59F3F55DF8D6}" srcOrd="0" destOrd="0" presId="urn:microsoft.com/office/officeart/2005/8/layout/vList2"/>
    <dgm:cxn modelId="{92DB4DDE-A1A0-4321-8DAF-AC8889EB0482}" srcId="{4AB4C0F9-5B2E-482C-886F-C5A8CE24E411}" destId="{CE966BFC-7AB2-400E-9B30-2415FA344FE9}" srcOrd="4" destOrd="0" parTransId="{6573C7F2-20B9-42E2-873C-CFB06B969332}" sibTransId="{7CF4AE43-A04A-4BD9-A8ED-D0C35B57DC3E}"/>
    <dgm:cxn modelId="{233A8EBC-8352-46F9-BF1E-A1FC22AE96AF}" type="presOf" srcId="{4B5105AF-C7B8-4C54-97D7-BC92D677473D}" destId="{54F632EB-D135-4DB3-A070-4CD4D04816FB}" srcOrd="0" destOrd="0" presId="urn:microsoft.com/office/officeart/2005/8/layout/vList2"/>
    <dgm:cxn modelId="{0D5C5E52-AA9D-4551-AF66-654B4F31C856}" type="presOf" srcId="{19F92988-1D0C-4BE6-BFE4-381FE5D41E91}" destId="{1328080F-36D2-4A06-BD66-DB465F05D3A7}" srcOrd="0" destOrd="0" presId="urn:microsoft.com/office/officeart/2005/8/layout/vList2"/>
    <dgm:cxn modelId="{E70EB765-9D01-45CC-BF89-670E762D8619}" srcId="{4AB4C0F9-5B2E-482C-886F-C5A8CE24E411}" destId="{DA6C06D2-A9CD-4A2C-AF05-C4534421D343}" srcOrd="5" destOrd="0" parTransId="{C7009A4E-3205-45C3-833C-64010C6E97E5}" sibTransId="{02F87F5D-4CCC-4A4B-91B3-6EEA70738F57}"/>
    <dgm:cxn modelId="{2658825D-3E72-4113-AB4F-F17AD53207CB}" srcId="{73B50316-3DF9-459C-9661-74D12BF2D87C}" destId="{4B5105AF-C7B8-4C54-97D7-BC92D677473D}" srcOrd="0" destOrd="0" parTransId="{3F82E3E4-E679-42D2-9647-854E866644E1}" sibTransId="{89C63F16-ADB9-4993-918A-020FC4D400F8}"/>
    <dgm:cxn modelId="{EBA7857C-A6CD-4150-96F5-1DFBC70040AD}" type="presOf" srcId="{DA6C06D2-A9CD-4A2C-AF05-C4534421D343}" destId="{59EBB4E3-8586-4883-AEEC-16A1F6E99EBF}" srcOrd="0" destOrd="0" presId="urn:microsoft.com/office/officeart/2005/8/layout/vList2"/>
    <dgm:cxn modelId="{82BAEB73-1F30-4095-9E41-46824F40DA26}" srcId="{AD9A8D41-4CC8-4656-9660-A67764C91EE7}" destId="{2C1A6898-705B-4729-B6D2-18FB94437AD7}" srcOrd="0" destOrd="0" parTransId="{F954ECAB-C5F4-4532-A198-9EE734DB84D9}" sibTransId="{54D68056-257E-48FB-B67D-3B57EE393411}"/>
    <dgm:cxn modelId="{EDDE0961-A739-4044-962B-ABD58CBDEB53}" type="presOf" srcId="{2C1A6898-705B-4729-B6D2-18FB94437AD7}" destId="{0BAFCE2C-E0F9-46D4-AE69-100CA2C719A5}" srcOrd="0" destOrd="0" presId="urn:microsoft.com/office/officeart/2005/8/layout/vList2"/>
    <dgm:cxn modelId="{859244CB-3CC1-4651-8036-3A683FC1FE44}" srcId="{19F92988-1D0C-4BE6-BFE4-381FE5D41E91}" destId="{FF54456D-CE24-4504-A547-92BA67AB9E85}" srcOrd="0" destOrd="0" parTransId="{3DC5AB7B-BAB6-4633-9AD9-32EE27B7E0FB}" sibTransId="{24E49522-CA69-4C8B-A1BB-2543BE39502E}"/>
    <dgm:cxn modelId="{8271CC8E-2382-4D3A-9318-D1B487DB797C}" type="presOf" srcId="{1B6BACE0-7AF2-4F6C-AB9F-6479BBEA8D41}" destId="{1FA187A7-8ED3-47FE-B9A2-594EC1AE9122}" srcOrd="0" destOrd="0" presId="urn:microsoft.com/office/officeart/2005/8/layout/vList2"/>
    <dgm:cxn modelId="{34DF6C02-4021-46C0-9D61-E249B33C4C6B}" srcId="{4AB4C0F9-5B2E-482C-886F-C5A8CE24E411}" destId="{AD9A8D41-4CC8-4656-9660-A67764C91EE7}" srcOrd="3" destOrd="0" parTransId="{A43C215F-4811-4015-AC25-2D35367F7A88}" sibTransId="{5A55F43F-B688-4CC3-8EC7-1E32AEC2E1DF}"/>
    <dgm:cxn modelId="{1B05AF32-7002-4654-A063-4A280EEF4DE0}" type="presOf" srcId="{4AB4C0F9-5B2E-482C-886F-C5A8CE24E411}" destId="{B7A36F85-6679-47B6-8DFF-C9F64BAFB02D}" srcOrd="0" destOrd="0" presId="urn:microsoft.com/office/officeart/2005/8/layout/vList2"/>
    <dgm:cxn modelId="{76DB4381-1F94-43E3-A890-83A82E1901EB}" type="presOf" srcId="{CE966BFC-7AB2-400E-9B30-2415FA344FE9}" destId="{AE54F841-3CD4-4047-B8F3-6BAEE3A34702}" srcOrd="0" destOrd="0" presId="urn:microsoft.com/office/officeart/2005/8/layout/vList2"/>
    <dgm:cxn modelId="{6CF0B836-22B6-4CDB-A3DB-05D00207AF66}" srcId="{4AB4C0F9-5B2E-482C-886F-C5A8CE24E411}" destId="{19F92988-1D0C-4BE6-BFE4-381FE5D41E91}" srcOrd="0" destOrd="0" parTransId="{270A2792-1807-4216-992E-7E16A1F6EE2A}" sibTransId="{86329AF4-CABB-4631-9DFA-C9128A5996D4}"/>
    <dgm:cxn modelId="{2FD978C6-531F-44F6-A891-B1A34DA3403B}" type="presOf" srcId="{590335E0-E34B-415C-BD31-BF38B2547EF6}" destId="{611C2636-8B23-4D73-BAC0-8D2DC8F9D36D}" srcOrd="0" destOrd="0" presId="urn:microsoft.com/office/officeart/2005/8/layout/vList2"/>
    <dgm:cxn modelId="{A2F0B05B-291E-4E1C-A0F6-6096B536D68D}" srcId="{4AB4C0F9-5B2E-482C-886F-C5A8CE24E411}" destId="{590335E0-E34B-415C-BD31-BF38B2547EF6}" srcOrd="1" destOrd="0" parTransId="{48BEDFBD-8F4D-4333-B2A8-6F7DE99E9763}" sibTransId="{B6F174B6-EB0C-4F89-98DC-13CCB4371015}"/>
    <dgm:cxn modelId="{AD85CD23-F02C-46C4-8AE4-CFD69B538721}" type="presOf" srcId="{73B50316-3DF9-459C-9661-74D12BF2D87C}" destId="{DF37CFAB-AE99-43A0-9160-6FE90A41CC84}" srcOrd="0" destOrd="0" presId="urn:microsoft.com/office/officeart/2005/8/layout/vList2"/>
    <dgm:cxn modelId="{1118039E-6D77-4FF5-A164-280DD6B62882}" type="presOf" srcId="{E8A47690-7D84-46DA-82C2-6A913D4FC402}" destId="{6D07CBF8-C8B5-4646-85B2-23AF8814766D}" srcOrd="0" destOrd="0" presId="urn:microsoft.com/office/officeart/2005/8/layout/vList2"/>
    <dgm:cxn modelId="{0A8269AC-F3C3-4076-9D3F-E1C4A23B8E74}" srcId="{4AB4C0F9-5B2E-482C-886F-C5A8CE24E411}" destId="{73B50316-3DF9-459C-9661-74D12BF2D87C}" srcOrd="2" destOrd="0" parTransId="{AA7909E5-3315-49DD-9EBF-3E0BCB253089}" sibTransId="{3F9F3C44-2ADB-4462-81FE-9867A2D7675B}"/>
    <dgm:cxn modelId="{AED5E8EF-1EFD-4A6E-9B43-00E513B2CFDB}" type="presParOf" srcId="{B7A36F85-6679-47B6-8DFF-C9F64BAFB02D}" destId="{1328080F-36D2-4A06-BD66-DB465F05D3A7}" srcOrd="0" destOrd="0" presId="urn:microsoft.com/office/officeart/2005/8/layout/vList2"/>
    <dgm:cxn modelId="{6BD6E2E9-6568-4D54-967D-58CE236A1C0D}" type="presParOf" srcId="{B7A36F85-6679-47B6-8DFF-C9F64BAFB02D}" destId="{F0A05BE6-37C1-4456-BF54-59F3F55DF8D6}" srcOrd="1" destOrd="0" presId="urn:microsoft.com/office/officeart/2005/8/layout/vList2"/>
    <dgm:cxn modelId="{F96B1D2B-F524-41D3-B0A1-1D4708FCAF4F}" type="presParOf" srcId="{B7A36F85-6679-47B6-8DFF-C9F64BAFB02D}" destId="{611C2636-8B23-4D73-BAC0-8D2DC8F9D36D}" srcOrd="2" destOrd="0" presId="urn:microsoft.com/office/officeart/2005/8/layout/vList2"/>
    <dgm:cxn modelId="{24F6A3C1-FF89-4931-91AF-1C8D9271E1F7}" type="presParOf" srcId="{B7A36F85-6679-47B6-8DFF-C9F64BAFB02D}" destId="{6D07CBF8-C8B5-4646-85B2-23AF8814766D}" srcOrd="3" destOrd="0" presId="urn:microsoft.com/office/officeart/2005/8/layout/vList2"/>
    <dgm:cxn modelId="{B2006358-AF1D-4A3F-8D58-B5026ACA1300}" type="presParOf" srcId="{B7A36F85-6679-47B6-8DFF-C9F64BAFB02D}" destId="{DF37CFAB-AE99-43A0-9160-6FE90A41CC84}" srcOrd="4" destOrd="0" presId="urn:microsoft.com/office/officeart/2005/8/layout/vList2"/>
    <dgm:cxn modelId="{54FE64CE-9939-4576-B9CC-382C5646D108}" type="presParOf" srcId="{B7A36F85-6679-47B6-8DFF-C9F64BAFB02D}" destId="{54F632EB-D135-4DB3-A070-4CD4D04816FB}" srcOrd="5" destOrd="0" presId="urn:microsoft.com/office/officeart/2005/8/layout/vList2"/>
    <dgm:cxn modelId="{A0A135CD-8EAE-4BB8-A30A-B7704AAE63AC}" type="presParOf" srcId="{B7A36F85-6679-47B6-8DFF-C9F64BAFB02D}" destId="{77C61BC1-5555-4590-9ED1-30919278D04F}" srcOrd="6" destOrd="0" presId="urn:microsoft.com/office/officeart/2005/8/layout/vList2"/>
    <dgm:cxn modelId="{4AF7AC5A-43CE-49EC-8807-83123F3DA459}" type="presParOf" srcId="{B7A36F85-6679-47B6-8DFF-C9F64BAFB02D}" destId="{0BAFCE2C-E0F9-46D4-AE69-100CA2C719A5}" srcOrd="7" destOrd="0" presId="urn:microsoft.com/office/officeart/2005/8/layout/vList2"/>
    <dgm:cxn modelId="{02A466F1-73E1-4963-9F89-E9E613672ABA}" type="presParOf" srcId="{B7A36F85-6679-47B6-8DFF-C9F64BAFB02D}" destId="{AE54F841-3CD4-4047-B8F3-6BAEE3A34702}" srcOrd="8" destOrd="0" presId="urn:microsoft.com/office/officeart/2005/8/layout/vList2"/>
    <dgm:cxn modelId="{460C210D-82B3-41F6-9DF4-3529BA5E51BC}" type="presParOf" srcId="{B7A36F85-6679-47B6-8DFF-C9F64BAFB02D}" destId="{1FA187A7-8ED3-47FE-B9A2-594EC1AE9122}" srcOrd="9" destOrd="0" presId="urn:microsoft.com/office/officeart/2005/8/layout/vList2"/>
    <dgm:cxn modelId="{8BEFCF1C-D086-4E1C-81D8-0D040DA78BD9}" type="presParOf" srcId="{B7A36F85-6679-47B6-8DFF-C9F64BAFB02D}" destId="{59EBB4E3-8586-4883-AEEC-16A1F6E99EBF}" srcOrd="10" destOrd="0" presId="urn:microsoft.com/office/officeart/2005/8/layout/vList2"/>
  </dgm:cxnLst>
  <dgm:bg/>
  <dgm:whole/>
</dgm:dataModel>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46ED0F-2E43-425B-A59E-6DCD96619343}" type="datetimeFigureOut">
              <a:rPr lang="en-US" smtClean="0"/>
              <a:pPr/>
              <a:t>6/9/2010</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201B9DA-B8D1-4F66-8DD9-6D885BE9D676}" type="slidenum">
              <a:rPr lang="en-GB" smtClean="0"/>
              <a:pPr/>
              <a:t>‹#›</a:t>
            </a:fld>
            <a:endParaRPr lang="en-GB"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0E35116-5D4C-494C-985B-B02F91D79C93}" type="slidenum">
              <a:rPr lang="en-GB" smtClean="0"/>
              <a:pPr/>
              <a:t>5</a:t>
            </a:fld>
            <a:endParaRPr lang="en-GB"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C201B9DA-B8D1-4F66-8DD9-6D885BE9D676}" type="slidenum">
              <a:rPr lang="en-GB" smtClean="0"/>
              <a:pPr/>
              <a:t>7</a:t>
            </a:fld>
            <a:endParaRPr lang="en-GB"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C201B9DA-B8D1-4F66-8DD9-6D885BE9D676}" type="slidenum">
              <a:rPr lang="en-GB" smtClean="0"/>
              <a:pPr/>
              <a:t>8</a:t>
            </a:fld>
            <a:endParaRPr lang="en-GB"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C201B9DA-B8D1-4F66-8DD9-6D885BE9D676}" type="slidenum">
              <a:rPr lang="en-GB" smtClean="0"/>
              <a:pPr/>
              <a:t>10</a:t>
            </a:fld>
            <a:endParaRPr lang="en-GB"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C201B9DA-B8D1-4F66-8DD9-6D885BE9D676}" type="slidenum">
              <a:rPr lang="en-GB" smtClean="0"/>
              <a:pPr/>
              <a:t>11</a:t>
            </a:fld>
            <a:endParaRPr lang="en-GB"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C201B9DA-B8D1-4F66-8DD9-6D885BE9D676}" type="slidenum">
              <a:rPr lang="en-GB" smtClean="0"/>
              <a:pPr/>
              <a:t>12</a:t>
            </a:fld>
            <a:endParaRPr lang="en-GB"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C201B9DA-B8D1-4F66-8DD9-6D885BE9D676}" type="slidenum">
              <a:rPr lang="en-GB" smtClean="0"/>
              <a:pPr/>
              <a:t>13</a:t>
            </a:fld>
            <a:endParaRPr lang="en-GB"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C201B9DA-B8D1-4F66-8DD9-6D885BE9D676}" type="slidenum">
              <a:rPr lang="en-GB" smtClean="0"/>
              <a:pPr/>
              <a:t>14</a:t>
            </a:fld>
            <a:endParaRPr lang="en-GB"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C201B9DA-B8D1-4F66-8DD9-6D885BE9D676}" type="slidenum">
              <a:rPr lang="en-GB" smtClean="0"/>
              <a:pPr/>
              <a:t>15</a:t>
            </a:fld>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tx1"/>
        </a:solidFill>
        <a:effectLst/>
      </p:bgPr>
    </p:bg>
    <p:spTree>
      <p:nvGrpSpPr>
        <p:cNvPr id="1" name=""/>
        <p:cNvGrpSpPr/>
        <p:nvPr/>
      </p:nvGrpSpPr>
      <p:grpSpPr>
        <a:xfrm>
          <a:off x="0" y="0"/>
          <a:ext cx="0" cy="0"/>
          <a:chOff x="0" y="0"/>
          <a:chExt cx="0" cy="0"/>
        </a:xfrm>
      </p:grpSpPr>
      <p:sp>
        <p:nvSpPr>
          <p:cNvPr id="7"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8"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D8398BF-E104-4B6C-94CD-8DD2E13DAAB5}" type="datetimeFigureOut">
              <a:rPr lang="en-US" smtClean="0"/>
              <a:pPr/>
              <a:t>6/9/2010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3F51217-9E85-45F8-B981-58252D84F8D2}" type="slidenum">
              <a:rPr lang="en-GB" smtClean="0"/>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D8398BF-E104-4B6C-94CD-8DD2E13DAAB5}" type="datetimeFigureOut">
              <a:rPr lang="en-US" smtClean="0"/>
              <a:pPr/>
              <a:t>6/9/2010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3F51217-9E85-45F8-B981-58252D84F8D2}" type="slidenum">
              <a:rPr lang="en-GB" smtClean="0"/>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357166"/>
            <a:ext cx="8229600" cy="1143000"/>
          </a:xfrm>
        </p:spPr>
        <p:txBody>
          <a:bodyPr>
            <a:normAutofit/>
          </a:bodyPr>
          <a:lstStyle>
            <a:lvl1pPr>
              <a:defRPr sz="4700"/>
            </a:lvl1pPr>
          </a:lstStyle>
          <a:p>
            <a:r>
              <a:rPr kumimoji="0" lang="en-US" dirty="0" smtClean="0"/>
              <a:t>Click to edit Master title style</a:t>
            </a:r>
            <a:endParaRPr kumimoji="0" lang="en-US" dirty="0"/>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D8398BF-E104-4B6C-94CD-8DD2E13DAAB5}" type="datetimeFigureOut">
              <a:rPr lang="en-US" smtClean="0"/>
              <a:pPr/>
              <a:t>6/9/2010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3F51217-9E85-45F8-B981-58252D84F8D2}" type="slidenum">
              <a:rPr lang="en-GB" smtClean="0"/>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D8398BF-E104-4B6C-94CD-8DD2E13DAAB5}" type="datetimeFigureOut">
              <a:rPr lang="en-US" smtClean="0"/>
              <a:pPr/>
              <a:t>6/9/2010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3F51217-9E85-45F8-B981-58252D84F8D2}" type="slidenum">
              <a:rPr lang="en-GB" smtClean="0"/>
              <a:pPr/>
              <a:t>‹#›</a:t>
            </a:fld>
            <a:endParaRPr lang="en-GB"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D8398BF-E104-4B6C-94CD-8DD2E13DAAB5}" type="datetimeFigureOut">
              <a:rPr lang="en-US" smtClean="0"/>
              <a:pPr/>
              <a:t>6/9/2010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E3F51217-9E85-45F8-B981-58252D84F8D2}" type="slidenum">
              <a:rPr lang="en-GB" smtClean="0"/>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7"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7"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D8398BF-E104-4B6C-94CD-8DD2E13DAAB5}" type="datetimeFigureOut">
              <a:rPr lang="en-US" smtClean="0"/>
              <a:pPr/>
              <a:t>6/9/2010</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E3F51217-9E85-45F8-B981-58252D84F8D2}" type="slidenum">
              <a:rPr lang="en-GB" smtClean="0"/>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D8398BF-E104-4B6C-94CD-8DD2E13DAAB5}" type="datetimeFigureOut">
              <a:rPr lang="en-US" smtClean="0"/>
              <a:pPr/>
              <a:t>6/9/2010</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E3F51217-9E85-45F8-B981-58252D84F8D2}" type="slidenum">
              <a:rPr lang="en-GB" smtClean="0"/>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8398BF-E104-4B6C-94CD-8DD2E13DAAB5}" type="datetimeFigureOut">
              <a:rPr lang="en-US" smtClean="0"/>
              <a:pPr/>
              <a:t>6/9/2010</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E3F51217-9E85-45F8-B981-58252D84F8D2}" type="slidenum">
              <a:rPr lang="en-GB" smtClean="0"/>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1"/>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D8398BF-E104-4B6C-94CD-8DD2E13DAAB5}" type="datetimeFigureOut">
              <a:rPr lang="en-US" smtClean="0"/>
              <a:pPr/>
              <a:t>6/9/2010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E3F51217-9E85-45F8-B981-58252D84F8D2}" type="slidenum">
              <a:rPr lang="en-GB" smtClean="0"/>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D8398BF-E104-4B6C-94CD-8DD2E13DAAB5}" type="datetimeFigureOut">
              <a:rPr lang="en-US" smtClean="0"/>
              <a:pPr/>
              <a:t>6/9/2010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a:xfrm>
            <a:off x="8077200" y="6356351"/>
            <a:ext cx="609600" cy="365125"/>
          </a:xfrm>
        </p:spPr>
        <p:txBody>
          <a:bodyPr/>
          <a:lstStyle/>
          <a:p>
            <a:fld id="{E3F51217-9E85-45F8-B981-58252D84F8D2}" type="slidenum">
              <a:rPr lang="en-GB" smtClean="0"/>
              <a:pPr/>
              <a:t>‹#›</a:t>
            </a:fld>
            <a:endParaRPr lang="en-GB"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6"/>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1"/>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47C9B81F-C347-4BEF-BFDF-29C42F48304A}" type="datetimeFigureOut">
              <a:rPr lang="en-US" smtClean="0"/>
              <a:pPr/>
              <a:t>6/9/2010</a:t>
            </a:fld>
            <a:endParaRPr lang="en-US" dirty="0">
              <a:solidFill>
                <a:schemeClr val="tx2">
                  <a:shade val="90000"/>
                </a:schemeClr>
              </a:solidFill>
            </a:endParaRPr>
          </a:p>
        </p:txBody>
      </p:sp>
      <p:sp>
        <p:nvSpPr>
          <p:cNvPr id="22" name="Footer Placeholder 21"/>
          <p:cNvSpPr>
            <a:spLocks noGrp="1"/>
          </p:cNvSpPr>
          <p:nvPr>
            <p:ph type="ftr" sz="quarter" idx="3"/>
          </p:nvPr>
        </p:nvSpPr>
        <p:spPr>
          <a:xfrm>
            <a:off x="2667000" y="6356351"/>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lgn="l" eaLnBrk="1" latinLnBrk="0" hangingPunct="1"/>
            <a:endParaRPr kumimoji="0" lang="en-US" dirty="0">
              <a:solidFill>
                <a:schemeClr val="tx2">
                  <a:shade val="90000"/>
                </a:schemeClr>
              </a:solidFill>
            </a:endParaRPr>
          </a:p>
        </p:txBody>
      </p:sp>
      <p:sp>
        <p:nvSpPr>
          <p:cNvPr id="18" name="Slide Number Placeholder 17"/>
          <p:cNvSpPr>
            <a:spLocks noGrp="1"/>
          </p:cNvSpPr>
          <p:nvPr>
            <p:ph type="sldNum" sz="quarter" idx="4"/>
          </p:nvPr>
        </p:nvSpPr>
        <p:spPr>
          <a:xfrm>
            <a:off x="7924800" y="6356351"/>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42AED99-7FB4-404E-8A97-64753DCE42EC}" type="slidenum">
              <a:rPr kumimoji="0" lang="en-US" smtClean="0"/>
              <a:pPr/>
              <a:t>‹#›</a:t>
            </a:fld>
            <a:endParaRPr kumimoji="0" lang="en-US" dirty="0">
              <a:solidFill>
                <a:schemeClr val="tx2">
                  <a:shade val="90000"/>
                </a:schemeClr>
              </a:solidFill>
            </a:endParaRPr>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
        <p:nvSpPr>
          <p:cNvPr id="14" name="TextBox 13"/>
          <p:cNvSpPr txBox="1"/>
          <p:nvPr userDrawn="1"/>
        </p:nvSpPr>
        <p:spPr>
          <a:xfrm>
            <a:off x="7786710" y="6572272"/>
            <a:ext cx="1142976" cy="215444"/>
          </a:xfrm>
          <a:prstGeom prst="rect">
            <a:avLst/>
          </a:prstGeom>
          <a:noFill/>
        </p:spPr>
        <p:txBody>
          <a:bodyPr wrap="square" rtlCol="0">
            <a:spAutoFit/>
          </a:bodyPr>
          <a:lstStyle/>
          <a:p>
            <a:pPr algn="r"/>
            <a:r>
              <a:rPr lang="en-GB" sz="800" dirty="0" smtClean="0">
                <a:solidFill>
                  <a:schemeClr val="bg1">
                    <a:lumMod val="65000"/>
                  </a:schemeClr>
                </a:solidFill>
              </a:rPr>
              <a:t>John Marshall, </a:t>
            </a:r>
            <a:fld id="{8E089C5F-C523-44A2-A3C6-5C9993860160}" type="slidenum">
              <a:rPr lang="en-GB" sz="800" smtClean="0">
                <a:solidFill>
                  <a:schemeClr val="bg1">
                    <a:lumMod val="65000"/>
                  </a:schemeClr>
                </a:solidFill>
              </a:rPr>
              <a:pPr algn="r"/>
              <a:t>‹#›</a:t>
            </a:fld>
            <a:endParaRPr lang="en-GB" sz="800" dirty="0">
              <a:solidFill>
                <a:schemeClr val="bg1">
                  <a:lumMod val="65000"/>
                </a:schemeClr>
              </a:solidFill>
            </a:endParaRPr>
          </a:p>
        </p:txBody>
      </p:sp>
      <p:sp>
        <p:nvSpPr>
          <p:cNvPr id="15" name="Freeform 14"/>
          <p:cNvSpPr>
            <a:spLocks/>
          </p:cNvSpPr>
          <p:nvPr userDrawn="1"/>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6" name="Freeform 15"/>
          <p:cNvSpPr>
            <a:spLocks/>
          </p:cNvSpPr>
          <p:nvPr userDrawn="1"/>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grpSp>
        <p:nvGrpSpPr>
          <p:cNvPr id="17" name="Group 16"/>
          <p:cNvGrpSpPr/>
          <p:nvPr userDrawn="1"/>
        </p:nvGrpSpPr>
        <p:grpSpPr>
          <a:xfrm>
            <a:off x="-19017" y="202408"/>
            <a:ext cx="9180548" cy="649224"/>
            <a:chOff x="-19045" y="216550"/>
            <a:chExt cx="9180548" cy="649224"/>
          </a:xfrm>
        </p:grpSpPr>
        <p:sp>
          <p:nvSpPr>
            <p:cNvPr id="19" name="Freeform 18"/>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Freeform 19"/>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pic>
        <p:nvPicPr>
          <p:cNvPr id="21" name="Picture 2"/>
          <p:cNvPicPr>
            <a:picLocks noChangeAspect="1" noChangeArrowheads="1"/>
          </p:cNvPicPr>
          <p:nvPr userDrawn="1"/>
        </p:nvPicPr>
        <p:blipFill>
          <a:blip r:embed="rId13" cstate="print">
            <a:lum/>
          </a:blip>
          <a:srcRect/>
          <a:stretch>
            <a:fillRect/>
          </a:stretch>
        </p:blipFill>
        <p:spPr bwMode="auto">
          <a:xfrm>
            <a:off x="142847" y="142858"/>
            <a:ext cx="285752" cy="358839"/>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www.hep.phy.cam.ac.uk/twiki/bin/view/Main/PandoraPFA"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diagramQuickStyle" Target="../diagrams/quickStyle2.xml"/><Relationship Id="rId13" Type="http://schemas.openxmlformats.org/officeDocument/2006/relationships/diagramColors" Target="../diagrams/colors3.xml"/><Relationship Id="rId3" Type="http://schemas.openxmlformats.org/officeDocument/2006/relationships/diagramLayout" Target="../diagrams/layout1.xml"/><Relationship Id="rId7" Type="http://schemas.openxmlformats.org/officeDocument/2006/relationships/diagramLayout" Target="../diagrams/layout2.xml"/><Relationship Id="rId12" Type="http://schemas.openxmlformats.org/officeDocument/2006/relationships/diagramQuickStyle" Target="../diagrams/quickStyle3.xml"/><Relationship Id="rId17" Type="http://schemas.openxmlformats.org/officeDocument/2006/relationships/diagramColors" Target="../diagrams/colors4.xml"/><Relationship Id="rId2" Type="http://schemas.openxmlformats.org/officeDocument/2006/relationships/diagramData" Target="../diagrams/data1.xml"/><Relationship Id="rId16" Type="http://schemas.openxmlformats.org/officeDocument/2006/relationships/diagramQuickStyle" Target="../diagrams/quickStyle4.xml"/><Relationship Id="rId1" Type="http://schemas.openxmlformats.org/officeDocument/2006/relationships/slideLayout" Target="../slideLayouts/slideLayout2.xml"/><Relationship Id="rId6" Type="http://schemas.openxmlformats.org/officeDocument/2006/relationships/diagramData" Target="../diagrams/data2.xml"/><Relationship Id="rId11" Type="http://schemas.openxmlformats.org/officeDocument/2006/relationships/diagramLayout" Target="../diagrams/layout3.xml"/><Relationship Id="rId5" Type="http://schemas.openxmlformats.org/officeDocument/2006/relationships/diagramColors" Target="../diagrams/colors1.xml"/><Relationship Id="rId15" Type="http://schemas.openxmlformats.org/officeDocument/2006/relationships/diagramLayout" Target="../diagrams/layout4.xml"/><Relationship Id="rId10" Type="http://schemas.openxmlformats.org/officeDocument/2006/relationships/diagramData" Target="../diagrams/data3.xml"/><Relationship Id="rId4" Type="http://schemas.openxmlformats.org/officeDocument/2006/relationships/diagramQuickStyle" Target="../diagrams/quickStyle1.xml"/><Relationship Id="rId9" Type="http://schemas.openxmlformats.org/officeDocument/2006/relationships/diagramColors" Target="../diagrams/colors2.xml"/><Relationship Id="rId14" Type="http://schemas.openxmlformats.org/officeDocument/2006/relationships/diagramData" Target="../diagrams/data4.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6.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7.xml.rels><?xml version="1.0" encoding="UTF-8" standalone="yes"?>
<Relationships xmlns="http://schemas.openxmlformats.org/package/2006/relationships"><Relationship Id="rId3" Type="http://schemas.openxmlformats.org/officeDocument/2006/relationships/hyperlink" Target="http://www.hep.phy.cam.ac.uk/twiki/bin/view/Main/PandoraPFA"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8.xml"/><Relationship Id="rId3" Type="http://schemas.openxmlformats.org/officeDocument/2006/relationships/image" Target="../media/image8.png"/><Relationship Id="rId7" Type="http://schemas.openxmlformats.org/officeDocument/2006/relationships/diagramQuickStyle" Target="../diagrams/quickStyle8.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Layout" Target="../diagrams/layout8.xml"/><Relationship Id="rId5" Type="http://schemas.openxmlformats.org/officeDocument/2006/relationships/diagramData" Target="../diagrams/data8.xml"/><Relationship Id="rId4" Type="http://schemas.openxmlformats.org/officeDocument/2006/relationships/image" Target="../media/image9.png"/><Relationship Id="rId9" Type="http://schemas.openxmlformats.org/officeDocument/2006/relationships/image" Target="../media/image10.png"/></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46394" y="4462483"/>
            <a:ext cx="7854696" cy="1752600"/>
          </a:xfrm>
        </p:spPr>
        <p:txBody>
          <a:bodyPr>
            <a:normAutofit/>
          </a:bodyPr>
          <a:lstStyle/>
          <a:p>
            <a:pPr algn="ctr"/>
            <a:r>
              <a:rPr lang="en-GB" sz="2200" dirty="0" smtClean="0">
                <a:solidFill>
                  <a:schemeClr val="bg1">
                    <a:lumMod val="85000"/>
                    <a:lumOff val="15000"/>
                  </a:schemeClr>
                </a:solidFill>
              </a:rPr>
              <a:t>John Marshall,</a:t>
            </a:r>
          </a:p>
          <a:p>
            <a:pPr algn="ctr"/>
            <a:r>
              <a:rPr lang="en-GB" sz="2200" dirty="0" smtClean="0">
                <a:solidFill>
                  <a:schemeClr val="bg1">
                    <a:lumMod val="85000"/>
                    <a:lumOff val="15000"/>
                  </a:schemeClr>
                </a:solidFill>
              </a:rPr>
              <a:t>University of Cambridge</a:t>
            </a:r>
          </a:p>
          <a:p>
            <a:pPr algn="ctr"/>
            <a:endParaRPr lang="en-GB" sz="2200" dirty="0" smtClean="0">
              <a:solidFill>
                <a:schemeClr val="bg1">
                  <a:lumMod val="85000"/>
                  <a:lumOff val="15000"/>
                </a:schemeClr>
              </a:solidFill>
            </a:endParaRPr>
          </a:p>
          <a:p>
            <a:pPr algn="ctr"/>
            <a:r>
              <a:rPr lang="en-GB" sz="2200" dirty="0" smtClean="0">
                <a:solidFill>
                  <a:schemeClr val="bg1">
                    <a:lumMod val="85000"/>
                    <a:lumOff val="15000"/>
                  </a:schemeClr>
                </a:solidFill>
              </a:rPr>
              <a:t>ILD Software Meeting, June 9 2010</a:t>
            </a:r>
            <a:endParaRPr lang="en-GB" sz="2200" dirty="0">
              <a:solidFill>
                <a:schemeClr val="bg1">
                  <a:lumMod val="85000"/>
                  <a:lumOff val="15000"/>
                </a:schemeClr>
              </a:solidFill>
            </a:endParaRPr>
          </a:p>
        </p:txBody>
      </p:sp>
      <p:pic>
        <p:nvPicPr>
          <p:cNvPr id="5" name="Picture 23" descr="zh7"/>
          <p:cNvPicPr>
            <a:picLocks noChangeAspect="1" noChangeArrowheads="1"/>
          </p:cNvPicPr>
          <p:nvPr/>
        </p:nvPicPr>
        <p:blipFill>
          <a:blip r:embed="rId2"/>
          <a:srcRect l="17378" t="16774" r="17165" b="17101"/>
          <a:stretch>
            <a:fillRect/>
          </a:stretch>
        </p:blipFill>
        <p:spPr bwMode="auto">
          <a:xfrm>
            <a:off x="1357293" y="1898637"/>
            <a:ext cx="1701184" cy="1681575"/>
          </a:xfrm>
          <a:prstGeom prst="rect">
            <a:avLst/>
          </a:prstGeom>
          <a:noFill/>
        </p:spPr>
      </p:pic>
      <p:sp>
        <p:nvSpPr>
          <p:cNvPr id="6" name="Title 1"/>
          <p:cNvSpPr>
            <a:spLocks noGrp="1"/>
          </p:cNvSpPr>
          <p:nvPr>
            <p:ph type="ctrTitle"/>
          </p:nvPr>
        </p:nvSpPr>
        <p:spPr>
          <a:xfrm>
            <a:off x="3286116" y="2143124"/>
            <a:ext cx="4500594" cy="1470025"/>
          </a:xfrm>
          <a:ln>
            <a:noFill/>
          </a:ln>
        </p:spPr>
        <p:style>
          <a:lnRef idx="2">
            <a:schemeClr val="accent1"/>
          </a:lnRef>
          <a:fillRef idx="1">
            <a:schemeClr val="lt1"/>
          </a:fillRef>
          <a:effectRef idx="0">
            <a:schemeClr val="accent1"/>
          </a:effectRef>
          <a:fontRef idx="minor">
            <a:schemeClr val="dk1"/>
          </a:fontRef>
        </p:style>
        <p:txBody>
          <a:bodyPr>
            <a:noAutofit/>
          </a:bodyPr>
          <a:lstStyle/>
          <a:p>
            <a:pPr algn="l"/>
            <a:r>
              <a:rPr lang="en-GB" sz="6000" dirty="0" smtClean="0"/>
              <a:t>Redesign of </a:t>
            </a:r>
            <a:br>
              <a:rPr lang="en-GB" sz="6000" dirty="0" smtClean="0"/>
            </a:br>
            <a:r>
              <a:rPr lang="en-GB" sz="6000" dirty="0" smtClean="0"/>
              <a:t>Pandora PFA</a:t>
            </a:r>
            <a:endParaRPr lang="en-GB" sz="6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Reconstruction Performance</a:t>
            </a:r>
            <a:endParaRPr lang="en-GB" dirty="0"/>
          </a:p>
        </p:txBody>
      </p:sp>
      <p:pic>
        <p:nvPicPr>
          <p:cNvPr id="6" name="Picture 5" descr="91GeVRelease1.png"/>
          <p:cNvPicPr>
            <a:picLocks noChangeAspect="1"/>
          </p:cNvPicPr>
          <p:nvPr/>
        </p:nvPicPr>
        <p:blipFill>
          <a:blip r:embed="rId3"/>
          <a:stretch>
            <a:fillRect/>
          </a:stretch>
        </p:blipFill>
        <p:spPr>
          <a:xfrm>
            <a:off x="142844" y="3465304"/>
            <a:ext cx="4022142" cy="2749778"/>
          </a:xfrm>
          <a:prstGeom prst="rect">
            <a:avLst/>
          </a:prstGeom>
        </p:spPr>
      </p:pic>
      <p:pic>
        <p:nvPicPr>
          <p:cNvPr id="7" name="Picture 6" descr="200GeVRelease1.png"/>
          <p:cNvPicPr>
            <a:picLocks noChangeAspect="1"/>
          </p:cNvPicPr>
          <p:nvPr/>
        </p:nvPicPr>
        <p:blipFill>
          <a:blip r:embed="rId4"/>
          <a:stretch>
            <a:fillRect/>
          </a:stretch>
        </p:blipFill>
        <p:spPr>
          <a:xfrm>
            <a:off x="4815254" y="3451026"/>
            <a:ext cx="4043026" cy="2764056"/>
          </a:xfrm>
          <a:prstGeom prst="rect">
            <a:avLst/>
          </a:prstGeom>
        </p:spPr>
      </p:pic>
      <p:sp>
        <p:nvSpPr>
          <p:cNvPr id="11" name="TextBox 10"/>
          <p:cNvSpPr txBox="1"/>
          <p:nvPr/>
        </p:nvSpPr>
        <p:spPr>
          <a:xfrm>
            <a:off x="1285852" y="6193057"/>
            <a:ext cx="2209836" cy="307777"/>
          </a:xfrm>
          <a:prstGeom prst="rect">
            <a:avLst/>
          </a:prstGeom>
          <a:noFill/>
        </p:spPr>
        <p:txBody>
          <a:bodyPr wrap="none" rtlCol="0">
            <a:spAutoFit/>
          </a:bodyPr>
          <a:lstStyle/>
          <a:p>
            <a:r>
              <a:rPr lang="en-GB" sz="1400" dirty="0" smtClean="0"/>
              <a:t>rms</a:t>
            </a:r>
            <a:r>
              <a:rPr lang="en-GB" sz="1400" baseline="-25000" dirty="0" smtClean="0"/>
              <a:t>90</a:t>
            </a:r>
            <a:r>
              <a:rPr lang="en-GB" sz="1400" dirty="0" smtClean="0"/>
              <a:t>(</a:t>
            </a:r>
            <a:r>
              <a:rPr lang="en-GB" sz="1400" i="1" dirty="0" smtClean="0"/>
              <a:t>E</a:t>
            </a:r>
            <a:r>
              <a:rPr lang="en-GB" sz="1400" i="1" baseline="-25000" dirty="0" smtClean="0"/>
              <a:t>j</a:t>
            </a:r>
            <a:r>
              <a:rPr lang="en-GB" sz="1400" dirty="0" smtClean="0"/>
              <a:t>) / </a:t>
            </a:r>
            <a:r>
              <a:rPr lang="en-GB" sz="1400" i="1" dirty="0" smtClean="0"/>
              <a:t>E</a:t>
            </a:r>
            <a:r>
              <a:rPr lang="en-GB" sz="1400" i="1" baseline="-25000" dirty="0" smtClean="0"/>
              <a:t>j</a:t>
            </a:r>
            <a:r>
              <a:rPr lang="en-GB" sz="1400" dirty="0" smtClean="0"/>
              <a:t> = 3.63 ± 0.05</a:t>
            </a:r>
            <a:endParaRPr lang="en-GB" sz="1400" dirty="0"/>
          </a:p>
        </p:txBody>
      </p:sp>
      <p:sp>
        <p:nvSpPr>
          <p:cNvPr id="12" name="TextBox 11"/>
          <p:cNvSpPr txBox="1"/>
          <p:nvPr/>
        </p:nvSpPr>
        <p:spPr>
          <a:xfrm>
            <a:off x="5924245" y="6193057"/>
            <a:ext cx="2237985" cy="307777"/>
          </a:xfrm>
          <a:prstGeom prst="rect">
            <a:avLst/>
          </a:prstGeom>
          <a:noFill/>
        </p:spPr>
        <p:txBody>
          <a:bodyPr wrap="none" rtlCol="0">
            <a:spAutoFit/>
          </a:bodyPr>
          <a:lstStyle/>
          <a:p>
            <a:r>
              <a:rPr lang="en-GB" sz="1400" dirty="0" smtClean="0"/>
              <a:t>rms</a:t>
            </a:r>
            <a:r>
              <a:rPr lang="en-GB" sz="1400" baseline="-25000" dirty="0" smtClean="0"/>
              <a:t>90</a:t>
            </a:r>
            <a:r>
              <a:rPr lang="en-GB" sz="1400" dirty="0" smtClean="0"/>
              <a:t>(</a:t>
            </a:r>
            <a:r>
              <a:rPr lang="en-GB" sz="1400" i="1" dirty="0" smtClean="0"/>
              <a:t>E</a:t>
            </a:r>
            <a:r>
              <a:rPr lang="en-GB" sz="1400" i="1" baseline="-25000" dirty="0" smtClean="0"/>
              <a:t>j</a:t>
            </a:r>
            <a:r>
              <a:rPr lang="en-GB" sz="1400" dirty="0" smtClean="0"/>
              <a:t>) / </a:t>
            </a:r>
            <a:r>
              <a:rPr lang="en-GB" sz="1400" i="1" dirty="0" smtClean="0"/>
              <a:t>E</a:t>
            </a:r>
            <a:r>
              <a:rPr lang="en-GB" sz="1400" i="1" baseline="-25000" dirty="0" smtClean="0"/>
              <a:t>j</a:t>
            </a:r>
            <a:r>
              <a:rPr lang="en-GB" sz="1400" dirty="0" smtClean="0"/>
              <a:t> = 2.94 ± 0.04</a:t>
            </a:r>
            <a:endParaRPr lang="en-GB" sz="1400" dirty="0"/>
          </a:p>
        </p:txBody>
      </p:sp>
      <p:sp>
        <p:nvSpPr>
          <p:cNvPr id="13" name="Rectangle 12"/>
          <p:cNvSpPr/>
          <p:nvPr/>
        </p:nvSpPr>
        <p:spPr>
          <a:xfrm>
            <a:off x="152400" y="1595781"/>
            <a:ext cx="8777318" cy="1618905"/>
          </a:xfrm>
          <a:prstGeom prst="rect">
            <a:avLst/>
          </a:prstGeom>
        </p:spPr>
        <p:txBody>
          <a:bodyPr wrap="square">
            <a:spAutoFit/>
          </a:bodyPr>
          <a:lstStyle/>
          <a:p>
            <a:pPr marL="274320" indent="-274320">
              <a:spcBef>
                <a:spcPct val="20000"/>
              </a:spcBef>
              <a:buClr>
                <a:schemeClr val="accent3"/>
              </a:buClr>
              <a:buSzPct val="95000"/>
              <a:buFont typeface="Wingdings 2"/>
              <a:buChar char=""/>
              <a:defRPr/>
            </a:pPr>
            <a:r>
              <a:rPr lang="en-GB" sz="1250" dirty="0" smtClean="0"/>
              <a:t>Performance has been studied for the ILD detector concept, using MC samples of approximately 10,000 </a:t>
            </a:r>
            <a:r>
              <a:rPr lang="en-GB" sz="1250" i="1" dirty="0" smtClean="0"/>
              <a:t>Z</a:t>
            </a:r>
            <a:r>
              <a:rPr lang="en-GB" sz="1250" dirty="0" smtClean="0"/>
              <a:t> </a:t>
            </a:r>
            <a:r>
              <a:rPr lang="en-GB" sz="1250" dirty="0" smtClean="0">
                <a:sym typeface="Symbol"/>
              </a:rPr>
              <a:t></a:t>
            </a:r>
            <a:r>
              <a:rPr lang="en-GB" sz="1250" dirty="0" smtClean="0"/>
              <a:t> </a:t>
            </a:r>
            <a:r>
              <a:rPr lang="en-GB" sz="1250" i="1" dirty="0" smtClean="0"/>
              <a:t>uds</a:t>
            </a:r>
            <a:r>
              <a:rPr lang="en-GB" sz="1250" dirty="0" smtClean="0"/>
              <a:t> generated with the </a:t>
            </a:r>
            <a:r>
              <a:rPr lang="en-GB" sz="1250" i="1" dirty="0" smtClean="0"/>
              <a:t>Z</a:t>
            </a:r>
            <a:r>
              <a:rPr lang="en-GB" sz="1250" dirty="0" smtClean="0"/>
              <a:t> decaying at rest, with </a:t>
            </a:r>
            <a:r>
              <a:rPr lang="en-GB" sz="1250" i="1" dirty="0" smtClean="0"/>
              <a:t>E</a:t>
            </a:r>
            <a:r>
              <a:rPr lang="en-GB" sz="1250" i="1" baseline="-25000" dirty="0" smtClean="0"/>
              <a:t>z</a:t>
            </a:r>
            <a:r>
              <a:rPr lang="en-GB" sz="1250" dirty="0" smtClean="0"/>
              <a:t> = 91.2, 200, 360 and 500GeV.</a:t>
            </a:r>
          </a:p>
          <a:p>
            <a:pPr marL="274320" indent="-274320">
              <a:spcBef>
                <a:spcPct val="20000"/>
              </a:spcBef>
              <a:buClr>
                <a:schemeClr val="accent3"/>
              </a:buClr>
              <a:buSzPct val="95000"/>
              <a:buFont typeface="Wingdings 2"/>
              <a:buChar char=""/>
              <a:defRPr/>
            </a:pPr>
            <a:endParaRPr lang="en-GB" sz="800" dirty="0" smtClean="0">
              <a:sym typeface="Symbol"/>
            </a:endParaRPr>
          </a:p>
          <a:p>
            <a:pPr marL="274320" indent="-274320">
              <a:spcBef>
                <a:spcPct val="20000"/>
              </a:spcBef>
              <a:buClr>
                <a:schemeClr val="accent3"/>
              </a:buClr>
              <a:buSzPct val="95000"/>
              <a:buFont typeface="Wingdings 2"/>
              <a:buChar char=""/>
              <a:defRPr/>
            </a:pPr>
            <a:r>
              <a:rPr lang="en-GB" sz="1250" dirty="0" smtClean="0"/>
              <a:t>The performance is quoted in terms of rms</a:t>
            </a:r>
            <a:r>
              <a:rPr lang="en-GB" sz="1250" baseline="-25000" dirty="0" smtClean="0"/>
              <a:t>90</a:t>
            </a:r>
            <a:r>
              <a:rPr lang="en-GB" sz="1250" dirty="0" smtClean="0"/>
              <a:t>, defined as the </a:t>
            </a:r>
            <a:r>
              <a:rPr lang="en-GB" sz="1250" dirty="0" smtClean="0"/>
              <a:t>rms </a:t>
            </a:r>
            <a:r>
              <a:rPr lang="en-GB" sz="1250" dirty="0" smtClean="0"/>
              <a:t>in the smallest range of reconstructed energy containing 90% of the events</a:t>
            </a:r>
            <a:r>
              <a:rPr lang="en-GB" sz="1250" dirty="0" smtClean="0"/>
              <a:t>. A cut on the polar angle is applied to avoid the barrel/endcap </a:t>
            </a:r>
            <a:r>
              <a:rPr lang="en-GB" sz="1250" dirty="0" smtClean="0"/>
              <a:t>overlap region</a:t>
            </a:r>
            <a:r>
              <a:rPr lang="en-GB" sz="1250" dirty="0" smtClean="0"/>
              <a:t>: |</a:t>
            </a:r>
            <a:r>
              <a:rPr lang="en-GB" sz="1250" dirty="0" smtClean="0"/>
              <a:t>cos </a:t>
            </a:r>
            <a:r>
              <a:rPr lang="en-GB" sz="1250" dirty="0" smtClean="0">
                <a:sym typeface="Symbol"/>
              </a:rPr>
              <a:t>| &lt; 0.7</a:t>
            </a:r>
            <a:endParaRPr lang="en-GB" sz="1250" dirty="0" smtClean="0"/>
          </a:p>
          <a:p>
            <a:pPr marL="274320" indent="-274320">
              <a:spcBef>
                <a:spcPct val="20000"/>
              </a:spcBef>
              <a:buClr>
                <a:schemeClr val="accent3"/>
              </a:buClr>
              <a:buSzPct val="95000"/>
              <a:defRPr/>
            </a:pPr>
            <a:endParaRPr lang="en-GB" sz="800" dirty="0" smtClean="0"/>
          </a:p>
          <a:p>
            <a:pPr marL="274320" indent="-274320">
              <a:spcBef>
                <a:spcPct val="20000"/>
              </a:spcBef>
              <a:buClr>
                <a:schemeClr val="accent3"/>
              </a:buClr>
              <a:buSzPct val="95000"/>
              <a:buFont typeface="Wingdings 2"/>
              <a:buChar char=""/>
              <a:defRPr/>
            </a:pPr>
            <a:r>
              <a:rPr lang="en-GB" sz="1250" dirty="0" smtClean="0"/>
              <a:t>For each set of events, the total energy was reconstructed and the jet energy resolution obtained by dividing the total energy resolution by </a:t>
            </a:r>
            <a:r>
              <a:rPr lang="en-GB" sz="1250" dirty="0" smtClean="0">
                <a:sym typeface="Symbol"/>
              </a:rPr>
              <a:t>2.</a:t>
            </a:r>
          </a:p>
        </p:txBody>
      </p:sp>
      <p:sp>
        <p:nvSpPr>
          <p:cNvPr id="15" name="Rectangle 14"/>
          <p:cNvSpPr/>
          <p:nvPr/>
        </p:nvSpPr>
        <p:spPr>
          <a:xfrm>
            <a:off x="642910" y="3522464"/>
            <a:ext cx="1015471" cy="307777"/>
          </a:xfrm>
          <a:prstGeom prst="rect">
            <a:avLst/>
          </a:prstGeom>
        </p:spPr>
        <p:txBody>
          <a:bodyPr wrap="none">
            <a:spAutoFit/>
          </a:bodyPr>
          <a:lstStyle/>
          <a:p>
            <a:r>
              <a:rPr lang="en-GB" sz="1400" i="1" dirty="0" smtClean="0"/>
              <a:t>E</a:t>
            </a:r>
            <a:r>
              <a:rPr lang="en-GB" sz="1400" i="1" baseline="-25000" dirty="0" smtClean="0"/>
              <a:t>j</a:t>
            </a:r>
            <a:r>
              <a:rPr lang="en-GB" sz="1400" dirty="0" smtClean="0"/>
              <a:t> = 45GeV</a:t>
            </a:r>
            <a:endParaRPr lang="en-GB" sz="1400" dirty="0"/>
          </a:p>
        </p:txBody>
      </p:sp>
      <p:sp>
        <p:nvSpPr>
          <p:cNvPr id="16" name="Rectangle 15"/>
          <p:cNvSpPr/>
          <p:nvPr/>
        </p:nvSpPr>
        <p:spPr>
          <a:xfrm>
            <a:off x="5296858" y="3534606"/>
            <a:ext cx="1088760" cy="307777"/>
          </a:xfrm>
          <a:prstGeom prst="rect">
            <a:avLst/>
          </a:prstGeom>
        </p:spPr>
        <p:txBody>
          <a:bodyPr wrap="none">
            <a:spAutoFit/>
          </a:bodyPr>
          <a:lstStyle/>
          <a:p>
            <a:r>
              <a:rPr lang="en-GB" sz="1400" i="1" dirty="0" smtClean="0"/>
              <a:t>E</a:t>
            </a:r>
            <a:r>
              <a:rPr lang="en-GB" sz="1400" i="1" baseline="-25000" dirty="0" smtClean="0"/>
              <a:t>j</a:t>
            </a:r>
            <a:r>
              <a:rPr lang="en-GB" sz="1400" dirty="0" smtClean="0"/>
              <a:t> = 100GeV</a:t>
            </a:r>
            <a:endParaRPr lang="en-GB" sz="1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Reconstruction Performance</a:t>
            </a:r>
            <a:endParaRPr lang="en-GB" dirty="0"/>
          </a:p>
        </p:txBody>
      </p:sp>
      <p:pic>
        <p:nvPicPr>
          <p:cNvPr id="9" name="Picture 8" descr="360GeVRelease1.png"/>
          <p:cNvPicPr>
            <a:picLocks noChangeAspect="1"/>
          </p:cNvPicPr>
          <p:nvPr/>
        </p:nvPicPr>
        <p:blipFill>
          <a:blip r:embed="rId3"/>
          <a:stretch>
            <a:fillRect/>
          </a:stretch>
        </p:blipFill>
        <p:spPr>
          <a:xfrm>
            <a:off x="214282" y="3500438"/>
            <a:ext cx="3959814" cy="2705527"/>
          </a:xfrm>
          <a:prstGeom prst="rect">
            <a:avLst/>
          </a:prstGeom>
        </p:spPr>
      </p:pic>
      <p:pic>
        <p:nvPicPr>
          <p:cNvPr id="10" name="Picture 9" descr="500GeVRelease1.png"/>
          <p:cNvPicPr>
            <a:picLocks noChangeAspect="1"/>
          </p:cNvPicPr>
          <p:nvPr/>
        </p:nvPicPr>
        <p:blipFill>
          <a:blip r:embed="rId4"/>
          <a:stretch>
            <a:fillRect/>
          </a:stretch>
        </p:blipFill>
        <p:spPr>
          <a:xfrm>
            <a:off x="4888476" y="3501006"/>
            <a:ext cx="3964996" cy="2710709"/>
          </a:xfrm>
          <a:prstGeom prst="rect">
            <a:avLst/>
          </a:prstGeom>
        </p:spPr>
      </p:pic>
      <p:sp>
        <p:nvSpPr>
          <p:cNvPr id="11" name="TextBox 10"/>
          <p:cNvSpPr txBox="1"/>
          <p:nvPr/>
        </p:nvSpPr>
        <p:spPr>
          <a:xfrm>
            <a:off x="1173700" y="6155482"/>
            <a:ext cx="2234779" cy="307777"/>
          </a:xfrm>
          <a:prstGeom prst="rect">
            <a:avLst/>
          </a:prstGeom>
          <a:noFill/>
        </p:spPr>
        <p:txBody>
          <a:bodyPr wrap="none" rtlCol="0">
            <a:spAutoFit/>
          </a:bodyPr>
          <a:lstStyle/>
          <a:p>
            <a:r>
              <a:rPr lang="en-GB" sz="1400" dirty="0" smtClean="0"/>
              <a:t>rms</a:t>
            </a:r>
            <a:r>
              <a:rPr lang="en-GB" sz="1400" baseline="-25000" dirty="0" smtClean="0"/>
              <a:t>90</a:t>
            </a:r>
            <a:r>
              <a:rPr lang="en-GB" sz="1400" dirty="0" smtClean="0"/>
              <a:t>(</a:t>
            </a:r>
            <a:r>
              <a:rPr lang="en-GB" sz="1400" i="1" dirty="0" smtClean="0"/>
              <a:t>E</a:t>
            </a:r>
            <a:r>
              <a:rPr lang="en-GB" sz="1400" i="1" baseline="-25000" dirty="0" smtClean="0"/>
              <a:t>j</a:t>
            </a:r>
            <a:r>
              <a:rPr lang="en-GB" sz="1400" dirty="0" smtClean="0"/>
              <a:t>) / </a:t>
            </a:r>
            <a:r>
              <a:rPr lang="en-GB" sz="1400" i="1" dirty="0" smtClean="0"/>
              <a:t>E</a:t>
            </a:r>
            <a:r>
              <a:rPr lang="en-GB" sz="1400" i="1" baseline="-25000" dirty="0" smtClean="0"/>
              <a:t>j</a:t>
            </a:r>
            <a:r>
              <a:rPr lang="en-GB" sz="1400" dirty="0" smtClean="0"/>
              <a:t> = 3.09 ± 0.04</a:t>
            </a:r>
            <a:endParaRPr lang="en-GB" sz="1400" dirty="0"/>
          </a:p>
        </p:txBody>
      </p:sp>
      <p:sp>
        <p:nvSpPr>
          <p:cNvPr id="12" name="TextBox 11"/>
          <p:cNvSpPr txBox="1"/>
          <p:nvPr/>
        </p:nvSpPr>
        <p:spPr>
          <a:xfrm>
            <a:off x="5862433" y="6155482"/>
            <a:ext cx="2210029" cy="307777"/>
          </a:xfrm>
          <a:prstGeom prst="rect">
            <a:avLst/>
          </a:prstGeom>
          <a:noFill/>
        </p:spPr>
        <p:txBody>
          <a:bodyPr wrap="none" rtlCol="0">
            <a:spAutoFit/>
          </a:bodyPr>
          <a:lstStyle/>
          <a:p>
            <a:r>
              <a:rPr lang="en-GB" sz="1400" dirty="0" smtClean="0"/>
              <a:t>rms</a:t>
            </a:r>
            <a:r>
              <a:rPr lang="en-GB" sz="1400" baseline="-25000" dirty="0" smtClean="0"/>
              <a:t>90</a:t>
            </a:r>
            <a:r>
              <a:rPr lang="en-GB" sz="1400" dirty="0" smtClean="0"/>
              <a:t>(</a:t>
            </a:r>
            <a:r>
              <a:rPr lang="en-GB" sz="1400" i="1" dirty="0" smtClean="0"/>
              <a:t>E</a:t>
            </a:r>
            <a:r>
              <a:rPr lang="en-GB" sz="1400" i="1" baseline="-25000" dirty="0" smtClean="0"/>
              <a:t>j</a:t>
            </a:r>
            <a:r>
              <a:rPr lang="en-GB" sz="1400" dirty="0" smtClean="0"/>
              <a:t>) / </a:t>
            </a:r>
            <a:r>
              <a:rPr lang="en-GB" sz="1400" i="1" dirty="0" smtClean="0"/>
              <a:t>E</a:t>
            </a:r>
            <a:r>
              <a:rPr lang="en-GB" sz="1400" i="1" baseline="-25000" dirty="0" smtClean="0"/>
              <a:t>j</a:t>
            </a:r>
            <a:r>
              <a:rPr lang="en-GB" sz="1400" dirty="0" smtClean="0"/>
              <a:t> = 3.32 ± 0.04</a:t>
            </a:r>
            <a:endParaRPr lang="en-GB" sz="1400" dirty="0"/>
          </a:p>
        </p:txBody>
      </p:sp>
      <p:sp>
        <p:nvSpPr>
          <p:cNvPr id="14" name="Rectangle 13"/>
          <p:cNvSpPr/>
          <p:nvPr/>
        </p:nvSpPr>
        <p:spPr>
          <a:xfrm>
            <a:off x="724826" y="3593597"/>
            <a:ext cx="1088760" cy="307777"/>
          </a:xfrm>
          <a:prstGeom prst="rect">
            <a:avLst/>
          </a:prstGeom>
        </p:spPr>
        <p:txBody>
          <a:bodyPr wrap="none">
            <a:spAutoFit/>
          </a:bodyPr>
          <a:lstStyle/>
          <a:p>
            <a:r>
              <a:rPr lang="en-GB" sz="1400" i="1" dirty="0" smtClean="0"/>
              <a:t>E</a:t>
            </a:r>
            <a:r>
              <a:rPr lang="en-GB" sz="1400" i="1" baseline="-25000" dirty="0" smtClean="0"/>
              <a:t>j</a:t>
            </a:r>
            <a:r>
              <a:rPr lang="en-GB" sz="1400" dirty="0" smtClean="0"/>
              <a:t> = 180GeV</a:t>
            </a:r>
            <a:endParaRPr lang="en-GB" sz="1400" dirty="0"/>
          </a:p>
        </p:txBody>
      </p:sp>
      <p:sp>
        <p:nvSpPr>
          <p:cNvPr id="15" name="Rectangle 14"/>
          <p:cNvSpPr/>
          <p:nvPr/>
        </p:nvSpPr>
        <p:spPr>
          <a:xfrm>
            <a:off x="5376771" y="3605739"/>
            <a:ext cx="1105367" cy="307777"/>
          </a:xfrm>
          <a:prstGeom prst="rect">
            <a:avLst/>
          </a:prstGeom>
        </p:spPr>
        <p:txBody>
          <a:bodyPr wrap="none">
            <a:spAutoFit/>
          </a:bodyPr>
          <a:lstStyle/>
          <a:p>
            <a:r>
              <a:rPr lang="en-GB" sz="1400" i="1" dirty="0" smtClean="0"/>
              <a:t>E</a:t>
            </a:r>
            <a:r>
              <a:rPr lang="en-GB" sz="1400" i="1" baseline="-25000" dirty="0" smtClean="0"/>
              <a:t>j</a:t>
            </a:r>
            <a:r>
              <a:rPr lang="en-GB" sz="1400" dirty="0" smtClean="0"/>
              <a:t> = 250GeV</a:t>
            </a:r>
            <a:endParaRPr lang="en-GB" sz="1400" dirty="0"/>
          </a:p>
        </p:txBody>
      </p:sp>
      <p:graphicFrame>
        <p:nvGraphicFramePr>
          <p:cNvPr id="16" name="Table 15"/>
          <p:cNvGraphicFramePr>
            <a:graphicFrameLocks noGrp="1"/>
          </p:cNvGraphicFramePr>
          <p:nvPr/>
        </p:nvGraphicFramePr>
        <p:xfrm>
          <a:off x="428596" y="1714488"/>
          <a:ext cx="8215372" cy="1213472"/>
        </p:xfrm>
        <a:graphic>
          <a:graphicData uri="http://schemas.openxmlformats.org/drawingml/2006/table">
            <a:tbl>
              <a:tblPr firstRow="1" bandRow="1">
                <a:tableStyleId>{5C22544A-7EE6-4342-B048-85BDC9FD1C3A}</a:tableStyleId>
              </a:tblPr>
              <a:tblGrid>
                <a:gridCol w="2689988"/>
                <a:gridCol w="1381346"/>
                <a:gridCol w="1381346"/>
                <a:gridCol w="1381346"/>
                <a:gridCol w="1381346"/>
              </a:tblGrid>
              <a:tr h="403860">
                <a:tc>
                  <a:txBody>
                    <a:bodyPr/>
                    <a:lstStyle/>
                    <a:p>
                      <a:pPr algn="l"/>
                      <a:r>
                        <a:rPr lang="en-GB" sz="1400" b="1" dirty="0" smtClean="0"/>
                        <a:t>E</a:t>
                      </a:r>
                      <a:r>
                        <a:rPr lang="en-GB" sz="1400" b="1" baseline="-25000" dirty="0" smtClean="0"/>
                        <a:t>j</a:t>
                      </a:r>
                      <a:endParaRPr lang="en-GB" sz="1400" b="1" baseline="-25000" dirty="0"/>
                    </a:p>
                  </a:txBody>
                  <a:tcPr/>
                </a:tc>
                <a:tc>
                  <a:txBody>
                    <a:bodyPr/>
                    <a:lstStyle/>
                    <a:p>
                      <a:pPr algn="ctr"/>
                      <a:r>
                        <a:rPr lang="en-GB" sz="1400" b="1" dirty="0" smtClean="0"/>
                        <a:t>45GeV</a:t>
                      </a:r>
                      <a:endParaRPr lang="en-GB" sz="1400" b="1" dirty="0"/>
                    </a:p>
                  </a:txBody>
                  <a:tcPr/>
                </a:tc>
                <a:tc>
                  <a:txBody>
                    <a:bodyPr/>
                    <a:lstStyle/>
                    <a:p>
                      <a:pPr algn="ctr"/>
                      <a:r>
                        <a:rPr lang="en-GB" sz="1400" b="1" dirty="0" smtClean="0"/>
                        <a:t>100GeV</a:t>
                      </a:r>
                      <a:endParaRPr lang="en-GB" sz="1400" b="1" dirty="0"/>
                    </a:p>
                  </a:txBody>
                  <a:tcPr/>
                </a:tc>
                <a:tc>
                  <a:txBody>
                    <a:bodyPr/>
                    <a:lstStyle/>
                    <a:p>
                      <a:pPr algn="ctr"/>
                      <a:r>
                        <a:rPr lang="en-GB" sz="1400" b="1" dirty="0" smtClean="0"/>
                        <a:t>180GeV</a:t>
                      </a:r>
                      <a:endParaRPr lang="en-GB" sz="1400" b="1" dirty="0"/>
                    </a:p>
                  </a:txBody>
                  <a:tcPr/>
                </a:tc>
                <a:tc>
                  <a:txBody>
                    <a:bodyPr/>
                    <a:lstStyle/>
                    <a:p>
                      <a:pPr algn="ctr"/>
                      <a:r>
                        <a:rPr lang="en-GB" sz="1400" b="1" dirty="0" smtClean="0"/>
                        <a:t>250GeV</a:t>
                      </a:r>
                      <a:endParaRPr lang="en-GB" sz="1400" b="1" dirty="0"/>
                    </a:p>
                  </a:txBody>
                  <a:tcPr/>
                </a:tc>
              </a:tr>
              <a:tr h="405752">
                <a:tc>
                  <a:txBody>
                    <a:bodyPr/>
                    <a:lstStyle/>
                    <a:p>
                      <a:r>
                        <a:rPr lang="en-GB" sz="1400" dirty="0" smtClean="0"/>
                        <a:t>PandoraPFANew, rms</a:t>
                      </a:r>
                      <a:r>
                        <a:rPr lang="en-GB" sz="1400" baseline="-25000" dirty="0" smtClean="0"/>
                        <a:t>90</a:t>
                      </a:r>
                      <a:r>
                        <a:rPr lang="en-GB" sz="1400" dirty="0" smtClean="0"/>
                        <a:t>(E</a:t>
                      </a:r>
                      <a:r>
                        <a:rPr lang="en-GB" sz="1400" baseline="-25000" dirty="0" smtClean="0"/>
                        <a:t>j</a:t>
                      </a:r>
                      <a:r>
                        <a:rPr lang="en-GB" sz="1400" dirty="0" smtClean="0"/>
                        <a:t>) / E</a:t>
                      </a:r>
                      <a:r>
                        <a:rPr lang="en-GB" sz="1400" baseline="-25000" dirty="0" smtClean="0"/>
                        <a:t>j</a:t>
                      </a:r>
                      <a:endParaRPr lang="en-GB" sz="1400" dirty="0"/>
                    </a:p>
                  </a:txBody>
                  <a:tcPr/>
                </a:tc>
                <a:tc>
                  <a:txBody>
                    <a:bodyPr/>
                    <a:lstStyle/>
                    <a:p>
                      <a:pPr marL="0" indent="0" algn="ctr"/>
                      <a:r>
                        <a:rPr lang="en-GB" sz="1400" dirty="0" smtClean="0"/>
                        <a:t>3.63 ± 0.05</a:t>
                      </a:r>
                      <a:endParaRPr lang="en-GB" sz="1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smtClean="0"/>
                        <a:t>2.94 ± 0.04</a:t>
                      </a:r>
                    </a:p>
                  </a:txBody>
                  <a:tcPr/>
                </a:tc>
                <a:tc>
                  <a:txBody>
                    <a:bodyPr/>
                    <a:lstStyle/>
                    <a:p>
                      <a:pPr algn="ctr"/>
                      <a:r>
                        <a:rPr lang="en-GB" sz="1400" dirty="0" smtClean="0"/>
                        <a:t>3.09 ± 0.04</a:t>
                      </a:r>
                      <a:endParaRPr lang="en-GB" sz="1400" dirty="0"/>
                    </a:p>
                  </a:txBody>
                  <a:tcPr/>
                </a:tc>
                <a:tc>
                  <a:txBody>
                    <a:bodyPr/>
                    <a:lstStyle/>
                    <a:p>
                      <a:pPr marL="0" indent="0" algn="ctr"/>
                      <a:r>
                        <a:rPr lang="en-GB" sz="1400" dirty="0" smtClean="0"/>
                        <a:t>3.32 ± 0.04</a:t>
                      </a:r>
                      <a:endParaRPr lang="en-GB" sz="1400" dirty="0"/>
                    </a:p>
                  </a:txBody>
                  <a:tcPr/>
                </a:tc>
              </a:tr>
              <a:tr h="403860">
                <a:tc>
                  <a:txBody>
                    <a:bodyPr/>
                    <a:lstStyle/>
                    <a:p>
                      <a:r>
                        <a:rPr lang="en-GB" sz="1400" dirty="0" smtClean="0"/>
                        <a:t>Original</a:t>
                      </a:r>
                      <a:r>
                        <a:rPr lang="en-GB" sz="1400" baseline="0" dirty="0" smtClean="0"/>
                        <a:t> </a:t>
                      </a:r>
                      <a:r>
                        <a:rPr lang="en-GB" sz="1400" dirty="0" smtClean="0"/>
                        <a:t>Pandora, rms</a:t>
                      </a:r>
                      <a:r>
                        <a:rPr lang="en-GB" sz="1400" baseline="-25000" dirty="0" smtClean="0"/>
                        <a:t>90</a:t>
                      </a:r>
                      <a:r>
                        <a:rPr lang="en-GB" sz="1400" dirty="0" smtClean="0"/>
                        <a:t>(E</a:t>
                      </a:r>
                      <a:r>
                        <a:rPr lang="en-GB" sz="1400" baseline="-25000" dirty="0" smtClean="0"/>
                        <a:t>j</a:t>
                      </a:r>
                      <a:r>
                        <a:rPr lang="en-GB" sz="1400" dirty="0" smtClean="0"/>
                        <a:t>) / E</a:t>
                      </a:r>
                      <a:r>
                        <a:rPr lang="en-GB" sz="1400" baseline="-25000" dirty="0" smtClean="0"/>
                        <a:t>j</a:t>
                      </a:r>
                      <a:endParaRPr lang="en-GB" sz="1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smtClean="0"/>
                        <a:t>3.66 ± 0.05</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smtClean="0"/>
                        <a:t>2.99 ± 0.04</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smtClean="0"/>
                        <a:t>3.13 ± 0.04</a:t>
                      </a:r>
                    </a:p>
                  </a:txBody>
                  <a:tcPr/>
                </a:tc>
                <a:tc>
                  <a:txBody>
                    <a:bodyPr/>
                    <a:lstStyle/>
                    <a:p>
                      <a:pPr algn="ctr"/>
                      <a:r>
                        <a:rPr lang="en-GB" sz="1400" dirty="0" smtClean="0"/>
                        <a:t>3.31 ± 0.05</a:t>
                      </a:r>
                      <a:endParaRPr lang="en-GB" sz="1400" dirty="0"/>
                    </a:p>
                  </a:txBody>
                  <a:tcPr/>
                </a:tc>
              </a:tr>
            </a:tbl>
          </a:graphicData>
        </a:graphic>
      </p:graphicFrame>
      <p:sp>
        <p:nvSpPr>
          <p:cNvPr id="17" name="TextBox 16"/>
          <p:cNvSpPr txBox="1"/>
          <p:nvPr/>
        </p:nvSpPr>
        <p:spPr>
          <a:xfrm>
            <a:off x="714348" y="2968465"/>
            <a:ext cx="7572428" cy="246221"/>
          </a:xfrm>
          <a:prstGeom prst="rect">
            <a:avLst/>
          </a:prstGeom>
          <a:noFill/>
        </p:spPr>
        <p:txBody>
          <a:bodyPr wrap="square" rtlCol="0">
            <a:spAutoFit/>
          </a:bodyPr>
          <a:lstStyle/>
          <a:p>
            <a:pPr algn="ctr"/>
            <a:r>
              <a:rPr lang="en-GB" sz="1000" dirty="0" smtClean="0">
                <a:solidFill>
                  <a:schemeClr val="tx1">
                    <a:lumMod val="65000"/>
                    <a:lumOff val="35000"/>
                  </a:schemeClr>
                </a:solidFill>
              </a:rPr>
              <a:t>Note: these are results obtained without PhotonClustering algorithms.</a:t>
            </a:r>
            <a:endParaRPr lang="en-GB" sz="1000" dirty="0">
              <a:solidFill>
                <a:schemeClr val="tx1">
                  <a:lumMod val="65000"/>
                  <a:lumOff val="35000"/>
                </a:schemeClr>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CPU/Memory Performance</a:t>
            </a:r>
            <a:endParaRPr lang="en-GB" dirty="0"/>
          </a:p>
        </p:txBody>
      </p:sp>
      <p:sp>
        <p:nvSpPr>
          <p:cNvPr id="8" name="Content Placeholder 7"/>
          <p:cNvSpPr>
            <a:spLocks noGrp="1"/>
          </p:cNvSpPr>
          <p:nvPr>
            <p:ph idx="1"/>
          </p:nvPr>
        </p:nvSpPr>
        <p:spPr>
          <a:xfrm>
            <a:off x="142844" y="5715016"/>
            <a:ext cx="8867806" cy="1000132"/>
          </a:xfrm>
        </p:spPr>
        <p:txBody>
          <a:bodyPr>
            <a:noAutofit/>
          </a:bodyPr>
          <a:lstStyle/>
          <a:p>
            <a:pPr lvl="0">
              <a:defRPr/>
            </a:pPr>
            <a:r>
              <a:rPr lang="en-GB" sz="1250" dirty="0" smtClean="0"/>
              <a:t>Valgrind memcheck tool gives PandoraPFANew a clean bill of health.</a:t>
            </a:r>
          </a:p>
          <a:p>
            <a:pPr lvl="0">
              <a:defRPr/>
            </a:pPr>
            <a:r>
              <a:rPr lang="en-GB" sz="1250" dirty="0" smtClean="0"/>
              <a:t>It appears that the memory footprint is rather small. Will try to disentangle from the memory used by Marlin, but it looks like PandoraPFANew requires only a trivial amount (order of tens of megabytes). </a:t>
            </a:r>
          </a:p>
          <a:p>
            <a:pPr lvl="0">
              <a:defRPr/>
            </a:pPr>
            <a:r>
              <a:rPr lang="en-GB" sz="1250" dirty="0" smtClean="0"/>
              <a:t>Running KinkFinder, V</a:t>
            </a:r>
            <a:r>
              <a:rPr lang="en-GB" sz="1250" baseline="30000" dirty="0" smtClean="0">
                <a:latin typeface="Symbol" pitchFamily="18" charset="2"/>
              </a:rPr>
              <a:t>0</a:t>
            </a:r>
            <a:r>
              <a:rPr lang="en-GB" sz="1250" dirty="0" smtClean="0"/>
              <a:t>Finder, MarlinPandora and LCIO output processor uses less than </a:t>
            </a:r>
            <a:r>
              <a:rPr lang="en-GB" sz="1250" dirty="0" smtClean="0"/>
              <a:t>250MB on typical SLC5 machine.</a:t>
            </a:r>
            <a:endParaRPr lang="en-GB" sz="1250" dirty="0" smtClean="0"/>
          </a:p>
        </p:txBody>
      </p:sp>
      <p:graphicFrame>
        <p:nvGraphicFramePr>
          <p:cNvPr id="9" name="Chart 8"/>
          <p:cNvGraphicFramePr/>
          <p:nvPr/>
        </p:nvGraphicFramePr>
        <p:xfrm>
          <a:off x="71406" y="3000372"/>
          <a:ext cx="3929090" cy="2071702"/>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Box 9"/>
          <p:cNvSpPr txBox="1"/>
          <p:nvPr/>
        </p:nvSpPr>
        <p:spPr>
          <a:xfrm>
            <a:off x="214282" y="5072074"/>
            <a:ext cx="3857652" cy="400110"/>
          </a:xfrm>
          <a:prstGeom prst="rect">
            <a:avLst/>
          </a:prstGeom>
          <a:noFill/>
        </p:spPr>
        <p:txBody>
          <a:bodyPr wrap="square" rtlCol="0">
            <a:spAutoFit/>
          </a:bodyPr>
          <a:lstStyle/>
          <a:p>
            <a:pPr algn="ctr"/>
            <a:r>
              <a:rPr lang="en-GB" sz="1000" dirty="0" smtClean="0">
                <a:solidFill>
                  <a:schemeClr val="tx1">
                    <a:lumMod val="65000"/>
                    <a:lumOff val="35000"/>
                  </a:schemeClr>
                </a:solidFill>
              </a:rPr>
              <a:t>*For KinkFinder, V</a:t>
            </a:r>
            <a:r>
              <a:rPr lang="en-GB" sz="1000" baseline="30000" dirty="0" smtClean="0">
                <a:solidFill>
                  <a:schemeClr val="tx1">
                    <a:lumMod val="65000"/>
                    <a:lumOff val="35000"/>
                  </a:schemeClr>
                </a:solidFill>
                <a:latin typeface="Symbol" pitchFamily="18" charset="2"/>
              </a:rPr>
              <a:t>0</a:t>
            </a:r>
            <a:r>
              <a:rPr lang="en-GB" sz="1000" dirty="0" smtClean="0">
                <a:solidFill>
                  <a:schemeClr val="tx1">
                    <a:lumMod val="65000"/>
                    <a:lumOff val="35000"/>
                  </a:schemeClr>
                </a:solidFill>
              </a:rPr>
              <a:t>Finder, MarlinPandora and LCIO output processors on Intel E8500 @ 3.16GHz</a:t>
            </a:r>
            <a:endParaRPr lang="en-GB" sz="1000" dirty="0">
              <a:solidFill>
                <a:schemeClr val="tx1">
                  <a:lumMod val="65000"/>
                  <a:lumOff val="35000"/>
                </a:schemeClr>
              </a:solidFill>
            </a:endParaRPr>
          </a:p>
        </p:txBody>
      </p:sp>
      <p:sp>
        <p:nvSpPr>
          <p:cNvPr id="11" name="Rectangle 10"/>
          <p:cNvSpPr/>
          <p:nvPr/>
        </p:nvSpPr>
        <p:spPr>
          <a:xfrm>
            <a:off x="142843" y="1500174"/>
            <a:ext cx="8877331" cy="1323439"/>
          </a:xfrm>
          <a:prstGeom prst="rect">
            <a:avLst/>
          </a:prstGeom>
        </p:spPr>
        <p:txBody>
          <a:bodyPr wrap="square">
            <a:spAutoFit/>
          </a:bodyPr>
          <a:lstStyle/>
          <a:p>
            <a:pPr marL="274320" indent="-274320">
              <a:spcBef>
                <a:spcPct val="20000"/>
              </a:spcBef>
              <a:buClr>
                <a:schemeClr val="accent3"/>
              </a:buClr>
              <a:buSzPct val="95000"/>
              <a:buFont typeface="Wingdings 2"/>
              <a:buChar char=""/>
              <a:defRPr/>
            </a:pPr>
            <a:r>
              <a:rPr lang="en-GB" sz="1250" dirty="0" smtClean="0"/>
              <a:t>Performance of PandoraPFANew has been </a:t>
            </a:r>
            <a:r>
              <a:rPr lang="en-GB" sz="1250" dirty="0" smtClean="0"/>
              <a:t>examined using </a:t>
            </a:r>
            <a:r>
              <a:rPr lang="en-GB" sz="1250" dirty="0" smtClean="0"/>
              <a:t>the Valgrind callgrind tool,  an invaluable tool for identifying the performance-critical sections of the code.</a:t>
            </a:r>
          </a:p>
          <a:p>
            <a:pPr marL="274320" indent="-274320">
              <a:spcBef>
                <a:spcPct val="20000"/>
              </a:spcBef>
              <a:buClr>
                <a:schemeClr val="accent3"/>
              </a:buClr>
              <a:buSzPct val="95000"/>
              <a:buFont typeface="Wingdings 2"/>
              <a:buChar char=""/>
              <a:defRPr/>
            </a:pPr>
            <a:r>
              <a:rPr lang="en-GB" sz="1250" dirty="0" smtClean="0"/>
              <a:t>Huge performance gains </a:t>
            </a:r>
            <a:r>
              <a:rPr lang="en-GB" sz="1250" dirty="0" smtClean="0"/>
              <a:t>were obtained </a:t>
            </a:r>
            <a:r>
              <a:rPr lang="en-GB" sz="1250" dirty="0" smtClean="0"/>
              <a:t>by optimising several FragmentRemovalHelper functions, which were called for many different permutations of CaloHits and Clusters.</a:t>
            </a:r>
          </a:p>
          <a:p>
            <a:pPr marL="274320" indent="-274320">
              <a:spcBef>
                <a:spcPct val="20000"/>
              </a:spcBef>
              <a:buClr>
                <a:schemeClr val="accent3"/>
              </a:buClr>
              <a:buSzPct val="95000"/>
              <a:buFont typeface="Wingdings 2"/>
              <a:buChar char=""/>
              <a:defRPr/>
            </a:pPr>
            <a:r>
              <a:rPr lang="en-GB" sz="1250" dirty="0" smtClean="0"/>
              <a:t>With recent improvements, PandoraPFANew is 2-3 times faster than old code. </a:t>
            </a:r>
            <a:r>
              <a:rPr lang="en-GB" sz="1250" dirty="0" smtClean="0"/>
              <a:t>It is a</a:t>
            </a:r>
            <a:r>
              <a:rPr lang="en-GB" sz="1250" dirty="0" smtClean="0"/>
              <a:t>lso </a:t>
            </a:r>
            <a:r>
              <a:rPr lang="en-GB" sz="1250" dirty="0" smtClean="0"/>
              <a:t>encouraging to see that </a:t>
            </a:r>
            <a:r>
              <a:rPr lang="en-GB" sz="1250" dirty="0" smtClean="0"/>
              <a:t>framework </a:t>
            </a:r>
            <a:r>
              <a:rPr lang="en-GB" sz="1250" dirty="0" smtClean="0"/>
              <a:t>makes negligible contribution to reconstruction time – time is spent in physics algorithms, performing nested loops.</a:t>
            </a:r>
          </a:p>
        </p:txBody>
      </p:sp>
      <p:pic>
        <p:nvPicPr>
          <p:cNvPr id="2054" name="Picture 6"/>
          <p:cNvPicPr>
            <a:picLocks noChangeAspect="1" noChangeArrowheads="1"/>
          </p:cNvPicPr>
          <p:nvPr/>
        </p:nvPicPr>
        <p:blipFill>
          <a:blip r:embed="rId4"/>
          <a:srcRect/>
          <a:stretch>
            <a:fillRect/>
          </a:stretch>
        </p:blipFill>
        <p:spPr bwMode="auto">
          <a:xfrm>
            <a:off x="4000496" y="3143248"/>
            <a:ext cx="5012828" cy="157163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Pandora Plugins</a:t>
            </a:r>
            <a:endParaRPr lang="en-GB" dirty="0"/>
          </a:p>
        </p:txBody>
      </p:sp>
      <p:sp>
        <p:nvSpPr>
          <p:cNvPr id="21" name="Rectangle 20"/>
          <p:cNvSpPr/>
          <p:nvPr/>
        </p:nvSpPr>
        <p:spPr>
          <a:xfrm>
            <a:off x="142844" y="1584344"/>
            <a:ext cx="8715436" cy="4773614"/>
          </a:xfrm>
          <a:prstGeom prst="rect">
            <a:avLst/>
          </a:prstGeom>
        </p:spPr>
        <p:txBody>
          <a:bodyPr wrap="square">
            <a:spAutoFit/>
          </a:bodyPr>
          <a:lstStyle/>
          <a:p>
            <a:pPr marL="274320" indent="-274320">
              <a:spcBef>
                <a:spcPct val="20000"/>
              </a:spcBef>
              <a:buClr>
                <a:schemeClr val="accent3"/>
              </a:buClr>
              <a:buSzPct val="95000"/>
              <a:buFont typeface="Wingdings 2"/>
              <a:buChar char=""/>
              <a:defRPr/>
            </a:pPr>
            <a:r>
              <a:rPr lang="en-GB" sz="1250" dirty="0" smtClean="0"/>
              <a:t>PandoraPFANew has been designed to make it easy for people to get involved and try out new ideas. Users can </a:t>
            </a:r>
            <a:r>
              <a:rPr lang="en-GB" sz="1250" dirty="0" smtClean="0"/>
              <a:t>therefore register </a:t>
            </a:r>
            <a:r>
              <a:rPr lang="en-GB" sz="1250" dirty="0" smtClean="0"/>
              <a:t>and use their own </a:t>
            </a:r>
            <a:r>
              <a:rPr lang="en-GB" sz="1250" dirty="0" smtClean="0"/>
              <a:t>content, including:</a:t>
            </a:r>
            <a:endParaRPr lang="en-GB" sz="1250" dirty="0" smtClean="0"/>
          </a:p>
          <a:p>
            <a:pPr marL="731520" lvl="1" indent="-274320">
              <a:spcBef>
                <a:spcPct val="20000"/>
              </a:spcBef>
              <a:buClr>
                <a:schemeClr val="accent2">
                  <a:lumMod val="75000"/>
                </a:schemeClr>
              </a:buClr>
              <a:buSzPct val="95000"/>
              <a:buFont typeface="Wingdings 2"/>
              <a:buChar char=""/>
              <a:defRPr/>
            </a:pPr>
            <a:r>
              <a:rPr lang="en-GB" sz="1250" dirty="0" smtClean="0">
                <a:solidFill>
                  <a:schemeClr val="tx2"/>
                </a:solidFill>
              </a:rPr>
              <a:t>Particle identification </a:t>
            </a:r>
            <a:r>
              <a:rPr lang="en-GB" sz="1250" dirty="0" smtClean="0">
                <a:solidFill>
                  <a:schemeClr val="tx2"/>
                </a:solidFill>
              </a:rPr>
              <a:t>helper functions,</a:t>
            </a:r>
          </a:p>
          <a:p>
            <a:pPr marL="731520" lvl="1" indent="-274320">
              <a:spcBef>
                <a:spcPct val="20000"/>
              </a:spcBef>
              <a:buClr>
                <a:schemeClr val="accent2">
                  <a:lumMod val="75000"/>
                </a:schemeClr>
              </a:buClr>
              <a:buSzPct val="95000"/>
              <a:buFont typeface="Wingdings 2"/>
              <a:buChar char=""/>
              <a:defRPr/>
            </a:pPr>
            <a:r>
              <a:rPr lang="en-GB" sz="1250" dirty="0" smtClean="0">
                <a:solidFill>
                  <a:schemeClr val="tx2"/>
                </a:solidFill>
              </a:rPr>
              <a:t>Hadronic </a:t>
            </a:r>
            <a:r>
              <a:rPr lang="en-GB" sz="1250" dirty="0" smtClean="0">
                <a:solidFill>
                  <a:schemeClr val="tx2"/>
                </a:solidFill>
              </a:rPr>
              <a:t>and electromagnetic energy correction helper functions,</a:t>
            </a:r>
          </a:p>
          <a:p>
            <a:pPr marL="731520" lvl="1" indent="-274320">
              <a:spcBef>
                <a:spcPct val="20000"/>
              </a:spcBef>
              <a:buClr>
                <a:schemeClr val="accent2">
                  <a:lumMod val="75000"/>
                </a:schemeClr>
              </a:buClr>
              <a:buSzPct val="95000"/>
              <a:buFont typeface="Wingdings 2"/>
              <a:buChar char=""/>
              <a:defRPr/>
            </a:pPr>
            <a:r>
              <a:rPr lang="en-GB" sz="1250" dirty="0" smtClean="0">
                <a:solidFill>
                  <a:schemeClr val="tx2"/>
                </a:solidFill>
              </a:rPr>
              <a:t>Particle flow algorithms, allowing for a completely different reconstruction.</a:t>
            </a:r>
          </a:p>
          <a:p>
            <a:pPr marL="274320" indent="-274320">
              <a:spcBef>
                <a:spcPct val="20000"/>
              </a:spcBef>
              <a:buClr>
                <a:schemeClr val="accent3"/>
              </a:buClr>
              <a:buSzPct val="95000"/>
              <a:buFont typeface="Wingdings 2"/>
              <a:buChar char=""/>
              <a:defRPr/>
            </a:pPr>
            <a:endParaRPr lang="en-GB" sz="1100" dirty="0" smtClean="0"/>
          </a:p>
          <a:p>
            <a:pPr marL="274320" indent="-274320">
              <a:spcBef>
                <a:spcPct val="20000"/>
              </a:spcBef>
              <a:buClr>
                <a:schemeClr val="accent3"/>
              </a:buClr>
              <a:buSzPct val="95000"/>
              <a:buFont typeface="Wingdings 2"/>
              <a:buChar char=""/>
              <a:defRPr/>
            </a:pPr>
            <a:r>
              <a:rPr lang="en-GB" sz="1250" dirty="0" smtClean="0"/>
              <a:t>Existing Pandora algorithms and functions have been written to ensure they have no dependencies and that they are (subject to changing steering parameters) largely detector independent, this need not apply to custom content, which </a:t>
            </a:r>
            <a:r>
              <a:rPr lang="en-GB" sz="1250" dirty="0" smtClean="0"/>
              <a:t>will not be </a:t>
            </a:r>
            <a:r>
              <a:rPr lang="en-GB" sz="1250" dirty="0" smtClean="0"/>
              <a:t>compiled as part of the Pandora library.</a:t>
            </a:r>
          </a:p>
          <a:p>
            <a:pPr marL="274320" indent="-274320">
              <a:spcBef>
                <a:spcPct val="20000"/>
              </a:spcBef>
              <a:buClr>
                <a:schemeClr val="accent3"/>
              </a:buClr>
              <a:buSzPct val="95000"/>
              <a:buFont typeface="Wingdings 2"/>
              <a:buChar char=""/>
              <a:defRPr/>
            </a:pPr>
            <a:endParaRPr lang="en-GB" sz="1100" dirty="0" smtClean="0"/>
          </a:p>
          <a:p>
            <a:pPr marL="274320" indent="-274320">
              <a:spcBef>
                <a:spcPct val="20000"/>
              </a:spcBef>
              <a:buClr>
                <a:schemeClr val="accent3"/>
              </a:buClr>
              <a:buSzPct val="95000"/>
              <a:buFont typeface="Wingdings 2"/>
              <a:buChar char=""/>
              <a:defRPr/>
            </a:pPr>
            <a:r>
              <a:rPr lang="en-GB" sz="1250" dirty="0" smtClean="0"/>
              <a:t>Registering custom functions/algorithms </a:t>
            </a:r>
            <a:r>
              <a:rPr lang="en-GB" sz="1250" dirty="0" smtClean="0"/>
              <a:t>has been made as easy as possible and simple templates are provided. For example, consider a custom particle id function. This function must conform to the following prototype:</a:t>
            </a:r>
          </a:p>
          <a:p>
            <a:pPr marL="274320" indent="-274320">
              <a:spcBef>
                <a:spcPct val="20000"/>
              </a:spcBef>
              <a:buClr>
                <a:schemeClr val="accent3"/>
              </a:buClr>
              <a:buSzPct val="95000"/>
              <a:buFont typeface="Wingdings 2"/>
              <a:buChar char=""/>
              <a:defRPr/>
            </a:pPr>
            <a:endParaRPr lang="en-GB" sz="300" dirty="0" smtClean="0"/>
          </a:p>
          <a:p>
            <a:pPr marL="731520" lvl="1" indent="-274320">
              <a:spcBef>
                <a:spcPct val="20000"/>
              </a:spcBef>
              <a:buClr>
                <a:schemeClr val="accent2">
                  <a:lumMod val="75000"/>
                </a:schemeClr>
              </a:buClr>
              <a:buSzPct val="95000"/>
              <a:buFont typeface="Wingdings 2"/>
              <a:buChar char=""/>
              <a:defRPr/>
            </a:pPr>
            <a:r>
              <a:rPr lang="en-GB" sz="1000" dirty="0" smtClean="0">
                <a:solidFill>
                  <a:schemeClr val="accent1">
                    <a:lumMod val="75000"/>
                  </a:schemeClr>
                </a:solidFill>
                <a:latin typeface="Courier New" pitchFamily="49" charset="0"/>
                <a:cs typeface="Courier New" pitchFamily="49" charset="0"/>
              </a:rPr>
              <a:t>static bool MyClass::MyParticleIdFunction(const pandora::Cluster *const pCluster);</a:t>
            </a:r>
          </a:p>
          <a:p>
            <a:pPr marL="731520" lvl="1" indent="-274320">
              <a:spcBef>
                <a:spcPct val="20000"/>
              </a:spcBef>
              <a:buClr>
                <a:schemeClr val="accent3"/>
              </a:buClr>
              <a:buSzPct val="95000"/>
              <a:buFont typeface="Wingdings 2"/>
              <a:buChar char=""/>
              <a:defRPr/>
            </a:pPr>
            <a:endParaRPr lang="en-GB" sz="1100" dirty="0" smtClean="0"/>
          </a:p>
          <a:p>
            <a:pPr marL="274320" indent="-274320">
              <a:spcBef>
                <a:spcPct val="20000"/>
              </a:spcBef>
              <a:buClr>
                <a:schemeClr val="accent3"/>
              </a:buClr>
              <a:buSzPct val="95000"/>
              <a:buFont typeface="Wingdings 2"/>
              <a:buChar char=""/>
              <a:defRPr/>
            </a:pPr>
            <a:r>
              <a:rPr lang="en-GB" sz="1250" dirty="0" smtClean="0"/>
              <a:t>After the </a:t>
            </a:r>
            <a:r>
              <a:rPr lang="en-GB" sz="1250" dirty="0" smtClean="0"/>
              <a:t>user has implemented the function logic, </a:t>
            </a:r>
            <a:r>
              <a:rPr lang="en-GB" sz="1250" dirty="0" smtClean="0"/>
              <a:t>the function is registered under a specific name, as follows:</a:t>
            </a:r>
          </a:p>
          <a:p>
            <a:pPr marL="274320" indent="-274320">
              <a:spcBef>
                <a:spcPct val="20000"/>
              </a:spcBef>
              <a:buClr>
                <a:schemeClr val="accent3"/>
              </a:buClr>
              <a:buSzPct val="95000"/>
              <a:buFont typeface="Wingdings 2"/>
              <a:buChar char=""/>
              <a:defRPr/>
            </a:pPr>
            <a:endParaRPr lang="en-GB" sz="300" dirty="0" smtClean="0"/>
          </a:p>
          <a:p>
            <a:pPr marL="731520" lvl="1" indent="-274320">
              <a:spcBef>
                <a:spcPct val="20000"/>
              </a:spcBef>
              <a:buClr>
                <a:schemeClr val="accent2">
                  <a:lumMod val="75000"/>
                </a:schemeClr>
              </a:buClr>
              <a:buSzPct val="95000"/>
              <a:buFont typeface="Wingdings 2"/>
              <a:buChar char=""/>
              <a:defRPr/>
            </a:pPr>
            <a:r>
              <a:rPr lang="en-GB" sz="1000" dirty="0" smtClean="0">
                <a:solidFill>
                  <a:schemeClr val="accent1">
                    <a:lumMod val="75000"/>
                  </a:schemeClr>
                </a:solidFill>
                <a:latin typeface="Courier New" pitchFamily="49" charset="0"/>
                <a:cs typeface="Courier New" pitchFamily="49" charset="0"/>
              </a:rPr>
              <a:t>PandoraApi::RegisterParticleIdFunction(pandora, “MyFunctionName”, &amp;MyClass::MyParticleIdFunction)</a:t>
            </a:r>
            <a:r>
              <a:rPr lang="en-GB" sz="900" dirty="0" smtClean="0">
                <a:solidFill>
                  <a:schemeClr val="accent1">
                    <a:lumMod val="75000"/>
                  </a:schemeClr>
                </a:solidFill>
                <a:latin typeface="Courier New" pitchFamily="49" charset="0"/>
                <a:cs typeface="Courier New" pitchFamily="49" charset="0"/>
              </a:rPr>
              <a:t>;</a:t>
            </a:r>
          </a:p>
          <a:p>
            <a:pPr marL="731520" lvl="1" indent="-274320">
              <a:spcBef>
                <a:spcPct val="20000"/>
              </a:spcBef>
              <a:buClr>
                <a:schemeClr val="accent3"/>
              </a:buClr>
              <a:buSzPct val="95000"/>
              <a:buFont typeface="Wingdings 2"/>
              <a:buChar char=""/>
              <a:defRPr/>
            </a:pPr>
            <a:endParaRPr lang="en-GB" sz="1100" dirty="0" smtClean="0">
              <a:latin typeface="Courier New" pitchFamily="49" charset="0"/>
              <a:cs typeface="Courier New" pitchFamily="49" charset="0"/>
            </a:endParaRPr>
          </a:p>
          <a:p>
            <a:pPr marL="274320" indent="-274320">
              <a:spcBef>
                <a:spcPct val="20000"/>
              </a:spcBef>
              <a:buClr>
                <a:schemeClr val="accent3"/>
              </a:buClr>
              <a:buSzPct val="95000"/>
              <a:buFont typeface="Wingdings 2"/>
              <a:buChar char=""/>
              <a:defRPr/>
            </a:pPr>
            <a:r>
              <a:rPr lang="en-GB" sz="1250" dirty="0" smtClean="0">
                <a:cs typeface="Courier New" pitchFamily="49" charset="0"/>
              </a:rPr>
              <a:t>Finally, </a:t>
            </a:r>
            <a:r>
              <a:rPr lang="en-GB" sz="1250" dirty="0" smtClean="0">
                <a:cs typeface="Courier New" pitchFamily="49" charset="0"/>
              </a:rPr>
              <a:t>in the PandoraSettings xml </a:t>
            </a:r>
            <a:r>
              <a:rPr lang="en-GB" sz="1250" dirty="0" smtClean="0">
                <a:cs typeface="Courier New" pitchFamily="49" charset="0"/>
              </a:rPr>
              <a:t>file, </a:t>
            </a:r>
            <a:r>
              <a:rPr lang="en-GB" sz="1250" dirty="0" smtClean="0">
                <a:cs typeface="Courier New" pitchFamily="49" charset="0"/>
              </a:rPr>
              <a:t>the </a:t>
            </a:r>
            <a:r>
              <a:rPr lang="en-GB" sz="1250" dirty="0" smtClean="0">
                <a:cs typeface="Courier New" pitchFamily="49" charset="0"/>
              </a:rPr>
              <a:t>named particle id function is assigned to one of a number of pandora particle id “slots”. The list of slots is expected to grow, but currently </a:t>
            </a:r>
            <a:r>
              <a:rPr lang="en-GB" sz="1250" dirty="0" smtClean="0">
                <a:cs typeface="Courier New" pitchFamily="49" charset="0"/>
              </a:rPr>
              <a:t>consists of: </a:t>
            </a:r>
          </a:p>
          <a:p>
            <a:pPr marL="731520" lvl="1" indent="-274320">
              <a:spcBef>
                <a:spcPct val="20000"/>
              </a:spcBef>
              <a:buClr>
                <a:schemeClr val="accent2">
                  <a:lumMod val="75000"/>
                </a:schemeClr>
              </a:buClr>
              <a:buSzPct val="95000"/>
              <a:buFont typeface="Wingdings 2"/>
              <a:buChar char=""/>
              <a:defRPr/>
            </a:pPr>
            <a:r>
              <a:rPr lang="en-GB" sz="1000" dirty="0" smtClean="0">
                <a:solidFill>
                  <a:schemeClr val="accent1">
                    <a:lumMod val="75000"/>
                  </a:schemeClr>
                </a:solidFill>
                <a:latin typeface="Courier New" pitchFamily="49" charset="0"/>
                <a:cs typeface="Courier New" pitchFamily="49" charset="0"/>
              </a:rPr>
              <a:t>PhotonFast, PhotonFull, ElectronFast, ElectronFull, MuonFast, MuonFull.</a:t>
            </a:r>
            <a:endParaRPr lang="en-GB" sz="1000" dirty="0" smtClean="0">
              <a:solidFill>
                <a:schemeClr val="accent1">
                  <a:lumMod val="75000"/>
                </a:schemeClr>
              </a:solidFill>
              <a:latin typeface="Courier New" pitchFamily="49" charset="0"/>
              <a:cs typeface="Courier New" pitchFamily="49" charset="0"/>
            </a:endParaRPr>
          </a:p>
          <a:p>
            <a:pPr marL="274320" indent="-274320">
              <a:spcBef>
                <a:spcPct val="20000"/>
              </a:spcBef>
              <a:buClr>
                <a:schemeClr val="accent2">
                  <a:lumMod val="75000"/>
                </a:schemeClr>
              </a:buClr>
              <a:buSzPct val="95000"/>
              <a:buFont typeface="Wingdings 2"/>
              <a:buChar char=""/>
              <a:defRPr/>
            </a:pPr>
            <a:endParaRPr lang="en-GB" sz="1100" dirty="0" smtClean="0">
              <a:solidFill>
                <a:schemeClr val="tx2"/>
              </a:solidFill>
            </a:endParaRPr>
          </a:p>
          <a:p>
            <a:pPr marL="274320" indent="-274320">
              <a:spcBef>
                <a:spcPct val="20000"/>
              </a:spcBef>
              <a:buClr>
                <a:srgbClr val="00B0F0"/>
              </a:buClr>
              <a:buSzPct val="95000"/>
              <a:buFont typeface="Wingdings 2"/>
              <a:buChar char=""/>
              <a:defRPr/>
            </a:pPr>
            <a:r>
              <a:rPr lang="en-GB" sz="1250" dirty="0" smtClean="0">
                <a:cs typeface="Courier New" pitchFamily="49" charset="0"/>
              </a:rPr>
              <a:t>These functions are then called by the pandora algorithms, which perform the reconstruction.</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Pandora Plugins</a:t>
            </a:r>
            <a:endParaRPr lang="en-GB" dirty="0"/>
          </a:p>
        </p:txBody>
      </p:sp>
      <p:sp>
        <p:nvSpPr>
          <p:cNvPr id="18" name="Rectangle 17"/>
          <p:cNvSpPr/>
          <p:nvPr/>
        </p:nvSpPr>
        <p:spPr>
          <a:xfrm>
            <a:off x="142844" y="1644600"/>
            <a:ext cx="8715436" cy="4570482"/>
          </a:xfrm>
          <a:prstGeom prst="rect">
            <a:avLst/>
          </a:prstGeom>
        </p:spPr>
        <p:txBody>
          <a:bodyPr wrap="square">
            <a:spAutoFit/>
          </a:bodyPr>
          <a:lstStyle/>
          <a:p>
            <a:pPr marL="274320" indent="-274320">
              <a:spcBef>
                <a:spcPct val="20000"/>
              </a:spcBef>
              <a:buClr>
                <a:schemeClr val="accent3"/>
              </a:buClr>
              <a:buSzPct val="95000"/>
              <a:buFont typeface="Wingdings 2"/>
              <a:buChar char=""/>
              <a:defRPr/>
            </a:pPr>
            <a:r>
              <a:rPr lang="en-GB" sz="1250" dirty="0" smtClean="0">
                <a:cs typeface="Courier New" pitchFamily="49" charset="0"/>
              </a:rPr>
              <a:t>Registration of energy correction functions is very </a:t>
            </a:r>
            <a:r>
              <a:rPr lang="en-GB" sz="1250" dirty="0" smtClean="0">
                <a:cs typeface="Courier New" pitchFamily="49" charset="0"/>
              </a:rPr>
              <a:t>similar, although </a:t>
            </a:r>
            <a:r>
              <a:rPr lang="en-GB" sz="1250" dirty="0" smtClean="0">
                <a:cs typeface="Courier New" pitchFamily="49" charset="0"/>
              </a:rPr>
              <a:t>there is a different function prototype and any number of separate hadronic and electromagnetic correction functions can be registered. </a:t>
            </a:r>
            <a:r>
              <a:rPr lang="en-GB" sz="1250" dirty="0" smtClean="0">
                <a:cs typeface="Courier New" pitchFamily="49" charset="0"/>
              </a:rPr>
              <a:t>The PandoraSettings </a:t>
            </a:r>
            <a:r>
              <a:rPr lang="en-GB" sz="1250" dirty="0" smtClean="0">
                <a:cs typeface="Courier New" pitchFamily="49" charset="0"/>
              </a:rPr>
              <a:t>xml file specifies the names (and the order) of the correction functions that will be applied.</a:t>
            </a:r>
          </a:p>
          <a:p>
            <a:pPr marL="274320" indent="-274320">
              <a:spcBef>
                <a:spcPct val="20000"/>
              </a:spcBef>
              <a:buClr>
                <a:schemeClr val="accent3"/>
              </a:buClr>
              <a:buSzPct val="95000"/>
              <a:buFont typeface="Wingdings 2"/>
              <a:buChar char=""/>
              <a:defRPr/>
            </a:pPr>
            <a:endParaRPr lang="en-GB" sz="1250" dirty="0" smtClean="0">
              <a:cs typeface="Courier New" pitchFamily="49" charset="0"/>
            </a:endParaRPr>
          </a:p>
          <a:p>
            <a:pPr marL="274320" indent="-274320">
              <a:spcBef>
                <a:spcPct val="20000"/>
              </a:spcBef>
              <a:buClr>
                <a:schemeClr val="accent3"/>
              </a:buClr>
              <a:buSzPct val="95000"/>
              <a:buFont typeface="Wingdings 2"/>
              <a:buChar char=""/>
              <a:defRPr/>
            </a:pPr>
            <a:r>
              <a:rPr lang="en-GB" sz="1250" dirty="0" smtClean="0">
                <a:cs typeface="Courier New" pitchFamily="49" charset="0"/>
              </a:rPr>
              <a:t>The ability to plug-in user helper functions to the pandora reconstruction is extremely powerful. However, the range of functions currently provided is quite small and we are looking for more people to get involved and bring new ideas.</a:t>
            </a:r>
          </a:p>
          <a:p>
            <a:pPr marL="274320" indent="-274320">
              <a:spcBef>
                <a:spcPct val="20000"/>
              </a:spcBef>
              <a:buClr>
                <a:schemeClr val="accent3"/>
              </a:buClr>
              <a:buSzPct val="95000"/>
              <a:buFont typeface="Wingdings 2"/>
              <a:buChar char=""/>
              <a:defRPr/>
            </a:pPr>
            <a:endParaRPr lang="en-GB" sz="400" dirty="0" smtClean="0">
              <a:cs typeface="Courier New" pitchFamily="49" charset="0"/>
            </a:endParaRPr>
          </a:p>
          <a:p>
            <a:pPr marL="731520" lvl="1" indent="-274320">
              <a:spcBef>
                <a:spcPct val="20000"/>
              </a:spcBef>
              <a:buClr>
                <a:schemeClr val="accent3"/>
              </a:buClr>
              <a:buSzPct val="95000"/>
              <a:buFont typeface="Wingdings 2"/>
              <a:buChar char=""/>
              <a:defRPr/>
            </a:pPr>
            <a:r>
              <a:rPr lang="en-GB" sz="1250" dirty="0" smtClean="0">
                <a:solidFill>
                  <a:schemeClr val="accent5">
                    <a:lumMod val="50000"/>
                  </a:schemeClr>
                </a:solidFill>
                <a:cs typeface="Courier New" pitchFamily="49" charset="0"/>
              </a:rPr>
              <a:t>Current particle id functions:</a:t>
            </a:r>
          </a:p>
          <a:p>
            <a:pPr marL="1188720" lvl="2" indent="-274320">
              <a:spcBef>
                <a:spcPct val="20000"/>
              </a:spcBef>
              <a:buClr>
                <a:schemeClr val="accent3"/>
              </a:buClr>
              <a:buSzPct val="95000"/>
              <a:buFont typeface="Wingdings 2"/>
              <a:buChar char=""/>
              <a:defRPr/>
            </a:pPr>
            <a:r>
              <a:rPr lang="en-GB" sz="1250" dirty="0" smtClean="0">
                <a:solidFill>
                  <a:schemeClr val="accent2">
                    <a:lumMod val="75000"/>
                  </a:schemeClr>
                </a:solidFill>
                <a:cs typeface="Courier New" pitchFamily="49" charset="0"/>
              </a:rPr>
              <a:t>A fast photon id function, equivalent to that used in the old version of Pandora,</a:t>
            </a:r>
          </a:p>
          <a:p>
            <a:pPr marL="1188720" lvl="2" indent="-274320">
              <a:spcBef>
                <a:spcPct val="20000"/>
              </a:spcBef>
              <a:buClr>
                <a:schemeClr val="accent3"/>
              </a:buClr>
              <a:buSzPct val="95000"/>
              <a:buFont typeface="Wingdings 2"/>
              <a:buChar char=""/>
              <a:defRPr/>
            </a:pPr>
            <a:r>
              <a:rPr lang="en-GB" sz="1250" dirty="0" smtClean="0">
                <a:solidFill>
                  <a:schemeClr val="accent2">
                    <a:lumMod val="75000"/>
                  </a:schemeClr>
                </a:solidFill>
                <a:cs typeface="Courier New" pitchFamily="49" charset="0"/>
              </a:rPr>
              <a:t>A fast electron id function, based on that used in old Pandora,</a:t>
            </a:r>
          </a:p>
          <a:p>
            <a:pPr marL="1188720" lvl="2" indent="-274320">
              <a:spcBef>
                <a:spcPct val="20000"/>
              </a:spcBef>
              <a:buClr>
                <a:schemeClr val="accent3"/>
              </a:buClr>
              <a:buSzPct val="95000"/>
              <a:buFont typeface="Wingdings 2"/>
              <a:buChar char=""/>
              <a:defRPr/>
            </a:pPr>
            <a:r>
              <a:rPr lang="en-GB" sz="1250" dirty="0" smtClean="0">
                <a:solidFill>
                  <a:schemeClr val="accent2">
                    <a:lumMod val="75000"/>
                  </a:schemeClr>
                </a:solidFill>
                <a:cs typeface="Courier New" pitchFamily="49" charset="0"/>
              </a:rPr>
              <a:t>A new fast muon id function, recently provided by Mark.</a:t>
            </a:r>
          </a:p>
          <a:p>
            <a:pPr marL="731520" lvl="1" indent="-274320">
              <a:spcBef>
                <a:spcPct val="20000"/>
              </a:spcBef>
              <a:buClr>
                <a:schemeClr val="accent3"/>
              </a:buClr>
              <a:buSzPct val="95000"/>
              <a:buFont typeface="Wingdings 2"/>
              <a:buChar char=""/>
              <a:defRPr/>
            </a:pPr>
            <a:endParaRPr lang="en-GB" sz="400" dirty="0" smtClean="0">
              <a:cs typeface="Courier New" pitchFamily="49" charset="0"/>
            </a:endParaRPr>
          </a:p>
          <a:p>
            <a:pPr marL="731520" lvl="1" indent="-274320">
              <a:spcBef>
                <a:spcPct val="20000"/>
              </a:spcBef>
              <a:buClr>
                <a:schemeClr val="accent3"/>
              </a:buClr>
              <a:buSzPct val="95000"/>
              <a:buFont typeface="Wingdings 2"/>
              <a:buChar char=""/>
              <a:defRPr/>
            </a:pPr>
            <a:r>
              <a:rPr lang="en-GB" sz="1250" dirty="0" smtClean="0">
                <a:solidFill>
                  <a:schemeClr val="accent5">
                    <a:lumMod val="50000"/>
                  </a:schemeClr>
                </a:solidFill>
                <a:cs typeface="Courier New" pitchFamily="49" charset="0"/>
              </a:rPr>
              <a:t>Current energy correction functions:</a:t>
            </a:r>
          </a:p>
          <a:p>
            <a:pPr marL="1188720" lvl="2" indent="-274320">
              <a:spcBef>
                <a:spcPct val="20000"/>
              </a:spcBef>
              <a:buClr>
                <a:schemeClr val="accent3"/>
              </a:buClr>
              <a:buSzPct val="95000"/>
              <a:buFont typeface="Wingdings 2"/>
              <a:buChar char=""/>
              <a:defRPr/>
            </a:pPr>
            <a:r>
              <a:rPr lang="en-GB" sz="1250" dirty="0" smtClean="0">
                <a:solidFill>
                  <a:schemeClr val="accent2">
                    <a:lumMod val="75000"/>
                  </a:schemeClr>
                </a:solidFill>
                <a:cs typeface="Courier New" pitchFamily="49" charset="0"/>
              </a:rPr>
              <a:t>Two functions that </a:t>
            </a:r>
            <a:r>
              <a:rPr lang="en-GB" sz="1250" dirty="0" smtClean="0">
                <a:solidFill>
                  <a:schemeClr val="accent2">
                    <a:lumMod val="75000"/>
                  </a:schemeClr>
                </a:solidFill>
              </a:rPr>
              <a:t>remove the effects of  CaloHits with anomalously high energies,</a:t>
            </a:r>
          </a:p>
          <a:p>
            <a:pPr marL="1188720" lvl="2" indent="-274320">
              <a:spcBef>
                <a:spcPct val="20000"/>
              </a:spcBef>
              <a:buClr>
                <a:schemeClr val="accent3"/>
              </a:buClr>
              <a:buSzPct val="95000"/>
              <a:buFont typeface="Wingdings 2"/>
              <a:buChar char=""/>
              <a:defRPr/>
            </a:pPr>
            <a:r>
              <a:rPr lang="en-GB" sz="1250" dirty="0" smtClean="0">
                <a:solidFill>
                  <a:schemeClr val="accent2">
                    <a:lumMod val="75000"/>
                  </a:schemeClr>
                </a:solidFill>
                <a:cs typeface="Courier New" pitchFamily="49" charset="0"/>
              </a:rPr>
              <a:t>A correction for energy loss in the coil,</a:t>
            </a:r>
          </a:p>
          <a:p>
            <a:pPr marL="1188720" lvl="2" indent="-274320">
              <a:spcBef>
                <a:spcPct val="20000"/>
              </a:spcBef>
              <a:buClr>
                <a:schemeClr val="accent3"/>
              </a:buClr>
              <a:buSzPct val="95000"/>
              <a:buFont typeface="Wingdings 2"/>
              <a:buChar char=""/>
              <a:defRPr/>
            </a:pPr>
            <a:r>
              <a:rPr lang="en-GB" sz="1250" dirty="0" smtClean="0">
                <a:solidFill>
                  <a:schemeClr val="accent2">
                    <a:lumMod val="75000"/>
                  </a:schemeClr>
                </a:solidFill>
              </a:rPr>
              <a:t>Work is underway to investigate a software-compensation based correction (Katja and Frank).</a:t>
            </a:r>
          </a:p>
          <a:p>
            <a:pPr marL="731520" lvl="1" indent="-274320">
              <a:spcBef>
                <a:spcPct val="20000"/>
              </a:spcBef>
              <a:buClr>
                <a:schemeClr val="accent3"/>
              </a:buClr>
              <a:buSzPct val="95000"/>
              <a:defRPr/>
            </a:pPr>
            <a:endParaRPr lang="en-GB" sz="800" dirty="0" smtClean="0">
              <a:cs typeface="Courier New" pitchFamily="49" charset="0"/>
            </a:endParaRPr>
          </a:p>
          <a:p>
            <a:pPr marL="731520" lvl="1" indent="-274320">
              <a:spcBef>
                <a:spcPct val="20000"/>
              </a:spcBef>
              <a:buClr>
                <a:schemeClr val="accent3"/>
              </a:buClr>
              <a:buSzPct val="95000"/>
              <a:defRPr/>
            </a:pPr>
            <a:endParaRPr lang="en-GB" sz="600" dirty="0" smtClean="0">
              <a:cs typeface="Courier New" pitchFamily="49" charset="0"/>
            </a:endParaRPr>
          </a:p>
          <a:p>
            <a:pPr marL="274320" indent="-274320">
              <a:spcBef>
                <a:spcPct val="20000"/>
              </a:spcBef>
              <a:buClr>
                <a:schemeClr val="accent3"/>
              </a:buClr>
              <a:buSzPct val="95000"/>
              <a:buFont typeface="Wingdings 2"/>
              <a:buChar char=""/>
              <a:defRPr/>
            </a:pPr>
            <a:r>
              <a:rPr lang="en-GB" sz="1250" dirty="0" smtClean="0">
                <a:cs typeface="Courier New" pitchFamily="49" charset="0"/>
              </a:rPr>
              <a:t>Finally, creating </a:t>
            </a:r>
            <a:r>
              <a:rPr lang="en-GB" sz="1250" dirty="0" smtClean="0">
                <a:cs typeface="Courier New" pitchFamily="49" charset="0"/>
              </a:rPr>
              <a:t>a custom algorithm </a:t>
            </a:r>
            <a:r>
              <a:rPr lang="en-GB" sz="1250" dirty="0" smtClean="0">
                <a:cs typeface="Courier New" pitchFamily="49" charset="0"/>
              </a:rPr>
              <a:t>allows access to the full range of functions in the PandoraContentAPI. This allows implementation of almost any conceivable  particle flow algorithm.</a:t>
            </a:r>
          </a:p>
          <a:p>
            <a:pPr marL="274320" indent="-274320">
              <a:spcBef>
                <a:spcPct val="20000"/>
              </a:spcBef>
              <a:buClr>
                <a:schemeClr val="accent3"/>
              </a:buClr>
              <a:buSzPct val="95000"/>
              <a:buFont typeface="Wingdings 2"/>
              <a:buChar char=""/>
              <a:defRPr/>
            </a:pPr>
            <a:endParaRPr lang="en-GB" sz="800" dirty="0" smtClean="0">
              <a:cs typeface="Courier New" pitchFamily="49" charset="0"/>
            </a:endParaRPr>
          </a:p>
          <a:p>
            <a:pPr marL="274320" indent="-274320">
              <a:spcBef>
                <a:spcPct val="20000"/>
              </a:spcBef>
              <a:buClr>
                <a:schemeClr val="accent3"/>
              </a:buClr>
              <a:buSzPct val="95000"/>
              <a:buFont typeface="Wingdings 2"/>
              <a:buChar char=""/>
              <a:defRPr/>
            </a:pPr>
            <a:r>
              <a:rPr lang="en-GB" sz="1250" dirty="0" smtClean="0">
                <a:cs typeface="Courier New" pitchFamily="49" charset="0"/>
              </a:rPr>
              <a:t>Simply need to copy </a:t>
            </a:r>
            <a:r>
              <a:rPr lang="en-GB" sz="1250" dirty="0" smtClean="0">
                <a:cs typeface="Courier New" pitchFamily="49" charset="0"/>
              </a:rPr>
              <a:t>and rename the provided TemplateAlgorithm files, </a:t>
            </a:r>
            <a:r>
              <a:rPr lang="en-GB" sz="1250" dirty="0" smtClean="0">
                <a:cs typeface="Courier New" pitchFamily="49" charset="0"/>
              </a:rPr>
              <a:t>use the RegisterAlgorithmFactory API and add the new algorithm to PandoraSettings xml file</a:t>
            </a:r>
            <a:r>
              <a:rPr lang="en-GB" sz="1250" dirty="0" smtClean="0">
                <a:cs typeface="Courier New" pitchFamily="49" charset="0"/>
              </a:rPr>
              <a:t>.</a:t>
            </a:r>
            <a:endParaRPr lang="en-GB" sz="1250" dirty="0" smtClean="0">
              <a:cs typeface="Courier New" pitchFamily="49"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Summary</a:t>
            </a:r>
            <a:endParaRPr lang="en-GB" dirty="0"/>
          </a:p>
        </p:txBody>
      </p:sp>
      <p:sp>
        <p:nvSpPr>
          <p:cNvPr id="6" name="Content Placeholder 2"/>
          <p:cNvSpPr>
            <a:spLocks noGrp="1"/>
          </p:cNvSpPr>
          <p:nvPr>
            <p:ph idx="1"/>
          </p:nvPr>
        </p:nvSpPr>
        <p:spPr>
          <a:xfrm>
            <a:off x="142844" y="1714488"/>
            <a:ext cx="8786874" cy="4429156"/>
          </a:xfrm>
        </p:spPr>
        <p:txBody>
          <a:bodyPr>
            <a:noAutofit/>
          </a:bodyPr>
          <a:lstStyle/>
          <a:p>
            <a:r>
              <a:rPr lang="en-GB" sz="1350" dirty="0" smtClean="0"/>
              <a:t>The first release of PandoraPFANew (and its associated MarlinPandora processor) is now available. This is a complete replacement for the old version of Pandora and all users are encouraged to upgrade.</a:t>
            </a:r>
          </a:p>
          <a:p>
            <a:endParaRPr lang="en-GB" sz="1350" dirty="0" smtClean="0"/>
          </a:p>
          <a:p>
            <a:r>
              <a:rPr lang="en-GB" sz="1350" dirty="0" smtClean="0"/>
              <a:t>The PandoraPFANew framework offers a great deal of flexibility for investigating new ideas and, in particular, allows for custom energy corrections, particle id and implementation of custom algorithms.</a:t>
            </a:r>
          </a:p>
          <a:p>
            <a:endParaRPr lang="en-GB" sz="1350" dirty="0" smtClean="0"/>
          </a:p>
          <a:p>
            <a:r>
              <a:rPr lang="en-GB" sz="1350" dirty="0" smtClean="0"/>
              <a:t>The existing particle identification and energy correction functions are quite simplistic and are only placeholders. We are going to be looking for new ideas, so </a:t>
            </a:r>
            <a:r>
              <a:rPr lang="en-GB" sz="1350" dirty="0" smtClean="0">
                <a:solidFill>
                  <a:srgbClr val="FF0000"/>
                </a:solidFill>
              </a:rPr>
              <a:t>please get in touch if you’d like to be involved...</a:t>
            </a:r>
            <a:endParaRPr lang="en-GB" sz="1350" dirty="0" smtClean="0"/>
          </a:p>
          <a:p>
            <a:endParaRPr lang="en-GB" sz="900" dirty="0" smtClean="0"/>
          </a:p>
          <a:p>
            <a:endParaRPr lang="en-GB" sz="1350" dirty="0" smtClean="0"/>
          </a:p>
          <a:p>
            <a:r>
              <a:rPr lang="en-GB" sz="1350" dirty="0" smtClean="0"/>
              <a:t>Immediate plans </a:t>
            </a:r>
            <a:r>
              <a:rPr lang="en-GB" sz="1350" dirty="0" smtClean="0"/>
              <a:t>now concern </a:t>
            </a:r>
            <a:r>
              <a:rPr lang="en-GB" sz="1350" dirty="0" smtClean="0"/>
              <a:t>improving the reconstruction at high energies. Also have many other interesting ideas for moving forwards and improving Pandora within the new framework:</a:t>
            </a:r>
            <a:endParaRPr lang="en-GB" sz="1200" dirty="0" smtClean="0"/>
          </a:p>
          <a:p>
            <a:pPr lvl="1">
              <a:buClr>
                <a:srgbClr val="0070C0"/>
              </a:buClr>
            </a:pPr>
            <a:r>
              <a:rPr lang="en-GB" sz="1300" dirty="0" smtClean="0">
                <a:solidFill>
                  <a:schemeClr val="tx2"/>
                </a:solidFill>
              </a:rPr>
              <a:t>New clustering algorithms,</a:t>
            </a:r>
          </a:p>
          <a:p>
            <a:pPr lvl="1">
              <a:buClr>
                <a:srgbClr val="0070C0"/>
              </a:buClr>
            </a:pPr>
            <a:r>
              <a:rPr lang="en-GB" sz="1300" dirty="0" smtClean="0">
                <a:solidFill>
                  <a:schemeClr val="tx2"/>
                </a:solidFill>
              </a:rPr>
              <a:t>Topological association improvements,</a:t>
            </a:r>
          </a:p>
          <a:p>
            <a:pPr lvl="1">
              <a:buClr>
                <a:srgbClr val="0070C0"/>
              </a:buClr>
            </a:pPr>
            <a:r>
              <a:rPr lang="en-GB" sz="1300" dirty="0" smtClean="0">
                <a:solidFill>
                  <a:schemeClr val="tx2"/>
                </a:solidFill>
              </a:rPr>
              <a:t>Improved treatment of leakage.</a:t>
            </a:r>
          </a:p>
          <a:p>
            <a:pPr lvl="1">
              <a:buClr>
                <a:srgbClr val="0070C0"/>
              </a:buClr>
              <a:buNone/>
            </a:pPr>
            <a:endParaRPr lang="en-GB" sz="1300" dirty="0" smtClean="0">
              <a:solidFill>
                <a:schemeClr val="tx2"/>
              </a:solidFill>
            </a:endParaRPr>
          </a:p>
          <a:p>
            <a:r>
              <a:rPr lang="en-GB" sz="1350" dirty="0" smtClean="0"/>
              <a:t>Finally, should advertise fact that Norman Graf and Jeremy McCormick are working on a SlicPandora application:</a:t>
            </a:r>
          </a:p>
          <a:p>
            <a:pPr lvl="1">
              <a:buClr>
                <a:srgbClr val="0070C0"/>
              </a:buClr>
            </a:pPr>
            <a:r>
              <a:rPr lang="en-GB" sz="1300" dirty="0" smtClean="0">
                <a:solidFill>
                  <a:schemeClr val="tx2"/>
                </a:solidFill>
              </a:rPr>
              <a:t>With MarlinPandora (ILD) and SlicPandora applications, every algorithm in the PandoraPFANew library is automatically and instantly available for both ILD and SiD concepts.</a:t>
            </a:r>
          </a:p>
          <a:p>
            <a:pPr lvl="1">
              <a:buClr>
                <a:srgbClr val="0070C0"/>
              </a:buClr>
              <a:buNone/>
            </a:pPr>
            <a:endParaRPr lang="en-GB" sz="1300" dirty="0" smtClean="0">
              <a:solidFill>
                <a:schemeClr val="tx2"/>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Pandora Redesign</a:t>
            </a:r>
            <a:endParaRPr lang="en-GB" dirty="0"/>
          </a:p>
        </p:txBody>
      </p:sp>
      <p:sp>
        <p:nvSpPr>
          <p:cNvPr id="6" name="Content Placeholder 2"/>
          <p:cNvSpPr txBox="1">
            <a:spLocks/>
          </p:cNvSpPr>
          <p:nvPr/>
        </p:nvSpPr>
        <p:spPr>
          <a:xfrm>
            <a:off x="285720" y="1785926"/>
            <a:ext cx="8429684" cy="4500594"/>
          </a:xfrm>
          <a:prstGeom prst="rect">
            <a:avLst/>
          </a:prstGeom>
        </p:spPr>
        <p:txBody>
          <a:bodyPr vert="horz">
            <a:noAutofit/>
          </a:bodyPr>
          <a:lstStyle/>
          <a:p>
            <a:pPr marL="274320" indent="-274320">
              <a:spcBef>
                <a:spcPct val="20000"/>
              </a:spcBef>
              <a:buClr>
                <a:schemeClr val="accent3"/>
              </a:buClr>
              <a:buSzPct val="95000"/>
              <a:buFont typeface="Wingdings 2"/>
              <a:buChar char=""/>
            </a:pPr>
            <a:r>
              <a:rPr lang="en-GB" sz="1350" dirty="0" smtClean="0"/>
              <a:t>Whilst the </a:t>
            </a:r>
            <a:r>
              <a:rPr lang="en-GB" sz="1350" dirty="0" smtClean="0"/>
              <a:t>Pandora algorithms work very well, the old code reached a point where it was extremely difficult to extend. It was not flexible enough to try out new ideas and improvements...</a:t>
            </a:r>
          </a:p>
          <a:p>
            <a:pPr marL="274320" indent="-274320">
              <a:spcBef>
                <a:spcPct val="20000"/>
              </a:spcBef>
              <a:buClr>
                <a:schemeClr val="accent3"/>
              </a:buClr>
              <a:buSzPct val="95000"/>
              <a:buFont typeface="Wingdings 2"/>
              <a:buChar char=""/>
            </a:pPr>
            <a:endParaRPr lang="en-GB" sz="1200" dirty="0"/>
          </a:p>
          <a:p>
            <a:pPr marL="274320" indent="-274320">
              <a:spcBef>
                <a:spcPct val="20000"/>
              </a:spcBef>
              <a:buClr>
                <a:schemeClr val="accent3"/>
              </a:buClr>
              <a:buSzPct val="95000"/>
              <a:buFont typeface="Wingdings 2"/>
              <a:buChar char=""/>
            </a:pPr>
            <a:r>
              <a:rPr lang="en-GB" sz="1350" dirty="0" smtClean="0"/>
              <a:t>ILD Letter of Intent version of Pandora was frozen and a new version </a:t>
            </a:r>
            <a:r>
              <a:rPr lang="en-GB" sz="1350" dirty="0" smtClean="0"/>
              <a:t>written </a:t>
            </a:r>
            <a:r>
              <a:rPr lang="en-GB" sz="1350" dirty="0" smtClean="0"/>
              <a:t>from scratch.</a:t>
            </a:r>
          </a:p>
          <a:p>
            <a:pPr marL="274320" indent="-274320">
              <a:spcBef>
                <a:spcPct val="20000"/>
              </a:spcBef>
              <a:buClr>
                <a:schemeClr val="accent3"/>
              </a:buClr>
              <a:buSzPct val="95000"/>
              <a:buFont typeface="Wingdings 2"/>
              <a:buChar char=""/>
            </a:pPr>
            <a:endParaRPr lang="en-GB" sz="1200" dirty="0" smtClean="0"/>
          </a:p>
          <a:p>
            <a:pPr marL="274320" indent="-274320">
              <a:spcBef>
                <a:spcPct val="20000"/>
              </a:spcBef>
              <a:buClr>
                <a:schemeClr val="accent3"/>
              </a:buClr>
              <a:buSzPct val="95000"/>
              <a:buFont typeface="Wingdings 2"/>
              <a:buChar char=""/>
            </a:pPr>
            <a:r>
              <a:rPr lang="en-GB" sz="1350" dirty="0" smtClean="0"/>
              <a:t>This is much more than just a re-implementation, it is a major redesign;  Pandora is now a framework for running decoupled particle flow algorithms:</a:t>
            </a:r>
          </a:p>
          <a:p>
            <a:pPr marL="731520" lvl="1" indent="-274320">
              <a:spcBef>
                <a:spcPct val="20000"/>
              </a:spcBef>
              <a:buClr>
                <a:srgbClr val="0070C0"/>
              </a:buClr>
              <a:buSzPct val="95000"/>
              <a:buFont typeface="Wingdings 2"/>
              <a:buChar char=""/>
            </a:pPr>
            <a:r>
              <a:rPr lang="en-GB" sz="1300" dirty="0" smtClean="0">
                <a:solidFill>
                  <a:schemeClr val="tx2"/>
                </a:solidFill>
              </a:rPr>
              <a:t>Increased flexibility, designed to make it easy to try out new ideas</a:t>
            </a:r>
          </a:p>
          <a:p>
            <a:pPr marL="731520" lvl="1" indent="-274320">
              <a:spcBef>
                <a:spcPct val="20000"/>
              </a:spcBef>
              <a:buClr>
                <a:srgbClr val="0070C0"/>
              </a:buClr>
              <a:buSzPct val="95000"/>
              <a:buFont typeface="Wingdings 2"/>
              <a:buChar char=""/>
            </a:pPr>
            <a:r>
              <a:rPr lang="en-GB" sz="1300" dirty="0" smtClean="0">
                <a:solidFill>
                  <a:schemeClr val="tx2"/>
                </a:solidFill>
              </a:rPr>
              <a:t>Independent of any specific software framework and any specific detector details</a:t>
            </a:r>
          </a:p>
          <a:p>
            <a:pPr marL="731520" lvl="1" indent="-274320">
              <a:spcBef>
                <a:spcPct val="20000"/>
              </a:spcBef>
              <a:buClr>
                <a:srgbClr val="0070C0"/>
              </a:buClr>
              <a:buSzPct val="95000"/>
              <a:buFont typeface="Wingdings 2"/>
              <a:buChar char=""/>
            </a:pPr>
            <a:r>
              <a:rPr lang="en-GB" sz="1300" dirty="0" smtClean="0">
                <a:solidFill>
                  <a:schemeClr val="tx2"/>
                </a:solidFill>
              </a:rPr>
              <a:t>Properly designed code, taking findings from previous PFAs into account, makes it easier to maintain</a:t>
            </a:r>
          </a:p>
          <a:p>
            <a:pPr marL="731520" lvl="1" indent="-274320">
              <a:spcBef>
                <a:spcPct val="20000"/>
              </a:spcBef>
              <a:buClr>
                <a:srgbClr val="0070C0"/>
              </a:buClr>
              <a:buSzPct val="95000"/>
              <a:buFont typeface="Wingdings 2"/>
              <a:buChar char=""/>
            </a:pPr>
            <a:r>
              <a:rPr lang="en-GB" sz="1300" dirty="0" smtClean="0">
                <a:solidFill>
                  <a:schemeClr val="tx2"/>
                </a:solidFill>
              </a:rPr>
              <a:t>Easier for other people to get involved; </a:t>
            </a:r>
            <a:r>
              <a:rPr lang="en-GB" sz="1300" dirty="0" smtClean="0">
                <a:solidFill>
                  <a:schemeClr val="tx2"/>
                </a:solidFill>
              </a:rPr>
              <a:t>users can register and run their own algorithms</a:t>
            </a:r>
            <a:endParaRPr lang="en-GB" sz="1300" dirty="0" smtClean="0">
              <a:solidFill>
                <a:schemeClr val="tx2"/>
              </a:solidFill>
            </a:endParaRPr>
          </a:p>
          <a:p>
            <a:pPr marL="731520" lvl="1" indent="-274320">
              <a:spcBef>
                <a:spcPct val="20000"/>
              </a:spcBef>
              <a:buClr>
                <a:srgbClr val="0070C0"/>
              </a:buClr>
              <a:buSzPct val="95000"/>
              <a:buFont typeface="Wingdings 2"/>
              <a:buChar char=""/>
            </a:pPr>
            <a:r>
              <a:rPr lang="en-GB" sz="1300" dirty="0" smtClean="0">
                <a:solidFill>
                  <a:schemeClr val="tx2"/>
                </a:solidFill>
              </a:rPr>
              <a:t>Pandora framework helps separate physics in particle flow algorithms from C++ memory management</a:t>
            </a:r>
          </a:p>
          <a:p>
            <a:pPr marL="731520" lvl="1" indent="-274320">
              <a:spcBef>
                <a:spcPct val="20000"/>
              </a:spcBef>
              <a:buClr>
                <a:schemeClr val="accent3"/>
              </a:buClr>
              <a:buSzPct val="95000"/>
            </a:pPr>
            <a:endParaRPr lang="en-GB" sz="1200" dirty="0" smtClean="0"/>
          </a:p>
          <a:p>
            <a:pPr marL="274320" indent="-274320">
              <a:spcBef>
                <a:spcPct val="20000"/>
              </a:spcBef>
              <a:buClr>
                <a:schemeClr val="accent3"/>
              </a:buClr>
              <a:buSzPct val="95000"/>
              <a:buFont typeface="Wingdings 2"/>
              <a:buChar char=""/>
            </a:pPr>
            <a:r>
              <a:rPr lang="en-GB" sz="1350" dirty="0" smtClean="0"/>
              <a:t>The new Pandora is a separate library, with no dependencies. A user application, in any framework, accesses the library via a simple C++ API (application programming interface).</a:t>
            </a:r>
          </a:p>
          <a:p>
            <a:pPr marL="274320" indent="-274320">
              <a:spcBef>
                <a:spcPct val="20000"/>
              </a:spcBef>
              <a:buClr>
                <a:schemeClr val="accent3"/>
              </a:buClr>
              <a:buSzPct val="95000"/>
              <a:buFont typeface="Wingdings 2"/>
              <a:buChar char=""/>
            </a:pPr>
            <a:endParaRPr lang="en-GB" sz="1200" dirty="0" smtClean="0"/>
          </a:p>
          <a:p>
            <a:pPr marL="274320" indent="-274320">
              <a:spcBef>
                <a:spcPct val="20000"/>
              </a:spcBef>
              <a:buClr>
                <a:schemeClr val="accent3"/>
              </a:buClr>
              <a:buSzPct val="95000"/>
              <a:buFont typeface="Wingdings 2"/>
              <a:buChar char=""/>
            </a:pPr>
            <a:r>
              <a:rPr lang="en-GB" sz="1350" dirty="0" smtClean="0"/>
              <a:t>Will now give a </a:t>
            </a:r>
            <a:r>
              <a:rPr lang="en-GB" sz="1350" dirty="0" smtClean="0"/>
              <a:t>brief </a:t>
            </a:r>
            <a:r>
              <a:rPr lang="en-GB" sz="1350" dirty="0" smtClean="0"/>
              <a:t>overview </a:t>
            </a:r>
            <a:r>
              <a:rPr lang="en-GB" sz="1350" dirty="0" smtClean="0"/>
              <a:t>of </a:t>
            </a:r>
            <a:r>
              <a:rPr lang="en-GB" sz="1350" dirty="0" smtClean="0"/>
              <a:t>the PandoraPFANew framework </a:t>
            </a:r>
            <a:r>
              <a:rPr lang="en-GB" sz="1350" dirty="0" smtClean="0"/>
              <a:t>and give details of the first release candidate. </a:t>
            </a:r>
            <a:r>
              <a:rPr lang="en-GB" sz="1350" dirty="0" smtClean="0"/>
              <a:t>For </a:t>
            </a:r>
            <a:r>
              <a:rPr lang="en-GB" sz="1350" dirty="0" smtClean="0"/>
              <a:t>those unfamiliar with the project, several helpful links can be found </a:t>
            </a:r>
            <a:r>
              <a:rPr lang="en-GB" sz="1350" dirty="0" smtClean="0">
                <a:hlinkClick r:id="rId2"/>
              </a:rPr>
              <a:t>here</a:t>
            </a:r>
            <a:r>
              <a:rPr lang="en-GB" sz="1350" dirty="0" smtClean="0"/>
              <a:t>.</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New Pandora Structure</a:t>
            </a:r>
            <a:endParaRPr lang="en-GB" dirty="0"/>
          </a:p>
        </p:txBody>
      </p:sp>
      <p:graphicFrame>
        <p:nvGraphicFramePr>
          <p:cNvPr id="4" name="Diagram 3"/>
          <p:cNvGraphicFramePr/>
          <p:nvPr/>
        </p:nvGraphicFramePr>
        <p:xfrm>
          <a:off x="295757" y="2368937"/>
          <a:ext cx="1714512" cy="24888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6" name="Straight Connector 5"/>
          <p:cNvCxnSpPr/>
          <p:nvPr/>
        </p:nvCxnSpPr>
        <p:spPr>
          <a:xfrm rot="5400000">
            <a:off x="207417" y="4136515"/>
            <a:ext cx="4584968" cy="794"/>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rot="16200000" flipH="1">
            <a:off x="4208739" y="4136515"/>
            <a:ext cx="4584176" cy="2"/>
          </a:xfrm>
          <a:prstGeom prst="line">
            <a:avLst/>
          </a:prstGeom>
          <a:ln>
            <a:prstDash val="dash"/>
          </a:ln>
        </p:spPr>
        <p:style>
          <a:lnRef idx="1">
            <a:schemeClr val="accent1"/>
          </a:lnRef>
          <a:fillRef idx="0">
            <a:schemeClr val="accent1"/>
          </a:fillRef>
          <a:effectRef idx="0">
            <a:schemeClr val="accent1"/>
          </a:effectRef>
          <a:fontRef idx="minor">
            <a:schemeClr val="tx1"/>
          </a:fontRef>
        </p:style>
      </p:cxnSp>
      <p:graphicFrame>
        <p:nvGraphicFramePr>
          <p:cNvPr id="11" name="Diagram 10"/>
          <p:cNvGraphicFramePr/>
          <p:nvPr/>
        </p:nvGraphicFramePr>
        <p:xfrm>
          <a:off x="7072330" y="2285992"/>
          <a:ext cx="1714512" cy="3857651"/>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graphicFrame>
        <p:nvGraphicFramePr>
          <p:cNvPr id="21" name="Diagram 20"/>
          <p:cNvGraphicFramePr/>
          <p:nvPr/>
        </p:nvGraphicFramePr>
        <p:xfrm>
          <a:off x="2408056" y="2723379"/>
          <a:ext cx="4092770" cy="3134513"/>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graphicFrame>
        <p:nvGraphicFramePr>
          <p:cNvPr id="30" name="Diagram 29"/>
          <p:cNvGraphicFramePr/>
          <p:nvPr/>
        </p:nvGraphicFramePr>
        <p:xfrm>
          <a:off x="294265" y="5787015"/>
          <a:ext cx="1714512" cy="428628"/>
        </p:xfrm>
        <a:graphic>
          <a:graphicData uri="http://schemas.openxmlformats.org/drawingml/2006/diagram">
            <dgm:relIds xmlns:dgm="http://schemas.openxmlformats.org/drawingml/2006/diagram" xmlns:r="http://schemas.openxmlformats.org/officeDocument/2006/relationships" r:dm="rId14" r:lo="rId15" r:qs="rId16" r:cs="rId17"/>
          </a:graphicData>
        </a:graphic>
      </p:graphicFrame>
      <p:sp>
        <p:nvSpPr>
          <p:cNvPr id="31" name="TextBox 30"/>
          <p:cNvSpPr txBox="1"/>
          <p:nvPr/>
        </p:nvSpPr>
        <p:spPr>
          <a:xfrm>
            <a:off x="3" y="1844428"/>
            <a:ext cx="2357454" cy="369332"/>
          </a:xfrm>
          <a:prstGeom prst="rect">
            <a:avLst/>
          </a:prstGeom>
          <a:noFill/>
        </p:spPr>
        <p:txBody>
          <a:bodyPr wrap="square" rtlCol="0">
            <a:spAutoFit/>
          </a:bodyPr>
          <a:lstStyle/>
          <a:p>
            <a:pPr algn="ctr"/>
            <a:r>
              <a:rPr lang="en-GB" dirty="0" smtClean="0">
                <a:solidFill>
                  <a:schemeClr val="tx1">
                    <a:lumMod val="65000"/>
                    <a:lumOff val="35000"/>
                  </a:schemeClr>
                </a:solidFill>
              </a:rPr>
              <a:t>User Application:</a:t>
            </a:r>
            <a:endParaRPr lang="en-GB" dirty="0">
              <a:solidFill>
                <a:schemeClr val="tx1">
                  <a:lumMod val="65000"/>
                  <a:lumOff val="35000"/>
                </a:schemeClr>
              </a:solidFill>
            </a:endParaRPr>
          </a:p>
        </p:txBody>
      </p:sp>
      <p:sp>
        <p:nvSpPr>
          <p:cNvPr id="32" name="TextBox 31"/>
          <p:cNvSpPr txBox="1"/>
          <p:nvPr/>
        </p:nvSpPr>
        <p:spPr>
          <a:xfrm>
            <a:off x="3000364" y="1844435"/>
            <a:ext cx="2928957" cy="646331"/>
          </a:xfrm>
          <a:prstGeom prst="rect">
            <a:avLst/>
          </a:prstGeom>
          <a:noFill/>
        </p:spPr>
        <p:txBody>
          <a:bodyPr wrap="square" rtlCol="0">
            <a:spAutoFit/>
          </a:bodyPr>
          <a:lstStyle/>
          <a:p>
            <a:pPr algn="ctr"/>
            <a:r>
              <a:rPr lang="en-GB" dirty="0" smtClean="0">
                <a:solidFill>
                  <a:schemeClr val="tx1">
                    <a:lumMod val="65000"/>
                    <a:lumOff val="35000"/>
                  </a:schemeClr>
                </a:solidFill>
              </a:rPr>
              <a:t>Pandora  Framework, treat as “black box”:</a:t>
            </a:r>
            <a:endParaRPr lang="en-GB" dirty="0">
              <a:solidFill>
                <a:schemeClr val="tx1">
                  <a:lumMod val="65000"/>
                  <a:lumOff val="35000"/>
                </a:schemeClr>
              </a:solidFill>
            </a:endParaRPr>
          </a:p>
        </p:txBody>
      </p:sp>
      <p:sp>
        <p:nvSpPr>
          <p:cNvPr id="33" name="TextBox 32"/>
          <p:cNvSpPr txBox="1"/>
          <p:nvPr/>
        </p:nvSpPr>
        <p:spPr>
          <a:xfrm>
            <a:off x="6643734" y="1832287"/>
            <a:ext cx="2357454" cy="369332"/>
          </a:xfrm>
          <a:prstGeom prst="rect">
            <a:avLst/>
          </a:prstGeom>
          <a:noFill/>
        </p:spPr>
        <p:txBody>
          <a:bodyPr wrap="square" rtlCol="0">
            <a:spAutoFit/>
          </a:bodyPr>
          <a:lstStyle/>
          <a:p>
            <a:pPr algn="ctr"/>
            <a:r>
              <a:rPr lang="en-GB" dirty="0" smtClean="0">
                <a:solidFill>
                  <a:schemeClr val="tx1">
                    <a:lumMod val="65000"/>
                    <a:lumOff val="35000"/>
                  </a:schemeClr>
                </a:solidFill>
              </a:rPr>
              <a:t>Pandora Algorithms:</a:t>
            </a:r>
            <a:endParaRPr lang="en-GB" dirty="0">
              <a:solidFill>
                <a:schemeClr val="tx1">
                  <a:lumMod val="65000"/>
                  <a:lumOff val="35000"/>
                </a:schemeClr>
              </a:solidFill>
            </a:endParaRPr>
          </a:p>
        </p:txBody>
      </p:sp>
      <p:sp>
        <p:nvSpPr>
          <p:cNvPr id="34" name="TextBox 33"/>
          <p:cNvSpPr txBox="1"/>
          <p:nvPr/>
        </p:nvSpPr>
        <p:spPr>
          <a:xfrm>
            <a:off x="2143113" y="3130313"/>
            <a:ext cx="430887" cy="2369596"/>
          </a:xfrm>
          <a:prstGeom prst="rect">
            <a:avLst/>
          </a:prstGeom>
          <a:noFill/>
        </p:spPr>
        <p:txBody>
          <a:bodyPr vert="vert270" wrap="square" rtlCol="0">
            <a:spAutoFit/>
          </a:bodyPr>
          <a:lstStyle/>
          <a:p>
            <a:pPr algn="ctr"/>
            <a:r>
              <a:rPr lang="en-GB" sz="1600" dirty="0" smtClean="0">
                <a:solidFill>
                  <a:schemeClr val="tx1">
                    <a:lumMod val="65000"/>
                    <a:lumOff val="35000"/>
                  </a:schemeClr>
                </a:solidFill>
              </a:rPr>
              <a:t>Pandora API</a:t>
            </a:r>
            <a:endParaRPr lang="en-GB" sz="1600" dirty="0">
              <a:solidFill>
                <a:schemeClr val="tx1">
                  <a:lumMod val="65000"/>
                  <a:lumOff val="35000"/>
                </a:schemeClr>
              </a:solidFill>
            </a:endParaRPr>
          </a:p>
        </p:txBody>
      </p:sp>
      <p:sp>
        <p:nvSpPr>
          <p:cNvPr id="35" name="TextBox 34"/>
          <p:cNvSpPr txBox="1"/>
          <p:nvPr/>
        </p:nvSpPr>
        <p:spPr>
          <a:xfrm>
            <a:off x="6429392" y="3058875"/>
            <a:ext cx="430887" cy="2369596"/>
          </a:xfrm>
          <a:prstGeom prst="rect">
            <a:avLst/>
          </a:prstGeom>
          <a:noFill/>
        </p:spPr>
        <p:txBody>
          <a:bodyPr vert="vert" wrap="square" rtlCol="0">
            <a:spAutoFit/>
          </a:bodyPr>
          <a:lstStyle/>
          <a:p>
            <a:pPr algn="ctr"/>
            <a:r>
              <a:rPr lang="en-GB" sz="1600" dirty="0" smtClean="0">
                <a:solidFill>
                  <a:schemeClr val="tx1">
                    <a:lumMod val="65000"/>
                    <a:lumOff val="35000"/>
                  </a:schemeClr>
                </a:solidFill>
              </a:rPr>
              <a:t>Pandora Content API</a:t>
            </a:r>
            <a:endParaRPr lang="en-GB" sz="1600" dirty="0">
              <a:solidFill>
                <a:schemeClr val="tx1">
                  <a:lumMod val="65000"/>
                  <a:lumOff val="35000"/>
                </a:schemeClr>
              </a:solidFill>
            </a:endParaRPr>
          </a:p>
        </p:txBody>
      </p:sp>
      <p:sp>
        <p:nvSpPr>
          <p:cNvPr id="36" name="Right Arrow 35"/>
          <p:cNvSpPr/>
          <p:nvPr/>
        </p:nvSpPr>
        <p:spPr>
          <a:xfrm>
            <a:off x="2285986" y="2393152"/>
            <a:ext cx="428625" cy="321469"/>
          </a:xfrm>
          <a:prstGeom prst="rightArrow">
            <a:avLst/>
          </a:prstGeom>
          <a:solidFill>
            <a:schemeClr val="accent1">
              <a:lumMod val="40000"/>
              <a:lumOff val="60000"/>
            </a:schemeClr>
          </a:solidFill>
          <a:ln w="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7" name="Right Arrow 36"/>
          <p:cNvSpPr/>
          <p:nvPr/>
        </p:nvSpPr>
        <p:spPr>
          <a:xfrm>
            <a:off x="6286509" y="2393152"/>
            <a:ext cx="428625" cy="321469"/>
          </a:xfrm>
          <a:prstGeom prst="rightArrow">
            <a:avLst/>
          </a:prstGeom>
          <a:solidFill>
            <a:schemeClr val="accent1">
              <a:lumMod val="40000"/>
              <a:lumOff val="60000"/>
            </a:schemeClr>
          </a:solidFill>
          <a:ln w="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8" name="Right Arrow 37"/>
          <p:cNvSpPr/>
          <p:nvPr/>
        </p:nvSpPr>
        <p:spPr>
          <a:xfrm flipH="1">
            <a:off x="2285986" y="5822176"/>
            <a:ext cx="428625" cy="321469"/>
          </a:xfrm>
          <a:prstGeom prst="rightArrow">
            <a:avLst/>
          </a:prstGeom>
          <a:solidFill>
            <a:schemeClr val="accent1">
              <a:lumMod val="40000"/>
              <a:lumOff val="60000"/>
            </a:schemeClr>
          </a:solidFill>
          <a:ln w="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9" name="Right Arrow 38"/>
          <p:cNvSpPr/>
          <p:nvPr/>
        </p:nvSpPr>
        <p:spPr>
          <a:xfrm flipH="1">
            <a:off x="6286509" y="5822176"/>
            <a:ext cx="428625" cy="321469"/>
          </a:xfrm>
          <a:prstGeom prst="rightArrow">
            <a:avLst/>
          </a:prstGeom>
          <a:solidFill>
            <a:schemeClr val="accent1">
              <a:lumMod val="40000"/>
              <a:lumOff val="60000"/>
            </a:schemeClr>
          </a:solidFill>
          <a:ln w="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Pandora API</a:t>
            </a:r>
            <a:endParaRPr lang="en-GB" dirty="0"/>
          </a:p>
        </p:txBody>
      </p:sp>
      <p:sp>
        <p:nvSpPr>
          <p:cNvPr id="8" name="Content Placeholder 2"/>
          <p:cNvSpPr>
            <a:spLocks noGrp="1"/>
          </p:cNvSpPr>
          <p:nvPr>
            <p:ph idx="1"/>
          </p:nvPr>
        </p:nvSpPr>
        <p:spPr>
          <a:xfrm>
            <a:off x="214282" y="1928802"/>
            <a:ext cx="3857652" cy="4000528"/>
          </a:xfrm>
        </p:spPr>
        <p:txBody>
          <a:bodyPr>
            <a:noAutofit/>
          </a:bodyPr>
          <a:lstStyle/>
          <a:p>
            <a:r>
              <a:rPr lang="en-GB" sz="1250" dirty="0" smtClean="0"/>
              <a:t>To run Pandora, a user needs to write a small application in their chosen software framework.</a:t>
            </a:r>
          </a:p>
          <a:p>
            <a:r>
              <a:rPr lang="en-GB" sz="1250" dirty="0" smtClean="0"/>
              <a:t>This application uses the </a:t>
            </a:r>
            <a:r>
              <a:rPr lang="en-GB" sz="1250" dirty="0" smtClean="0">
                <a:solidFill>
                  <a:schemeClr val="accent1"/>
                </a:solidFill>
              </a:rPr>
              <a:t>PandoraAPI</a:t>
            </a:r>
            <a:r>
              <a:rPr lang="en-GB" sz="1250" dirty="0" smtClean="0"/>
              <a:t> to supply Pandora with details of the detector geometry and of the calo hits and tracks in each event.</a:t>
            </a:r>
          </a:p>
          <a:p>
            <a:r>
              <a:rPr lang="en-GB" sz="1250" dirty="0" smtClean="0"/>
              <a:t>Pandora then builds its own simple objects.</a:t>
            </a:r>
          </a:p>
          <a:p>
            <a:endParaRPr lang="en-GB" sz="1250" dirty="0" smtClean="0"/>
          </a:p>
          <a:p>
            <a:r>
              <a:rPr lang="en-GB" sz="1250" dirty="0" smtClean="0"/>
              <a:t>Construction of these objects is easy; the user makes a </a:t>
            </a:r>
            <a:r>
              <a:rPr lang="en-GB" sz="1250" dirty="0" smtClean="0">
                <a:solidFill>
                  <a:schemeClr val="accent1"/>
                </a:solidFill>
              </a:rPr>
              <a:t>Parameters</a:t>
            </a:r>
            <a:r>
              <a:rPr lang="en-GB" sz="1250" dirty="0" smtClean="0"/>
              <a:t> class, fills the member variables and then calls the API </a:t>
            </a:r>
            <a:r>
              <a:rPr lang="en-GB" sz="1250" dirty="0" smtClean="0">
                <a:solidFill>
                  <a:schemeClr val="accent1"/>
                </a:solidFill>
              </a:rPr>
              <a:t>Create</a:t>
            </a:r>
            <a:r>
              <a:rPr lang="en-GB" sz="1250" dirty="0" smtClean="0"/>
              <a:t> function.</a:t>
            </a:r>
          </a:p>
          <a:p>
            <a:r>
              <a:rPr lang="en-GB" sz="1250" dirty="0" smtClean="0"/>
              <a:t>Example member variables for a track: </a:t>
            </a:r>
            <a:br>
              <a:rPr lang="en-GB" sz="1250" dirty="0" smtClean="0"/>
            </a:br>
            <a:r>
              <a:rPr lang="en-GB" sz="1400" dirty="0" smtClean="0"/>
              <a:t>      </a:t>
            </a:r>
            <a:r>
              <a:rPr lang="en-GB" sz="1400" dirty="0" smtClean="0">
                <a:latin typeface="Cordia New" pitchFamily="34" charset="-34"/>
                <a:cs typeface="Cordia New" pitchFamily="34" charset="-34"/>
              </a:rPr>
              <a:t>d0, z0, track state at start, track state at ECal, etc.</a:t>
            </a:r>
          </a:p>
          <a:p>
            <a:r>
              <a:rPr lang="en-GB" sz="1250" dirty="0" smtClean="0"/>
              <a:t>All member variables must be specified, or an exception will be thrown when Create is called.</a:t>
            </a:r>
          </a:p>
          <a:p>
            <a:endParaRPr lang="en-GB" sz="1250" dirty="0" smtClean="0"/>
          </a:p>
          <a:p>
            <a:r>
              <a:rPr lang="en-GB" sz="1250" dirty="0" smtClean="0"/>
              <a:t>The user can provide this information in any order, then call the API </a:t>
            </a:r>
            <a:r>
              <a:rPr lang="en-GB" sz="1250" dirty="0" smtClean="0">
                <a:solidFill>
                  <a:schemeClr val="accent1"/>
                </a:solidFill>
              </a:rPr>
              <a:t>ProcessEvent</a:t>
            </a:r>
            <a:r>
              <a:rPr lang="en-GB" sz="1250" dirty="0" smtClean="0"/>
              <a:t> function.</a:t>
            </a:r>
          </a:p>
          <a:p>
            <a:r>
              <a:rPr lang="en-GB" sz="1250" dirty="0" smtClean="0"/>
              <a:t>Finally, user calls the API </a:t>
            </a:r>
            <a:r>
              <a:rPr lang="en-GB" sz="1250" dirty="0" smtClean="0">
                <a:solidFill>
                  <a:schemeClr val="accent1"/>
                </a:solidFill>
              </a:rPr>
              <a:t>GetParticleFlowObjects</a:t>
            </a:r>
            <a:r>
              <a:rPr lang="en-GB" sz="1250" dirty="0" smtClean="0"/>
              <a:t> function.</a:t>
            </a:r>
            <a:endParaRPr lang="en-GB" sz="1250" dirty="0"/>
          </a:p>
        </p:txBody>
      </p:sp>
      <p:cxnSp>
        <p:nvCxnSpPr>
          <p:cNvPr id="10" name="Straight Connector 9"/>
          <p:cNvCxnSpPr/>
          <p:nvPr/>
        </p:nvCxnSpPr>
        <p:spPr>
          <a:xfrm>
            <a:off x="4628652" y="3412486"/>
            <a:ext cx="4372504" cy="1559"/>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rot="16200000">
            <a:off x="6721424" y="2124814"/>
            <a:ext cx="430887" cy="2324889"/>
          </a:xfrm>
          <a:prstGeom prst="rect">
            <a:avLst/>
          </a:prstGeom>
          <a:noFill/>
        </p:spPr>
        <p:txBody>
          <a:bodyPr vert="vert" wrap="square" rtlCol="0">
            <a:spAutoFit/>
          </a:bodyPr>
          <a:lstStyle/>
          <a:p>
            <a:pPr algn="ctr"/>
            <a:r>
              <a:rPr lang="en-GB" sz="1600" dirty="0" smtClean="0">
                <a:solidFill>
                  <a:schemeClr val="tx1">
                    <a:lumMod val="65000"/>
                    <a:lumOff val="35000"/>
                  </a:schemeClr>
                </a:solidFill>
              </a:rPr>
              <a:t>Pandora API</a:t>
            </a:r>
            <a:endParaRPr lang="en-GB" sz="1600" dirty="0">
              <a:solidFill>
                <a:schemeClr val="tx1">
                  <a:lumMod val="65000"/>
                  <a:lumOff val="35000"/>
                </a:schemeClr>
              </a:solidFill>
            </a:endParaRPr>
          </a:p>
        </p:txBody>
      </p:sp>
      <p:sp>
        <p:nvSpPr>
          <p:cNvPr id="12" name="Right Arrow 11"/>
          <p:cNvSpPr/>
          <p:nvPr/>
        </p:nvSpPr>
        <p:spPr>
          <a:xfrm rot="16200000">
            <a:off x="8323169" y="3285244"/>
            <a:ext cx="280360" cy="210270"/>
          </a:xfrm>
          <a:prstGeom prst="rightArrow">
            <a:avLst/>
          </a:prstGeom>
          <a:solidFill>
            <a:schemeClr val="accent1">
              <a:lumMod val="40000"/>
              <a:lumOff val="60000"/>
            </a:schemeClr>
          </a:solidFill>
          <a:ln w="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Right Arrow 12"/>
          <p:cNvSpPr/>
          <p:nvPr/>
        </p:nvSpPr>
        <p:spPr>
          <a:xfrm rot="16200000" flipH="1">
            <a:off x="5179897" y="3326564"/>
            <a:ext cx="280360" cy="210270"/>
          </a:xfrm>
          <a:prstGeom prst="rightArrow">
            <a:avLst/>
          </a:prstGeom>
          <a:solidFill>
            <a:schemeClr val="accent1">
              <a:lumMod val="40000"/>
              <a:lumOff val="60000"/>
            </a:schemeClr>
          </a:solidFill>
          <a:ln w="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aphicFrame>
        <p:nvGraphicFramePr>
          <p:cNvPr id="17" name="Diagram 16"/>
          <p:cNvGraphicFramePr/>
          <p:nvPr/>
        </p:nvGraphicFramePr>
        <p:xfrm>
          <a:off x="5143504" y="3643322"/>
          <a:ext cx="3567670" cy="23784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3" name="Group 19"/>
          <p:cNvGrpSpPr/>
          <p:nvPr/>
        </p:nvGrpSpPr>
        <p:grpSpPr>
          <a:xfrm>
            <a:off x="4709313" y="1678563"/>
            <a:ext cx="2577330" cy="459247"/>
            <a:chOff x="-6003" y="212023"/>
            <a:chExt cx="2781330" cy="265985"/>
          </a:xfrm>
        </p:grpSpPr>
        <p:sp>
          <p:nvSpPr>
            <p:cNvPr id="21" name="Rounded Rectangle 20"/>
            <p:cNvSpPr/>
            <p:nvPr/>
          </p:nvSpPr>
          <p:spPr>
            <a:xfrm>
              <a:off x="0" y="212023"/>
              <a:ext cx="2775327" cy="265985"/>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2" name="Rounded Rectangle 4"/>
            <p:cNvSpPr/>
            <p:nvPr/>
          </p:nvSpPr>
          <p:spPr>
            <a:xfrm>
              <a:off x="-6003" y="221912"/>
              <a:ext cx="2775326" cy="1773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784" tIns="49784" rIns="49784" bIns="26670" numCol="1" spcCol="1270" anchor="t" anchorCtr="0">
              <a:noAutofit/>
            </a:bodyPr>
            <a:lstStyle/>
            <a:p>
              <a:pPr lvl="0" algn="l" defTabSz="311150">
                <a:lnSpc>
                  <a:spcPct val="90000"/>
                </a:lnSpc>
                <a:spcBef>
                  <a:spcPct val="0"/>
                </a:spcBef>
                <a:spcAft>
                  <a:spcPct val="35000"/>
                </a:spcAft>
              </a:pPr>
              <a:r>
                <a:rPr lang="en-GB" sz="1200" kern="1200" dirty="0" smtClean="0"/>
                <a:t>User Application, e.g. MarlinPandora</a:t>
              </a:r>
              <a:endParaRPr lang="en-GB" sz="1200" kern="1200" dirty="0"/>
            </a:p>
          </p:txBody>
        </p:sp>
      </p:grpSp>
      <p:grpSp>
        <p:nvGrpSpPr>
          <p:cNvPr id="4" name="Group 22"/>
          <p:cNvGrpSpPr/>
          <p:nvPr/>
        </p:nvGrpSpPr>
        <p:grpSpPr>
          <a:xfrm>
            <a:off x="4893682" y="1946564"/>
            <a:ext cx="3965205" cy="885419"/>
            <a:chOff x="134779" y="330181"/>
            <a:chExt cx="3873072" cy="926925"/>
          </a:xfrm>
        </p:grpSpPr>
        <p:sp>
          <p:nvSpPr>
            <p:cNvPr id="24" name="Rounded Rectangle 23"/>
            <p:cNvSpPr/>
            <p:nvPr/>
          </p:nvSpPr>
          <p:spPr>
            <a:xfrm>
              <a:off x="134779" y="330181"/>
              <a:ext cx="3830316" cy="926925"/>
            </a:xfrm>
            <a:prstGeom prst="roundRect">
              <a:avLst>
                <a:gd name="adj" fmla="val 10000"/>
              </a:avLst>
            </a:prstGeom>
            <a:solidFill>
              <a:schemeClr val="lt1">
                <a:hueOff val="0"/>
                <a:satOff val="0"/>
                <a:lumOff val="0"/>
              </a:schemeClr>
            </a:solidFill>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5" name="Rounded Rectangle 4"/>
            <p:cNvSpPr/>
            <p:nvPr/>
          </p:nvSpPr>
          <p:spPr>
            <a:xfrm>
              <a:off x="171133" y="375050"/>
              <a:ext cx="3836718" cy="81075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1120" tIns="71120" rIns="71120" bIns="71120" numCol="1" spcCol="1270" anchor="t" anchorCtr="0">
              <a:noAutofit/>
            </a:bodyPr>
            <a:lstStyle/>
            <a:p>
              <a:pPr marL="57150" lvl="1" indent="-57150" algn="l" defTabSz="444500">
                <a:lnSpc>
                  <a:spcPct val="90000"/>
                </a:lnSpc>
                <a:spcBef>
                  <a:spcPct val="0"/>
                </a:spcBef>
                <a:spcAft>
                  <a:spcPct val="15000"/>
                </a:spcAft>
              </a:pPr>
              <a:r>
                <a:rPr lang="en-GB" sz="1050" kern="1200" dirty="0" smtClean="0">
                  <a:latin typeface="Courier New" pitchFamily="49" charset="0"/>
                  <a:cs typeface="Courier New" pitchFamily="49" charset="0"/>
                </a:rPr>
                <a:t>PandoraApi::Track::Parameters parameters;</a:t>
              </a:r>
            </a:p>
            <a:p>
              <a:pPr marL="57150" lvl="1" indent="-57150" algn="l" defTabSz="444500">
                <a:lnSpc>
                  <a:spcPct val="90000"/>
                </a:lnSpc>
                <a:spcBef>
                  <a:spcPct val="0"/>
                </a:spcBef>
                <a:spcAft>
                  <a:spcPct val="15000"/>
                </a:spcAft>
              </a:pPr>
              <a:r>
                <a:rPr lang="en-GB" sz="1050" kern="1200" dirty="0" smtClean="0">
                  <a:latin typeface="Courier New" pitchFamily="49" charset="0"/>
                  <a:cs typeface="Courier New" pitchFamily="49" charset="0"/>
                </a:rPr>
                <a:t>parameters.m_d0</a:t>
              </a:r>
              <a:r>
                <a:rPr lang="en-GB" sz="1050" kern="1200" dirty="0" smtClean="0"/>
                <a:t> </a:t>
              </a:r>
              <a:r>
                <a:rPr lang="en-GB" sz="1050" kern="1200" dirty="0" smtClean="0">
                  <a:latin typeface="Courier New" pitchFamily="49" charset="0"/>
                  <a:cs typeface="Courier New" pitchFamily="49" charset="0"/>
                </a:rPr>
                <a:t>= ...;</a:t>
              </a:r>
            </a:p>
            <a:p>
              <a:pPr marL="57150" lvl="1" indent="-57150" algn="l" defTabSz="444500">
                <a:lnSpc>
                  <a:spcPct val="90000"/>
                </a:lnSpc>
                <a:spcBef>
                  <a:spcPct val="0"/>
                </a:spcBef>
                <a:spcAft>
                  <a:spcPct val="15000"/>
                </a:spcAft>
              </a:pPr>
              <a:r>
                <a:rPr lang="en-GB" sz="1050" kern="1200" dirty="0" smtClean="0">
                  <a:latin typeface="Courier New" pitchFamily="49" charset="0"/>
                  <a:cs typeface="Courier New" pitchFamily="49" charset="0"/>
                </a:rPr>
                <a:t> ...</a:t>
              </a:r>
              <a:endParaRPr lang="en-GB" sz="1050" dirty="0" smtClean="0">
                <a:latin typeface="Courier New" pitchFamily="49" charset="0"/>
                <a:cs typeface="Courier New" pitchFamily="49" charset="0"/>
              </a:endParaRPr>
            </a:p>
            <a:p>
              <a:pPr marL="57150" lvl="1" indent="-57150" algn="l" defTabSz="444500">
                <a:lnSpc>
                  <a:spcPct val="90000"/>
                </a:lnSpc>
                <a:spcBef>
                  <a:spcPct val="0"/>
                </a:spcBef>
                <a:spcAft>
                  <a:spcPct val="15000"/>
                </a:spcAft>
              </a:pPr>
              <a:r>
                <a:rPr lang="en-GB" sz="1050" kern="1200" dirty="0" smtClean="0">
                  <a:latin typeface="Courier New" pitchFamily="49" charset="0"/>
                  <a:cs typeface="Courier New" pitchFamily="49" charset="0"/>
                </a:rPr>
                <a:t>PandoraApi::Track::Create(pandora, parameters);</a:t>
              </a:r>
              <a:endParaRPr lang="en-GB" sz="1050" kern="1200" dirty="0"/>
            </a:p>
          </p:txBody>
        </p: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Pandora Objects</a:t>
            </a:r>
            <a:endParaRPr lang="en-GB" dirty="0"/>
          </a:p>
        </p:txBody>
      </p:sp>
      <p:graphicFrame>
        <p:nvGraphicFramePr>
          <p:cNvPr id="4" name="Content Placeholder 3"/>
          <p:cNvGraphicFramePr>
            <a:graphicFrameLocks noGrp="1"/>
          </p:cNvGraphicFramePr>
          <p:nvPr>
            <p:ph idx="1"/>
          </p:nvPr>
        </p:nvGraphicFramePr>
        <p:xfrm>
          <a:off x="142847" y="1571612"/>
          <a:ext cx="8877328" cy="43179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4"/>
          <p:cNvSpPr/>
          <p:nvPr/>
        </p:nvSpPr>
        <p:spPr>
          <a:xfrm>
            <a:off x="285720" y="5929331"/>
            <a:ext cx="8572560" cy="492443"/>
          </a:xfrm>
          <a:prstGeom prst="rect">
            <a:avLst/>
          </a:prstGeom>
        </p:spPr>
        <p:txBody>
          <a:bodyPr wrap="square">
            <a:spAutoFit/>
          </a:bodyPr>
          <a:lstStyle/>
          <a:p>
            <a:pPr algn="ctr"/>
            <a:r>
              <a:rPr lang="en-GB" sz="1300" dirty="0" smtClean="0"/>
              <a:t>Mixture of properties specified by user and value-added properties, but all simple and well defined physics quantities for use in particle flow algorithms.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Pandora Managers</a:t>
            </a:r>
            <a:endParaRPr lang="en-GB" dirty="0"/>
          </a:p>
        </p:txBody>
      </p:sp>
      <p:graphicFrame>
        <p:nvGraphicFramePr>
          <p:cNvPr id="5" name="Diagram 4"/>
          <p:cNvGraphicFramePr/>
          <p:nvPr/>
        </p:nvGraphicFramePr>
        <p:xfrm>
          <a:off x="5060152" y="1571612"/>
          <a:ext cx="3536191" cy="23574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Content Placeholder 2"/>
          <p:cNvSpPr txBox="1">
            <a:spLocks/>
          </p:cNvSpPr>
          <p:nvPr/>
        </p:nvSpPr>
        <p:spPr>
          <a:xfrm>
            <a:off x="214282" y="1928802"/>
            <a:ext cx="3857652" cy="3857652"/>
          </a:xfrm>
          <a:prstGeom prst="rect">
            <a:avLst/>
          </a:prstGeom>
        </p:spPr>
        <p:txBody>
          <a:bodyPr vert="horz">
            <a:noAutofit/>
          </a:bodyPr>
          <a:lstStyle/>
          <a:p>
            <a:pPr marL="274320" marR="0" lvl="0" indent="-274320"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en-GB" sz="1250" b="0" i="0" u="none" strike="noStrike" kern="1200" cap="none" spc="0" normalizeH="0" baseline="0" noProof="0" dirty="0" smtClean="0">
                <a:ln>
                  <a:noFill/>
                </a:ln>
                <a:solidFill>
                  <a:schemeClr val="tx1"/>
                </a:solidFill>
                <a:effectLst/>
                <a:uLnTx/>
                <a:uFillTx/>
                <a:latin typeface="+mn-lt"/>
                <a:ea typeface="+mn-ea"/>
                <a:cs typeface="+mn-cs"/>
              </a:rPr>
              <a:t>Pandora Managers are designed to store named lists of their</a:t>
            </a:r>
            <a:r>
              <a:rPr kumimoji="0" lang="en-GB" sz="1250" b="0" i="0" u="none" strike="noStrike" kern="1200" cap="none" spc="0" normalizeH="0" noProof="0" dirty="0" smtClean="0">
                <a:ln>
                  <a:noFill/>
                </a:ln>
                <a:solidFill>
                  <a:schemeClr val="tx1"/>
                </a:solidFill>
                <a:effectLst/>
                <a:uLnTx/>
                <a:uFillTx/>
                <a:latin typeface="+mn-lt"/>
                <a:ea typeface="+mn-ea"/>
                <a:cs typeface="+mn-cs"/>
              </a:rPr>
              <a:t> respective objects. </a:t>
            </a:r>
          </a:p>
          <a:p>
            <a:pPr marL="274320" marR="0" lvl="0" indent="-274320"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en-GB" sz="1250" b="0" i="0" u="none" strike="noStrike" kern="1200" cap="none" spc="0" normalizeH="0" noProof="0" dirty="0" smtClean="0">
                <a:ln>
                  <a:noFill/>
                </a:ln>
                <a:solidFill>
                  <a:schemeClr val="tx1"/>
                </a:solidFill>
                <a:effectLst/>
                <a:uLnTx/>
                <a:uFillTx/>
                <a:latin typeface="+mn-lt"/>
                <a:ea typeface="+mn-ea"/>
                <a:cs typeface="+mn-cs"/>
              </a:rPr>
              <a:t>These objects can be accessed by the Pandora Algorithms, which perform  the reconstruction.</a:t>
            </a:r>
          </a:p>
          <a:p>
            <a:pPr marL="274320" marR="0" lvl="0" indent="-274320"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lang="en-GB" sz="1250" dirty="0" smtClean="0"/>
              <a:t>The algorithms interact with the Managers in a controlled way, via </a:t>
            </a:r>
            <a:r>
              <a:rPr lang="en-GB" sz="1250" dirty="0" smtClean="0">
                <a:solidFill>
                  <a:schemeClr val="accent1"/>
                </a:solidFill>
              </a:rPr>
              <a:t>PandoraContentAPI</a:t>
            </a:r>
            <a:r>
              <a:rPr lang="en-GB" sz="1250" dirty="0" smtClean="0"/>
              <a:t>, and the Managers perform the memory management.</a:t>
            </a:r>
          </a:p>
          <a:p>
            <a:pPr marL="274320" marR="0" lvl="0" indent="-274320"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endParaRPr kumimoji="0" lang="en-GB" sz="1250" b="0"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en-GB" sz="1250" b="0" i="0" u="none" strike="noStrike" kern="1200" cap="none" spc="0" normalizeH="0" baseline="0" noProof="0" dirty="0" smtClean="0">
                <a:ln>
                  <a:noFill/>
                </a:ln>
                <a:solidFill>
                  <a:schemeClr val="tx1"/>
                </a:solidFill>
                <a:effectLst/>
                <a:uLnTx/>
                <a:uFillTx/>
                <a:latin typeface="+mn-lt"/>
                <a:ea typeface="+mn-ea"/>
                <a:cs typeface="+mn-cs"/>
              </a:rPr>
              <a:t>At</a:t>
            </a:r>
            <a:r>
              <a:rPr kumimoji="0" lang="en-GB" sz="1250" b="0" i="0" u="none" strike="noStrike" kern="1200" cap="none" spc="0" normalizeH="0" noProof="0" dirty="0" smtClean="0">
                <a:ln>
                  <a:noFill/>
                </a:ln>
                <a:solidFill>
                  <a:schemeClr val="tx1"/>
                </a:solidFill>
                <a:effectLst/>
                <a:uLnTx/>
                <a:uFillTx/>
                <a:latin typeface="+mn-lt"/>
                <a:ea typeface="+mn-ea"/>
                <a:cs typeface="+mn-cs"/>
              </a:rPr>
              <a:t> any instant each Manager </a:t>
            </a:r>
            <a:r>
              <a:rPr lang="en-GB" sz="1250" dirty="0" smtClean="0"/>
              <a:t>has</a:t>
            </a:r>
            <a:r>
              <a:rPr kumimoji="0" lang="en-GB" sz="1250" b="0" i="0" u="none" strike="noStrike" kern="1200" cap="none" spc="0" normalizeH="0" noProof="0" dirty="0" smtClean="0">
                <a:ln>
                  <a:noFill/>
                </a:ln>
                <a:solidFill>
                  <a:schemeClr val="tx1"/>
                </a:solidFill>
                <a:effectLst/>
                <a:uLnTx/>
                <a:uFillTx/>
                <a:latin typeface="+mn-lt"/>
                <a:ea typeface="+mn-ea"/>
                <a:cs typeface="+mn-cs"/>
              </a:rPr>
              <a:t> a “current” list, which can be accessed by an algorithm.</a:t>
            </a:r>
          </a:p>
          <a:p>
            <a:pPr marL="274320" marR="0" lvl="0" indent="-274320"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lang="en-GB" sz="1250" baseline="0" dirty="0" smtClean="0"/>
              <a:t>Parent algorithms</a:t>
            </a:r>
            <a:r>
              <a:rPr lang="en-GB" sz="1250" dirty="0" smtClean="0"/>
              <a:t> can manipulate the current list in order to control scope and behaviour of daughter algorithms.</a:t>
            </a:r>
          </a:p>
          <a:p>
            <a:pPr marL="274320" marR="0" lvl="0" indent="-274320"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endParaRPr kumimoji="0" lang="en-GB" sz="1250" b="0"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lang="en-GB" sz="1250" dirty="0" smtClean="0"/>
              <a:t>The Managers store information about currently running algorithms so they can keep track of lists.</a:t>
            </a:r>
          </a:p>
          <a:p>
            <a:pPr marL="274320" marR="0" lvl="0" indent="-274320"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en-GB" sz="1250" b="0" i="0" u="none" strike="noStrike" kern="1200" cap="none" spc="0" normalizeH="0" baseline="0" noProof="0" dirty="0" smtClean="0">
                <a:ln>
                  <a:noFill/>
                </a:ln>
                <a:solidFill>
                  <a:schemeClr val="tx1"/>
                </a:solidFill>
                <a:effectLst/>
                <a:uLnTx/>
                <a:uFillTx/>
                <a:latin typeface="+mn-lt"/>
                <a:ea typeface="+mn-ea"/>
                <a:cs typeface="+mn-cs"/>
              </a:rPr>
              <a:t>Algorithms can use the PandoraContentAPI to modify lists and/or save new lists.</a:t>
            </a:r>
          </a:p>
        </p:txBody>
      </p:sp>
      <p:sp>
        <p:nvSpPr>
          <p:cNvPr id="8" name="Rectangle 7"/>
          <p:cNvSpPr/>
          <p:nvPr/>
        </p:nvSpPr>
        <p:spPr>
          <a:xfrm>
            <a:off x="4857752" y="5619295"/>
            <a:ext cx="3857652" cy="646331"/>
          </a:xfrm>
          <a:prstGeom prst="rect">
            <a:avLst/>
          </a:prstGeom>
        </p:spPr>
        <p:txBody>
          <a:bodyPr wrap="square">
            <a:spAutoFit/>
          </a:bodyPr>
          <a:lstStyle/>
          <a:p>
            <a:pPr marL="6350" lvl="0" indent="-6350" algn="ctr">
              <a:spcBef>
                <a:spcPct val="20000"/>
              </a:spcBef>
              <a:buClr>
                <a:schemeClr val="accent3"/>
              </a:buClr>
              <a:buSzPct val="95000"/>
              <a:defRPr/>
            </a:pPr>
            <a:r>
              <a:rPr lang="en-GB" sz="1200" dirty="0" smtClean="0"/>
              <a:t>Algorithms can use the API without worrying about how the managers work – separation of physics and C++ memory management!</a:t>
            </a:r>
          </a:p>
        </p:txBody>
      </p:sp>
      <p:cxnSp>
        <p:nvCxnSpPr>
          <p:cNvPr id="9" name="Straight Connector 8"/>
          <p:cNvCxnSpPr/>
          <p:nvPr/>
        </p:nvCxnSpPr>
        <p:spPr>
          <a:xfrm>
            <a:off x="4563127" y="4188515"/>
            <a:ext cx="4456591" cy="1588"/>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rot="16200000">
            <a:off x="6600786" y="3171766"/>
            <a:ext cx="430887" cy="2369596"/>
          </a:xfrm>
          <a:prstGeom prst="rect">
            <a:avLst/>
          </a:prstGeom>
          <a:noFill/>
        </p:spPr>
        <p:txBody>
          <a:bodyPr vert="vert" wrap="square" rtlCol="0">
            <a:spAutoFit/>
          </a:bodyPr>
          <a:lstStyle/>
          <a:p>
            <a:pPr algn="ctr"/>
            <a:r>
              <a:rPr lang="en-GB" sz="1600" dirty="0" smtClean="0">
                <a:solidFill>
                  <a:schemeClr val="tx1">
                    <a:lumMod val="65000"/>
                    <a:lumOff val="35000"/>
                  </a:schemeClr>
                </a:solidFill>
              </a:rPr>
              <a:t>Pandora Content API</a:t>
            </a:r>
            <a:endParaRPr lang="en-GB" sz="1600" dirty="0">
              <a:solidFill>
                <a:schemeClr val="tx1">
                  <a:lumMod val="65000"/>
                  <a:lumOff val="35000"/>
                </a:schemeClr>
              </a:solidFill>
            </a:endParaRPr>
          </a:p>
        </p:txBody>
      </p:sp>
      <p:sp>
        <p:nvSpPr>
          <p:cNvPr id="11" name="Right Arrow 10"/>
          <p:cNvSpPr/>
          <p:nvPr/>
        </p:nvSpPr>
        <p:spPr>
          <a:xfrm rot="16200000">
            <a:off x="5250661" y="4062856"/>
            <a:ext cx="285752" cy="214314"/>
          </a:xfrm>
          <a:prstGeom prst="rightArrow">
            <a:avLst/>
          </a:prstGeom>
          <a:solidFill>
            <a:schemeClr val="accent1">
              <a:lumMod val="40000"/>
              <a:lumOff val="60000"/>
            </a:schemeClr>
          </a:solidFill>
          <a:ln w="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Right Arrow 11"/>
          <p:cNvSpPr/>
          <p:nvPr/>
        </p:nvSpPr>
        <p:spPr>
          <a:xfrm rot="16200000" flipH="1">
            <a:off x="8251057" y="4081028"/>
            <a:ext cx="285752" cy="214314"/>
          </a:xfrm>
          <a:prstGeom prst="rightArrow">
            <a:avLst/>
          </a:prstGeom>
          <a:solidFill>
            <a:schemeClr val="accent1">
              <a:lumMod val="40000"/>
              <a:lumOff val="60000"/>
            </a:schemeClr>
          </a:solidFill>
          <a:ln w="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3" name="Group 17"/>
          <p:cNvGrpSpPr/>
          <p:nvPr/>
        </p:nvGrpSpPr>
        <p:grpSpPr>
          <a:xfrm>
            <a:off x="5929322" y="4777975"/>
            <a:ext cx="1714512" cy="436976"/>
            <a:chOff x="0" y="79155"/>
            <a:chExt cx="1714512" cy="436976"/>
          </a:xfrm>
        </p:grpSpPr>
        <p:sp>
          <p:nvSpPr>
            <p:cNvPr id="19" name="Rounded Rectangle 18"/>
            <p:cNvSpPr/>
            <p:nvPr/>
          </p:nvSpPr>
          <p:spPr>
            <a:xfrm>
              <a:off x="0" y="79155"/>
              <a:ext cx="1714512" cy="436976"/>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0" name="Rounded Rectangle 4"/>
            <p:cNvSpPr/>
            <p:nvPr/>
          </p:nvSpPr>
          <p:spPr>
            <a:xfrm>
              <a:off x="21331" y="100486"/>
              <a:ext cx="1671850" cy="39431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lvl="0" algn="l" defTabSz="488950">
                <a:lnSpc>
                  <a:spcPct val="90000"/>
                </a:lnSpc>
                <a:spcBef>
                  <a:spcPct val="0"/>
                </a:spcBef>
                <a:spcAft>
                  <a:spcPct val="35000"/>
                </a:spcAft>
              </a:pPr>
              <a:r>
                <a:rPr lang="en-GB" sz="1100" kern="1200" dirty="0" smtClean="0"/>
                <a:t>e.g. Clustering Algorithm</a:t>
              </a:r>
              <a:endParaRPr lang="en-GB" sz="1100" kern="1200" dirty="0"/>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Pandora Algorithms</a:t>
            </a:r>
            <a:endParaRPr lang="en-GB" dirty="0"/>
          </a:p>
        </p:txBody>
      </p:sp>
      <p:sp>
        <p:nvSpPr>
          <p:cNvPr id="8" name="Content Placeholder 7"/>
          <p:cNvSpPr>
            <a:spLocks noGrp="1"/>
          </p:cNvSpPr>
          <p:nvPr>
            <p:ph idx="1"/>
          </p:nvPr>
        </p:nvSpPr>
        <p:spPr>
          <a:xfrm>
            <a:off x="142844" y="1643050"/>
            <a:ext cx="8715436" cy="4786346"/>
          </a:xfrm>
        </p:spPr>
        <p:txBody>
          <a:bodyPr>
            <a:normAutofit/>
          </a:bodyPr>
          <a:lstStyle/>
          <a:p>
            <a:pPr lvl="0">
              <a:defRPr/>
            </a:pPr>
            <a:r>
              <a:rPr lang="en-GB" sz="1250" dirty="0" smtClean="0"/>
              <a:t>In the new Pandora framework, the algorithms contain almost exclusively physics-driven code, alongside the following typical usages of the PandoraContentAPI:</a:t>
            </a:r>
          </a:p>
          <a:p>
            <a:pPr lvl="0">
              <a:defRPr/>
            </a:pPr>
            <a:endParaRPr lang="en-GB" sz="400" dirty="0" smtClean="0"/>
          </a:p>
          <a:p>
            <a:pPr marL="731520" lvl="1" indent="-274320">
              <a:buClr>
                <a:srgbClr val="0070C0"/>
              </a:buClr>
              <a:buSzPct val="95000"/>
            </a:pPr>
            <a:r>
              <a:rPr lang="en-GB" sz="1250" dirty="0" smtClean="0">
                <a:solidFill>
                  <a:schemeClr val="tx2"/>
                </a:solidFill>
              </a:rPr>
              <a:t>Create new clusters and particle flow objects</a:t>
            </a:r>
          </a:p>
          <a:p>
            <a:pPr marL="731520" lvl="1" indent="-274320">
              <a:buClr>
                <a:srgbClr val="0070C0"/>
              </a:buClr>
              <a:buSzPct val="95000"/>
            </a:pPr>
            <a:r>
              <a:rPr lang="en-GB" sz="1250" dirty="0" smtClean="0">
                <a:solidFill>
                  <a:schemeClr val="tx2"/>
                </a:solidFill>
              </a:rPr>
              <a:t>Modify clusters, by adding hits, merging or deleting</a:t>
            </a:r>
          </a:p>
          <a:p>
            <a:pPr marL="731520" lvl="1" indent="-274320">
              <a:buClr>
                <a:srgbClr val="0070C0"/>
              </a:buClr>
              <a:buSzPct val="95000"/>
            </a:pPr>
            <a:r>
              <a:rPr lang="en-GB" sz="1250" dirty="0" smtClean="0">
                <a:solidFill>
                  <a:schemeClr val="tx2"/>
                </a:solidFill>
              </a:rPr>
              <a:t>Access the current lists of Pandora objects</a:t>
            </a:r>
          </a:p>
          <a:p>
            <a:pPr marL="731520" lvl="1" indent="-274320">
              <a:buClr>
                <a:srgbClr val="0070C0"/>
              </a:buClr>
              <a:buSzPct val="95000"/>
            </a:pPr>
            <a:r>
              <a:rPr lang="en-GB" sz="1250" dirty="0" smtClean="0">
                <a:solidFill>
                  <a:schemeClr val="tx2"/>
                </a:solidFill>
              </a:rPr>
              <a:t>Save new lists of clusters, calo hits or tracks </a:t>
            </a:r>
          </a:p>
          <a:p>
            <a:pPr marL="731520" lvl="1" indent="-274320">
              <a:buClr>
                <a:srgbClr val="0070C0"/>
              </a:buClr>
              <a:buSzPct val="95000"/>
            </a:pPr>
            <a:r>
              <a:rPr lang="en-GB" sz="1250" dirty="0" smtClean="0">
                <a:solidFill>
                  <a:schemeClr val="tx2"/>
                </a:solidFill>
              </a:rPr>
              <a:t>Run a daughter algorithm, etc...</a:t>
            </a:r>
          </a:p>
          <a:p>
            <a:pPr marL="731520" lvl="1" indent="-274320">
              <a:buClr>
                <a:srgbClr val="0070C0"/>
              </a:buClr>
              <a:buSzPct val="95000"/>
              <a:buNone/>
            </a:pPr>
            <a:endParaRPr lang="en-GB" sz="1250" dirty="0" smtClean="0">
              <a:solidFill>
                <a:schemeClr val="tx2"/>
              </a:solidFill>
            </a:endParaRPr>
          </a:p>
          <a:p>
            <a:pPr>
              <a:defRPr/>
            </a:pPr>
            <a:r>
              <a:rPr lang="en-GB" sz="1250" dirty="0" smtClean="0"/>
              <a:t>Static helper functions are provided to perform tasks that are useful to multiple algorithms, and the Pandora algorithms are configured via xml and can be swapped in/out without recompiling. </a:t>
            </a:r>
          </a:p>
          <a:p>
            <a:pPr>
              <a:defRPr/>
            </a:pPr>
            <a:endParaRPr lang="en-GB" sz="1250" dirty="0" smtClean="0"/>
          </a:p>
          <a:p>
            <a:pPr>
              <a:defRPr/>
            </a:pPr>
            <a:endParaRPr lang="en-GB" sz="1200" dirty="0" smtClean="0"/>
          </a:p>
          <a:p>
            <a:pPr>
              <a:defRPr/>
            </a:pPr>
            <a:endParaRPr lang="en-GB" sz="1250" dirty="0" smtClean="0"/>
          </a:p>
          <a:p>
            <a:pPr>
              <a:defRPr/>
            </a:pPr>
            <a:r>
              <a:rPr lang="en-GB" sz="1250" dirty="0" smtClean="0"/>
              <a:t>Development of PandoraPFANew algorithms has </a:t>
            </a:r>
            <a:r>
              <a:rPr lang="en-GB" sz="1250" dirty="0" smtClean="0"/>
              <a:t>been described throughout the past year in numerous </a:t>
            </a:r>
            <a:r>
              <a:rPr lang="en-GB" sz="1250" dirty="0" smtClean="0">
                <a:hlinkClick r:id="rId3"/>
              </a:rPr>
              <a:t>presentations</a:t>
            </a:r>
            <a:r>
              <a:rPr lang="en-GB" sz="1250" dirty="0" smtClean="0"/>
              <a:t>.  Now all the algorithms required to reproduce the old Pandora performance have been completed and fully tested. </a:t>
            </a:r>
          </a:p>
          <a:p>
            <a:pPr>
              <a:defRPr/>
            </a:pPr>
            <a:endParaRPr lang="en-GB" sz="1250" dirty="0" smtClean="0"/>
          </a:p>
          <a:p>
            <a:pPr>
              <a:defRPr/>
            </a:pPr>
            <a:r>
              <a:rPr lang="en-GB" sz="1250" dirty="0" smtClean="0"/>
              <a:t>Therefore announced </a:t>
            </a:r>
            <a:r>
              <a:rPr lang="en-GB" sz="1250" dirty="0" smtClean="0"/>
              <a:t>the first PandoraPFANew release candidate last week.  This </a:t>
            </a:r>
            <a:r>
              <a:rPr lang="en-GB" sz="1250" dirty="0" smtClean="0"/>
              <a:t>provides </a:t>
            </a:r>
            <a:r>
              <a:rPr lang="en-GB" sz="1250" dirty="0" smtClean="0"/>
              <a:t>the  same physics performance as </a:t>
            </a:r>
            <a:r>
              <a:rPr lang="en-GB" sz="1250" dirty="0" smtClean="0"/>
              <a:t>the old </a:t>
            </a:r>
            <a:r>
              <a:rPr lang="en-GB" sz="1250" dirty="0" smtClean="0"/>
              <a:t>code, is </a:t>
            </a:r>
            <a:r>
              <a:rPr lang="en-GB" sz="1250" dirty="0" smtClean="0"/>
              <a:t>considerably faster </a:t>
            </a:r>
            <a:r>
              <a:rPr lang="en-GB" sz="1250" dirty="0" smtClean="0"/>
              <a:t>and offers many new features and advantages:  </a:t>
            </a:r>
            <a:r>
              <a:rPr lang="en-GB" sz="1250" dirty="0" smtClean="0">
                <a:solidFill>
                  <a:srgbClr val="FF0000"/>
                </a:solidFill>
              </a:rPr>
              <a:t>all users are encouraged to upgrade. </a:t>
            </a:r>
          </a:p>
          <a:p>
            <a:pPr>
              <a:defRPr/>
            </a:pPr>
            <a:endParaRPr lang="en-GB" sz="1250" dirty="0" smtClean="0"/>
          </a:p>
          <a:p>
            <a:pPr>
              <a:defRPr/>
            </a:pPr>
            <a:r>
              <a:rPr lang="en-GB" sz="1250" dirty="0" smtClean="0"/>
              <a:t>PandoraPFANew and </a:t>
            </a:r>
            <a:r>
              <a:rPr lang="en-GB" sz="1250" dirty="0" smtClean="0"/>
              <a:t>its </a:t>
            </a:r>
            <a:r>
              <a:rPr lang="en-GB" sz="1250" dirty="0" err="1" smtClean="0"/>
              <a:t>MarlinPandora</a:t>
            </a:r>
            <a:r>
              <a:rPr lang="en-GB" sz="1250" dirty="0" smtClean="0"/>
              <a:t> </a:t>
            </a:r>
            <a:r>
              <a:rPr lang="en-GB" sz="1250" dirty="0" smtClean="0"/>
              <a:t>application will also be part of the next ILCSoft release</a:t>
            </a:r>
            <a:r>
              <a:rPr lang="en-GB" sz="1250" dirty="0" smtClean="0"/>
              <a:t>.</a:t>
            </a:r>
            <a:endParaRPr lang="en-GB" sz="1250" dirty="0" smtClean="0"/>
          </a:p>
        </p:txBody>
      </p:sp>
      <p:cxnSp>
        <p:nvCxnSpPr>
          <p:cNvPr id="5" name="Straight Connector 4"/>
          <p:cNvCxnSpPr/>
          <p:nvPr/>
        </p:nvCxnSpPr>
        <p:spPr>
          <a:xfrm>
            <a:off x="2928958" y="4286256"/>
            <a:ext cx="3143240" cy="137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p:cNvPicPr>
            <a:picLocks noChangeAspect="1" noChangeArrowheads="1"/>
          </p:cNvPicPr>
          <p:nvPr/>
        </p:nvPicPr>
        <p:blipFill>
          <a:blip r:embed="rId3">
            <a:lum contrast="10000"/>
          </a:blip>
          <a:srcRect/>
          <a:stretch>
            <a:fillRect/>
          </a:stretch>
        </p:blipFill>
        <p:spPr bwMode="auto">
          <a:xfrm>
            <a:off x="6357950" y="5072074"/>
            <a:ext cx="1983614" cy="1709726"/>
          </a:xfrm>
          <a:prstGeom prst="rect">
            <a:avLst/>
          </a:prstGeom>
          <a:noFill/>
          <a:ln w="9525">
            <a:noFill/>
            <a:miter lim="800000"/>
            <a:headEnd/>
            <a:tailEnd/>
          </a:ln>
          <a:effectLst/>
        </p:spPr>
      </p:pic>
      <p:sp>
        <p:nvSpPr>
          <p:cNvPr id="2" name="Title 1"/>
          <p:cNvSpPr>
            <a:spLocks noGrp="1"/>
          </p:cNvSpPr>
          <p:nvPr>
            <p:ph type="title"/>
          </p:nvPr>
        </p:nvSpPr>
        <p:spPr/>
        <p:txBody>
          <a:bodyPr/>
          <a:lstStyle/>
          <a:p>
            <a:r>
              <a:rPr lang="en-GB" dirty="0" smtClean="0"/>
              <a:t>Pandora Algorithms</a:t>
            </a:r>
            <a:endParaRPr lang="en-GB" dirty="0"/>
          </a:p>
        </p:txBody>
      </p:sp>
      <p:grpSp>
        <p:nvGrpSpPr>
          <p:cNvPr id="7" name="Group 299"/>
          <p:cNvGrpSpPr/>
          <p:nvPr/>
        </p:nvGrpSpPr>
        <p:grpSpPr>
          <a:xfrm rot="11982995">
            <a:off x="763824" y="1771322"/>
            <a:ext cx="1528656" cy="558947"/>
            <a:chOff x="581150" y="2066225"/>
            <a:chExt cx="2040440" cy="777007"/>
          </a:xfrm>
        </p:grpSpPr>
        <p:sp>
          <p:nvSpPr>
            <p:cNvPr id="8" name="Oval 6"/>
            <p:cNvSpPr>
              <a:spLocks noChangeAspect="1" noChangeArrowheads="1"/>
            </p:cNvSpPr>
            <p:nvPr/>
          </p:nvSpPr>
          <p:spPr bwMode="auto">
            <a:xfrm rot="1132745">
              <a:off x="2296976" y="2368471"/>
              <a:ext cx="51928" cy="56838"/>
            </a:xfrm>
            <a:prstGeom prst="ellipse">
              <a:avLst/>
            </a:prstGeom>
            <a:solidFill>
              <a:srgbClr val="FF0000"/>
            </a:solidFill>
            <a:ln w="9525">
              <a:solidFill>
                <a:schemeClr val="tx1"/>
              </a:solidFill>
              <a:round/>
              <a:headEnd/>
              <a:tailEnd/>
            </a:ln>
            <a:effectLst/>
          </p:spPr>
          <p:txBody>
            <a:bodyPr wrap="none" anchor="ctr"/>
            <a:lstStyle/>
            <a:p>
              <a:endParaRPr lang="en-GB" dirty="0"/>
            </a:p>
          </p:txBody>
        </p:sp>
        <p:sp>
          <p:nvSpPr>
            <p:cNvPr id="9" name="Oval 7"/>
            <p:cNvSpPr>
              <a:spLocks noChangeAspect="1" noChangeArrowheads="1"/>
            </p:cNvSpPr>
            <p:nvPr/>
          </p:nvSpPr>
          <p:spPr bwMode="auto">
            <a:xfrm rot="1132745">
              <a:off x="2571393" y="2347832"/>
              <a:ext cx="50197" cy="54943"/>
            </a:xfrm>
            <a:prstGeom prst="ellipse">
              <a:avLst/>
            </a:prstGeom>
            <a:solidFill>
              <a:srgbClr val="FF0000"/>
            </a:solidFill>
            <a:ln w="9525">
              <a:solidFill>
                <a:schemeClr val="tx1"/>
              </a:solidFill>
              <a:round/>
              <a:headEnd/>
              <a:tailEnd/>
            </a:ln>
            <a:effectLst/>
          </p:spPr>
          <p:txBody>
            <a:bodyPr wrap="none" anchor="ctr"/>
            <a:lstStyle/>
            <a:p>
              <a:endParaRPr lang="en-GB" dirty="0"/>
            </a:p>
          </p:txBody>
        </p:sp>
        <p:sp>
          <p:nvSpPr>
            <p:cNvPr id="10" name="Oval 8"/>
            <p:cNvSpPr>
              <a:spLocks noChangeAspect="1" noChangeArrowheads="1"/>
            </p:cNvSpPr>
            <p:nvPr/>
          </p:nvSpPr>
          <p:spPr bwMode="auto">
            <a:xfrm rot="1132745">
              <a:off x="2155515" y="2788289"/>
              <a:ext cx="50197" cy="54943"/>
            </a:xfrm>
            <a:prstGeom prst="ellipse">
              <a:avLst/>
            </a:prstGeom>
            <a:solidFill>
              <a:srgbClr val="FF0000"/>
            </a:solidFill>
            <a:ln w="9525">
              <a:solidFill>
                <a:schemeClr val="tx1"/>
              </a:solidFill>
              <a:round/>
              <a:headEnd/>
              <a:tailEnd/>
            </a:ln>
            <a:effectLst/>
          </p:spPr>
          <p:txBody>
            <a:bodyPr wrap="none" anchor="ctr"/>
            <a:lstStyle/>
            <a:p>
              <a:endParaRPr lang="en-GB" dirty="0"/>
            </a:p>
          </p:txBody>
        </p:sp>
        <p:sp>
          <p:nvSpPr>
            <p:cNvPr id="11" name="Oval 9"/>
            <p:cNvSpPr>
              <a:spLocks noChangeAspect="1" noChangeArrowheads="1"/>
            </p:cNvSpPr>
            <p:nvPr/>
          </p:nvSpPr>
          <p:spPr bwMode="auto">
            <a:xfrm rot="1132745">
              <a:off x="2041454" y="2340811"/>
              <a:ext cx="50197" cy="54943"/>
            </a:xfrm>
            <a:prstGeom prst="ellipse">
              <a:avLst/>
            </a:prstGeom>
            <a:solidFill>
              <a:srgbClr val="FF0000"/>
            </a:solidFill>
            <a:ln w="9525">
              <a:solidFill>
                <a:schemeClr val="tx1"/>
              </a:solidFill>
              <a:round/>
              <a:headEnd/>
              <a:tailEnd/>
            </a:ln>
            <a:effectLst/>
          </p:spPr>
          <p:txBody>
            <a:bodyPr wrap="none" anchor="ctr"/>
            <a:lstStyle/>
            <a:p>
              <a:endParaRPr lang="en-GB" dirty="0"/>
            </a:p>
          </p:txBody>
        </p:sp>
        <p:sp>
          <p:nvSpPr>
            <p:cNvPr id="12" name="Oval 10"/>
            <p:cNvSpPr>
              <a:spLocks noChangeAspect="1" noChangeArrowheads="1"/>
            </p:cNvSpPr>
            <p:nvPr/>
          </p:nvSpPr>
          <p:spPr bwMode="auto">
            <a:xfrm rot="1132745">
              <a:off x="1952210" y="2600978"/>
              <a:ext cx="51928" cy="56838"/>
            </a:xfrm>
            <a:prstGeom prst="ellipse">
              <a:avLst/>
            </a:prstGeom>
            <a:solidFill>
              <a:srgbClr val="FF0000"/>
            </a:solidFill>
            <a:ln w="9525">
              <a:solidFill>
                <a:schemeClr val="tx1"/>
              </a:solidFill>
              <a:round/>
              <a:headEnd/>
              <a:tailEnd/>
            </a:ln>
            <a:effectLst/>
          </p:spPr>
          <p:txBody>
            <a:bodyPr wrap="none" anchor="ctr"/>
            <a:lstStyle/>
            <a:p>
              <a:endParaRPr lang="en-GB" dirty="0"/>
            </a:p>
          </p:txBody>
        </p:sp>
        <p:sp>
          <p:nvSpPr>
            <p:cNvPr id="13" name="Oval 11"/>
            <p:cNvSpPr>
              <a:spLocks noChangeAspect="1" noChangeArrowheads="1"/>
            </p:cNvSpPr>
            <p:nvPr/>
          </p:nvSpPr>
          <p:spPr bwMode="auto">
            <a:xfrm rot="1132745">
              <a:off x="1220391" y="2408490"/>
              <a:ext cx="50197" cy="56838"/>
            </a:xfrm>
            <a:prstGeom prst="ellipse">
              <a:avLst/>
            </a:prstGeom>
            <a:solidFill>
              <a:srgbClr val="FF0000"/>
            </a:solidFill>
            <a:ln w="9525">
              <a:solidFill>
                <a:schemeClr val="tx1"/>
              </a:solidFill>
              <a:round/>
              <a:headEnd/>
              <a:tailEnd/>
            </a:ln>
            <a:effectLst/>
          </p:spPr>
          <p:txBody>
            <a:bodyPr wrap="none" anchor="ctr"/>
            <a:lstStyle/>
            <a:p>
              <a:endParaRPr lang="en-GB" dirty="0"/>
            </a:p>
          </p:txBody>
        </p:sp>
        <p:sp>
          <p:nvSpPr>
            <p:cNvPr id="14" name="Oval 12"/>
            <p:cNvSpPr>
              <a:spLocks noChangeAspect="1" noChangeArrowheads="1"/>
            </p:cNvSpPr>
            <p:nvPr/>
          </p:nvSpPr>
          <p:spPr bwMode="auto">
            <a:xfrm rot="1132745">
              <a:off x="947305" y="2431533"/>
              <a:ext cx="51928" cy="56838"/>
            </a:xfrm>
            <a:prstGeom prst="ellipse">
              <a:avLst/>
            </a:prstGeom>
            <a:solidFill>
              <a:srgbClr val="FFFF00"/>
            </a:solidFill>
            <a:ln w="9525">
              <a:solidFill>
                <a:schemeClr val="tx1"/>
              </a:solidFill>
              <a:round/>
              <a:headEnd/>
              <a:tailEnd/>
            </a:ln>
            <a:effectLst/>
          </p:spPr>
          <p:txBody>
            <a:bodyPr wrap="none" anchor="ctr"/>
            <a:lstStyle/>
            <a:p>
              <a:endParaRPr lang="en-GB" dirty="0"/>
            </a:p>
          </p:txBody>
        </p:sp>
        <p:sp>
          <p:nvSpPr>
            <p:cNvPr id="15" name="Oval 13"/>
            <p:cNvSpPr>
              <a:spLocks noChangeAspect="1" noChangeArrowheads="1"/>
            </p:cNvSpPr>
            <p:nvPr/>
          </p:nvSpPr>
          <p:spPr bwMode="auto">
            <a:xfrm rot="1132745">
              <a:off x="1766730" y="2363294"/>
              <a:ext cx="51928" cy="54943"/>
            </a:xfrm>
            <a:prstGeom prst="ellipse">
              <a:avLst/>
            </a:prstGeom>
            <a:solidFill>
              <a:srgbClr val="FF0000"/>
            </a:solidFill>
            <a:ln w="9525">
              <a:solidFill>
                <a:schemeClr val="tx1"/>
              </a:solidFill>
              <a:round/>
              <a:headEnd/>
              <a:tailEnd/>
            </a:ln>
            <a:effectLst/>
          </p:spPr>
          <p:txBody>
            <a:bodyPr wrap="none" anchor="ctr"/>
            <a:lstStyle/>
            <a:p>
              <a:endParaRPr lang="en-GB" dirty="0"/>
            </a:p>
          </p:txBody>
        </p:sp>
        <p:sp>
          <p:nvSpPr>
            <p:cNvPr id="16" name="Oval 14"/>
            <p:cNvSpPr>
              <a:spLocks noChangeAspect="1" noChangeArrowheads="1"/>
            </p:cNvSpPr>
            <p:nvPr/>
          </p:nvSpPr>
          <p:spPr bwMode="auto">
            <a:xfrm rot="1132745">
              <a:off x="1732552" y="2467498"/>
              <a:ext cx="50197" cy="56838"/>
            </a:xfrm>
            <a:prstGeom prst="ellipse">
              <a:avLst/>
            </a:prstGeom>
            <a:solidFill>
              <a:srgbClr val="FF0000"/>
            </a:solidFill>
            <a:ln w="9525">
              <a:solidFill>
                <a:schemeClr val="tx1"/>
              </a:solidFill>
              <a:round/>
              <a:headEnd/>
              <a:tailEnd/>
            </a:ln>
            <a:effectLst/>
          </p:spPr>
          <p:txBody>
            <a:bodyPr wrap="none" anchor="ctr"/>
            <a:lstStyle/>
            <a:p>
              <a:endParaRPr lang="en-GB" dirty="0"/>
            </a:p>
          </p:txBody>
        </p:sp>
        <p:sp>
          <p:nvSpPr>
            <p:cNvPr id="17" name="Line 15"/>
            <p:cNvSpPr>
              <a:spLocks noChangeAspect="1" noChangeShapeType="1"/>
            </p:cNvSpPr>
            <p:nvPr/>
          </p:nvSpPr>
          <p:spPr bwMode="auto">
            <a:xfrm rot="1132745" flipV="1">
              <a:off x="581150" y="2410516"/>
              <a:ext cx="301183" cy="109887"/>
            </a:xfrm>
            <a:prstGeom prst="line">
              <a:avLst/>
            </a:prstGeom>
            <a:noFill/>
            <a:ln w="19050">
              <a:solidFill>
                <a:schemeClr val="tx1"/>
              </a:solidFill>
              <a:round/>
              <a:headEnd/>
              <a:tailEnd type="triangle" w="med" len="med"/>
            </a:ln>
            <a:effectLst/>
          </p:spPr>
          <p:txBody>
            <a:bodyPr/>
            <a:lstStyle/>
            <a:p>
              <a:endParaRPr lang="en-GB" dirty="0"/>
            </a:p>
          </p:txBody>
        </p:sp>
        <p:sp>
          <p:nvSpPr>
            <p:cNvPr id="18" name="Oval 16"/>
            <p:cNvSpPr>
              <a:spLocks noChangeAspect="1" noChangeArrowheads="1"/>
            </p:cNvSpPr>
            <p:nvPr/>
          </p:nvSpPr>
          <p:spPr bwMode="auto">
            <a:xfrm rot="16163975">
              <a:off x="1461313" y="2274170"/>
              <a:ext cx="577853" cy="294259"/>
            </a:xfrm>
            <a:prstGeom prst="ellipse">
              <a:avLst/>
            </a:prstGeom>
            <a:solidFill>
              <a:srgbClr val="CCFFFF">
                <a:alpha val="46001"/>
              </a:srgbClr>
            </a:solidFill>
            <a:ln w="9525">
              <a:solidFill>
                <a:schemeClr val="tx1"/>
              </a:solidFill>
              <a:round/>
              <a:headEnd/>
              <a:tailEnd/>
            </a:ln>
            <a:effectLst/>
          </p:spPr>
          <p:txBody>
            <a:bodyPr wrap="none" anchor="ctr"/>
            <a:lstStyle/>
            <a:p>
              <a:endParaRPr lang="en-GB" dirty="0"/>
            </a:p>
          </p:txBody>
        </p:sp>
        <p:sp>
          <p:nvSpPr>
            <p:cNvPr id="19" name="Line 17"/>
            <p:cNvSpPr>
              <a:spLocks noChangeAspect="1" noChangeShapeType="1"/>
            </p:cNvSpPr>
            <p:nvPr/>
          </p:nvSpPr>
          <p:spPr bwMode="auto">
            <a:xfrm rot="17360101" flipH="1" flipV="1">
              <a:off x="1251808" y="2133255"/>
              <a:ext cx="469861" cy="335801"/>
            </a:xfrm>
            <a:prstGeom prst="line">
              <a:avLst/>
            </a:prstGeom>
            <a:noFill/>
            <a:ln w="9525">
              <a:solidFill>
                <a:schemeClr val="tx1"/>
              </a:solidFill>
              <a:round/>
              <a:headEnd/>
              <a:tailEnd/>
            </a:ln>
            <a:effectLst/>
          </p:spPr>
          <p:txBody>
            <a:bodyPr/>
            <a:lstStyle/>
            <a:p>
              <a:endParaRPr lang="en-GB" dirty="0"/>
            </a:p>
          </p:txBody>
        </p:sp>
        <p:sp>
          <p:nvSpPr>
            <p:cNvPr id="20" name="Line 18"/>
            <p:cNvSpPr>
              <a:spLocks noChangeAspect="1" noChangeShapeType="1"/>
            </p:cNvSpPr>
            <p:nvPr/>
          </p:nvSpPr>
          <p:spPr bwMode="auto">
            <a:xfrm rot="17360101" flipH="1">
              <a:off x="1447951" y="2325773"/>
              <a:ext cx="92835" cy="510626"/>
            </a:xfrm>
            <a:prstGeom prst="line">
              <a:avLst/>
            </a:prstGeom>
            <a:noFill/>
            <a:ln w="9525">
              <a:solidFill>
                <a:schemeClr val="tx1"/>
              </a:solidFill>
              <a:round/>
              <a:headEnd/>
              <a:tailEnd/>
            </a:ln>
            <a:effectLst/>
          </p:spPr>
          <p:txBody>
            <a:bodyPr/>
            <a:lstStyle/>
            <a:p>
              <a:endParaRPr lang="en-GB" dirty="0"/>
            </a:p>
          </p:txBody>
        </p:sp>
        <p:sp>
          <p:nvSpPr>
            <p:cNvPr id="21" name="Oval 19"/>
            <p:cNvSpPr>
              <a:spLocks noChangeAspect="1" noChangeArrowheads="1"/>
            </p:cNvSpPr>
            <p:nvPr/>
          </p:nvSpPr>
          <p:spPr bwMode="auto">
            <a:xfrm rot="16163975">
              <a:off x="1062444" y="2371398"/>
              <a:ext cx="344817" cy="155784"/>
            </a:xfrm>
            <a:prstGeom prst="ellipse">
              <a:avLst/>
            </a:prstGeom>
            <a:solidFill>
              <a:srgbClr val="CCFFFF">
                <a:alpha val="46001"/>
              </a:srgbClr>
            </a:solidFill>
            <a:ln w="9525">
              <a:solidFill>
                <a:schemeClr val="tx1"/>
              </a:solidFill>
              <a:round/>
              <a:headEnd/>
              <a:tailEnd/>
            </a:ln>
            <a:effectLst/>
          </p:spPr>
          <p:txBody>
            <a:bodyPr wrap="none" anchor="ctr"/>
            <a:lstStyle/>
            <a:p>
              <a:endParaRPr lang="en-GB" dirty="0"/>
            </a:p>
          </p:txBody>
        </p:sp>
        <p:sp>
          <p:nvSpPr>
            <p:cNvPr id="22" name="Line 20"/>
            <p:cNvSpPr>
              <a:spLocks noChangeAspect="1" noChangeShapeType="1"/>
            </p:cNvSpPr>
            <p:nvPr/>
          </p:nvSpPr>
          <p:spPr bwMode="auto">
            <a:xfrm rot="17360101" flipH="1" flipV="1">
              <a:off x="961891" y="2309806"/>
              <a:ext cx="234930" cy="150591"/>
            </a:xfrm>
            <a:prstGeom prst="line">
              <a:avLst/>
            </a:prstGeom>
            <a:noFill/>
            <a:ln w="9525">
              <a:solidFill>
                <a:schemeClr val="tx1"/>
              </a:solidFill>
              <a:round/>
              <a:headEnd/>
              <a:tailEnd/>
            </a:ln>
            <a:effectLst/>
          </p:spPr>
          <p:txBody>
            <a:bodyPr/>
            <a:lstStyle/>
            <a:p>
              <a:endParaRPr lang="en-GB" dirty="0"/>
            </a:p>
          </p:txBody>
        </p:sp>
        <p:sp>
          <p:nvSpPr>
            <p:cNvPr id="23" name="Line 21"/>
            <p:cNvSpPr>
              <a:spLocks noChangeAspect="1" noChangeShapeType="1"/>
            </p:cNvSpPr>
            <p:nvPr/>
          </p:nvSpPr>
          <p:spPr bwMode="auto">
            <a:xfrm rot="17360101" flipH="1">
              <a:off x="1076200" y="2400027"/>
              <a:ext cx="56838" cy="271757"/>
            </a:xfrm>
            <a:prstGeom prst="line">
              <a:avLst/>
            </a:prstGeom>
            <a:noFill/>
            <a:ln w="9525">
              <a:solidFill>
                <a:schemeClr val="tx1"/>
              </a:solidFill>
              <a:round/>
              <a:headEnd/>
              <a:tailEnd/>
            </a:ln>
            <a:effectLst/>
          </p:spPr>
          <p:txBody>
            <a:bodyPr/>
            <a:lstStyle/>
            <a:p>
              <a:endParaRPr lang="en-GB" dirty="0"/>
            </a:p>
          </p:txBody>
        </p:sp>
        <p:sp>
          <p:nvSpPr>
            <p:cNvPr id="24" name="Oval 22"/>
            <p:cNvSpPr>
              <a:spLocks noChangeAspect="1" noChangeArrowheads="1"/>
            </p:cNvSpPr>
            <p:nvPr/>
          </p:nvSpPr>
          <p:spPr bwMode="auto">
            <a:xfrm rot="16163975">
              <a:off x="1329546" y="2344601"/>
              <a:ext cx="344817" cy="155784"/>
            </a:xfrm>
            <a:prstGeom prst="ellipse">
              <a:avLst/>
            </a:prstGeom>
            <a:solidFill>
              <a:srgbClr val="CCFFFF">
                <a:alpha val="46001"/>
              </a:srgbClr>
            </a:solidFill>
            <a:ln w="9525">
              <a:solidFill>
                <a:schemeClr val="tx1"/>
              </a:solidFill>
              <a:round/>
              <a:headEnd/>
              <a:tailEnd/>
            </a:ln>
            <a:effectLst/>
          </p:spPr>
          <p:txBody>
            <a:bodyPr wrap="none" anchor="ctr"/>
            <a:lstStyle/>
            <a:p>
              <a:endParaRPr lang="en-GB" dirty="0"/>
            </a:p>
          </p:txBody>
        </p:sp>
        <p:sp>
          <p:nvSpPr>
            <p:cNvPr id="25" name="Line 23"/>
            <p:cNvSpPr>
              <a:spLocks noChangeAspect="1" noChangeShapeType="1"/>
            </p:cNvSpPr>
            <p:nvPr/>
          </p:nvSpPr>
          <p:spPr bwMode="auto">
            <a:xfrm rot="17360101" flipH="1" flipV="1">
              <a:off x="1228508" y="2284523"/>
              <a:ext cx="233036" cy="150591"/>
            </a:xfrm>
            <a:prstGeom prst="line">
              <a:avLst/>
            </a:prstGeom>
            <a:noFill/>
            <a:ln w="9525">
              <a:solidFill>
                <a:schemeClr val="tx1"/>
              </a:solidFill>
              <a:round/>
              <a:headEnd/>
              <a:tailEnd/>
            </a:ln>
            <a:effectLst/>
          </p:spPr>
          <p:txBody>
            <a:bodyPr/>
            <a:lstStyle/>
            <a:p>
              <a:endParaRPr lang="en-GB" dirty="0"/>
            </a:p>
          </p:txBody>
        </p:sp>
        <p:sp>
          <p:nvSpPr>
            <p:cNvPr id="26" name="Line 24"/>
            <p:cNvSpPr>
              <a:spLocks noChangeAspect="1" noChangeShapeType="1"/>
            </p:cNvSpPr>
            <p:nvPr/>
          </p:nvSpPr>
          <p:spPr bwMode="auto">
            <a:xfrm rot="17360101" flipH="1">
              <a:off x="1342688" y="2375023"/>
              <a:ext cx="56838" cy="271757"/>
            </a:xfrm>
            <a:prstGeom prst="line">
              <a:avLst/>
            </a:prstGeom>
            <a:noFill/>
            <a:ln w="9525">
              <a:solidFill>
                <a:schemeClr val="tx1"/>
              </a:solidFill>
              <a:round/>
              <a:headEnd/>
              <a:tailEnd/>
            </a:ln>
            <a:effectLst/>
          </p:spPr>
          <p:txBody>
            <a:bodyPr/>
            <a:lstStyle/>
            <a:p>
              <a:endParaRPr lang="en-GB" dirty="0"/>
            </a:p>
          </p:txBody>
        </p:sp>
        <p:sp>
          <p:nvSpPr>
            <p:cNvPr id="27" name="Oval 25"/>
            <p:cNvSpPr>
              <a:spLocks noChangeAspect="1" noChangeArrowheads="1"/>
            </p:cNvSpPr>
            <p:nvPr/>
          </p:nvSpPr>
          <p:spPr bwMode="auto">
            <a:xfrm rot="1132745">
              <a:off x="2014787" y="2417845"/>
              <a:ext cx="50197" cy="56838"/>
            </a:xfrm>
            <a:prstGeom prst="ellipse">
              <a:avLst/>
            </a:prstGeom>
            <a:solidFill>
              <a:srgbClr val="FF0000"/>
            </a:solidFill>
            <a:ln w="9525">
              <a:solidFill>
                <a:schemeClr val="tx1"/>
              </a:solidFill>
              <a:round/>
              <a:headEnd/>
              <a:tailEnd/>
            </a:ln>
            <a:effectLst/>
          </p:spPr>
          <p:txBody>
            <a:bodyPr wrap="none" anchor="ctr"/>
            <a:lstStyle/>
            <a:p>
              <a:endParaRPr lang="en-GB" dirty="0"/>
            </a:p>
          </p:txBody>
        </p:sp>
        <p:sp>
          <p:nvSpPr>
            <p:cNvPr id="28" name="Oval 26"/>
            <p:cNvSpPr>
              <a:spLocks noChangeAspect="1" noChangeArrowheads="1"/>
            </p:cNvSpPr>
            <p:nvPr/>
          </p:nvSpPr>
          <p:spPr bwMode="auto">
            <a:xfrm rot="1132745">
              <a:off x="1467023" y="2463091"/>
              <a:ext cx="51928" cy="56838"/>
            </a:xfrm>
            <a:prstGeom prst="ellipse">
              <a:avLst/>
            </a:prstGeom>
            <a:solidFill>
              <a:srgbClr val="FF0000"/>
            </a:solidFill>
            <a:ln w="9525">
              <a:solidFill>
                <a:schemeClr val="tx1"/>
              </a:solidFill>
              <a:round/>
              <a:headEnd/>
              <a:tailEnd/>
            </a:ln>
            <a:effectLst/>
          </p:spPr>
          <p:txBody>
            <a:bodyPr wrap="none" anchor="ctr"/>
            <a:lstStyle/>
            <a:p>
              <a:endParaRPr lang="en-GB" dirty="0"/>
            </a:p>
          </p:txBody>
        </p:sp>
        <p:sp>
          <p:nvSpPr>
            <p:cNvPr id="29" name="Oval 27"/>
            <p:cNvSpPr>
              <a:spLocks noChangeAspect="1" noChangeArrowheads="1"/>
            </p:cNvSpPr>
            <p:nvPr/>
          </p:nvSpPr>
          <p:spPr bwMode="auto">
            <a:xfrm rot="1132745">
              <a:off x="1484495" y="2412947"/>
              <a:ext cx="51928" cy="54943"/>
            </a:xfrm>
            <a:prstGeom prst="ellipse">
              <a:avLst/>
            </a:prstGeom>
            <a:solidFill>
              <a:srgbClr val="FF0000"/>
            </a:solidFill>
            <a:ln w="9525">
              <a:solidFill>
                <a:schemeClr val="tx1"/>
              </a:solidFill>
              <a:round/>
              <a:headEnd/>
              <a:tailEnd/>
            </a:ln>
            <a:effectLst/>
          </p:spPr>
          <p:txBody>
            <a:bodyPr wrap="none" anchor="ctr"/>
            <a:lstStyle/>
            <a:p>
              <a:endParaRPr lang="en-GB" dirty="0"/>
            </a:p>
          </p:txBody>
        </p:sp>
        <p:sp>
          <p:nvSpPr>
            <p:cNvPr id="30" name="Oval 28"/>
            <p:cNvSpPr>
              <a:spLocks noChangeAspect="1" noChangeArrowheads="1"/>
            </p:cNvSpPr>
            <p:nvPr/>
          </p:nvSpPr>
          <p:spPr bwMode="auto">
            <a:xfrm rot="1132745">
              <a:off x="1748952" y="2415281"/>
              <a:ext cx="51928" cy="54943"/>
            </a:xfrm>
            <a:prstGeom prst="ellipse">
              <a:avLst/>
            </a:prstGeom>
            <a:solidFill>
              <a:srgbClr val="FF0000"/>
            </a:solidFill>
            <a:ln w="9525">
              <a:solidFill>
                <a:schemeClr val="tx1"/>
              </a:solidFill>
              <a:round/>
              <a:headEnd/>
              <a:tailEnd/>
            </a:ln>
            <a:effectLst/>
          </p:spPr>
          <p:txBody>
            <a:bodyPr wrap="none" anchor="ctr"/>
            <a:lstStyle/>
            <a:p>
              <a:endParaRPr lang="en-GB" dirty="0"/>
            </a:p>
          </p:txBody>
        </p:sp>
        <p:sp>
          <p:nvSpPr>
            <p:cNvPr id="31" name="Oval 29"/>
            <p:cNvSpPr>
              <a:spLocks noChangeAspect="1" noChangeArrowheads="1"/>
            </p:cNvSpPr>
            <p:nvPr/>
          </p:nvSpPr>
          <p:spPr bwMode="auto">
            <a:xfrm rot="1132745">
              <a:off x="1802286" y="2259319"/>
              <a:ext cx="51928" cy="54943"/>
            </a:xfrm>
            <a:prstGeom prst="ellipse">
              <a:avLst/>
            </a:prstGeom>
            <a:solidFill>
              <a:srgbClr val="FF0000"/>
            </a:solidFill>
            <a:ln w="9525">
              <a:solidFill>
                <a:schemeClr val="tx1"/>
              </a:solidFill>
              <a:round/>
              <a:headEnd/>
              <a:tailEnd/>
            </a:ln>
            <a:effectLst/>
          </p:spPr>
          <p:txBody>
            <a:bodyPr wrap="none" anchor="ctr"/>
            <a:lstStyle/>
            <a:p>
              <a:endParaRPr lang="en-GB" dirty="0"/>
            </a:p>
          </p:txBody>
        </p:sp>
        <p:sp>
          <p:nvSpPr>
            <p:cNvPr id="32" name="Oval 30"/>
            <p:cNvSpPr>
              <a:spLocks noChangeAspect="1" noChangeArrowheads="1"/>
            </p:cNvSpPr>
            <p:nvPr/>
          </p:nvSpPr>
          <p:spPr bwMode="auto">
            <a:xfrm rot="1132745">
              <a:off x="2259169" y="2473679"/>
              <a:ext cx="51928" cy="56838"/>
            </a:xfrm>
            <a:prstGeom prst="ellipse">
              <a:avLst/>
            </a:prstGeom>
            <a:solidFill>
              <a:srgbClr val="FF0000"/>
            </a:solidFill>
            <a:ln w="9525">
              <a:solidFill>
                <a:schemeClr val="tx1"/>
              </a:solidFill>
              <a:round/>
              <a:headEnd/>
              <a:tailEnd/>
            </a:ln>
            <a:effectLst/>
          </p:spPr>
          <p:txBody>
            <a:bodyPr wrap="none" anchor="ctr"/>
            <a:lstStyle/>
            <a:p>
              <a:endParaRPr lang="en-GB" dirty="0"/>
            </a:p>
          </p:txBody>
        </p:sp>
        <p:sp>
          <p:nvSpPr>
            <p:cNvPr id="33" name="Oval 31"/>
            <p:cNvSpPr>
              <a:spLocks noChangeAspect="1" noChangeArrowheads="1"/>
            </p:cNvSpPr>
            <p:nvPr/>
          </p:nvSpPr>
          <p:spPr bwMode="auto">
            <a:xfrm rot="1132745">
              <a:off x="2508863" y="2530685"/>
              <a:ext cx="50197" cy="54943"/>
            </a:xfrm>
            <a:prstGeom prst="ellipse">
              <a:avLst/>
            </a:prstGeom>
            <a:solidFill>
              <a:srgbClr val="FF0000"/>
            </a:solidFill>
            <a:ln w="9525">
              <a:solidFill>
                <a:schemeClr val="tx1"/>
              </a:solidFill>
              <a:round/>
              <a:headEnd/>
              <a:tailEnd/>
            </a:ln>
            <a:effectLst/>
          </p:spPr>
          <p:txBody>
            <a:bodyPr wrap="none" anchor="ctr"/>
            <a:lstStyle/>
            <a:p>
              <a:endParaRPr lang="en-GB" dirty="0"/>
            </a:p>
          </p:txBody>
        </p:sp>
        <p:sp>
          <p:nvSpPr>
            <p:cNvPr id="34" name="Oval 32"/>
            <p:cNvSpPr>
              <a:spLocks noChangeAspect="1" noChangeArrowheads="1"/>
            </p:cNvSpPr>
            <p:nvPr/>
          </p:nvSpPr>
          <p:spPr bwMode="auto">
            <a:xfrm rot="1132745">
              <a:off x="1766424" y="2363243"/>
              <a:ext cx="51928" cy="56838"/>
            </a:xfrm>
            <a:prstGeom prst="ellipse">
              <a:avLst/>
            </a:prstGeom>
            <a:solidFill>
              <a:srgbClr val="FF0000"/>
            </a:solidFill>
            <a:ln w="9525">
              <a:solidFill>
                <a:schemeClr val="tx1"/>
              </a:solidFill>
              <a:round/>
              <a:headEnd/>
              <a:tailEnd/>
            </a:ln>
            <a:effectLst/>
          </p:spPr>
          <p:txBody>
            <a:bodyPr wrap="none" anchor="ctr"/>
            <a:lstStyle/>
            <a:p>
              <a:endParaRPr lang="en-GB" dirty="0"/>
            </a:p>
          </p:txBody>
        </p:sp>
        <p:sp>
          <p:nvSpPr>
            <p:cNvPr id="35" name="Oval 33"/>
            <p:cNvSpPr>
              <a:spLocks noChangeAspect="1" noChangeArrowheads="1"/>
            </p:cNvSpPr>
            <p:nvPr/>
          </p:nvSpPr>
          <p:spPr bwMode="auto">
            <a:xfrm rot="1132745">
              <a:off x="1730867" y="2467218"/>
              <a:ext cx="51928" cy="56838"/>
            </a:xfrm>
            <a:prstGeom prst="ellipse">
              <a:avLst/>
            </a:prstGeom>
            <a:solidFill>
              <a:srgbClr val="FF0000"/>
            </a:solidFill>
            <a:ln w="9525">
              <a:solidFill>
                <a:schemeClr val="tx1"/>
              </a:solidFill>
              <a:round/>
              <a:headEnd/>
              <a:tailEnd/>
            </a:ln>
            <a:effectLst/>
          </p:spPr>
          <p:txBody>
            <a:bodyPr wrap="none" anchor="ctr"/>
            <a:lstStyle/>
            <a:p>
              <a:endParaRPr lang="en-GB" dirty="0"/>
            </a:p>
          </p:txBody>
        </p:sp>
        <p:sp>
          <p:nvSpPr>
            <p:cNvPr id="37" name="Oval 34"/>
            <p:cNvSpPr>
              <a:spLocks noChangeAspect="1" noChangeArrowheads="1"/>
            </p:cNvSpPr>
            <p:nvPr/>
          </p:nvSpPr>
          <p:spPr bwMode="auto">
            <a:xfrm rot="1132745">
              <a:off x="1220084" y="2410333"/>
              <a:ext cx="50197" cy="54943"/>
            </a:xfrm>
            <a:prstGeom prst="ellipse">
              <a:avLst/>
            </a:prstGeom>
            <a:solidFill>
              <a:srgbClr val="FF0000"/>
            </a:solidFill>
            <a:ln w="9525">
              <a:solidFill>
                <a:schemeClr val="tx1"/>
              </a:solidFill>
              <a:round/>
              <a:headEnd/>
              <a:tailEnd/>
            </a:ln>
            <a:effectLst/>
          </p:spPr>
          <p:txBody>
            <a:bodyPr wrap="none" anchor="ctr"/>
            <a:lstStyle/>
            <a:p>
              <a:endParaRPr lang="en-GB" dirty="0"/>
            </a:p>
          </p:txBody>
        </p:sp>
      </p:grpSp>
      <p:grpSp>
        <p:nvGrpSpPr>
          <p:cNvPr id="41" name="Group 40"/>
          <p:cNvGrpSpPr/>
          <p:nvPr/>
        </p:nvGrpSpPr>
        <p:grpSpPr>
          <a:xfrm>
            <a:off x="6143563" y="1571612"/>
            <a:ext cx="2643279" cy="1427687"/>
            <a:chOff x="5358045" y="1857382"/>
            <a:chExt cx="3604710" cy="1946974"/>
          </a:xfrm>
        </p:grpSpPr>
        <p:grpSp>
          <p:nvGrpSpPr>
            <p:cNvPr id="42" name="Group 306"/>
            <p:cNvGrpSpPr/>
            <p:nvPr/>
          </p:nvGrpSpPr>
          <p:grpSpPr>
            <a:xfrm>
              <a:off x="7643922" y="2359849"/>
              <a:ext cx="1318833" cy="955289"/>
              <a:chOff x="7847332" y="3653048"/>
              <a:chExt cx="979464" cy="712352"/>
            </a:xfrm>
          </p:grpSpPr>
          <p:sp>
            <p:nvSpPr>
              <p:cNvPr id="120" name="Oval 143"/>
              <p:cNvSpPr>
                <a:spLocks noChangeAspect="1" noChangeArrowheads="1"/>
              </p:cNvSpPr>
              <p:nvPr/>
            </p:nvSpPr>
            <p:spPr bwMode="auto">
              <a:xfrm>
                <a:off x="7979260" y="4180772"/>
                <a:ext cx="43976" cy="46344"/>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21" name="Oval 144"/>
              <p:cNvSpPr>
                <a:spLocks noChangeAspect="1" noChangeArrowheads="1"/>
              </p:cNvSpPr>
              <p:nvPr/>
            </p:nvSpPr>
            <p:spPr bwMode="auto">
              <a:xfrm>
                <a:off x="8129578" y="3958768"/>
                <a:ext cx="43976" cy="46344"/>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22" name="Oval 145"/>
              <p:cNvSpPr>
                <a:spLocks noChangeAspect="1" noChangeArrowheads="1"/>
              </p:cNvSpPr>
              <p:nvPr/>
            </p:nvSpPr>
            <p:spPr bwMode="auto">
              <a:xfrm>
                <a:off x="8173554" y="3924384"/>
                <a:ext cx="44776" cy="45597"/>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23" name="Oval 146"/>
              <p:cNvSpPr>
                <a:spLocks noChangeAspect="1" noChangeArrowheads="1"/>
              </p:cNvSpPr>
              <p:nvPr/>
            </p:nvSpPr>
            <p:spPr bwMode="auto">
              <a:xfrm>
                <a:off x="8246314" y="3857111"/>
                <a:ext cx="43976" cy="46344"/>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24" name="Oval 147"/>
              <p:cNvSpPr>
                <a:spLocks noChangeAspect="1" noChangeArrowheads="1"/>
              </p:cNvSpPr>
              <p:nvPr/>
            </p:nvSpPr>
            <p:spPr bwMode="auto">
              <a:xfrm>
                <a:off x="8319074" y="3810768"/>
                <a:ext cx="43976" cy="46344"/>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25" name="Oval 148"/>
              <p:cNvSpPr>
                <a:spLocks noChangeAspect="1" noChangeArrowheads="1"/>
              </p:cNvSpPr>
              <p:nvPr/>
            </p:nvSpPr>
            <p:spPr bwMode="auto">
              <a:xfrm>
                <a:off x="8572535" y="3789090"/>
                <a:ext cx="43976" cy="46344"/>
              </a:xfrm>
              <a:prstGeom prst="ellipse">
                <a:avLst/>
              </a:prstGeom>
              <a:solidFill>
                <a:schemeClr val="accent2"/>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26" name="Oval 149"/>
              <p:cNvSpPr>
                <a:spLocks noChangeAspect="1" noChangeArrowheads="1"/>
              </p:cNvSpPr>
              <p:nvPr/>
            </p:nvSpPr>
            <p:spPr bwMode="auto">
              <a:xfrm>
                <a:off x="8636500" y="3822727"/>
                <a:ext cx="44776" cy="46344"/>
              </a:xfrm>
              <a:prstGeom prst="ellipse">
                <a:avLst/>
              </a:prstGeom>
              <a:solidFill>
                <a:schemeClr val="accent2"/>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27" name="Oval 150"/>
              <p:cNvSpPr>
                <a:spLocks noChangeAspect="1" noChangeArrowheads="1"/>
              </p:cNvSpPr>
              <p:nvPr/>
            </p:nvSpPr>
            <p:spPr bwMode="auto">
              <a:xfrm>
                <a:off x="8681275" y="3857111"/>
                <a:ext cx="43976" cy="46344"/>
              </a:xfrm>
              <a:prstGeom prst="ellipse">
                <a:avLst/>
              </a:prstGeom>
              <a:solidFill>
                <a:schemeClr val="accent2"/>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28" name="Oval 151"/>
              <p:cNvSpPr>
                <a:spLocks noChangeAspect="1" noChangeArrowheads="1"/>
              </p:cNvSpPr>
              <p:nvPr/>
            </p:nvSpPr>
            <p:spPr bwMode="auto">
              <a:xfrm>
                <a:off x="8718055" y="3890747"/>
                <a:ext cx="43976" cy="46344"/>
              </a:xfrm>
              <a:prstGeom prst="ellipse">
                <a:avLst/>
              </a:prstGeom>
              <a:solidFill>
                <a:schemeClr val="accent2"/>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29" name="Oval 152"/>
              <p:cNvSpPr>
                <a:spLocks noChangeAspect="1" noChangeArrowheads="1"/>
              </p:cNvSpPr>
              <p:nvPr/>
            </p:nvSpPr>
            <p:spPr bwMode="auto">
              <a:xfrm>
                <a:off x="8754036" y="3955779"/>
                <a:ext cx="49572" cy="36626"/>
              </a:xfrm>
              <a:prstGeom prst="ellipse">
                <a:avLst/>
              </a:prstGeom>
              <a:solidFill>
                <a:schemeClr val="accent2"/>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30" name="Line 153"/>
              <p:cNvSpPr>
                <a:spLocks noChangeAspect="1" noChangeShapeType="1"/>
              </p:cNvSpPr>
              <p:nvPr/>
            </p:nvSpPr>
            <p:spPr bwMode="auto">
              <a:xfrm>
                <a:off x="7847332" y="4227115"/>
                <a:ext cx="979464" cy="2989"/>
              </a:xfrm>
              <a:prstGeom prst="line">
                <a:avLst/>
              </a:prstGeom>
              <a:noFill/>
              <a:ln w="28575">
                <a:solidFill>
                  <a:schemeClr val="tx1"/>
                </a:solidFill>
                <a:round/>
                <a:headEnd/>
                <a:tailEnd/>
              </a:ln>
              <a:effectLst/>
            </p:spPr>
            <p:txBody>
              <a:bodyPr/>
              <a:lstStyle/>
              <a:p>
                <a:endParaRPr lang="en-GB" dirty="0"/>
              </a:p>
            </p:txBody>
          </p:sp>
          <p:sp>
            <p:nvSpPr>
              <p:cNvPr id="131" name="Oval 154"/>
              <p:cNvSpPr>
                <a:spLocks noChangeAspect="1" noChangeArrowheads="1"/>
              </p:cNvSpPr>
              <p:nvPr/>
            </p:nvSpPr>
            <p:spPr bwMode="auto">
              <a:xfrm>
                <a:off x="8024036" y="4112750"/>
                <a:ext cx="43976" cy="46344"/>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32" name="Line 155"/>
              <p:cNvSpPr>
                <a:spLocks noChangeAspect="1" noChangeShapeType="1"/>
              </p:cNvSpPr>
              <p:nvPr/>
            </p:nvSpPr>
            <p:spPr bwMode="auto">
              <a:xfrm flipV="1">
                <a:off x="7956872" y="4250288"/>
                <a:ext cx="22387" cy="115112"/>
              </a:xfrm>
              <a:prstGeom prst="line">
                <a:avLst/>
              </a:prstGeom>
              <a:noFill/>
              <a:ln w="38100">
                <a:solidFill>
                  <a:srgbClr val="663300"/>
                </a:solidFill>
                <a:round/>
                <a:headEnd/>
                <a:tailEnd type="triangle" w="sm" len="sm"/>
              </a:ln>
              <a:effectLst/>
            </p:spPr>
            <p:txBody>
              <a:bodyPr/>
              <a:lstStyle/>
              <a:p>
                <a:endParaRPr lang="en-GB" dirty="0"/>
              </a:p>
            </p:txBody>
          </p:sp>
          <p:sp>
            <p:nvSpPr>
              <p:cNvPr id="133" name="Line 156"/>
              <p:cNvSpPr>
                <a:spLocks noChangeAspect="1" noChangeShapeType="1"/>
              </p:cNvSpPr>
              <p:nvPr/>
            </p:nvSpPr>
            <p:spPr bwMode="auto">
              <a:xfrm flipV="1">
                <a:off x="8137573" y="3653048"/>
                <a:ext cx="398982" cy="339357"/>
              </a:xfrm>
              <a:prstGeom prst="line">
                <a:avLst/>
              </a:prstGeom>
              <a:noFill/>
              <a:ln w="19050">
                <a:solidFill>
                  <a:srgbClr val="FF0000"/>
                </a:solidFill>
                <a:round/>
                <a:headEnd/>
                <a:tailEnd type="triangle" w="med" len="med"/>
              </a:ln>
              <a:effectLst/>
            </p:spPr>
            <p:txBody>
              <a:bodyPr/>
              <a:lstStyle/>
              <a:p>
                <a:endParaRPr lang="en-GB" dirty="0"/>
              </a:p>
            </p:txBody>
          </p:sp>
          <p:sp>
            <p:nvSpPr>
              <p:cNvPr id="134" name="Line 157"/>
              <p:cNvSpPr>
                <a:spLocks noChangeAspect="1" noChangeShapeType="1"/>
              </p:cNvSpPr>
              <p:nvPr/>
            </p:nvSpPr>
            <p:spPr bwMode="auto">
              <a:xfrm flipH="1" flipV="1">
                <a:off x="8391033" y="3687433"/>
                <a:ext cx="363001" cy="252650"/>
              </a:xfrm>
              <a:prstGeom prst="line">
                <a:avLst/>
              </a:prstGeom>
              <a:noFill/>
              <a:ln w="19050">
                <a:solidFill>
                  <a:schemeClr val="accent2"/>
                </a:solidFill>
                <a:round/>
                <a:headEnd/>
                <a:tailEnd type="triangle" w="med" len="med"/>
              </a:ln>
              <a:effectLst/>
            </p:spPr>
            <p:txBody>
              <a:bodyPr/>
              <a:lstStyle/>
              <a:p>
                <a:endParaRPr lang="en-GB" dirty="0"/>
              </a:p>
            </p:txBody>
          </p:sp>
          <p:sp>
            <p:nvSpPr>
              <p:cNvPr id="135" name="Oval 158"/>
              <p:cNvSpPr>
                <a:spLocks noChangeAspect="1" noChangeArrowheads="1"/>
              </p:cNvSpPr>
              <p:nvPr/>
            </p:nvSpPr>
            <p:spPr bwMode="auto">
              <a:xfrm>
                <a:off x="8064813" y="4026043"/>
                <a:ext cx="43176" cy="45597"/>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grpSp>
        <p:sp>
          <p:nvSpPr>
            <p:cNvPr id="43" name="Oval 160"/>
            <p:cNvSpPr>
              <a:spLocks noChangeAspect="1" noChangeArrowheads="1"/>
            </p:cNvSpPr>
            <p:nvPr/>
          </p:nvSpPr>
          <p:spPr bwMode="auto">
            <a:xfrm>
              <a:off x="6743143" y="3062953"/>
              <a:ext cx="61885" cy="67004"/>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44" name="Oval 161"/>
            <p:cNvSpPr>
              <a:spLocks noChangeAspect="1" noChangeArrowheads="1"/>
            </p:cNvSpPr>
            <p:nvPr/>
          </p:nvSpPr>
          <p:spPr bwMode="auto">
            <a:xfrm>
              <a:off x="6837865" y="2861941"/>
              <a:ext cx="61885" cy="67004"/>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45" name="Oval 162"/>
            <p:cNvSpPr>
              <a:spLocks noChangeAspect="1" noChangeArrowheads="1"/>
            </p:cNvSpPr>
            <p:nvPr/>
          </p:nvSpPr>
          <p:spPr bwMode="auto">
            <a:xfrm>
              <a:off x="6899753" y="2762093"/>
              <a:ext cx="61885" cy="67004"/>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46" name="Oval 163"/>
            <p:cNvSpPr>
              <a:spLocks noChangeAspect="1" noChangeArrowheads="1"/>
            </p:cNvSpPr>
            <p:nvPr/>
          </p:nvSpPr>
          <p:spPr bwMode="auto">
            <a:xfrm>
              <a:off x="6868177" y="2693774"/>
              <a:ext cx="61885" cy="68317"/>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47" name="Oval 164"/>
            <p:cNvSpPr>
              <a:spLocks noChangeAspect="1" noChangeArrowheads="1"/>
            </p:cNvSpPr>
            <p:nvPr/>
          </p:nvSpPr>
          <p:spPr bwMode="auto">
            <a:xfrm>
              <a:off x="6805029" y="2593925"/>
              <a:ext cx="63149" cy="67004"/>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48" name="Oval 165"/>
            <p:cNvSpPr>
              <a:spLocks noChangeAspect="1" noChangeArrowheads="1"/>
            </p:cNvSpPr>
            <p:nvPr/>
          </p:nvSpPr>
          <p:spPr bwMode="auto">
            <a:xfrm>
              <a:off x="6993210" y="2794937"/>
              <a:ext cx="61885" cy="67004"/>
            </a:xfrm>
            <a:prstGeom prst="ellipse">
              <a:avLst/>
            </a:prstGeom>
            <a:solidFill>
              <a:schemeClr val="accent2"/>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49" name="Oval 166"/>
            <p:cNvSpPr>
              <a:spLocks noChangeAspect="1" noChangeArrowheads="1"/>
            </p:cNvSpPr>
            <p:nvPr/>
          </p:nvSpPr>
          <p:spPr bwMode="auto">
            <a:xfrm>
              <a:off x="7056359" y="2861941"/>
              <a:ext cx="61885" cy="67004"/>
            </a:xfrm>
            <a:prstGeom prst="ellipse">
              <a:avLst/>
            </a:prstGeom>
            <a:solidFill>
              <a:schemeClr val="accent2"/>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50" name="Oval 167"/>
            <p:cNvSpPr>
              <a:spLocks noChangeAspect="1" noChangeArrowheads="1"/>
            </p:cNvSpPr>
            <p:nvPr/>
          </p:nvSpPr>
          <p:spPr bwMode="auto">
            <a:xfrm>
              <a:off x="7149819" y="2894787"/>
              <a:ext cx="61885" cy="68317"/>
            </a:xfrm>
            <a:prstGeom prst="ellipse">
              <a:avLst/>
            </a:prstGeom>
            <a:solidFill>
              <a:schemeClr val="accent2"/>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51" name="Oval 168"/>
            <p:cNvSpPr>
              <a:spLocks noChangeAspect="1" noChangeArrowheads="1"/>
            </p:cNvSpPr>
            <p:nvPr/>
          </p:nvSpPr>
          <p:spPr bwMode="auto">
            <a:xfrm>
              <a:off x="7212965" y="2963104"/>
              <a:ext cx="61885" cy="67004"/>
            </a:xfrm>
            <a:prstGeom prst="ellipse">
              <a:avLst/>
            </a:prstGeom>
            <a:solidFill>
              <a:schemeClr val="accent2"/>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52" name="Oval 169"/>
            <p:cNvSpPr>
              <a:spLocks noChangeAspect="1" noChangeArrowheads="1"/>
            </p:cNvSpPr>
            <p:nvPr/>
          </p:nvSpPr>
          <p:spPr bwMode="auto">
            <a:xfrm>
              <a:off x="7274851" y="3030109"/>
              <a:ext cx="63149" cy="67004"/>
            </a:xfrm>
            <a:prstGeom prst="ellipse">
              <a:avLst/>
            </a:prstGeom>
            <a:solidFill>
              <a:schemeClr val="accent2"/>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53" name="Oval 171"/>
            <p:cNvSpPr>
              <a:spLocks noChangeAspect="1" noChangeArrowheads="1"/>
            </p:cNvSpPr>
            <p:nvPr/>
          </p:nvSpPr>
          <p:spPr bwMode="auto">
            <a:xfrm>
              <a:off x="6774718" y="2963104"/>
              <a:ext cx="61885" cy="67004"/>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54" name="Line 172"/>
            <p:cNvSpPr>
              <a:spLocks noChangeAspect="1" noChangeShapeType="1"/>
            </p:cNvSpPr>
            <p:nvPr/>
          </p:nvSpPr>
          <p:spPr bwMode="auto">
            <a:xfrm flipV="1">
              <a:off x="6743143" y="3129956"/>
              <a:ext cx="31575" cy="168168"/>
            </a:xfrm>
            <a:prstGeom prst="line">
              <a:avLst/>
            </a:prstGeom>
            <a:noFill/>
            <a:ln w="38100">
              <a:solidFill>
                <a:srgbClr val="663300"/>
              </a:solidFill>
              <a:round/>
              <a:headEnd/>
              <a:tailEnd type="triangle" w="sm" len="sm"/>
            </a:ln>
            <a:effectLst/>
          </p:spPr>
          <p:txBody>
            <a:bodyPr/>
            <a:lstStyle/>
            <a:p>
              <a:endParaRPr lang="en-GB" dirty="0"/>
            </a:p>
          </p:txBody>
        </p:sp>
        <p:sp>
          <p:nvSpPr>
            <p:cNvPr id="55" name="Oval 173"/>
            <p:cNvSpPr>
              <a:spLocks noChangeAspect="1" noChangeArrowheads="1"/>
            </p:cNvSpPr>
            <p:nvPr/>
          </p:nvSpPr>
          <p:spPr bwMode="auto">
            <a:xfrm>
              <a:off x="6743143" y="2492762"/>
              <a:ext cx="61885" cy="67004"/>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56" name="Oval 174"/>
            <p:cNvSpPr>
              <a:spLocks noChangeAspect="1" noChangeArrowheads="1"/>
            </p:cNvSpPr>
            <p:nvPr/>
          </p:nvSpPr>
          <p:spPr bwMode="auto">
            <a:xfrm>
              <a:off x="6899753" y="2626771"/>
              <a:ext cx="61885" cy="67004"/>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57" name="Oval 175"/>
            <p:cNvSpPr>
              <a:spLocks noChangeAspect="1" noChangeArrowheads="1"/>
            </p:cNvSpPr>
            <p:nvPr/>
          </p:nvSpPr>
          <p:spPr bwMode="auto">
            <a:xfrm>
              <a:off x="6899753" y="2559766"/>
              <a:ext cx="61885" cy="68317"/>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58" name="Oval 176"/>
            <p:cNvSpPr>
              <a:spLocks noChangeAspect="1" noChangeArrowheads="1"/>
            </p:cNvSpPr>
            <p:nvPr/>
          </p:nvSpPr>
          <p:spPr bwMode="auto">
            <a:xfrm>
              <a:off x="6899753" y="2492762"/>
              <a:ext cx="61885" cy="67004"/>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59" name="Oval 177"/>
            <p:cNvSpPr>
              <a:spLocks noChangeAspect="1" noChangeArrowheads="1"/>
            </p:cNvSpPr>
            <p:nvPr/>
          </p:nvSpPr>
          <p:spPr bwMode="auto">
            <a:xfrm>
              <a:off x="6681257" y="2458604"/>
              <a:ext cx="61885" cy="68317"/>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60" name="Oval 178"/>
            <p:cNvSpPr>
              <a:spLocks noChangeAspect="1" noChangeArrowheads="1"/>
            </p:cNvSpPr>
            <p:nvPr/>
          </p:nvSpPr>
          <p:spPr bwMode="auto">
            <a:xfrm>
              <a:off x="6618111" y="2425758"/>
              <a:ext cx="61885" cy="67004"/>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61" name="Oval 179"/>
            <p:cNvSpPr>
              <a:spLocks noChangeAspect="1" noChangeArrowheads="1"/>
            </p:cNvSpPr>
            <p:nvPr/>
          </p:nvSpPr>
          <p:spPr bwMode="auto">
            <a:xfrm>
              <a:off x="6962899" y="2459917"/>
              <a:ext cx="61885" cy="67004"/>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62" name="Oval 180"/>
            <p:cNvSpPr>
              <a:spLocks noChangeAspect="1" noChangeArrowheads="1"/>
            </p:cNvSpPr>
            <p:nvPr/>
          </p:nvSpPr>
          <p:spPr bwMode="auto">
            <a:xfrm>
              <a:off x="7024784" y="2425758"/>
              <a:ext cx="63149" cy="67004"/>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63" name="Oval 181"/>
            <p:cNvSpPr>
              <a:spLocks noChangeAspect="1" noChangeArrowheads="1"/>
            </p:cNvSpPr>
            <p:nvPr/>
          </p:nvSpPr>
          <p:spPr bwMode="auto">
            <a:xfrm>
              <a:off x="7087932" y="2392914"/>
              <a:ext cx="61885" cy="67004"/>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64" name="Oval 182"/>
            <p:cNvSpPr>
              <a:spLocks noChangeAspect="1" noChangeArrowheads="1"/>
            </p:cNvSpPr>
            <p:nvPr/>
          </p:nvSpPr>
          <p:spPr bwMode="auto">
            <a:xfrm>
              <a:off x="6931323" y="2660929"/>
              <a:ext cx="61885" cy="67004"/>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65" name="Oval 183"/>
            <p:cNvSpPr>
              <a:spLocks noChangeAspect="1" noChangeArrowheads="1"/>
            </p:cNvSpPr>
            <p:nvPr/>
          </p:nvSpPr>
          <p:spPr bwMode="auto">
            <a:xfrm>
              <a:off x="6931323" y="2693774"/>
              <a:ext cx="61885" cy="68317"/>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66" name="Oval 184"/>
            <p:cNvSpPr>
              <a:spLocks noChangeAspect="1" noChangeArrowheads="1"/>
            </p:cNvSpPr>
            <p:nvPr/>
          </p:nvSpPr>
          <p:spPr bwMode="auto">
            <a:xfrm>
              <a:off x="6962899" y="2593925"/>
              <a:ext cx="61885" cy="67004"/>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67" name="Oval 185"/>
            <p:cNvSpPr>
              <a:spLocks noChangeAspect="1" noChangeArrowheads="1"/>
            </p:cNvSpPr>
            <p:nvPr/>
          </p:nvSpPr>
          <p:spPr bwMode="auto">
            <a:xfrm>
              <a:off x="7149819" y="2325910"/>
              <a:ext cx="61885" cy="67004"/>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68" name="Oval 186"/>
            <p:cNvSpPr>
              <a:spLocks noChangeAspect="1" noChangeArrowheads="1"/>
            </p:cNvSpPr>
            <p:nvPr/>
          </p:nvSpPr>
          <p:spPr bwMode="auto">
            <a:xfrm>
              <a:off x="6899753" y="2425758"/>
              <a:ext cx="61885" cy="67004"/>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69" name="Oval 187"/>
            <p:cNvSpPr>
              <a:spLocks noChangeAspect="1" noChangeArrowheads="1"/>
            </p:cNvSpPr>
            <p:nvPr/>
          </p:nvSpPr>
          <p:spPr bwMode="auto">
            <a:xfrm>
              <a:off x="6837865" y="2358756"/>
              <a:ext cx="61885" cy="68317"/>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70" name="Oval 188"/>
            <p:cNvSpPr>
              <a:spLocks noChangeAspect="1" noChangeArrowheads="1"/>
            </p:cNvSpPr>
            <p:nvPr/>
          </p:nvSpPr>
          <p:spPr bwMode="auto">
            <a:xfrm>
              <a:off x="6837865" y="2559766"/>
              <a:ext cx="61885" cy="68317"/>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71" name="Oval 189"/>
            <p:cNvSpPr>
              <a:spLocks noChangeAspect="1" noChangeArrowheads="1"/>
            </p:cNvSpPr>
            <p:nvPr/>
          </p:nvSpPr>
          <p:spPr bwMode="auto">
            <a:xfrm>
              <a:off x="6868177" y="2492762"/>
              <a:ext cx="61885" cy="67004"/>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72" name="Oval 190"/>
            <p:cNvSpPr>
              <a:spLocks noChangeAspect="1" noChangeArrowheads="1"/>
            </p:cNvSpPr>
            <p:nvPr/>
          </p:nvSpPr>
          <p:spPr bwMode="auto">
            <a:xfrm>
              <a:off x="6805029" y="2291750"/>
              <a:ext cx="63149" cy="67004"/>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73" name="Oval 191"/>
            <p:cNvSpPr>
              <a:spLocks noChangeAspect="1" noChangeArrowheads="1"/>
            </p:cNvSpPr>
            <p:nvPr/>
          </p:nvSpPr>
          <p:spPr bwMode="auto">
            <a:xfrm>
              <a:off x="6774718" y="2224746"/>
              <a:ext cx="61885" cy="67004"/>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74" name="Oval 192"/>
            <p:cNvSpPr>
              <a:spLocks noChangeAspect="1" noChangeArrowheads="1"/>
            </p:cNvSpPr>
            <p:nvPr/>
          </p:nvSpPr>
          <p:spPr bwMode="auto">
            <a:xfrm>
              <a:off x="6587799" y="2358756"/>
              <a:ext cx="61885" cy="68317"/>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75" name="Oval 193"/>
            <p:cNvSpPr>
              <a:spLocks noChangeAspect="1" noChangeArrowheads="1"/>
            </p:cNvSpPr>
            <p:nvPr/>
          </p:nvSpPr>
          <p:spPr bwMode="auto">
            <a:xfrm>
              <a:off x="6961637" y="2526921"/>
              <a:ext cx="61885" cy="67004"/>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76" name="Oval 194"/>
            <p:cNvSpPr>
              <a:spLocks noChangeAspect="1" noChangeArrowheads="1"/>
            </p:cNvSpPr>
            <p:nvPr/>
          </p:nvSpPr>
          <p:spPr bwMode="auto">
            <a:xfrm>
              <a:off x="6837865" y="2593925"/>
              <a:ext cx="61885" cy="67004"/>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77" name="Line 195"/>
            <p:cNvSpPr>
              <a:spLocks noChangeAspect="1" noChangeShapeType="1"/>
            </p:cNvSpPr>
            <p:nvPr/>
          </p:nvSpPr>
          <p:spPr bwMode="auto">
            <a:xfrm flipH="1" flipV="1">
              <a:off x="6868177" y="2693774"/>
              <a:ext cx="406675" cy="335021"/>
            </a:xfrm>
            <a:prstGeom prst="line">
              <a:avLst/>
            </a:prstGeom>
            <a:noFill/>
            <a:ln w="28575">
              <a:solidFill>
                <a:schemeClr val="accent2"/>
              </a:solidFill>
              <a:round/>
              <a:headEnd/>
              <a:tailEnd type="triangle" w="med" len="med"/>
            </a:ln>
            <a:effectLst/>
          </p:spPr>
          <p:txBody>
            <a:bodyPr/>
            <a:lstStyle/>
            <a:p>
              <a:endParaRPr lang="en-GB" dirty="0"/>
            </a:p>
          </p:txBody>
        </p:sp>
        <p:sp>
          <p:nvSpPr>
            <p:cNvPr id="78" name="Rectangle 196"/>
            <p:cNvSpPr>
              <a:spLocks noChangeAspect="1" noChangeArrowheads="1"/>
            </p:cNvSpPr>
            <p:nvPr/>
          </p:nvSpPr>
          <p:spPr bwMode="auto">
            <a:xfrm>
              <a:off x="6649684" y="2693774"/>
              <a:ext cx="468559" cy="101163"/>
            </a:xfrm>
            <a:prstGeom prst="rect">
              <a:avLst/>
            </a:prstGeom>
            <a:solidFill>
              <a:srgbClr val="FF9900">
                <a:alpha val="25999"/>
              </a:srgbClr>
            </a:solidFill>
            <a:ln w="9525">
              <a:solidFill>
                <a:schemeClr val="tx1"/>
              </a:solidFill>
              <a:miter lim="800000"/>
              <a:headEnd/>
              <a:tailEnd/>
            </a:ln>
            <a:effectLst/>
          </p:spPr>
          <p:txBody>
            <a:bodyPr wrap="none" anchor="ctr"/>
            <a:lstStyle/>
            <a:p>
              <a:endParaRPr lang="en-GB" dirty="0"/>
            </a:p>
          </p:txBody>
        </p:sp>
        <p:grpSp>
          <p:nvGrpSpPr>
            <p:cNvPr id="79" name="Group 307"/>
            <p:cNvGrpSpPr/>
            <p:nvPr/>
          </p:nvGrpSpPr>
          <p:grpSpPr>
            <a:xfrm>
              <a:off x="5473036" y="1857382"/>
              <a:ext cx="722594" cy="1263176"/>
              <a:chOff x="6287221" y="3278359"/>
              <a:chExt cx="593947" cy="941940"/>
            </a:xfrm>
          </p:grpSpPr>
          <p:sp>
            <p:nvSpPr>
              <p:cNvPr id="85" name="Oval 198"/>
              <p:cNvSpPr>
                <a:spLocks noChangeAspect="1" noChangeArrowheads="1"/>
              </p:cNvSpPr>
              <p:nvPr/>
            </p:nvSpPr>
            <p:spPr bwMode="auto">
              <a:xfrm>
                <a:off x="6569036" y="3984554"/>
                <a:ext cx="62013" cy="47253"/>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86" name="Oval 199"/>
              <p:cNvSpPr>
                <a:spLocks noChangeAspect="1" noChangeArrowheads="1"/>
              </p:cNvSpPr>
              <p:nvPr/>
            </p:nvSpPr>
            <p:spPr bwMode="auto">
              <a:xfrm>
                <a:off x="6569036" y="3937820"/>
                <a:ext cx="62013" cy="47253"/>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87" name="Oval 200"/>
              <p:cNvSpPr>
                <a:spLocks noChangeAspect="1" noChangeArrowheads="1"/>
              </p:cNvSpPr>
              <p:nvPr/>
            </p:nvSpPr>
            <p:spPr bwMode="auto">
              <a:xfrm>
                <a:off x="6600042" y="3890568"/>
                <a:ext cx="62013" cy="47253"/>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88" name="Oval 201"/>
              <p:cNvSpPr>
                <a:spLocks noChangeAspect="1" noChangeArrowheads="1"/>
              </p:cNvSpPr>
              <p:nvPr/>
            </p:nvSpPr>
            <p:spPr bwMode="auto">
              <a:xfrm>
                <a:off x="6538029" y="3890568"/>
                <a:ext cx="62013" cy="47253"/>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89" name="Oval 202"/>
              <p:cNvSpPr>
                <a:spLocks noChangeAspect="1" noChangeArrowheads="1"/>
              </p:cNvSpPr>
              <p:nvPr/>
            </p:nvSpPr>
            <p:spPr bwMode="auto">
              <a:xfrm>
                <a:off x="6474638" y="3866681"/>
                <a:ext cx="62013" cy="47253"/>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90" name="Oval 203"/>
              <p:cNvSpPr>
                <a:spLocks noChangeAspect="1" noChangeArrowheads="1"/>
              </p:cNvSpPr>
              <p:nvPr/>
            </p:nvSpPr>
            <p:spPr bwMode="auto">
              <a:xfrm>
                <a:off x="6411936" y="3819949"/>
                <a:ext cx="62013" cy="47253"/>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91" name="Oval 204"/>
              <p:cNvSpPr>
                <a:spLocks noChangeAspect="1" noChangeArrowheads="1"/>
              </p:cNvSpPr>
              <p:nvPr/>
            </p:nvSpPr>
            <p:spPr bwMode="auto">
              <a:xfrm>
                <a:off x="6411936" y="3772696"/>
                <a:ext cx="62013" cy="47253"/>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92" name="Oval 205"/>
              <p:cNvSpPr>
                <a:spLocks noChangeAspect="1" noChangeArrowheads="1"/>
              </p:cNvSpPr>
              <p:nvPr/>
            </p:nvSpPr>
            <p:spPr bwMode="auto">
              <a:xfrm>
                <a:off x="6506333" y="3819949"/>
                <a:ext cx="62013" cy="47253"/>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93" name="Oval 206"/>
              <p:cNvSpPr>
                <a:spLocks noChangeAspect="1" noChangeArrowheads="1"/>
              </p:cNvSpPr>
              <p:nvPr/>
            </p:nvSpPr>
            <p:spPr bwMode="auto">
              <a:xfrm>
                <a:off x="6631737" y="3843315"/>
                <a:ext cx="62013" cy="47253"/>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94" name="Oval 207"/>
              <p:cNvSpPr>
                <a:spLocks noChangeAspect="1" noChangeArrowheads="1"/>
              </p:cNvSpPr>
              <p:nvPr/>
            </p:nvSpPr>
            <p:spPr bwMode="auto">
              <a:xfrm>
                <a:off x="6662744" y="3796062"/>
                <a:ext cx="62013" cy="47253"/>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95" name="Oval 208"/>
              <p:cNvSpPr>
                <a:spLocks noChangeAspect="1" noChangeArrowheads="1"/>
              </p:cNvSpPr>
              <p:nvPr/>
            </p:nvSpPr>
            <p:spPr bwMode="auto">
              <a:xfrm>
                <a:off x="6506333" y="3772696"/>
                <a:ext cx="62013" cy="47253"/>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96" name="Oval 209"/>
              <p:cNvSpPr>
                <a:spLocks noChangeAspect="1" noChangeArrowheads="1"/>
              </p:cNvSpPr>
              <p:nvPr/>
            </p:nvSpPr>
            <p:spPr bwMode="auto">
              <a:xfrm>
                <a:off x="6538029" y="3725443"/>
                <a:ext cx="62013" cy="47253"/>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97" name="Oval 210"/>
              <p:cNvSpPr>
                <a:spLocks noChangeAspect="1" noChangeArrowheads="1"/>
              </p:cNvSpPr>
              <p:nvPr/>
            </p:nvSpPr>
            <p:spPr bwMode="auto">
              <a:xfrm>
                <a:off x="6569036" y="4031807"/>
                <a:ext cx="62013" cy="47253"/>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98" name="Oval 211"/>
              <p:cNvSpPr>
                <a:spLocks noChangeAspect="1" noChangeArrowheads="1"/>
              </p:cNvSpPr>
              <p:nvPr/>
            </p:nvSpPr>
            <p:spPr bwMode="auto">
              <a:xfrm>
                <a:off x="6600042" y="4079060"/>
                <a:ext cx="62013" cy="47253"/>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99" name="Oval 212"/>
              <p:cNvSpPr>
                <a:spLocks noChangeAspect="1" noChangeArrowheads="1"/>
              </p:cNvSpPr>
              <p:nvPr/>
            </p:nvSpPr>
            <p:spPr bwMode="auto">
              <a:xfrm>
                <a:off x="6631049" y="4126312"/>
                <a:ext cx="62013" cy="47253"/>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00" name="Oval 213"/>
              <p:cNvSpPr>
                <a:spLocks noChangeAspect="1" noChangeArrowheads="1"/>
              </p:cNvSpPr>
              <p:nvPr/>
            </p:nvSpPr>
            <p:spPr bwMode="auto">
              <a:xfrm>
                <a:off x="6662744" y="4173046"/>
                <a:ext cx="62013" cy="47253"/>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01" name="Oval 214"/>
              <p:cNvSpPr>
                <a:spLocks noChangeAspect="1" noChangeArrowheads="1"/>
              </p:cNvSpPr>
              <p:nvPr/>
            </p:nvSpPr>
            <p:spPr bwMode="auto">
              <a:xfrm>
                <a:off x="6568347" y="3843315"/>
                <a:ext cx="62013" cy="47253"/>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02" name="Oval 215"/>
              <p:cNvSpPr>
                <a:spLocks noChangeAspect="1" noChangeArrowheads="1"/>
              </p:cNvSpPr>
              <p:nvPr/>
            </p:nvSpPr>
            <p:spPr bwMode="auto">
              <a:xfrm>
                <a:off x="6693751" y="3749328"/>
                <a:ext cx="62013" cy="47253"/>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03" name="Oval 216"/>
              <p:cNvSpPr>
                <a:spLocks noChangeAspect="1" noChangeArrowheads="1"/>
              </p:cNvSpPr>
              <p:nvPr/>
            </p:nvSpPr>
            <p:spPr bwMode="auto">
              <a:xfrm>
                <a:off x="6693751" y="3702076"/>
                <a:ext cx="62013" cy="47253"/>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04" name="Oval 217"/>
              <p:cNvSpPr>
                <a:spLocks noChangeAspect="1" noChangeArrowheads="1"/>
              </p:cNvSpPr>
              <p:nvPr/>
            </p:nvSpPr>
            <p:spPr bwMode="auto">
              <a:xfrm>
                <a:off x="6412625" y="3843835"/>
                <a:ext cx="62013" cy="47253"/>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05" name="Oval 218"/>
              <p:cNvSpPr>
                <a:spLocks noChangeAspect="1" noChangeArrowheads="1"/>
              </p:cNvSpPr>
              <p:nvPr/>
            </p:nvSpPr>
            <p:spPr bwMode="auto">
              <a:xfrm>
                <a:off x="6380929" y="3725962"/>
                <a:ext cx="62013" cy="47253"/>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06" name="Oval 219"/>
              <p:cNvSpPr>
                <a:spLocks noChangeAspect="1" noChangeArrowheads="1"/>
              </p:cNvSpPr>
              <p:nvPr/>
            </p:nvSpPr>
            <p:spPr bwMode="auto">
              <a:xfrm>
                <a:off x="6287221" y="3278359"/>
                <a:ext cx="531244" cy="141239"/>
              </a:xfrm>
              <a:prstGeom prst="ellipse">
                <a:avLst/>
              </a:prstGeom>
              <a:solidFill>
                <a:schemeClr val="accent1"/>
              </a:solidFill>
              <a:ln w="9525">
                <a:solidFill>
                  <a:schemeClr val="tx1"/>
                </a:solidFill>
                <a:round/>
                <a:headEnd/>
                <a:tailEnd/>
              </a:ln>
              <a:effectLst/>
            </p:spPr>
            <p:txBody>
              <a:bodyPr wrap="none" anchor="ctr"/>
              <a:lstStyle/>
              <a:p>
                <a:endParaRPr lang="en-GB" dirty="0"/>
              </a:p>
            </p:txBody>
          </p:sp>
          <p:sp>
            <p:nvSpPr>
              <p:cNvPr id="107" name="Line 220"/>
              <p:cNvSpPr>
                <a:spLocks noChangeAspect="1" noChangeShapeType="1"/>
              </p:cNvSpPr>
              <p:nvPr/>
            </p:nvSpPr>
            <p:spPr bwMode="auto">
              <a:xfrm flipH="1" flipV="1">
                <a:off x="6287221" y="3348978"/>
                <a:ext cx="312821" cy="588842"/>
              </a:xfrm>
              <a:prstGeom prst="line">
                <a:avLst/>
              </a:prstGeom>
              <a:noFill/>
              <a:ln w="9525">
                <a:solidFill>
                  <a:schemeClr val="tx1"/>
                </a:solidFill>
                <a:round/>
                <a:headEnd/>
                <a:tailEnd/>
              </a:ln>
              <a:effectLst/>
            </p:spPr>
            <p:txBody>
              <a:bodyPr/>
              <a:lstStyle/>
              <a:p>
                <a:endParaRPr lang="en-GB" dirty="0"/>
              </a:p>
            </p:txBody>
          </p:sp>
          <p:sp>
            <p:nvSpPr>
              <p:cNvPr id="108" name="Line 221"/>
              <p:cNvSpPr>
                <a:spLocks noChangeAspect="1" noChangeShapeType="1"/>
              </p:cNvSpPr>
              <p:nvPr/>
            </p:nvSpPr>
            <p:spPr bwMode="auto">
              <a:xfrm flipV="1">
                <a:off x="6600042" y="3348978"/>
                <a:ext cx="218424" cy="588322"/>
              </a:xfrm>
              <a:prstGeom prst="line">
                <a:avLst/>
              </a:prstGeom>
              <a:noFill/>
              <a:ln w="9525">
                <a:solidFill>
                  <a:schemeClr val="tx1"/>
                </a:solidFill>
                <a:round/>
                <a:headEnd/>
                <a:tailEnd/>
              </a:ln>
              <a:effectLst/>
            </p:spPr>
            <p:txBody>
              <a:bodyPr/>
              <a:lstStyle/>
              <a:p>
                <a:endParaRPr lang="en-GB" dirty="0"/>
              </a:p>
            </p:txBody>
          </p:sp>
          <p:sp>
            <p:nvSpPr>
              <p:cNvPr id="109" name="Oval 222"/>
              <p:cNvSpPr>
                <a:spLocks noChangeAspect="1" noChangeArrowheads="1"/>
              </p:cNvSpPr>
              <p:nvPr/>
            </p:nvSpPr>
            <p:spPr bwMode="auto">
              <a:xfrm>
                <a:off x="6693751" y="3419598"/>
                <a:ext cx="62013" cy="47253"/>
              </a:xfrm>
              <a:prstGeom prst="ellipse">
                <a:avLst/>
              </a:prstGeom>
              <a:solidFill>
                <a:schemeClr val="accent2"/>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10" name="Oval 223"/>
              <p:cNvSpPr>
                <a:spLocks noChangeAspect="1" noChangeArrowheads="1"/>
              </p:cNvSpPr>
              <p:nvPr/>
            </p:nvSpPr>
            <p:spPr bwMode="auto">
              <a:xfrm>
                <a:off x="6724757" y="3443485"/>
                <a:ext cx="62013" cy="47253"/>
              </a:xfrm>
              <a:prstGeom prst="ellipse">
                <a:avLst/>
              </a:prstGeom>
              <a:solidFill>
                <a:schemeClr val="accent2"/>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11" name="Oval 224"/>
              <p:cNvSpPr>
                <a:spLocks noChangeAspect="1" noChangeArrowheads="1"/>
              </p:cNvSpPr>
              <p:nvPr/>
            </p:nvSpPr>
            <p:spPr bwMode="auto">
              <a:xfrm>
                <a:off x="6755764" y="3419598"/>
                <a:ext cx="62013" cy="47253"/>
              </a:xfrm>
              <a:prstGeom prst="ellipse">
                <a:avLst/>
              </a:prstGeom>
              <a:solidFill>
                <a:schemeClr val="accent2"/>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12" name="Oval 225"/>
              <p:cNvSpPr>
                <a:spLocks noChangeAspect="1" noChangeArrowheads="1"/>
              </p:cNvSpPr>
              <p:nvPr/>
            </p:nvSpPr>
            <p:spPr bwMode="auto">
              <a:xfrm>
                <a:off x="6755764" y="3466851"/>
                <a:ext cx="62013" cy="47253"/>
              </a:xfrm>
              <a:prstGeom prst="ellipse">
                <a:avLst/>
              </a:prstGeom>
              <a:solidFill>
                <a:schemeClr val="accent2"/>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13" name="Oval 226"/>
              <p:cNvSpPr>
                <a:spLocks noChangeAspect="1" noChangeArrowheads="1"/>
              </p:cNvSpPr>
              <p:nvPr/>
            </p:nvSpPr>
            <p:spPr bwMode="auto">
              <a:xfrm>
                <a:off x="6693061" y="3490217"/>
                <a:ext cx="62013" cy="47253"/>
              </a:xfrm>
              <a:prstGeom prst="ellipse">
                <a:avLst/>
              </a:prstGeom>
              <a:solidFill>
                <a:schemeClr val="accent2"/>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14" name="Oval 227"/>
              <p:cNvSpPr>
                <a:spLocks noChangeAspect="1" noChangeArrowheads="1"/>
              </p:cNvSpPr>
              <p:nvPr/>
            </p:nvSpPr>
            <p:spPr bwMode="auto">
              <a:xfrm>
                <a:off x="6662056" y="3443485"/>
                <a:ext cx="62013" cy="47253"/>
              </a:xfrm>
              <a:prstGeom prst="ellipse">
                <a:avLst/>
              </a:prstGeom>
              <a:solidFill>
                <a:schemeClr val="accent2"/>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15" name="Oval 228"/>
              <p:cNvSpPr>
                <a:spLocks noChangeAspect="1" noChangeArrowheads="1"/>
              </p:cNvSpPr>
              <p:nvPr/>
            </p:nvSpPr>
            <p:spPr bwMode="auto">
              <a:xfrm>
                <a:off x="6724757" y="3490217"/>
                <a:ext cx="62013" cy="47253"/>
              </a:xfrm>
              <a:prstGeom prst="ellipse">
                <a:avLst/>
              </a:prstGeom>
              <a:solidFill>
                <a:schemeClr val="accent2"/>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16" name="Oval 229"/>
              <p:cNvSpPr>
                <a:spLocks noChangeAspect="1" noChangeArrowheads="1"/>
              </p:cNvSpPr>
              <p:nvPr/>
            </p:nvSpPr>
            <p:spPr bwMode="auto">
              <a:xfrm>
                <a:off x="6755764" y="3396232"/>
                <a:ext cx="62013" cy="47253"/>
              </a:xfrm>
              <a:prstGeom prst="ellipse">
                <a:avLst/>
              </a:prstGeom>
              <a:solidFill>
                <a:schemeClr val="accent2"/>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17" name="Oval 230"/>
              <p:cNvSpPr>
                <a:spLocks noChangeAspect="1" noChangeArrowheads="1"/>
              </p:cNvSpPr>
              <p:nvPr/>
            </p:nvSpPr>
            <p:spPr bwMode="auto">
              <a:xfrm>
                <a:off x="6819155" y="3419598"/>
                <a:ext cx="62013" cy="47253"/>
              </a:xfrm>
              <a:prstGeom prst="ellipse">
                <a:avLst/>
              </a:prstGeom>
              <a:solidFill>
                <a:schemeClr val="accent2"/>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18" name="Oval 231"/>
              <p:cNvSpPr>
                <a:spLocks noChangeAspect="1" noChangeArrowheads="1"/>
              </p:cNvSpPr>
              <p:nvPr/>
            </p:nvSpPr>
            <p:spPr bwMode="auto">
              <a:xfrm>
                <a:off x="6693061" y="3372864"/>
                <a:ext cx="62013" cy="47253"/>
              </a:xfrm>
              <a:prstGeom prst="ellipse">
                <a:avLst/>
              </a:prstGeom>
              <a:solidFill>
                <a:schemeClr val="accent2"/>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19" name="Oval 232"/>
              <p:cNvSpPr>
                <a:spLocks noChangeAspect="1" noChangeArrowheads="1"/>
              </p:cNvSpPr>
              <p:nvPr/>
            </p:nvSpPr>
            <p:spPr bwMode="auto">
              <a:xfrm>
                <a:off x="6755764" y="3348978"/>
                <a:ext cx="62013" cy="47253"/>
              </a:xfrm>
              <a:prstGeom prst="ellipse">
                <a:avLst/>
              </a:prstGeom>
              <a:solidFill>
                <a:schemeClr val="accent2"/>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grpSp>
        <p:sp>
          <p:nvSpPr>
            <p:cNvPr id="80" name="Line 102"/>
            <p:cNvSpPr>
              <a:spLocks noChangeAspect="1" noChangeShapeType="1"/>
            </p:cNvSpPr>
            <p:nvPr/>
          </p:nvSpPr>
          <p:spPr bwMode="auto">
            <a:xfrm>
              <a:off x="5441220" y="3156218"/>
              <a:ext cx="839571" cy="0"/>
            </a:xfrm>
            <a:prstGeom prst="line">
              <a:avLst/>
            </a:prstGeom>
            <a:noFill/>
            <a:ln w="28575">
              <a:solidFill>
                <a:schemeClr val="tx1"/>
              </a:solidFill>
              <a:round/>
              <a:headEnd/>
              <a:tailEnd/>
            </a:ln>
            <a:effectLst/>
          </p:spPr>
          <p:txBody>
            <a:bodyPr/>
            <a:lstStyle/>
            <a:p>
              <a:endParaRPr lang="en-GB" dirty="0"/>
            </a:p>
          </p:txBody>
        </p:sp>
        <p:sp>
          <p:nvSpPr>
            <p:cNvPr id="81" name="Line 102"/>
            <p:cNvSpPr>
              <a:spLocks noChangeAspect="1" noChangeShapeType="1"/>
            </p:cNvSpPr>
            <p:nvPr/>
          </p:nvSpPr>
          <p:spPr bwMode="auto">
            <a:xfrm>
              <a:off x="6566410" y="3142848"/>
              <a:ext cx="839571" cy="0"/>
            </a:xfrm>
            <a:prstGeom prst="line">
              <a:avLst/>
            </a:prstGeom>
            <a:noFill/>
            <a:ln w="28575">
              <a:solidFill>
                <a:schemeClr val="tx1"/>
              </a:solidFill>
              <a:round/>
              <a:headEnd/>
              <a:tailEnd/>
            </a:ln>
            <a:effectLst/>
          </p:spPr>
          <p:txBody>
            <a:bodyPr/>
            <a:lstStyle/>
            <a:p>
              <a:endParaRPr lang="en-GB" dirty="0"/>
            </a:p>
          </p:txBody>
        </p:sp>
        <p:sp>
          <p:nvSpPr>
            <p:cNvPr id="82" name="TextBox 81"/>
            <p:cNvSpPr txBox="1"/>
            <p:nvPr/>
          </p:nvSpPr>
          <p:spPr>
            <a:xfrm>
              <a:off x="7816840" y="3341424"/>
              <a:ext cx="1047548" cy="461695"/>
            </a:xfrm>
            <a:prstGeom prst="rect">
              <a:avLst/>
            </a:prstGeom>
            <a:noFill/>
          </p:spPr>
          <p:txBody>
            <a:bodyPr wrap="square" rtlCol="0">
              <a:spAutoFit/>
            </a:bodyPr>
            <a:lstStyle/>
            <a:p>
              <a:pPr algn="ctr"/>
              <a:r>
                <a:rPr lang="en-GB" sz="800" dirty="0" smtClean="0"/>
                <a:t>Looping tracks</a:t>
              </a:r>
              <a:endParaRPr lang="en-GB" sz="800" dirty="0"/>
            </a:p>
          </p:txBody>
        </p:sp>
        <p:sp>
          <p:nvSpPr>
            <p:cNvPr id="83" name="TextBox 82"/>
            <p:cNvSpPr txBox="1"/>
            <p:nvPr/>
          </p:nvSpPr>
          <p:spPr>
            <a:xfrm>
              <a:off x="5358045" y="3341424"/>
              <a:ext cx="1142781" cy="461695"/>
            </a:xfrm>
            <a:prstGeom prst="rect">
              <a:avLst/>
            </a:prstGeom>
            <a:noFill/>
          </p:spPr>
          <p:txBody>
            <a:bodyPr wrap="square" rtlCol="0">
              <a:spAutoFit/>
            </a:bodyPr>
            <a:lstStyle/>
            <a:p>
              <a:pPr algn="ctr"/>
              <a:r>
                <a:rPr lang="en-GB" sz="800" dirty="0" smtClean="0"/>
                <a:t>Cone associations</a:t>
              </a:r>
              <a:endParaRPr lang="en-GB" sz="800" dirty="0"/>
            </a:p>
          </p:txBody>
        </p:sp>
        <p:sp>
          <p:nvSpPr>
            <p:cNvPr id="84" name="TextBox 83"/>
            <p:cNvSpPr txBox="1"/>
            <p:nvPr/>
          </p:nvSpPr>
          <p:spPr>
            <a:xfrm>
              <a:off x="6500826" y="3342661"/>
              <a:ext cx="1142781" cy="461695"/>
            </a:xfrm>
            <a:prstGeom prst="rect">
              <a:avLst/>
            </a:prstGeom>
            <a:noFill/>
          </p:spPr>
          <p:txBody>
            <a:bodyPr wrap="square" rtlCol="0">
              <a:spAutoFit/>
            </a:bodyPr>
            <a:lstStyle/>
            <a:p>
              <a:pPr algn="ctr"/>
              <a:r>
                <a:rPr lang="en-GB" sz="800" dirty="0" smtClean="0"/>
                <a:t>Back-scattered tracks</a:t>
              </a:r>
              <a:endParaRPr lang="en-GB" sz="800" dirty="0"/>
            </a:p>
          </p:txBody>
        </p:sp>
      </p:grpSp>
      <p:grpSp>
        <p:nvGrpSpPr>
          <p:cNvPr id="137" name="Group 136"/>
          <p:cNvGrpSpPr/>
          <p:nvPr/>
        </p:nvGrpSpPr>
        <p:grpSpPr>
          <a:xfrm>
            <a:off x="6286512" y="3557112"/>
            <a:ext cx="969559" cy="1193310"/>
            <a:chOff x="6833346" y="1928802"/>
            <a:chExt cx="1121817" cy="1728464"/>
          </a:xfrm>
        </p:grpSpPr>
        <p:sp>
          <p:nvSpPr>
            <p:cNvPr id="138" name="Line 33"/>
            <p:cNvSpPr>
              <a:spLocks noChangeShapeType="1"/>
            </p:cNvSpPr>
            <p:nvPr/>
          </p:nvSpPr>
          <p:spPr bwMode="auto">
            <a:xfrm flipH="1" flipV="1">
              <a:off x="7316795" y="2806987"/>
              <a:ext cx="36873" cy="319420"/>
            </a:xfrm>
            <a:prstGeom prst="line">
              <a:avLst/>
            </a:prstGeom>
            <a:noFill/>
            <a:ln w="28575">
              <a:solidFill>
                <a:schemeClr val="tx1"/>
              </a:solidFill>
              <a:round/>
              <a:headEnd/>
              <a:tailEnd/>
            </a:ln>
            <a:effectLst/>
          </p:spPr>
          <p:txBody>
            <a:bodyPr/>
            <a:lstStyle/>
            <a:p>
              <a:endParaRPr lang="en-GB" sz="600" dirty="0"/>
            </a:p>
          </p:txBody>
        </p:sp>
        <p:sp>
          <p:nvSpPr>
            <p:cNvPr id="139" name="Oval 138"/>
            <p:cNvSpPr>
              <a:spLocks noChangeArrowheads="1"/>
            </p:cNvSpPr>
            <p:nvPr/>
          </p:nvSpPr>
          <p:spPr bwMode="auto">
            <a:xfrm>
              <a:off x="7279922" y="2726912"/>
              <a:ext cx="73746" cy="80075"/>
            </a:xfrm>
            <a:prstGeom prst="ellipse">
              <a:avLst/>
            </a:prstGeom>
            <a:solidFill>
              <a:srgbClr val="FF0000"/>
            </a:solidFill>
            <a:ln w="9525">
              <a:solidFill>
                <a:schemeClr val="tx1"/>
              </a:solidFill>
              <a:round/>
              <a:headEnd/>
              <a:tailEnd/>
            </a:ln>
            <a:effectLst/>
          </p:spPr>
          <p:txBody>
            <a:bodyPr wrap="none" anchor="ctr"/>
            <a:lstStyle/>
            <a:p>
              <a:pPr algn="ctr"/>
              <a:endParaRPr lang="en-US" sz="600" dirty="0">
                <a:solidFill>
                  <a:srgbClr val="FF0000"/>
                </a:solidFill>
                <a:latin typeface="Verdana" pitchFamily="34" charset="0"/>
              </a:endParaRPr>
            </a:p>
          </p:txBody>
        </p:sp>
        <p:sp>
          <p:nvSpPr>
            <p:cNvPr id="140" name="Oval 139"/>
            <p:cNvSpPr>
              <a:spLocks noChangeArrowheads="1"/>
            </p:cNvSpPr>
            <p:nvPr/>
          </p:nvSpPr>
          <p:spPr bwMode="auto">
            <a:xfrm>
              <a:off x="7279922" y="2646837"/>
              <a:ext cx="73746" cy="80075"/>
            </a:xfrm>
            <a:prstGeom prst="ellipse">
              <a:avLst/>
            </a:prstGeom>
            <a:solidFill>
              <a:srgbClr val="FF0000"/>
            </a:solidFill>
            <a:ln w="9525">
              <a:solidFill>
                <a:schemeClr val="tx1"/>
              </a:solidFill>
              <a:round/>
              <a:headEnd/>
              <a:tailEnd/>
            </a:ln>
            <a:effectLst/>
          </p:spPr>
          <p:txBody>
            <a:bodyPr wrap="none" anchor="ctr"/>
            <a:lstStyle/>
            <a:p>
              <a:pPr algn="ctr"/>
              <a:endParaRPr lang="en-US" sz="600" dirty="0">
                <a:solidFill>
                  <a:srgbClr val="FF0000"/>
                </a:solidFill>
                <a:latin typeface="Verdana" pitchFamily="34" charset="0"/>
              </a:endParaRPr>
            </a:p>
          </p:txBody>
        </p:sp>
        <p:sp>
          <p:nvSpPr>
            <p:cNvPr id="141" name="Oval 140"/>
            <p:cNvSpPr>
              <a:spLocks noChangeArrowheads="1"/>
            </p:cNvSpPr>
            <p:nvPr/>
          </p:nvSpPr>
          <p:spPr bwMode="auto">
            <a:xfrm>
              <a:off x="7279922" y="2567642"/>
              <a:ext cx="73746" cy="80075"/>
            </a:xfrm>
            <a:prstGeom prst="ellipse">
              <a:avLst/>
            </a:prstGeom>
            <a:solidFill>
              <a:srgbClr val="FF0000"/>
            </a:solidFill>
            <a:ln w="9525">
              <a:solidFill>
                <a:schemeClr val="tx1"/>
              </a:solidFill>
              <a:round/>
              <a:headEnd/>
              <a:tailEnd/>
            </a:ln>
            <a:effectLst/>
          </p:spPr>
          <p:txBody>
            <a:bodyPr wrap="none" anchor="ctr"/>
            <a:lstStyle/>
            <a:p>
              <a:pPr algn="ctr"/>
              <a:endParaRPr lang="en-US" sz="600" dirty="0">
                <a:solidFill>
                  <a:srgbClr val="FF0000"/>
                </a:solidFill>
                <a:latin typeface="Verdana" pitchFamily="34" charset="0"/>
              </a:endParaRPr>
            </a:p>
          </p:txBody>
        </p:sp>
        <p:sp>
          <p:nvSpPr>
            <p:cNvPr id="142" name="Oval 141"/>
            <p:cNvSpPr>
              <a:spLocks noChangeArrowheads="1"/>
            </p:cNvSpPr>
            <p:nvPr/>
          </p:nvSpPr>
          <p:spPr bwMode="auto">
            <a:xfrm>
              <a:off x="7261895" y="2487567"/>
              <a:ext cx="73746" cy="80075"/>
            </a:xfrm>
            <a:prstGeom prst="ellipse">
              <a:avLst/>
            </a:prstGeom>
            <a:solidFill>
              <a:srgbClr val="FF0000"/>
            </a:solidFill>
            <a:ln w="9525">
              <a:solidFill>
                <a:schemeClr val="tx1"/>
              </a:solidFill>
              <a:round/>
              <a:headEnd/>
              <a:tailEnd/>
            </a:ln>
            <a:effectLst/>
          </p:spPr>
          <p:txBody>
            <a:bodyPr wrap="none" anchor="ctr"/>
            <a:lstStyle/>
            <a:p>
              <a:pPr algn="ctr"/>
              <a:endParaRPr lang="en-US" sz="600" dirty="0">
                <a:solidFill>
                  <a:srgbClr val="FF0000"/>
                </a:solidFill>
                <a:latin typeface="Verdana" pitchFamily="34" charset="0"/>
              </a:endParaRPr>
            </a:p>
          </p:txBody>
        </p:sp>
        <p:sp>
          <p:nvSpPr>
            <p:cNvPr id="143" name="Oval 142"/>
            <p:cNvSpPr>
              <a:spLocks noChangeArrowheads="1"/>
            </p:cNvSpPr>
            <p:nvPr/>
          </p:nvSpPr>
          <p:spPr bwMode="auto">
            <a:xfrm>
              <a:off x="7243048" y="2487567"/>
              <a:ext cx="73746" cy="80075"/>
            </a:xfrm>
            <a:prstGeom prst="ellipse">
              <a:avLst/>
            </a:prstGeom>
            <a:solidFill>
              <a:srgbClr val="FF0000"/>
            </a:solidFill>
            <a:ln w="9525">
              <a:solidFill>
                <a:schemeClr val="tx1"/>
              </a:solidFill>
              <a:round/>
              <a:headEnd/>
              <a:tailEnd/>
            </a:ln>
            <a:effectLst/>
          </p:spPr>
          <p:txBody>
            <a:bodyPr wrap="none" anchor="ctr"/>
            <a:lstStyle/>
            <a:p>
              <a:pPr algn="ctr"/>
              <a:endParaRPr lang="en-US" sz="600" dirty="0">
                <a:solidFill>
                  <a:srgbClr val="FF0000"/>
                </a:solidFill>
                <a:latin typeface="Verdana" pitchFamily="34" charset="0"/>
              </a:endParaRPr>
            </a:p>
          </p:txBody>
        </p:sp>
        <p:sp>
          <p:nvSpPr>
            <p:cNvPr id="144" name="Oval 143"/>
            <p:cNvSpPr>
              <a:spLocks noChangeArrowheads="1"/>
            </p:cNvSpPr>
            <p:nvPr/>
          </p:nvSpPr>
          <p:spPr bwMode="auto">
            <a:xfrm>
              <a:off x="7243048" y="2447089"/>
              <a:ext cx="73746" cy="80075"/>
            </a:xfrm>
            <a:prstGeom prst="ellipse">
              <a:avLst/>
            </a:prstGeom>
            <a:solidFill>
              <a:srgbClr val="FF0000"/>
            </a:solidFill>
            <a:ln w="9525">
              <a:solidFill>
                <a:schemeClr val="tx1"/>
              </a:solidFill>
              <a:round/>
              <a:headEnd/>
              <a:tailEnd/>
            </a:ln>
            <a:effectLst/>
          </p:spPr>
          <p:txBody>
            <a:bodyPr wrap="none" anchor="ctr"/>
            <a:lstStyle/>
            <a:p>
              <a:pPr algn="ctr"/>
              <a:endParaRPr lang="en-US" sz="600" dirty="0">
                <a:solidFill>
                  <a:srgbClr val="FF0000"/>
                </a:solidFill>
                <a:latin typeface="Verdana" pitchFamily="34" charset="0"/>
              </a:endParaRPr>
            </a:p>
          </p:txBody>
        </p:sp>
        <p:sp>
          <p:nvSpPr>
            <p:cNvPr id="145" name="Oval 144"/>
            <p:cNvSpPr>
              <a:spLocks noChangeArrowheads="1"/>
            </p:cNvSpPr>
            <p:nvPr/>
          </p:nvSpPr>
          <p:spPr bwMode="auto">
            <a:xfrm>
              <a:off x="7168483" y="2367894"/>
              <a:ext cx="73746" cy="80075"/>
            </a:xfrm>
            <a:prstGeom prst="ellipse">
              <a:avLst/>
            </a:prstGeom>
            <a:solidFill>
              <a:srgbClr val="FF0000"/>
            </a:solidFill>
            <a:ln w="9525">
              <a:solidFill>
                <a:schemeClr val="tx1"/>
              </a:solidFill>
              <a:round/>
              <a:headEnd/>
              <a:tailEnd/>
            </a:ln>
            <a:effectLst/>
          </p:spPr>
          <p:txBody>
            <a:bodyPr wrap="none" anchor="ctr"/>
            <a:lstStyle/>
            <a:p>
              <a:pPr algn="ctr"/>
              <a:endParaRPr lang="en-US" sz="600" dirty="0">
                <a:solidFill>
                  <a:srgbClr val="FF0000"/>
                </a:solidFill>
                <a:latin typeface="Verdana" pitchFamily="34" charset="0"/>
              </a:endParaRPr>
            </a:p>
          </p:txBody>
        </p:sp>
        <p:sp>
          <p:nvSpPr>
            <p:cNvPr id="146" name="Oval 145"/>
            <p:cNvSpPr>
              <a:spLocks noChangeArrowheads="1"/>
            </p:cNvSpPr>
            <p:nvPr/>
          </p:nvSpPr>
          <p:spPr bwMode="auto">
            <a:xfrm>
              <a:off x="7168483" y="2287820"/>
              <a:ext cx="73746" cy="80075"/>
            </a:xfrm>
            <a:prstGeom prst="ellipse">
              <a:avLst/>
            </a:prstGeom>
            <a:solidFill>
              <a:srgbClr val="FF0000"/>
            </a:solidFill>
            <a:ln w="9525">
              <a:solidFill>
                <a:schemeClr val="tx1"/>
              </a:solidFill>
              <a:round/>
              <a:headEnd/>
              <a:tailEnd/>
            </a:ln>
            <a:effectLst/>
          </p:spPr>
          <p:txBody>
            <a:bodyPr wrap="none" anchor="ctr"/>
            <a:lstStyle/>
            <a:p>
              <a:pPr algn="ctr"/>
              <a:endParaRPr lang="en-US" sz="600" dirty="0">
                <a:solidFill>
                  <a:srgbClr val="FF0000"/>
                </a:solidFill>
                <a:latin typeface="Verdana" pitchFamily="34" charset="0"/>
              </a:endParaRPr>
            </a:p>
          </p:txBody>
        </p:sp>
        <p:sp>
          <p:nvSpPr>
            <p:cNvPr id="147" name="Oval 146"/>
            <p:cNvSpPr>
              <a:spLocks noChangeArrowheads="1"/>
            </p:cNvSpPr>
            <p:nvPr/>
          </p:nvSpPr>
          <p:spPr bwMode="auto">
            <a:xfrm>
              <a:off x="7280741" y="2367894"/>
              <a:ext cx="73746" cy="80075"/>
            </a:xfrm>
            <a:prstGeom prst="ellipse">
              <a:avLst/>
            </a:prstGeom>
            <a:solidFill>
              <a:srgbClr val="FF0000"/>
            </a:solidFill>
            <a:ln w="9525">
              <a:solidFill>
                <a:schemeClr val="tx1"/>
              </a:solidFill>
              <a:round/>
              <a:headEnd/>
              <a:tailEnd/>
            </a:ln>
            <a:effectLst/>
          </p:spPr>
          <p:txBody>
            <a:bodyPr wrap="none" anchor="ctr"/>
            <a:lstStyle/>
            <a:p>
              <a:pPr algn="ctr"/>
              <a:endParaRPr lang="en-US" sz="600" dirty="0">
                <a:solidFill>
                  <a:srgbClr val="FF0000"/>
                </a:solidFill>
                <a:latin typeface="Verdana" pitchFamily="34" charset="0"/>
              </a:endParaRPr>
            </a:p>
          </p:txBody>
        </p:sp>
        <p:sp>
          <p:nvSpPr>
            <p:cNvPr id="148" name="Oval 147"/>
            <p:cNvSpPr>
              <a:spLocks noChangeArrowheads="1"/>
            </p:cNvSpPr>
            <p:nvPr/>
          </p:nvSpPr>
          <p:spPr bwMode="auto">
            <a:xfrm>
              <a:off x="7224202" y="2407492"/>
              <a:ext cx="73746" cy="80075"/>
            </a:xfrm>
            <a:prstGeom prst="ellipse">
              <a:avLst/>
            </a:prstGeom>
            <a:solidFill>
              <a:srgbClr val="FF0000"/>
            </a:solidFill>
            <a:ln w="9525">
              <a:solidFill>
                <a:schemeClr val="tx1"/>
              </a:solidFill>
              <a:round/>
              <a:headEnd/>
              <a:tailEnd/>
            </a:ln>
            <a:effectLst/>
          </p:spPr>
          <p:txBody>
            <a:bodyPr wrap="none" anchor="ctr"/>
            <a:lstStyle/>
            <a:p>
              <a:pPr algn="ctr"/>
              <a:endParaRPr lang="en-US" sz="600" dirty="0">
                <a:solidFill>
                  <a:srgbClr val="FF0000"/>
                </a:solidFill>
                <a:latin typeface="Verdana" pitchFamily="34" charset="0"/>
              </a:endParaRPr>
            </a:p>
          </p:txBody>
        </p:sp>
        <p:sp>
          <p:nvSpPr>
            <p:cNvPr id="149" name="Oval 148"/>
            <p:cNvSpPr>
              <a:spLocks noChangeArrowheads="1"/>
            </p:cNvSpPr>
            <p:nvPr/>
          </p:nvSpPr>
          <p:spPr bwMode="auto">
            <a:xfrm>
              <a:off x="7224202" y="2327417"/>
              <a:ext cx="73746" cy="80075"/>
            </a:xfrm>
            <a:prstGeom prst="ellipse">
              <a:avLst/>
            </a:prstGeom>
            <a:solidFill>
              <a:srgbClr val="FF0000"/>
            </a:solidFill>
            <a:ln w="9525">
              <a:solidFill>
                <a:schemeClr val="tx1"/>
              </a:solidFill>
              <a:round/>
              <a:headEnd/>
              <a:tailEnd/>
            </a:ln>
            <a:effectLst/>
          </p:spPr>
          <p:txBody>
            <a:bodyPr wrap="none" anchor="ctr"/>
            <a:lstStyle/>
            <a:p>
              <a:pPr algn="ctr"/>
              <a:endParaRPr lang="en-US" sz="600" dirty="0">
                <a:solidFill>
                  <a:srgbClr val="FF0000"/>
                </a:solidFill>
                <a:latin typeface="Verdana" pitchFamily="34" charset="0"/>
              </a:endParaRPr>
            </a:p>
          </p:txBody>
        </p:sp>
        <p:sp>
          <p:nvSpPr>
            <p:cNvPr id="150" name="Oval 149"/>
            <p:cNvSpPr>
              <a:spLocks noChangeArrowheads="1"/>
            </p:cNvSpPr>
            <p:nvPr/>
          </p:nvSpPr>
          <p:spPr bwMode="auto">
            <a:xfrm>
              <a:off x="7280741" y="2287820"/>
              <a:ext cx="73746" cy="80075"/>
            </a:xfrm>
            <a:prstGeom prst="ellipse">
              <a:avLst/>
            </a:prstGeom>
            <a:solidFill>
              <a:srgbClr val="FF0000"/>
            </a:solidFill>
            <a:ln w="9525">
              <a:solidFill>
                <a:schemeClr val="tx1"/>
              </a:solidFill>
              <a:round/>
              <a:headEnd/>
              <a:tailEnd/>
            </a:ln>
            <a:effectLst/>
          </p:spPr>
          <p:txBody>
            <a:bodyPr wrap="none" anchor="ctr"/>
            <a:lstStyle/>
            <a:p>
              <a:pPr algn="ctr"/>
              <a:endParaRPr lang="en-US" sz="600" dirty="0">
                <a:solidFill>
                  <a:srgbClr val="FF0000"/>
                </a:solidFill>
                <a:latin typeface="Verdana" pitchFamily="34" charset="0"/>
              </a:endParaRPr>
            </a:p>
          </p:txBody>
        </p:sp>
        <p:sp>
          <p:nvSpPr>
            <p:cNvPr id="151" name="Oval 150"/>
            <p:cNvSpPr>
              <a:spLocks noChangeArrowheads="1"/>
            </p:cNvSpPr>
            <p:nvPr/>
          </p:nvSpPr>
          <p:spPr bwMode="auto">
            <a:xfrm>
              <a:off x="7298768" y="2207744"/>
              <a:ext cx="73746" cy="80075"/>
            </a:xfrm>
            <a:prstGeom prst="ellipse">
              <a:avLst/>
            </a:prstGeom>
            <a:solidFill>
              <a:srgbClr val="FF0000"/>
            </a:solidFill>
            <a:ln w="9525">
              <a:solidFill>
                <a:schemeClr val="tx1"/>
              </a:solidFill>
              <a:round/>
              <a:headEnd/>
              <a:tailEnd/>
            </a:ln>
            <a:effectLst/>
          </p:spPr>
          <p:txBody>
            <a:bodyPr wrap="none" anchor="ctr"/>
            <a:lstStyle/>
            <a:p>
              <a:pPr algn="ctr"/>
              <a:endParaRPr lang="en-US" sz="600" dirty="0">
                <a:solidFill>
                  <a:srgbClr val="FF0000"/>
                </a:solidFill>
                <a:latin typeface="Verdana" pitchFamily="34" charset="0"/>
              </a:endParaRPr>
            </a:p>
          </p:txBody>
        </p:sp>
        <p:sp>
          <p:nvSpPr>
            <p:cNvPr id="152" name="Oval 151"/>
            <p:cNvSpPr>
              <a:spLocks noChangeArrowheads="1"/>
            </p:cNvSpPr>
            <p:nvPr/>
          </p:nvSpPr>
          <p:spPr bwMode="auto">
            <a:xfrm>
              <a:off x="7411846" y="2088072"/>
              <a:ext cx="73746" cy="80075"/>
            </a:xfrm>
            <a:prstGeom prst="ellipse">
              <a:avLst/>
            </a:prstGeom>
            <a:solidFill>
              <a:schemeClr val="accent2"/>
            </a:solidFill>
            <a:ln w="9525">
              <a:solidFill>
                <a:schemeClr val="tx1"/>
              </a:solidFill>
              <a:round/>
              <a:headEnd/>
              <a:tailEnd/>
            </a:ln>
            <a:effectLst/>
          </p:spPr>
          <p:txBody>
            <a:bodyPr wrap="none" anchor="ctr"/>
            <a:lstStyle/>
            <a:p>
              <a:pPr algn="ctr"/>
              <a:endParaRPr lang="en-US" sz="600" dirty="0">
                <a:solidFill>
                  <a:srgbClr val="FF0000"/>
                </a:solidFill>
                <a:latin typeface="Verdana" pitchFamily="34" charset="0"/>
              </a:endParaRPr>
            </a:p>
          </p:txBody>
        </p:sp>
        <p:sp>
          <p:nvSpPr>
            <p:cNvPr id="153" name="Oval 152"/>
            <p:cNvSpPr>
              <a:spLocks noChangeArrowheads="1"/>
            </p:cNvSpPr>
            <p:nvPr/>
          </p:nvSpPr>
          <p:spPr bwMode="auto">
            <a:xfrm>
              <a:off x="7448719" y="2128549"/>
              <a:ext cx="73746" cy="80075"/>
            </a:xfrm>
            <a:prstGeom prst="ellipse">
              <a:avLst/>
            </a:prstGeom>
            <a:solidFill>
              <a:schemeClr val="accent2"/>
            </a:solidFill>
            <a:ln w="9525">
              <a:solidFill>
                <a:schemeClr val="tx1"/>
              </a:solidFill>
              <a:round/>
              <a:headEnd/>
              <a:tailEnd/>
            </a:ln>
            <a:effectLst/>
          </p:spPr>
          <p:txBody>
            <a:bodyPr wrap="none" anchor="ctr"/>
            <a:lstStyle/>
            <a:p>
              <a:pPr algn="ctr"/>
              <a:endParaRPr lang="en-US" sz="600" dirty="0">
                <a:solidFill>
                  <a:srgbClr val="FF0000"/>
                </a:solidFill>
                <a:latin typeface="Verdana" pitchFamily="34" charset="0"/>
              </a:endParaRPr>
            </a:p>
          </p:txBody>
        </p:sp>
        <p:sp>
          <p:nvSpPr>
            <p:cNvPr id="154" name="Oval 153"/>
            <p:cNvSpPr>
              <a:spLocks noChangeArrowheads="1"/>
            </p:cNvSpPr>
            <p:nvPr/>
          </p:nvSpPr>
          <p:spPr bwMode="auto">
            <a:xfrm>
              <a:off x="7355307" y="2188386"/>
              <a:ext cx="73746" cy="80075"/>
            </a:xfrm>
            <a:prstGeom prst="ellipse">
              <a:avLst/>
            </a:prstGeom>
            <a:solidFill>
              <a:schemeClr val="accent2"/>
            </a:solidFill>
            <a:ln w="9525">
              <a:solidFill>
                <a:schemeClr val="tx1"/>
              </a:solidFill>
              <a:round/>
              <a:headEnd/>
              <a:tailEnd/>
            </a:ln>
            <a:effectLst/>
          </p:spPr>
          <p:txBody>
            <a:bodyPr wrap="none" anchor="ctr"/>
            <a:lstStyle/>
            <a:p>
              <a:pPr algn="ctr"/>
              <a:endParaRPr lang="en-US" sz="600" dirty="0">
                <a:solidFill>
                  <a:srgbClr val="FF0000"/>
                </a:solidFill>
                <a:latin typeface="Verdana" pitchFamily="34" charset="0"/>
              </a:endParaRPr>
            </a:p>
          </p:txBody>
        </p:sp>
        <p:sp>
          <p:nvSpPr>
            <p:cNvPr id="155" name="Oval 154"/>
            <p:cNvSpPr>
              <a:spLocks noChangeArrowheads="1"/>
            </p:cNvSpPr>
            <p:nvPr/>
          </p:nvSpPr>
          <p:spPr bwMode="auto">
            <a:xfrm>
              <a:off x="7356126" y="2268461"/>
              <a:ext cx="73746" cy="80075"/>
            </a:xfrm>
            <a:prstGeom prst="ellipse">
              <a:avLst/>
            </a:prstGeom>
            <a:solidFill>
              <a:schemeClr val="accent2"/>
            </a:solidFill>
            <a:ln w="9525">
              <a:solidFill>
                <a:schemeClr val="tx1"/>
              </a:solidFill>
              <a:round/>
              <a:headEnd/>
              <a:tailEnd/>
            </a:ln>
            <a:effectLst/>
          </p:spPr>
          <p:txBody>
            <a:bodyPr wrap="none" anchor="ctr"/>
            <a:lstStyle/>
            <a:p>
              <a:pPr algn="ctr"/>
              <a:endParaRPr lang="en-US" sz="600" dirty="0">
                <a:solidFill>
                  <a:srgbClr val="FF0000"/>
                </a:solidFill>
                <a:latin typeface="Verdana" pitchFamily="34" charset="0"/>
              </a:endParaRPr>
            </a:p>
          </p:txBody>
        </p:sp>
        <p:sp>
          <p:nvSpPr>
            <p:cNvPr id="156" name="Oval 155"/>
            <p:cNvSpPr>
              <a:spLocks noChangeArrowheads="1"/>
            </p:cNvSpPr>
            <p:nvPr/>
          </p:nvSpPr>
          <p:spPr bwMode="auto">
            <a:xfrm>
              <a:off x="7355307" y="2308058"/>
              <a:ext cx="73746" cy="80075"/>
            </a:xfrm>
            <a:prstGeom prst="ellipse">
              <a:avLst/>
            </a:prstGeom>
            <a:solidFill>
              <a:schemeClr val="accent2"/>
            </a:solidFill>
            <a:ln w="9525">
              <a:solidFill>
                <a:schemeClr val="tx1"/>
              </a:solidFill>
              <a:round/>
              <a:headEnd/>
              <a:tailEnd/>
            </a:ln>
            <a:effectLst/>
          </p:spPr>
          <p:txBody>
            <a:bodyPr wrap="none" anchor="ctr"/>
            <a:lstStyle/>
            <a:p>
              <a:pPr algn="ctr"/>
              <a:endParaRPr lang="en-US" sz="600" dirty="0">
                <a:solidFill>
                  <a:srgbClr val="FF0000"/>
                </a:solidFill>
                <a:latin typeface="Verdana" pitchFamily="34" charset="0"/>
              </a:endParaRPr>
            </a:p>
          </p:txBody>
        </p:sp>
        <p:sp>
          <p:nvSpPr>
            <p:cNvPr id="157" name="Oval 156"/>
            <p:cNvSpPr>
              <a:spLocks noChangeArrowheads="1"/>
            </p:cNvSpPr>
            <p:nvPr/>
          </p:nvSpPr>
          <p:spPr bwMode="auto">
            <a:xfrm>
              <a:off x="7374153" y="2128549"/>
              <a:ext cx="73746" cy="80075"/>
            </a:xfrm>
            <a:prstGeom prst="ellipse">
              <a:avLst/>
            </a:prstGeom>
            <a:solidFill>
              <a:schemeClr val="accent2"/>
            </a:solidFill>
            <a:ln w="9525">
              <a:solidFill>
                <a:schemeClr val="tx1"/>
              </a:solidFill>
              <a:round/>
              <a:headEnd/>
              <a:tailEnd/>
            </a:ln>
            <a:effectLst/>
          </p:spPr>
          <p:txBody>
            <a:bodyPr wrap="none" anchor="ctr"/>
            <a:lstStyle/>
            <a:p>
              <a:pPr algn="ctr"/>
              <a:endParaRPr lang="en-US" sz="600" dirty="0">
                <a:solidFill>
                  <a:srgbClr val="FF0000"/>
                </a:solidFill>
                <a:latin typeface="Verdana" pitchFamily="34" charset="0"/>
              </a:endParaRPr>
            </a:p>
          </p:txBody>
        </p:sp>
        <p:sp>
          <p:nvSpPr>
            <p:cNvPr id="158" name="Oval 157"/>
            <p:cNvSpPr>
              <a:spLocks noChangeArrowheads="1"/>
            </p:cNvSpPr>
            <p:nvPr/>
          </p:nvSpPr>
          <p:spPr bwMode="auto">
            <a:xfrm>
              <a:off x="7354487" y="2367894"/>
              <a:ext cx="73746" cy="80075"/>
            </a:xfrm>
            <a:prstGeom prst="ellipse">
              <a:avLst/>
            </a:prstGeom>
            <a:solidFill>
              <a:schemeClr val="accent2"/>
            </a:solidFill>
            <a:ln w="9525">
              <a:solidFill>
                <a:schemeClr val="tx1"/>
              </a:solidFill>
              <a:round/>
              <a:headEnd/>
              <a:tailEnd/>
            </a:ln>
            <a:effectLst/>
          </p:spPr>
          <p:txBody>
            <a:bodyPr wrap="none" anchor="ctr"/>
            <a:lstStyle/>
            <a:p>
              <a:pPr algn="ctr"/>
              <a:endParaRPr lang="en-US" sz="600" dirty="0">
                <a:solidFill>
                  <a:srgbClr val="FF0000"/>
                </a:solidFill>
                <a:latin typeface="Verdana" pitchFamily="34" charset="0"/>
              </a:endParaRPr>
            </a:p>
          </p:txBody>
        </p:sp>
        <p:sp>
          <p:nvSpPr>
            <p:cNvPr id="159" name="Oval 158"/>
            <p:cNvSpPr>
              <a:spLocks noChangeArrowheads="1"/>
            </p:cNvSpPr>
            <p:nvPr/>
          </p:nvSpPr>
          <p:spPr bwMode="auto">
            <a:xfrm>
              <a:off x="7485592" y="2048475"/>
              <a:ext cx="73746" cy="80075"/>
            </a:xfrm>
            <a:prstGeom prst="ellipse">
              <a:avLst/>
            </a:prstGeom>
            <a:solidFill>
              <a:schemeClr val="accent2"/>
            </a:solidFill>
            <a:ln w="9525">
              <a:solidFill>
                <a:schemeClr val="tx1"/>
              </a:solidFill>
              <a:round/>
              <a:headEnd/>
              <a:tailEnd/>
            </a:ln>
            <a:effectLst/>
          </p:spPr>
          <p:txBody>
            <a:bodyPr wrap="none" anchor="ctr"/>
            <a:lstStyle/>
            <a:p>
              <a:pPr algn="ctr"/>
              <a:endParaRPr lang="en-US" sz="600" dirty="0">
                <a:solidFill>
                  <a:srgbClr val="FF0000"/>
                </a:solidFill>
                <a:latin typeface="Verdana" pitchFamily="34" charset="0"/>
              </a:endParaRPr>
            </a:p>
          </p:txBody>
        </p:sp>
        <p:sp>
          <p:nvSpPr>
            <p:cNvPr id="160" name="Oval 159"/>
            <p:cNvSpPr>
              <a:spLocks noChangeArrowheads="1"/>
            </p:cNvSpPr>
            <p:nvPr/>
          </p:nvSpPr>
          <p:spPr bwMode="auto">
            <a:xfrm>
              <a:off x="7393000" y="1929682"/>
              <a:ext cx="73746" cy="80075"/>
            </a:xfrm>
            <a:prstGeom prst="ellipse">
              <a:avLst/>
            </a:prstGeom>
            <a:solidFill>
              <a:schemeClr val="accent2"/>
            </a:solidFill>
            <a:ln w="9525">
              <a:solidFill>
                <a:schemeClr val="tx1"/>
              </a:solidFill>
              <a:round/>
              <a:headEnd/>
              <a:tailEnd/>
            </a:ln>
            <a:effectLst/>
          </p:spPr>
          <p:txBody>
            <a:bodyPr wrap="none" anchor="ctr"/>
            <a:lstStyle/>
            <a:p>
              <a:pPr algn="ctr"/>
              <a:endParaRPr lang="en-US" sz="600" dirty="0">
                <a:solidFill>
                  <a:srgbClr val="FF0000"/>
                </a:solidFill>
                <a:latin typeface="Verdana" pitchFamily="34" charset="0"/>
              </a:endParaRPr>
            </a:p>
          </p:txBody>
        </p:sp>
        <p:sp>
          <p:nvSpPr>
            <p:cNvPr id="161" name="Oval 160"/>
            <p:cNvSpPr>
              <a:spLocks noChangeArrowheads="1"/>
            </p:cNvSpPr>
            <p:nvPr/>
          </p:nvSpPr>
          <p:spPr bwMode="auto">
            <a:xfrm>
              <a:off x="7411027" y="2008877"/>
              <a:ext cx="73746" cy="80075"/>
            </a:xfrm>
            <a:prstGeom prst="ellipse">
              <a:avLst/>
            </a:prstGeom>
            <a:solidFill>
              <a:schemeClr val="accent2"/>
            </a:solidFill>
            <a:ln w="9525">
              <a:solidFill>
                <a:schemeClr val="tx1"/>
              </a:solidFill>
              <a:round/>
              <a:headEnd/>
              <a:tailEnd/>
            </a:ln>
            <a:effectLst/>
          </p:spPr>
          <p:txBody>
            <a:bodyPr wrap="none" anchor="ctr"/>
            <a:lstStyle/>
            <a:p>
              <a:pPr algn="ctr"/>
              <a:endParaRPr lang="en-US" sz="600" dirty="0">
                <a:solidFill>
                  <a:srgbClr val="FF0000"/>
                </a:solidFill>
                <a:latin typeface="Verdana" pitchFamily="34" charset="0"/>
              </a:endParaRPr>
            </a:p>
          </p:txBody>
        </p:sp>
        <p:sp>
          <p:nvSpPr>
            <p:cNvPr id="162" name="Oval 161"/>
            <p:cNvSpPr>
              <a:spLocks noChangeArrowheads="1"/>
            </p:cNvSpPr>
            <p:nvPr/>
          </p:nvSpPr>
          <p:spPr bwMode="auto">
            <a:xfrm>
              <a:off x="7485592" y="1968399"/>
              <a:ext cx="73746" cy="80075"/>
            </a:xfrm>
            <a:prstGeom prst="ellipse">
              <a:avLst/>
            </a:prstGeom>
            <a:solidFill>
              <a:schemeClr val="accent2"/>
            </a:solidFill>
            <a:ln w="9525">
              <a:solidFill>
                <a:schemeClr val="tx1"/>
              </a:solidFill>
              <a:round/>
              <a:headEnd/>
              <a:tailEnd/>
            </a:ln>
            <a:effectLst/>
          </p:spPr>
          <p:txBody>
            <a:bodyPr wrap="none" anchor="ctr"/>
            <a:lstStyle/>
            <a:p>
              <a:pPr algn="ctr"/>
              <a:endParaRPr lang="en-US" sz="600" dirty="0">
                <a:solidFill>
                  <a:srgbClr val="FF0000"/>
                </a:solidFill>
                <a:latin typeface="Verdana" pitchFamily="34" charset="0"/>
              </a:endParaRPr>
            </a:p>
          </p:txBody>
        </p:sp>
        <p:sp>
          <p:nvSpPr>
            <p:cNvPr id="163" name="Line 58"/>
            <p:cNvSpPr>
              <a:spLocks noChangeShapeType="1"/>
            </p:cNvSpPr>
            <p:nvPr/>
          </p:nvSpPr>
          <p:spPr bwMode="auto">
            <a:xfrm>
              <a:off x="7075890" y="2806987"/>
              <a:ext cx="780893" cy="0"/>
            </a:xfrm>
            <a:prstGeom prst="line">
              <a:avLst/>
            </a:prstGeom>
            <a:noFill/>
            <a:ln w="19050">
              <a:solidFill>
                <a:schemeClr val="tx1"/>
              </a:solidFill>
              <a:round/>
              <a:headEnd/>
              <a:tailEnd/>
            </a:ln>
            <a:effectLst/>
          </p:spPr>
          <p:txBody>
            <a:bodyPr/>
            <a:lstStyle/>
            <a:p>
              <a:endParaRPr lang="en-GB" sz="600" dirty="0"/>
            </a:p>
          </p:txBody>
        </p:sp>
        <p:sp>
          <p:nvSpPr>
            <p:cNvPr id="164" name="Oval 163"/>
            <p:cNvSpPr>
              <a:spLocks noChangeArrowheads="1"/>
            </p:cNvSpPr>
            <p:nvPr/>
          </p:nvSpPr>
          <p:spPr bwMode="auto">
            <a:xfrm>
              <a:off x="7298768" y="2147908"/>
              <a:ext cx="73746" cy="80075"/>
            </a:xfrm>
            <a:prstGeom prst="ellipse">
              <a:avLst/>
            </a:prstGeom>
            <a:solidFill>
              <a:srgbClr val="FF0000"/>
            </a:solidFill>
            <a:ln w="9525">
              <a:solidFill>
                <a:schemeClr val="tx1"/>
              </a:solidFill>
              <a:round/>
              <a:headEnd/>
              <a:tailEnd/>
            </a:ln>
            <a:effectLst/>
          </p:spPr>
          <p:txBody>
            <a:bodyPr wrap="none" anchor="ctr"/>
            <a:lstStyle/>
            <a:p>
              <a:pPr algn="ctr"/>
              <a:endParaRPr lang="en-US" sz="600" dirty="0">
                <a:solidFill>
                  <a:srgbClr val="FF0000"/>
                </a:solidFill>
                <a:latin typeface="Verdana" pitchFamily="34" charset="0"/>
              </a:endParaRPr>
            </a:p>
          </p:txBody>
        </p:sp>
        <p:sp>
          <p:nvSpPr>
            <p:cNvPr id="165" name="Oval 164"/>
            <p:cNvSpPr>
              <a:spLocks noChangeArrowheads="1"/>
            </p:cNvSpPr>
            <p:nvPr/>
          </p:nvSpPr>
          <p:spPr bwMode="auto">
            <a:xfrm>
              <a:off x="7225021" y="2188386"/>
              <a:ext cx="73746" cy="80075"/>
            </a:xfrm>
            <a:prstGeom prst="ellipse">
              <a:avLst/>
            </a:prstGeom>
            <a:solidFill>
              <a:srgbClr val="FF0000"/>
            </a:solidFill>
            <a:ln w="9525">
              <a:solidFill>
                <a:schemeClr val="tx1"/>
              </a:solidFill>
              <a:round/>
              <a:headEnd/>
              <a:tailEnd/>
            </a:ln>
            <a:effectLst/>
          </p:spPr>
          <p:txBody>
            <a:bodyPr wrap="none" anchor="ctr"/>
            <a:lstStyle/>
            <a:p>
              <a:pPr algn="ctr"/>
              <a:endParaRPr lang="en-US" sz="600" dirty="0">
                <a:solidFill>
                  <a:srgbClr val="FF0000"/>
                </a:solidFill>
                <a:latin typeface="Verdana" pitchFamily="34" charset="0"/>
              </a:endParaRPr>
            </a:p>
          </p:txBody>
        </p:sp>
        <p:sp>
          <p:nvSpPr>
            <p:cNvPr id="166" name="Oval 165"/>
            <p:cNvSpPr>
              <a:spLocks noChangeArrowheads="1"/>
            </p:cNvSpPr>
            <p:nvPr/>
          </p:nvSpPr>
          <p:spPr bwMode="auto">
            <a:xfrm>
              <a:off x="7298768" y="2088072"/>
              <a:ext cx="73746" cy="80075"/>
            </a:xfrm>
            <a:prstGeom prst="ellipse">
              <a:avLst/>
            </a:prstGeom>
            <a:solidFill>
              <a:srgbClr val="FF0000"/>
            </a:solidFill>
            <a:ln w="9525">
              <a:solidFill>
                <a:schemeClr val="tx1"/>
              </a:solidFill>
              <a:round/>
              <a:headEnd/>
              <a:tailEnd/>
            </a:ln>
            <a:effectLst/>
          </p:spPr>
          <p:txBody>
            <a:bodyPr wrap="none" anchor="ctr"/>
            <a:lstStyle/>
            <a:p>
              <a:pPr algn="ctr"/>
              <a:endParaRPr lang="en-US" sz="600" dirty="0">
                <a:solidFill>
                  <a:srgbClr val="FF0000"/>
                </a:solidFill>
                <a:latin typeface="Verdana" pitchFamily="34" charset="0"/>
              </a:endParaRPr>
            </a:p>
          </p:txBody>
        </p:sp>
        <p:sp>
          <p:nvSpPr>
            <p:cNvPr id="167" name="Oval 166"/>
            <p:cNvSpPr>
              <a:spLocks noChangeArrowheads="1"/>
            </p:cNvSpPr>
            <p:nvPr/>
          </p:nvSpPr>
          <p:spPr bwMode="auto">
            <a:xfrm>
              <a:off x="7335641" y="2048475"/>
              <a:ext cx="73746" cy="80075"/>
            </a:xfrm>
            <a:prstGeom prst="ellipse">
              <a:avLst/>
            </a:prstGeom>
            <a:solidFill>
              <a:srgbClr val="FF0000"/>
            </a:solidFill>
            <a:ln w="9525">
              <a:solidFill>
                <a:schemeClr val="tx1"/>
              </a:solidFill>
              <a:round/>
              <a:headEnd/>
              <a:tailEnd/>
            </a:ln>
            <a:effectLst/>
          </p:spPr>
          <p:txBody>
            <a:bodyPr wrap="none" anchor="ctr"/>
            <a:lstStyle/>
            <a:p>
              <a:pPr algn="ctr"/>
              <a:endParaRPr lang="en-US" sz="600" dirty="0">
                <a:solidFill>
                  <a:srgbClr val="FF0000"/>
                </a:solidFill>
                <a:latin typeface="Verdana" pitchFamily="34" charset="0"/>
              </a:endParaRPr>
            </a:p>
          </p:txBody>
        </p:sp>
        <p:sp>
          <p:nvSpPr>
            <p:cNvPr id="168" name="Oval 167"/>
            <p:cNvSpPr>
              <a:spLocks noChangeArrowheads="1"/>
            </p:cNvSpPr>
            <p:nvPr/>
          </p:nvSpPr>
          <p:spPr bwMode="auto">
            <a:xfrm>
              <a:off x="7279922" y="2028236"/>
              <a:ext cx="73746" cy="80075"/>
            </a:xfrm>
            <a:prstGeom prst="ellipse">
              <a:avLst/>
            </a:prstGeom>
            <a:solidFill>
              <a:srgbClr val="FF0000"/>
            </a:solidFill>
            <a:ln w="9525">
              <a:solidFill>
                <a:schemeClr val="tx1"/>
              </a:solidFill>
              <a:round/>
              <a:headEnd/>
              <a:tailEnd/>
            </a:ln>
            <a:effectLst/>
          </p:spPr>
          <p:txBody>
            <a:bodyPr wrap="none" anchor="ctr"/>
            <a:lstStyle/>
            <a:p>
              <a:pPr algn="ctr"/>
              <a:endParaRPr lang="en-US" sz="600" dirty="0">
                <a:solidFill>
                  <a:srgbClr val="FF0000"/>
                </a:solidFill>
                <a:latin typeface="Verdana" pitchFamily="34" charset="0"/>
              </a:endParaRPr>
            </a:p>
          </p:txBody>
        </p:sp>
        <p:sp>
          <p:nvSpPr>
            <p:cNvPr id="169" name="Oval 168"/>
            <p:cNvSpPr>
              <a:spLocks noChangeArrowheads="1"/>
            </p:cNvSpPr>
            <p:nvPr/>
          </p:nvSpPr>
          <p:spPr bwMode="auto">
            <a:xfrm>
              <a:off x="7335641" y="1988638"/>
              <a:ext cx="73746" cy="80075"/>
            </a:xfrm>
            <a:prstGeom prst="ellipse">
              <a:avLst/>
            </a:prstGeom>
            <a:solidFill>
              <a:srgbClr val="FF0000"/>
            </a:solidFill>
            <a:ln w="9525">
              <a:solidFill>
                <a:schemeClr val="tx1"/>
              </a:solidFill>
              <a:round/>
              <a:headEnd/>
              <a:tailEnd/>
            </a:ln>
            <a:effectLst/>
          </p:spPr>
          <p:txBody>
            <a:bodyPr wrap="none" anchor="ctr"/>
            <a:lstStyle/>
            <a:p>
              <a:pPr algn="ctr"/>
              <a:endParaRPr lang="en-US" sz="600" dirty="0">
                <a:solidFill>
                  <a:srgbClr val="FF0000"/>
                </a:solidFill>
                <a:latin typeface="Verdana" pitchFamily="34" charset="0"/>
              </a:endParaRPr>
            </a:p>
          </p:txBody>
        </p:sp>
        <p:sp>
          <p:nvSpPr>
            <p:cNvPr id="170" name="Oval 169"/>
            <p:cNvSpPr>
              <a:spLocks noChangeArrowheads="1"/>
            </p:cNvSpPr>
            <p:nvPr/>
          </p:nvSpPr>
          <p:spPr bwMode="auto">
            <a:xfrm>
              <a:off x="7317614" y="1928802"/>
              <a:ext cx="73746" cy="80075"/>
            </a:xfrm>
            <a:prstGeom prst="ellipse">
              <a:avLst/>
            </a:prstGeom>
            <a:solidFill>
              <a:srgbClr val="FF0000"/>
            </a:solidFill>
            <a:ln w="9525">
              <a:solidFill>
                <a:schemeClr val="tx1"/>
              </a:solidFill>
              <a:round/>
              <a:headEnd/>
              <a:tailEnd/>
            </a:ln>
            <a:effectLst/>
          </p:spPr>
          <p:txBody>
            <a:bodyPr wrap="none" anchor="ctr"/>
            <a:lstStyle/>
            <a:p>
              <a:pPr algn="ctr"/>
              <a:endParaRPr lang="en-US" sz="600" dirty="0">
                <a:solidFill>
                  <a:srgbClr val="FF0000"/>
                </a:solidFill>
                <a:latin typeface="Verdana" pitchFamily="34" charset="0"/>
              </a:endParaRPr>
            </a:p>
          </p:txBody>
        </p:sp>
        <p:sp>
          <p:nvSpPr>
            <p:cNvPr id="171" name="Oval 170"/>
            <p:cNvSpPr>
              <a:spLocks noChangeArrowheads="1"/>
            </p:cNvSpPr>
            <p:nvPr/>
          </p:nvSpPr>
          <p:spPr bwMode="auto">
            <a:xfrm>
              <a:off x="7112763" y="2248222"/>
              <a:ext cx="73746" cy="80075"/>
            </a:xfrm>
            <a:prstGeom prst="ellipse">
              <a:avLst/>
            </a:prstGeom>
            <a:solidFill>
              <a:srgbClr val="FF0000"/>
            </a:solidFill>
            <a:ln w="9525">
              <a:solidFill>
                <a:schemeClr val="tx1"/>
              </a:solidFill>
              <a:round/>
              <a:headEnd/>
              <a:tailEnd/>
            </a:ln>
            <a:effectLst/>
          </p:spPr>
          <p:txBody>
            <a:bodyPr wrap="none" anchor="ctr"/>
            <a:lstStyle/>
            <a:p>
              <a:pPr algn="ctr"/>
              <a:endParaRPr lang="en-US" sz="600" dirty="0">
                <a:solidFill>
                  <a:srgbClr val="FF0000"/>
                </a:solidFill>
                <a:latin typeface="Verdana" pitchFamily="34" charset="0"/>
              </a:endParaRPr>
            </a:p>
          </p:txBody>
        </p:sp>
        <p:sp>
          <p:nvSpPr>
            <p:cNvPr id="172" name="Text Box 67"/>
            <p:cNvSpPr txBox="1">
              <a:spLocks noChangeArrowheads="1"/>
            </p:cNvSpPr>
            <p:nvPr/>
          </p:nvSpPr>
          <p:spPr bwMode="auto">
            <a:xfrm>
              <a:off x="6855716" y="2874177"/>
              <a:ext cx="457176" cy="200054"/>
            </a:xfrm>
            <a:prstGeom prst="rect">
              <a:avLst/>
            </a:prstGeom>
            <a:noFill/>
            <a:ln w="9525">
              <a:noFill/>
              <a:miter lim="800000"/>
              <a:headEnd/>
              <a:tailEnd/>
            </a:ln>
            <a:effectLst/>
          </p:spPr>
          <p:txBody>
            <a:bodyPr wrap="none">
              <a:spAutoFit/>
            </a:bodyPr>
            <a:lstStyle/>
            <a:p>
              <a:r>
                <a:rPr lang="en-GB" sz="700" dirty="0">
                  <a:solidFill>
                    <a:schemeClr val="tx1"/>
                  </a:solidFill>
                  <a:latin typeface="Verdana" pitchFamily="34" charset="0"/>
                </a:rPr>
                <a:t>9 GeV</a:t>
              </a:r>
            </a:p>
          </p:txBody>
        </p:sp>
        <p:sp>
          <p:nvSpPr>
            <p:cNvPr id="173" name="Text Box 68"/>
            <p:cNvSpPr txBox="1">
              <a:spLocks noChangeArrowheads="1"/>
            </p:cNvSpPr>
            <p:nvPr/>
          </p:nvSpPr>
          <p:spPr bwMode="auto">
            <a:xfrm>
              <a:off x="6833346" y="2518364"/>
              <a:ext cx="489236" cy="200055"/>
            </a:xfrm>
            <a:prstGeom prst="rect">
              <a:avLst/>
            </a:prstGeom>
            <a:noFill/>
            <a:ln w="9525">
              <a:noFill/>
              <a:miter lim="800000"/>
              <a:headEnd/>
              <a:tailEnd/>
            </a:ln>
            <a:effectLst/>
          </p:spPr>
          <p:txBody>
            <a:bodyPr wrap="none">
              <a:spAutoFit/>
            </a:bodyPr>
            <a:lstStyle/>
            <a:p>
              <a:r>
                <a:rPr lang="en-GB" sz="700" dirty="0">
                  <a:solidFill>
                    <a:srgbClr val="FF0000"/>
                  </a:solidFill>
                  <a:latin typeface="Verdana" pitchFamily="34" charset="0"/>
                </a:rPr>
                <a:t>9 GeV </a:t>
              </a:r>
            </a:p>
          </p:txBody>
        </p:sp>
        <p:sp>
          <p:nvSpPr>
            <p:cNvPr id="174" name="Text Box 69"/>
            <p:cNvSpPr txBox="1">
              <a:spLocks noChangeArrowheads="1"/>
            </p:cNvSpPr>
            <p:nvPr/>
          </p:nvSpPr>
          <p:spPr bwMode="auto">
            <a:xfrm>
              <a:off x="7465927" y="2198944"/>
              <a:ext cx="489236" cy="200055"/>
            </a:xfrm>
            <a:prstGeom prst="rect">
              <a:avLst/>
            </a:prstGeom>
            <a:noFill/>
            <a:ln w="9525">
              <a:noFill/>
              <a:miter lim="800000"/>
              <a:headEnd/>
              <a:tailEnd/>
            </a:ln>
            <a:effectLst/>
          </p:spPr>
          <p:txBody>
            <a:bodyPr wrap="none">
              <a:spAutoFit/>
            </a:bodyPr>
            <a:lstStyle/>
            <a:p>
              <a:r>
                <a:rPr lang="en-GB" sz="700" dirty="0">
                  <a:solidFill>
                    <a:schemeClr val="accent1"/>
                  </a:solidFill>
                  <a:latin typeface="Verdana" pitchFamily="34" charset="0"/>
                </a:rPr>
                <a:t>6 GeV </a:t>
              </a:r>
            </a:p>
          </p:txBody>
        </p:sp>
        <p:sp>
          <p:nvSpPr>
            <p:cNvPr id="175" name="Line 113"/>
            <p:cNvSpPr>
              <a:spLocks noChangeShapeType="1"/>
            </p:cNvSpPr>
            <p:nvPr/>
          </p:nvSpPr>
          <p:spPr bwMode="auto">
            <a:xfrm>
              <a:off x="7299587" y="2407492"/>
              <a:ext cx="111439" cy="0"/>
            </a:xfrm>
            <a:prstGeom prst="line">
              <a:avLst/>
            </a:prstGeom>
            <a:noFill/>
            <a:ln w="9525">
              <a:solidFill>
                <a:srgbClr val="FFFF00"/>
              </a:solidFill>
              <a:round/>
              <a:headEnd type="triangle" w="med" len="med"/>
              <a:tailEnd type="triangle" w="med" len="med"/>
            </a:ln>
            <a:effectLst/>
          </p:spPr>
          <p:txBody>
            <a:bodyPr/>
            <a:lstStyle/>
            <a:p>
              <a:endParaRPr lang="en-GB" sz="600" dirty="0"/>
            </a:p>
          </p:txBody>
        </p:sp>
        <p:sp>
          <p:nvSpPr>
            <p:cNvPr id="176" name="Line 114"/>
            <p:cNvSpPr>
              <a:spLocks noChangeShapeType="1"/>
            </p:cNvSpPr>
            <p:nvPr/>
          </p:nvSpPr>
          <p:spPr bwMode="auto">
            <a:xfrm>
              <a:off x="7299587" y="2327417"/>
              <a:ext cx="111439" cy="0"/>
            </a:xfrm>
            <a:prstGeom prst="line">
              <a:avLst/>
            </a:prstGeom>
            <a:noFill/>
            <a:ln w="9525">
              <a:solidFill>
                <a:srgbClr val="FFFF00"/>
              </a:solidFill>
              <a:round/>
              <a:headEnd type="triangle" w="med" len="med"/>
              <a:tailEnd type="triangle" w="med" len="med"/>
            </a:ln>
            <a:effectLst/>
          </p:spPr>
          <p:txBody>
            <a:bodyPr/>
            <a:lstStyle/>
            <a:p>
              <a:endParaRPr lang="en-GB" sz="600" dirty="0"/>
            </a:p>
          </p:txBody>
        </p:sp>
        <p:sp>
          <p:nvSpPr>
            <p:cNvPr id="177" name="Line 115"/>
            <p:cNvSpPr>
              <a:spLocks noChangeShapeType="1"/>
            </p:cNvSpPr>
            <p:nvPr/>
          </p:nvSpPr>
          <p:spPr bwMode="auto">
            <a:xfrm>
              <a:off x="7299587" y="2227983"/>
              <a:ext cx="111439" cy="0"/>
            </a:xfrm>
            <a:prstGeom prst="line">
              <a:avLst/>
            </a:prstGeom>
            <a:noFill/>
            <a:ln w="9525">
              <a:solidFill>
                <a:srgbClr val="FFFF00"/>
              </a:solidFill>
              <a:round/>
              <a:headEnd type="triangle" w="med" len="med"/>
              <a:tailEnd type="triangle" w="med" len="med"/>
            </a:ln>
            <a:effectLst/>
          </p:spPr>
          <p:txBody>
            <a:bodyPr/>
            <a:lstStyle/>
            <a:p>
              <a:endParaRPr lang="en-GB" sz="600" dirty="0"/>
            </a:p>
          </p:txBody>
        </p:sp>
        <p:sp>
          <p:nvSpPr>
            <p:cNvPr id="178" name="Line 116"/>
            <p:cNvSpPr>
              <a:spLocks noChangeShapeType="1"/>
            </p:cNvSpPr>
            <p:nvPr/>
          </p:nvSpPr>
          <p:spPr bwMode="auto">
            <a:xfrm>
              <a:off x="7318434" y="2168147"/>
              <a:ext cx="111439" cy="0"/>
            </a:xfrm>
            <a:prstGeom prst="line">
              <a:avLst/>
            </a:prstGeom>
            <a:noFill/>
            <a:ln w="9525">
              <a:solidFill>
                <a:srgbClr val="FFFF00"/>
              </a:solidFill>
              <a:round/>
              <a:headEnd type="triangle" w="med" len="med"/>
              <a:tailEnd type="triangle" w="med" len="med"/>
            </a:ln>
            <a:effectLst/>
          </p:spPr>
          <p:txBody>
            <a:bodyPr/>
            <a:lstStyle/>
            <a:p>
              <a:endParaRPr lang="en-GB" sz="600" dirty="0"/>
            </a:p>
          </p:txBody>
        </p:sp>
        <p:sp>
          <p:nvSpPr>
            <p:cNvPr id="179" name="Line 117"/>
            <p:cNvSpPr>
              <a:spLocks noChangeShapeType="1"/>
            </p:cNvSpPr>
            <p:nvPr/>
          </p:nvSpPr>
          <p:spPr bwMode="auto">
            <a:xfrm>
              <a:off x="7337280" y="2108311"/>
              <a:ext cx="111439" cy="0"/>
            </a:xfrm>
            <a:prstGeom prst="line">
              <a:avLst/>
            </a:prstGeom>
            <a:noFill/>
            <a:ln w="9525">
              <a:solidFill>
                <a:srgbClr val="FFFF00"/>
              </a:solidFill>
              <a:round/>
              <a:headEnd type="triangle" w="med" len="med"/>
              <a:tailEnd type="triangle" w="med" len="med"/>
            </a:ln>
            <a:effectLst/>
          </p:spPr>
          <p:txBody>
            <a:bodyPr/>
            <a:lstStyle/>
            <a:p>
              <a:endParaRPr lang="en-GB" sz="600" dirty="0"/>
            </a:p>
          </p:txBody>
        </p:sp>
        <p:sp>
          <p:nvSpPr>
            <p:cNvPr id="180" name="Line 118"/>
            <p:cNvSpPr>
              <a:spLocks noChangeShapeType="1"/>
            </p:cNvSpPr>
            <p:nvPr/>
          </p:nvSpPr>
          <p:spPr bwMode="auto">
            <a:xfrm>
              <a:off x="7355307" y="2048475"/>
              <a:ext cx="111439" cy="0"/>
            </a:xfrm>
            <a:prstGeom prst="line">
              <a:avLst/>
            </a:prstGeom>
            <a:noFill/>
            <a:ln w="9525">
              <a:solidFill>
                <a:srgbClr val="FFFF00"/>
              </a:solidFill>
              <a:round/>
              <a:headEnd type="triangle" w="med" len="med"/>
              <a:tailEnd type="triangle" w="med" len="med"/>
            </a:ln>
            <a:effectLst/>
          </p:spPr>
          <p:txBody>
            <a:bodyPr/>
            <a:lstStyle/>
            <a:p>
              <a:endParaRPr lang="en-GB" sz="600" dirty="0"/>
            </a:p>
          </p:txBody>
        </p:sp>
        <p:sp>
          <p:nvSpPr>
            <p:cNvPr id="181" name="Line 119"/>
            <p:cNvSpPr>
              <a:spLocks noChangeShapeType="1"/>
            </p:cNvSpPr>
            <p:nvPr/>
          </p:nvSpPr>
          <p:spPr bwMode="auto">
            <a:xfrm>
              <a:off x="7337280" y="1968399"/>
              <a:ext cx="111439" cy="0"/>
            </a:xfrm>
            <a:prstGeom prst="line">
              <a:avLst/>
            </a:prstGeom>
            <a:noFill/>
            <a:ln w="9525">
              <a:solidFill>
                <a:srgbClr val="FFFF00"/>
              </a:solidFill>
              <a:round/>
              <a:headEnd type="triangle" w="med" len="med"/>
              <a:tailEnd type="triangle" w="med" len="med"/>
            </a:ln>
            <a:effectLst/>
          </p:spPr>
          <p:txBody>
            <a:bodyPr/>
            <a:lstStyle/>
            <a:p>
              <a:endParaRPr lang="en-GB" sz="600" dirty="0"/>
            </a:p>
          </p:txBody>
        </p:sp>
        <p:sp>
          <p:nvSpPr>
            <p:cNvPr id="182" name="Text Box 154"/>
            <p:cNvSpPr txBox="1">
              <a:spLocks noChangeArrowheads="1"/>
            </p:cNvSpPr>
            <p:nvPr/>
          </p:nvSpPr>
          <p:spPr bwMode="auto">
            <a:xfrm>
              <a:off x="6921025" y="3166883"/>
              <a:ext cx="998220" cy="490383"/>
            </a:xfrm>
            <a:prstGeom prst="rect">
              <a:avLst/>
            </a:prstGeom>
            <a:noFill/>
            <a:ln w="28575">
              <a:noFill/>
              <a:miter lim="800000"/>
              <a:headEnd/>
              <a:tailEnd/>
            </a:ln>
            <a:effectLst/>
          </p:spPr>
          <p:txBody>
            <a:bodyPr wrap="none">
              <a:spAutoFit/>
            </a:bodyPr>
            <a:lstStyle/>
            <a:p>
              <a:pPr algn="ctr"/>
              <a:r>
                <a:rPr lang="en-GB" sz="800" dirty="0">
                  <a:solidFill>
                    <a:schemeClr val="tx1"/>
                  </a:solidFill>
                </a:rPr>
                <a:t>Layers in close </a:t>
              </a:r>
            </a:p>
            <a:p>
              <a:pPr algn="ctr"/>
              <a:r>
                <a:rPr lang="en-GB" sz="800" dirty="0">
                  <a:solidFill>
                    <a:schemeClr val="tx1"/>
                  </a:solidFill>
                </a:rPr>
                <a:t>contact</a:t>
              </a:r>
            </a:p>
          </p:txBody>
        </p:sp>
      </p:grpSp>
      <p:grpSp>
        <p:nvGrpSpPr>
          <p:cNvPr id="183" name="Group 182"/>
          <p:cNvGrpSpPr/>
          <p:nvPr/>
        </p:nvGrpSpPr>
        <p:grpSpPr>
          <a:xfrm>
            <a:off x="7572393" y="3429000"/>
            <a:ext cx="1127162" cy="1302178"/>
            <a:chOff x="6891308" y="4071942"/>
            <a:chExt cx="1343618" cy="2103519"/>
          </a:xfrm>
        </p:grpSpPr>
        <p:sp>
          <p:nvSpPr>
            <p:cNvPr id="184" name="Line 70"/>
            <p:cNvSpPr>
              <a:spLocks noChangeShapeType="1"/>
            </p:cNvSpPr>
            <p:nvPr/>
          </p:nvSpPr>
          <p:spPr bwMode="auto">
            <a:xfrm flipH="1" flipV="1">
              <a:off x="7494235" y="5269547"/>
              <a:ext cx="36873" cy="319420"/>
            </a:xfrm>
            <a:prstGeom prst="line">
              <a:avLst/>
            </a:prstGeom>
            <a:noFill/>
            <a:ln w="28575">
              <a:solidFill>
                <a:schemeClr val="tx1"/>
              </a:solidFill>
              <a:round/>
              <a:headEnd/>
              <a:tailEnd/>
            </a:ln>
            <a:effectLst/>
          </p:spPr>
          <p:txBody>
            <a:bodyPr/>
            <a:lstStyle/>
            <a:p>
              <a:endParaRPr lang="en-GB" sz="600" dirty="0"/>
            </a:p>
          </p:txBody>
        </p:sp>
        <p:sp>
          <p:nvSpPr>
            <p:cNvPr id="185" name="Oval 184"/>
            <p:cNvSpPr>
              <a:spLocks noChangeArrowheads="1"/>
            </p:cNvSpPr>
            <p:nvPr/>
          </p:nvSpPr>
          <p:spPr bwMode="auto">
            <a:xfrm>
              <a:off x="7457362" y="5189472"/>
              <a:ext cx="73746" cy="80075"/>
            </a:xfrm>
            <a:prstGeom prst="ellipse">
              <a:avLst/>
            </a:prstGeom>
            <a:solidFill>
              <a:srgbClr val="FF0000"/>
            </a:solidFill>
            <a:ln w="9525">
              <a:solidFill>
                <a:schemeClr val="tx1"/>
              </a:solidFill>
              <a:round/>
              <a:headEnd/>
              <a:tailEnd/>
            </a:ln>
            <a:effectLst/>
          </p:spPr>
          <p:txBody>
            <a:bodyPr wrap="none" anchor="ctr"/>
            <a:lstStyle/>
            <a:p>
              <a:pPr algn="ctr"/>
              <a:endParaRPr lang="en-US" sz="600" dirty="0">
                <a:solidFill>
                  <a:srgbClr val="FF0000"/>
                </a:solidFill>
                <a:latin typeface="Verdana" pitchFamily="34" charset="0"/>
              </a:endParaRPr>
            </a:p>
          </p:txBody>
        </p:sp>
        <p:sp>
          <p:nvSpPr>
            <p:cNvPr id="186" name="Oval 185"/>
            <p:cNvSpPr>
              <a:spLocks noChangeArrowheads="1"/>
            </p:cNvSpPr>
            <p:nvPr/>
          </p:nvSpPr>
          <p:spPr bwMode="auto">
            <a:xfrm>
              <a:off x="7457362" y="5109397"/>
              <a:ext cx="73746" cy="80075"/>
            </a:xfrm>
            <a:prstGeom prst="ellipse">
              <a:avLst/>
            </a:prstGeom>
            <a:solidFill>
              <a:srgbClr val="FF0000"/>
            </a:solidFill>
            <a:ln w="9525">
              <a:solidFill>
                <a:schemeClr val="tx1"/>
              </a:solidFill>
              <a:round/>
              <a:headEnd/>
              <a:tailEnd/>
            </a:ln>
            <a:effectLst/>
          </p:spPr>
          <p:txBody>
            <a:bodyPr wrap="none" anchor="ctr"/>
            <a:lstStyle/>
            <a:p>
              <a:pPr algn="ctr"/>
              <a:endParaRPr lang="en-US" sz="600" dirty="0">
                <a:solidFill>
                  <a:srgbClr val="FF0000"/>
                </a:solidFill>
                <a:latin typeface="Verdana" pitchFamily="34" charset="0"/>
              </a:endParaRPr>
            </a:p>
          </p:txBody>
        </p:sp>
        <p:sp>
          <p:nvSpPr>
            <p:cNvPr id="187" name="Oval 186"/>
            <p:cNvSpPr>
              <a:spLocks noChangeArrowheads="1"/>
            </p:cNvSpPr>
            <p:nvPr/>
          </p:nvSpPr>
          <p:spPr bwMode="auto">
            <a:xfrm>
              <a:off x="7457362" y="5030202"/>
              <a:ext cx="73746" cy="80075"/>
            </a:xfrm>
            <a:prstGeom prst="ellipse">
              <a:avLst/>
            </a:prstGeom>
            <a:solidFill>
              <a:srgbClr val="FF0000"/>
            </a:solidFill>
            <a:ln w="9525">
              <a:solidFill>
                <a:schemeClr val="tx1"/>
              </a:solidFill>
              <a:round/>
              <a:headEnd/>
              <a:tailEnd/>
            </a:ln>
            <a:effectLst/>
          </p:spPr>
          <p:txBody>
            <a:bodyPr wrap="none" anchor="ctr"/>
            <a:lstStyle/>
            <a:p>
              <a:pPr algn="ctr"/>
              <a:endParaRPr lang="en-US" sz="600" dirty="0">
                <a:solidFill>
                  <a:srgbClr val="FF0000"/>
                </a:solidFill>
                <a:latin typeface="Verdana" pitchFamily="34" charset="0"/>
              </a:endParaRPr>
            </a:p>
          </p:txBody>
        </p:sp>
        <p:sp>
          <p:nvSpPr>
            <p:cNvPr id="188" name="Oval 187"/>
            <p:cNvSpPr>
              <a:spLocks noChangeArrowheads="1"/>
            </p:cNvSpPr>
            <p:nvPr/>
          </p:nvSpPr>
          <p:spPr bwMode="auto">
            <a:xfrm>
              <a:off x="7439335" y="4950127"/>
              <a:ext cx="73746" cy="80075"/>
            </a:xfrm>
            <a:prstGeom prst="ellipse">
              <a:avLst/>
            </a:prstGeom>
            <a:solidFill>
              <a:srgbClr val="FF0000"/>
            </a:solidFill>
            <a:ln w="9525">
              <a:solidFill>
                <a:schemeClr val="tx1"/>
              </a:solidFill>
              <a:round/>
              <a:headEnd/>
              <a:tailEnd/>
            </a:ln>
            <a:effectLst/>
          </p:spPr>
          <p:txBody>
            <a:bodyPr wrap="none" anchor="ctr"/>
            <a:lstStyle/>
            <a:p>
              <a:pPr algn="ctr"/>
              <a:endParaRPr lang="en-US" sz="600" dirty="0">
                <a:solidFill>
                  <a:srgbClr val="FF0000"/>
                </a:solidFill>
                <a:latin typeface="Verdana" pitchFamily="34" charset="0"/>
              </a:endParaRPr>
            </a:p>
          </p:txBody>
        </p:sp>
        <p:sp>
          <p:nvSpPr>
            <p:cNvPr id="189" name="Oval 188"/>
            <p:cNvSpPr>
              <a:spLocks noChangeArrowheads="1"/>
            </p:cNvSpPr>
            <p:nvPr/>
          </p:nvSpPr>
          <p:spPr bwMode="auto">
            <a:xfrm>
              <a:off x="7420489" y="4950127"/>
              <a:ext cx="73746" cy="80075"/>
            </a:xfrm>
            <a:prstGeom prst="ellipse">
              <a:avLst/>
            </a:prstGeom>
            <a:solidFill>
              <a:srgbClr val="FF0000"/>
            </a:solidFill>
            <a:ln w="9525">
              <a:solidFill>
                <a:schemeClr val="tx1"/>
              </a:solidFill>
              <a:round/>
              <a:headEnd/>
              <a:tailEnd/>
            </a:ln>
            <a:effectLst/>
          </p:spPr>
          <p:txBody>
            <a:bodyPr wrap="none" anchor="ctr"/>
            <a:lstStyle/>
            <a:p>
              <a:pPr algn="ctr"/>
              <a:endParaRPr lang="en-US" sz="600" dirty="0">
                <a:solidFill>
                  <a:srgbClr val="FF0000"/>
                </a:solidFill>
                <a:latin typeface="Verdana" pitchFamily="34" charset="0"/>
              </a:endParaRPr>
            </a:p>
          </p:txBody>
        </p:sp>
        <p:sp>
          <p:nvSpPr>
            <p:cNvPr id="190" name="Oval 189"/>
            <p:cNvSpPr>
              <a:spLocks noChangeArrowheads="1"/>
            </p:cNvSpPr>
            <p:nvPr/>
          </p:nvSpPr>
          <p:spPr bwMode="auto">
            <a:xfrm>
              <a:off x="7457362" y="5149874"/>
              <a:ext cx="73746" cy="80075"/>
            </a:xfrm>
            <a:prstGeom prst="ellipse">
              <a:avLst/>
            </a:prstGeom>
            <a:solidFill>
              <a:srgbClr val="FF0000"/>
            </a:solidFill>
            <a:ln w="9525">
              <a:solidFill>
                <a:schemeClr val="tx1"/>
              </a:solidFill>
              <a:round/>
              <a:headEnd/>
              <a:tailEnd/>
            </a:ln>
            <a:effectLst/>
          </p:spPr>
          <p:txBody>
            <a:bodyPr wrap="none" anchor="ctr"/>
            <a:lstStyle/>
            <a:p>
              <a:pPr algn="ctr"/>
              <a:endParaRPr lang="en-US" sz="600" dirty="0">
                <a:solidFill>
                  <a:srgbClr val="FF0000"/>
                </a:solidFill>
                <a:latin typeface="Verdana" pitchFamily="34" charset="0"/>
              </a:endParaRPr>
            </a:p>
          </p:txBody>
        </p:sp>
        <p:sp>
          <p:nvSpPr>
            <p:cNvPr id="191" name="Oval 190"/>
            <p:cNvSpPr>
              <a:spLocks noChangeArrowheads="1"/>
            </p:cNvSpPr>
            <p:nvPr/>
          </p:nvSpPr>
          <p:spPr bwMode="auto">
            <a:xfrm>
              <a:off x="7345923" y="4830454"/>
              <a:ext cx="73746" cy="80075"/>
            </a:xfrm>
            <a:prstGeom prst="ellipse">
              <a:avLst/>
            </a:prstGeom>
            <a:solidFill>
              <a:srgbClr val="FF0000"/>
            </a:solidFill>
            <a:ln w="9525">
              <a:solidFill>
                <a:schemeClr val="tx1"/>
              </a:solidFill>
              <a:round/>
              <a:headEnd/>
              <a:tailEnd/>
            </a:ln>
            <a:effectLst/>
          </p:spPr>
          <p:txBody>
            <a:bodyPr wrap="none" anchor="ctr"/>
            <a:lstStyle/>
            <a:p>
              <a:pPr algn="ctr"/>
              <a:endParaRPr lang="en-US" sz="600" dirty="0">
                <a:solidFill>
                  <a:srgbClr val="FF0000"/>
                </a:solidFill>
                <a:latin typeface="Verdana" pitchFamily="34" charset="0"/>
              </a:endParaRPr>
            </a:p>
          </p:txBody>
        </p:sp>
        <p:sp>
          <p:nvSpPr>
            <p:cNvPr id="192" name="Oval 191"/>
            <p:cNvSpPr>
              <a:spLocks noChangeArrowheads="1"/>
            </p:cNvSpPr>
            <p:nvPr/>
          </p:nvSpPr>
          <p:spPr bwMode="auto">
            <a:xfrm>
              <a:off x="7345923" y="4750380"/>
              <a:ext cx="73746" cy="80075"/>
            </a:xfrm>
            <a:prstGeom prst="ellipse">
              <a:avLst/>
            </a:prstGeom>
            <a:solidFill>
              <a:srgbClr val="FF0000"/>
            </a:solidFill>
            <a:ln w="9525">
              <a:solidFill>
                <a:schemeClr val="tx1"/>
              </a:solidFill>
              <a:round/>
              <a:headEnd/>
              <a:tailEnd/>
            </a:ln>
            <a:effectLst/>
          </p:spPr>
          <p:txBody>
            <a:bodyPr wrap="none" anchor="ctr"/>
            <a:lstStyle/>
            <a:p>
              <a:pPr algn="ctr"/>
              <a:endParaRPr lang="en-US" sz="600" dirty="0">
                <a:solidFill>
                  <a:srgbClr val="FF0000"/>
                </a:solidFill>
                <a:latin typeface="Verdana" pitchFamily="34" charset="0"/>
              </a:endParaRPr>
            </a:p>
          </p:txBody>
        </p:sp>
        <p:sp>
          <p:nvSpPr>
            <p:cNvPr id="193" name="Oval 192"/>
            <p:cNvSpPr>
              <a:spLocks noChangeArrowheads="1"/>
            </p:cNvSpPr>
            <p:nvPr/>
          </p:nvSpPr>
          <p:spPr bwMode="auto">
            <a:xfrm>
              <a:off x="7495055" y="5070679"/>
              <a:ext cx="73746" cy="80075"/>
            </a:xfrm>
            <a:prstGeom prst="ellipse">
              <a:avLst/>
            </a:prstGeom>
            <a:solidFill>
              <a:srgbClr val="FF0000"/>
            </a:solidFill>
            <a:ln w="9525">
              <a:solidFill>
                <a:schemeClr val="tx1"/>
              </a:solidFill>
              <a:round/>
              <a:headEnd/>
              <a:tailEnd/>
            </a:ln>
            <a:effectLst/>
          </p:spPr>
          <p:txBody>
            <a:bodyPr wrap="none" anchor="ctr"/>
            <a:lstStyle/>
            <a:p>
              <a:pPr algn="ctr"/>
              <a:endParaRPr lang="en-US" sz="600" dirty="0">
                <a:solidFill>
                  <a:srgbClr val="FF0000"/>
                </a:solidFill>
                <a:latin typeface="Verdana" pitchFamily="34" charset="0"/>
              </a:endParaRPr>
            </a:p>
          </p:txBody>
        </p:sp>
        <p:sp>
          <p:nvSpPr>
            <p:cNvPr id="194" name="Oval 193"/>
            <p:cNvSpPr>
              <a:spLocks noChangeArrowheads="1"/>
            </p:cNvSpPr>
            <p:nvPr/>
          </p:nvSpPr>
          <p:spPr bwMode="auto">
            <a:xfrm>
              <a:off x="7438516" y="5110277"/>
              <a:ext cx="73746" cy="80075"/>
            </a:xfrm>
            <a:prstGeom prst="ellipse">
              <a:avLst/>
            </a:prstGeom>
            <a:solidFill>
              <a:srgbClr val="FF0000"/>
            </a:solidFill>
            <a:ln w="9525">
              <a:solidFill>
                <a:schemeClr val="tx1"/>
              </a:solidFill>
              <a:round/>
              <a:headEnd/>
              <a:tailEnd/>
            </a:ln>
            <a:effectLst/>
          </p:spPr>
          <p:txBody>
            <a:bodyPr wrap="none" anchor="ctr"/>
            <a:lstStyle/>
            <a:p>
              <a:pPr algn="ctr"/>
              <a:endParaRPr lang="en-US" sz="600" dirty="0">
                <a:solidFill>
                  <a:srgbClr val="FF0000"/>
                </a:solidFill>
                <a:latin typeface="Verdana" pitchFamily="34" charset="0"/>
              </a:endParaRPr>
            </a:p>
          </p:txBody>
        </p:sp>
        <p:sp>
          <p:nvSpPr>
            <p:cNvPr id="195" name="Oval 194"/>
            <p:cNvSpPr>
              <a:spLocks noChangeArrowheads="1"/>
            </p:cNvSpPr>
            <p:nvPr/>
          </p:nvSpPr>
          <p:spPr bwMode="auto">
            <a:xfrm>
              <a:off x="7438516" y="5030202"/>
              <a:ext cx="73746" cy="80075"/>
            </a:xfrm>
            <a:prstGeom prst="ellipse">
              <a:avLst/>
            </a:prstGeom>
            <a:solidFill>
              <a:srgbClr val="FF0000"/>
            </a:solidFill>
            <a:ln w="9525">
              <a:solidFill>
                <a:schemeClr val="tx1"/>
              </a:solidFill>
              <a:round/>
              <a:headEnd/>
              <a:tailEnd/>
            </a:ln>
            <a:effectLst/>
          </p:spPr>
          <p:txBody>
            <a:bodyPr wrap="none" anchor="ctr"/>
            <a:lstStyle/>
            <a:p>
              <a:pPr algn="ctr"/>
              <a:endParaRPr lang="en-US" sz="600" dirty="0">
                <a:solidFill>
                  <a:srgbClr val="FF0000"/>
                </a:solidFill>
                <a:latin typeface="Verdana" pitchFamily="34" charset="0"/>
              </a:endParaRPr>
            </a:p>
          </p:txBody>
        </p:sp>
        <p:sp>
          <p:nvSpPr>
            <p:cNvPr id="196" name="Oval 195"/>
            <p:cNvSpPr>
              <a:spLocks noChangeArrowheads="1"/>
            </p:cNvSpPr>
            <p:nvPr/>
          </p:nvSpPr>
          <p:spPr bwMode="auto">
            <a:xfrm>
              <a:off x="7495055" y="4990604"/>
              <a:ext cx="73746" cy="80075"/>
            </a:xfrm>
            <a:prstGeom prst="ellipse">
              <a:avLst/>
            </a:prstGeom>
            <a:solidFill>
              <a:srgbClr val="FF0000"/>
            </a:solidFill>
            <a:ln w="9525">
              <a:solidFill>
                <a:schemeClr val="tx1"/>
              </a:solidFill>
              <a:round/>
              <a:headEnd/>
              <a:tailEnd/>
            </a:ln>
            <a:effectLst/>
          </p:spPr>
          <p:txBody>
            <a:bodyPr wrap="none" anchor="ctr"/>
            <a:lstStyle/>
            <a:p>
              <a:pPr algn="ctr"/>
              <a:endParaRPr lang="en-US" sz="600" dirty="0">
                <a:solidFill>
                  <a:srgbClr val="FF0000"/>
                </a:solidFill>
                <a:latin typeface="Verdana" pitchFamily="34" charset="0"/>
              </a:endParaRPr>
            </a:p>
          </p:txBody>
        </p:sp>
        <p:sp>
          <p:nvSpPr>
            <p:cNvPr id="197" name="Oval 196"/>
            <p:cNvSpPr>
              <a:spLocks noChangeArrowheads="1"/>
            </p:cNvSpPr>
            <p:nvPr/>
          </p:nvSpPr>
          <p:spPr bwMode="auto">
            <a:xfrm>
              <a:off x="7513081" y="4910529"/>
              <a:ext cx="73746" cy="80075"/>
            </a:xfrm>
            <a:prstGeom prst="ellipse">
              <a:avLst/>
            </a:prstGeom>
            <a:solidFill>
              <a:srgbClr val="FF0000"/>
            </a:solidFill>
            <a:ln w="9525">
              <a:solidFill>
                <a:schemeClr val="tx1"/>
              </a:solidFill>
              <a:round/>
              <a:headEnd/>
              <a:tailEnd/>
            </a:ln>
            <a:effectLst/>
          </p:spPr>
          <p:txBody>
            <a:bodyPr wrap="none" anchor="ctr"/>
            <a:lstStyle/>
            <a:p>
              <a:pPr algn="ctr"/>
              <a:endParaRPr lang="en-US" sz="600" dirty="0">
                <a:solidFill>
                  <a:srgbClr val="FF0000"/>
                </a:solidFill>
                <a:latin typeface="Verdana" pitchFamily="34" charset="0"/>
              </a:endParaRPr>
            </a:p>
          </p:txBody>
        </p:sp>
        <p:sp>
          <p:nvSpPr>
            <p:cNvPr id="198" name="Oval 197"/>
            <p:cNvSpPr>
              <a:spLocks noChangeArrowheads="1"/>
            </p:cNvSpPr>
            <p:nvPr/>
          </p:nvSpPr>
          <p:spPr bwMode="auto">
            <a:xfrm>
              <a:off x="7439335" y="4409841"/>
              <a:ext cx="73746" cy="80075"/>
            </a:xfrm>
            <a:prstGeom prst="ellipse">
              <a:avLst/>
            </a:prstGeom>
            <a:solidFill>
              <a:schemeClr val="accent2"/>
            </a:solidFill>
            <a:ln w="9525">
              <a:solidFill>
                <a:schemeClr val="tx1"/>
              </a:solidFill>
              <a:round/>
              <a:headEnd/>
              <a:tailEnd/>
            </a:ln>
            <a:effectLst/>
          </p:spPr>
          <p:txBody>
            <a:bodyPr wrap="none" anchor="ctr"/>
            <a:lstStyle/>
            <a:p>
              <a:pPr algn="ctr"/>
              <a:endParaRPr lang="en-US" sz="600" dirty="0">
                <a:solidFill>
                  <a:srgbClr val="FF0000"/>
                </a:solidFill>
                <a:latin typeface="Verdana" pitchFamily="34" charset="0"/>
              </a:endParaRPr>
            </a:p>
          </p:txBody>
        </p:sp>
        <p:sp>
          <p:nvSpPr>
            <p:cNvPr id="199" name="Oval 198"/>
            <p:cNvSpPr>
              <a:spLocks noChangeArrowheads="1"/>
            </p:cNvSpPr>
            <p:nvPr/>
          </p:nvSpPr>
          <p:spPr bwMode="auto">
            <a:xfrm>
              <a:off x="7494235" y="4411601"/>
              <a:ext cx="73746" cy="80075"/>
            </a:xfrm>
            <a:prstGeom prst="ellipse">
              <a:avLst/>
            </a:prstGeom>
            <a:solidFill>
              <a:schemeClr val="accent2"/>
            </a:solidFill>
            <a:ln w="9525">
              <a:solidFill>
                <a:schemeClr val="tx1"/>
              </a:solidFill>
              <a:round/>
              <a:headEnd/>
              <a:tailEnd/>
            </a:ln>
            <a:effectLst/>
          </p:spPr>
          <p:txBody>
            <a:bodyPr wrap="none" anchor="ctr"/>
            <a:lstStyle/>
            <a:p>
              <a:pPr algn="ctr"/>
              <a:endParaRPr lang="en-US" sz="600" dirty="0">
                <a:solidFill>
                  <a:srgbClr val="FF0000"/>
                </a:solidFill>
                <a:latin typeface="Verdana" pitchFamily="34" charset="0"/>
              </a:endParaRPr>
            </a:p>
          </p:txBody>
        </p:sp>
        <p:sp>
          <p:nvSpPr>
            <p:cNvPr id="200" name="Oval 199"/>
            <p:cNvSpPr>
              <a:spLocks noChangeArrowheads="1"/>
            </p:cNvSpPr>
            <p:nvPr/>
          </p:nvSpPr>
          <p:spPr bwMode="auto">
            <a:xfrm>
              <a:off x="7363950" y="4331526"/>
              <a:ext cx="73746" cy="80075"/>
            </a:xfrm>
            <a:prstGeom prst="ellipse">
              <a:avLst/>
            </a:prstGeom>
            <a:solidFill>
              <a:schemeClr val="accent2"/>
            </a:solidFill>
            <a:ln w="9525">
              <a:solidFill>
                <a:schemeClr val="tx1"/>
              </a:solidFill>
              <a:round/>
              <a:headEnd/>
              <a:tailEnd/>
            </a:ln>
            <a:effectLst/>
          </p:spPr>
          <p:txBody>
            <a:bodyPr wrap="none" anchor="ctr"/>
            <a:lstStyle/>
            <a:p>
              <a:pPr algn="ctr"/>
              <a:endParaRPr lang="en-US" sz="600" dirty="0">
                <a:solidFill>
                  <a:srgbClr val="FF0000"/>
                </a:solidFill>
                <a:latin typeface="Verdana" pitchFamily="34" charset="0"/>
              </a:endParaRPr>
            </a:p>
          </p:txBody>
        </p:sp>
        <p:sp>
          <p:nvSpPr>
            <p:cNvPr id="201" name="Oval 200"/>
            <p:cNvSpPr>
              <a:spLocks noChangeArrowheads="1"/>
            </p:cNvSpPr>
            <p:nvPr/>
          </p:nvSpPr>
          <p:spPr bwMode="auto">
            <a:xfrm>
              <a:off x="7364769" y="4411601"/>
              <a:ext cx="73746" cy="80075"/>
            </a:xfrm>
            <a:prstGeom prst="ellipse">
              <a:avLst/>
            </a:prstGeom>
            <a:solidFill>
              <a:schemeClr val="accent2"/>
            </a:solidFill>
            <a:ln w="9525">
              <a:solidFill>
                <a:schemeClr val="tx1"/>
              </a:solidFill>
              <a:round/>
              <a:headEnd/>
              <a:tailEnd/>
            </a:ln>
            <a:effectLst/>
          </p:spPr>
          <p:txBody>
            <a:bodyPr wrap="none" anchor="ctr"/>
            <a:lstStyle/>
            <a:p>
              <a:pPr algn="ctr"/>
              <a:endParaRPr lang="en-US" sz="600" dirty="0">
                <a:solidFill>
                  <a:srgbClr val="FF0000"/>
                </a:solidFill>
                <a:latin typeface="Verdana" pitchFamily="34" charset="0"/>
              </a:endParaRPr>
            </a:p>
          </p:txBody>
        </p:sp>
        <p:sp>
          <p:nvSpPr>
            <p:cNvPr id="202" name="Oval 201"/>
            <p:cNvSpPr>
              <a:spLocks noChangeArrowheads="1"/>
            </p:cNvSpPr>
            <p:nvPr/>
          </p:nvSpPr>
          <p:spPr bwMode="auto">
            <a:xfrm>
              <a:off x="7363950" y="4451198"/>
              <a:ext cx="73746" cy="80075"/>
            </a:xfrm>
            <a:prstGeom prst="ellipse">
              <a:avLst/>
            </a:prstGeom>
            <a:solidFill>
              <a:schemeClr val="accent2"/>
            </a:solidFill>
            <a:ln w="9525">
              <a:solidFill>
                <a:schemeClr val="tx1"/>
              </a:solidFill>
              <a:round/>
              <a:headEnd/>
              <a:tailEnd/>
            </a:ln>
            <a:effectLst/>
          </p:spPr>
          <p:txBody>
            <a:bodyPr wrap="none" anchor="ctr"/>
            <a:lstStyle/>
            <a:p>
              <a:pPr algn="ctr"/>
              <a:endParaRPr lang="en-US" sz="600" dirty="0">
                <a:solidFill>
                  <a:srgbClr val="FF0000"/>
                </a:solidFill>
                <a:latin typeface="Verdana" pitchFamily="34" charset="0"/>
              </a:endParaRPr>
            </a:p>
          </p:txBody>
        </p:sp>
        <p:sp>
          <p:nvSpPr>
            <p:cNvPr id="203" name="Oval 202"/>
            <p:cNvSpPr>
              <a:spLocks noChangeArrowheads="1"/>
            </p:cNvSpPr>
            <p:nvPr/>
          </p:nvSpPr>
          <p:spPr bwMode="auto">
            <a:xfrm>
              <a:off x="7568801" y="4291928"/>
              <a:ext cx="73746" cy="80075"/>
            </a:xfrm>
            <a:prstGeom prst="ellipse">
              <a:avLst/>
            </a:prstGeom>
            <a:solidFill>
              <a:schemeClr val="accent2"/>
            </a:solidFill>
            <a:ln w="9525">
              <a:solidFill>
                <a:schemeClr val="tx1"/>
              </a:solidFill>
              <a:round/>
              <a:headEnd/>
              <a:tailEnd/>
            </a:ln>
            <a:effectLst/>
          </p:spPr>
          <p:txBody>
            <a:bodyPr wrap="none" anchor="ctr"/>
            <a:lstStyle/>
            <a:p>
              <a:pPr algn="ctr"/>
              <a:endParaRPr lang="en-US" sz="600" dirty="0">
                <a:solidFill>
                  <a:srgbClr val="FF0000"/>
                </a:solidFill>
                <a:latin typeface="Verdana" pitchFamily="34" charset="0"/>
              </a:endParaRPr>
            </a:p>
          </p:txBody>
        </p:sp>
        <p:sp>
          <p:nvSpPr>
            <p:cNvPr id="204" name="Oval 203"/>
            <p:cNvSpPr>
              <a:spLocks noChangeArrowheads="1"/>
            </p:cNvSpPr>
            <p:nvPr/>
          </p:nvSpPr>
          <p:spPr bwMode="auto">
            <a:xfrm>
              <a:off x="7327077" y="4531273"/>
              <a:ext cx="73746" cy="80075"/>
            </a:xfrm>
            <a:prstGeom prst="ellipse">
              <a:avLst/>
            </a:prstGeom>
            <a:solidFill>
              <a:schemeClr val="accent2"/>
            </a:solidFill>
            <a:ln w="9525">
              <a:solidFill>
                <a:schemeClr val="tx1"/>
              </a:solidFill>
              <a:round/>
              <a:headEnd/>
              <a:tailEnd/>
            </a:ln>
            <a:effectLst/>
          </p:spPr>
          <p:txBody>
            <a:bodyPr wrap="none" anchor="ctr"/>
            <a:lstStyle/>
            <a:p>
              <a:pPr algn="ctr"/>
              <a:endParaRPr lang="en-US" sz="600" dirty="0">
                <a:solidFill>
                  <a:srgbClr val="FF0000"/>
                </a:solidFill>
                <a:latin typeface="Verdana" pitchFamily="34" charset="0"/>
              </a:endParaRPr>
            </a:p>
          </p:txBody>
        </p:sp>
        <p:sp>
          <p:nvSpPr>
            <p:cNvPr id="205" name="Oval 204"/>
            <p:cNvSpPr>
              <a:spLocks noChangeArrowheads="1"/>
            </p:cNvSpPr>
            <p:nvPr/>
          </p:nvSpPr>
          <p:spPr bwMode="auto">
            <a:xfrm>
              <a:off x="7513081" y="4370243"/>
              <a:ext cx="73746" cy="80075"/>
            </a:xfrm>
            <a:prstGeom prst="ellipse">
              <a:avLst/>
            </a:prstGeom>
            <a:solidFill>
              <a:schemeClr val="accent2"/>
            </a:solidFill>
            <a:ln w="9525">
              <a:solidFill>
                <a:schemeClr val="tx1"/>
              </a:solidFill>
              <a:round/>
              <a:headEnd/>
              <a:tailEnd/>
            </a:ln>
            <a:effectLst/>
          </p:spPr>
          <p:txBody>
            <a:bodyPr wrap="none" anchor="ctr"/>
            <a:lstStyle/>
            <a:p>
              <a:pPr algn="ctr"/>
              <a:endParaRPr lang="en-US" sz="600" dirty="0">
                <a:solidFill>
                  <a:srgbClr val="FF0000"/>
                </a:solidFill>
                <a:latin typeface="Verdana" pitchFamily="34" charset="0"/>
              </a:endParaRPr>
            </a:p>
          </p:txBody>
        </p:sp>
        <p:sp>
          <p:nvSpPr>
            <p:cNvPr id="206" name="Oval 205"/>
            <p:cNvSpPr>
              <a:spLocks noChangeArrowheads="1"/>
            </p:cNvSpPr>
            <p:nvPr/>
          </p:nvSpPr>
          <p:spPr bwMode="auto">
            <a:xfrm>
              <a:off x="7420489" y="4251451"/>
              <a:ext cx="73746" cy="80075"/>
            </a:xfrm>
            <a:prstGeom prst="ellipse">
              <a:avLst/>
            </a:prstGeom>
            <a:solidFill>
              <a:schemeClr val="accent2"/>
            </a:solidFill>
            <a:ln w="9525">
              <a:solidFill>
                <a:schemeClr val="tx1"/>
              </a:solidFill>
              <a:round/>
              <a:headEnd/>
              <a:tailEnd/>
            </a:ln>
            <a:effectLst/>
          </p:spPr>
          <p:txBody>
            <a:bodyPr wrap="none" anchor="ctr"/>
            <a:lstStyle/>
            <a:p>
              <a:pPr algn="ctr"/>
              <a:endParaRPr lang="en-US" sz="600" dirty="0">
                <a:solidFill>
                  <a:srgbClr val="FF0000"/>
                </a:solidFill>
                <a:latin typeface="Verdana" pitchFamily="34" charset="0"/>
              </a:endParaRPr>
            </a:p>
          </p:txBody>
        </p:sp>
        <p:sp>
          <p:nvSpPr>
            <p:cNvPr id="207" name="Oval 206"/>
            <p:cNvSpPr>
              <a:spLocks noChangeArrowheads="1"/>
            </p:cNvSpPr>
            <p:nvPr/>
          </p:nvSpPr>
          <p:spPr bwMode="auto">
            <a:xfrm>
              <a:off x="7438516" y="4330646"/>
              <a:ext cx="73746" cy="80075"/>
            </a:xfrm>
            <a:prstGeom prst="ellipse">
              <a:avLst/>
            </a:prstGeom>
            <a:solidFill>
              <a:schemeClr val="accent2"/>
            </a:solidFill>
            <a:ln w="9525">
              <a:solidFill>
                <a:schemeClr val="tx1"/>
              </a:solidFill>
              <a:round/>
              <a:headEnd/>
              <a:tailEnd/>
            </a:ln>
            <a:effectLst/>
          </p:spPr>
          <p:txBody>
            <a:bodyPr wrap="none" anchor="ctr"/>
            <a:lstStyle/>
            <a:p>
              <a:pPr algn="ctr"/>
              <a:endParaRPr lang="en-US" sz="600" dirty="0">
                <a:solidFill>
                  <a:srgbClr val="FF0000"/>
                </a:solidFill>
                <a:latin typeface="Verdana" pitchFamily="34" charset="0"/>
              </a:endParaRPr>
            </a:p>
          </p:txBody>
        </p:sp>
        <p:sp>
          <p:nvSpPr>
            <p:cNvPr id="208" name="Oval 207"/>
            <p:cNvSpPr>
              <a:spLocks noChangeArrowheads="1"/>
            </p:cNvSpPr>
            <p:nvPr/>
          </p:nvSpPr>
          <p:spPr bwMode="auto">
            <a:xfrm>
              <a:off x="7513081" y="4290168"/>
              <a:ext cx="73746" cy="80075"/>
            </a:xfrm>
            <a:prstGeom prst="ellipse">
              <a:avLst/>
            </a:prstGeom>
            <a:solidFill>
              <a:schemeClr val="accent2"/>
            </a:solidFill>
            <a:ln w="9525">
              <a:solidFill>
                <a:schemeClr val="tx1"/>
              </a:solidFill>
              <a:round/>
              <a:headEnd/>
              <a:tailEnd/>
            </a:ln>
            <a:effectLst/>
          </p:spPr>
          <p:txBody>
            <a:bodyPr wrap="none" anchor="ctr"/>
            <a:lstStyle/>
            <a:p>
              <a:pPr algn="ctr"/>
              <a:endParaRPr lang="en-US" sz="600" dirty="0">
                <a:solidFill>
                  <a:srgbClr val="FF0000"/>
                </a:solidFill>
                <a:latin typeface="Verdana" pitchFamily="34" charset="0"/>
              </a:endParaRPr>
            </a:p>
          </p:txBody>
        </p:sp>
        <p:sp>
          <p:nvSpPr>
            <p:cNvPr id="209" name="Line 95"/>
            <p:cNvSpPr>
              <a:spLocks noChangeShapeType="1"/>
            </p:cNvSpPr>
            <p:nvPr/>
          </p:nvSpPr>
          <p:spPr bwMode="auto">
            <a:xfrm>
              <a:off x="7253330" y="5269547"/>
              <a:ext cx="780893" cy="0"/>
            </a:xfrm>
            <a:prstGeom prst="line">
              <a:avLst/>
            </a:prstGeom>
            <a:noFill/>
            <a:ln w="19050">
              <a:solidFill>
                <a:schemeClr val="tx1"/>
              </a:solidFill>
              <a:round/>
              <a:headEnd/>
              <a:tailEnd/>
            </a:ln>
            <a:effectLst/>
          </p:spPr>
          <p:txBody>
            <a:bodyPr/>
            <a:lstStyle/>
            <a:p>
              <a:endParaRPr lang="en-GB" sz="600" dirty="0"/>
            </a:p>
          </p:txBody>
        </p:sp>
        <p:sp>
          <p:nvSpPr>
            <p:cNvPr id="210" name="Oval 209"/>
            <p:cNvSpPr>
              <a:spLocks noChangeArrowheads="1"/>
            </p:cNvSpPr>
            <p:nvPr/>
          </p:nvSpPr>
          <p:spPr bwMode="auto">
            <a:xfrm>
              <a:off x="7513081" y="4850693"/>
              <a:ext cx="73746" cy="80075"/>
            </a:xfrm>
            <a:prstGeom prst="ellipse">
              <a:avLst/>
            </a:prstGeom>
            <a:solidFill>
              <a:srgbClr val="FF0000"/>
            </a:solidFill>
            <a:ln w="9525">
              <a:solidFill>
                <a:schemeClr val="tx1"/>
              </a:solidFill>
              <a:round/>
              <a:headEnd/>
              <a:tailEnd/>
            </a:ln>
            <a:effectLst/>
          </p:spPr>
          <p:txBody>
            <a:bodyPr wrap="none" anchor="ctr"/>
            <a:lstStyle/>
            <a:p>
              <a:pPr algn="ctr"/>
              <a:endParaRPr lang="en-US" sz="600" dirty="0">
                <a:solidFill>
                  <a:srgbClr val="FF0000"/>
                </a:solidFill>
                <a:latin typeface="Verdana" pitchFamily="34" charset="0"/>
              </a:endParaRPr>
            </a:p>
          </p:txBody>
        </p:sp>
        <p:sp>
          <p:nvSpPr>
            <p:cNvPr id="211" name="Oval 210"/>
            <p:cNvSpPr>
              <a:spLocks noChangeArrowheads="1"/>
            </p:cNvSpPr>
            <p:nvPr/>
          </p:nvSpPr>
          <p:spPr bwMode="auto">
            <a:xfrm>
              <a:off x="7439335" y="4891171"/>
              <a:ext cx="73746" cy="80075"/>
            </a:xfrm>
            <a:prstGeom prst="ellipse">
              <a:avLst/>
            </a:prstGeom>
            <a:solidFill>
              <a:srgbClr val="FF0000"/>
            </a:solidFill>
            <a:ln w="9525">
              <a:solidFill>
                <a:schemeClr val="tx1"/>
              </a:solidFill>
              <a:round/>
              <a:headEnd/>
              <a:tailEnd/>
            </a:ln>
            <a:effectLst/>
          </p:spPr>
          <p:txBody>
            <a:bodyPr wrap="none" anchor="ctr"/>
            <a:lstStyle/>
            <a:p>
              <a:pPr algn="ctr"/>
              <a:endParaRPr lang="en-US" sz="600" dirty="0">
                <a:solidFill>
                  <a:srgbClr val="FF0000"/>
                </a:solidFill>
                <a:latin typeface="Verdana" pitchFamily="34" charset="0"/>
              </a:endParaRPr>
            </a:p>
          </p:txBody>
        </p:sp>
        <p:sp>
          <p:nvSpPr>
            <p:cNvPr id="212" name="Oval 211"/>
            <p:cNvSpPr>
              <a:spLocks noChangeArrowheads="1"/>
            </p:cNvSpPr>
            <p:nvPr/>
          </p:nvSpPr>
          <p:spPr bwMode="auto">
            <a:xfrm>
              <a:off x="7513081" y="4790857"/>
              <a:ext cx="73746" cy="80075"/>
            </a:xfrm>
            <a:prstGeom prst="ellipse">
              <a:avLst/>
            </a:prstGeom>
            <a:solidFill>
              <a:srgbClr val="FF0000"/>
            </a:solidFill>
            <a:ln w="9525">
              <a:solidFill>
                <a:schemeClr val="tx1"/>
              </a:solidFill>
              <a:round/>
              <a:headEnd/>
              <a:tailEnd/>
            </a:ln>
            <a:effectLst/>
          </p:spPr>
          <p:txBody>
            <a:bodyPr wrap="none" anchor="ctr"/>
            <a:lstStyle/>
            <a:p>
              <a:pPr algn="ctr"/>
              <a:endParaRPr lang="en-US" sz="600" dirty="0">
                <a:solidFill>
                  <a:srgbClr val="FF0000"/>
                </a:solidFill>
                <a:latin typeface="Verdana" pitchFamily="34" charset="0"/>
              </a:endParaRPr>
            </a:p>
          </p:txBody>
        </p:sp>
        <p:sp>
          <p:nvSpPr>
            <p:cNvPr id="213" name="Oval 212"/>
            <p:cNvSpPr>
              <a:spLocks noChangeArrowheads="1"/>
            </p:cNvSpPr>
            <p:nvPr/>
          </p:nvSpPr>
          <p:spPr bwMode="auto">
            <a:xfrm>
              <a:off x="7549955" y="4751259"/>
              <a:ext cx="73746" cy="80075"/>
            </a:xfrm>
            <a:prstGeom prst="ellipse">
              <a:avLst/>
            </a:prstGeom>
            <a:solidFill>
              <a:srgbClr val="FF0000"/>
            </a:solidFill>
            <a:ln w="9525">
              <a:solidFill>
                <a:schemeClr val="tx1"/>
              </a:solidFill>
              <a:round/>
              <a:headEnd/>
              <a:tailEnd/>
            </a:ln>
            <a:effectLst/>
          </p:spPr>
          <p:txBody>
            <a:bodyPr wrap="none" anchor="ctr"/>
            <a:lstStyle/>
            <a:p>
              <a:pPr algn="ctr"/>
              <a:endParaRPr lang="en-US" sz="600" dirty="0">
                <a:solidFill>
                  <a:srgbClr val="FF0000"/>
                </a:solidFill>
                <a:latin typeface="Verdana" pitchFamily="34" charset="0"/>
              </a:endParaRPr>
            </a:p>
          </p:txBody>
        </p:sp>
        <p:sp>
          <p:nvSpPr>
            <p:cNvPr id="214" name="Oval 213"/>
            <p:cNvSpPr>
              <a:spLocks noChangeArrowheads="1"/>
            </p:cNvSpPr>
            <p:nvPr/>
          </p:nvSpPr>
          <p:spPr bwMode="auto">
            <a:xfrm>
              <a:off x="7494235" y="4731021"/>
              <a:ext cx="73746" cy="80075"/>
            </a:xfrm>
            <a:prstGeom prst="ellipse">
              <a:avLst/>
            </a:prstGeom>
            <a:solidFill>
              <a:srgbClr val="FF0000"/>
            </a:solidFill>
            <a:ln w="9525">
              <a:solidFill>
                <a:schemeClr val="tx1"/>
              </a:solidFill>
              <a:round/>
              <a:headEnd/>
              <a:tailEnd/>
            </a:ln>
            <a:effectLst/>
          </p:spPr>
          <p:txBody>
            <a:bodyPr wrap="none" anchor="ctr"/>
            <a:lstStyle/>
            <a:p>
              <a:pPr algn="ctr"/>
              <a:endParaRPr lang="en-US" sz="600" dirty="0">
                <a:solidFill>
                  <a:srgbClr val="FF0000"/>
                </a:solidFill>
                <a:latin typeface="Verdana" pitchFamily="34" charset="0"/>
              </a:endParaRPr>
            </a:p>
          </p:txBody>
        </p:sp>
        <p:sp>
          <p:nvSpPr>
            <p:cNvPr id="215" name="Oval 214"/>
            <p:cNvSpPr>
              <a:spLocks noChangeArrowheads="1"/>
            </p:cNvSpPr>
            <p:nvPr/>
          </p:nvSpPr>
          <p:spPr bwMode="auto">
            <a:xfrm>
              <a:off x="7549955" y="4691423"/>
              <a:ext cx="73746" cy="80075"/>
            </a:xfrm>
            <a:prstGeom prst="ellipse">
              <a:avLst/>
            </a:prstGeom>
            <a:solidFill>
              <a:srgbClr val="FF0000"/>
            </a:solidFill>
            <a:ln w="9525">
              <a:solidFill>
                <a:schemeClr val="tx1"/>
              </a:solidFill>
              <a:round/>
              <a:headEnd/>
              <a:tailEnd/>
            </a:ln>
            <a:effectLst/>
          </p:spPr>
          <p:txBody>
            <a:bodyPr wrap="none" anchor="ctr"/>
            <a:lstStyle/>
            <a:p>
              <a:pPr algn="ctr"/>
              <a:endParaRPr lang="en-US" sz="600" dirty="0">
                <a:solidFill>
                  <a:srgbClr val="FF0000"/>
                </a:solidFill>
                <a:latin typeface="Verdana" pitchFamily="34" charset="0"/>
              </a:endParaRPr>
            </a:p>
          </p:txBody>
        </p:sp>
        <p:sp>
          <p:nvSpPr>
            <p:cNvPr id="216" name="Oval 215"/>
            <p:cNvSpPr>
              <a:spLocks noChangeArrowheads="1"/>
            </p:cNvSpPr>
            <p:nvPr/>
          </p:nvSpPr>
          <p:spPr bwMode="auto">
            <a:xfrm>
              <a:off x="7531928" y="4631587"/>
              <a:ext cx="73746" cy="80075"/>
            </a:xfrm>
            <a:prstGeom prst="ellipse">
              <a:avLst/>
            </a:prstGeom>
            <a:solidFill>
              <a:srgbClr val="FF0000"/>
            </a:solidFill>
            <a:ln w="9525">
              <a:solidFill>
                <a:schemeClr val="tx1"/>
              </a:solidFill>
              <a:round/>
              <a:headEnd/>
              <a:tailEnd/>
            </a:ln>
            <a:effectLst/>
          </p:spPr>
          <p:txBody>
            <a:bodyPr wrap="none" anchor="ctr"/>
            <a:lstStyle/>
            <a:p>
              <a:pPr algn="ctr"/>
              <a:endParaRPr lang="en-US" sz="600" dirty="0">
                <a:solidFill>
                  <a:srgbClr val="FF0000"/>
                </a:solidFill>
                <a:latin typeface="Verdana" pitchFamily="34" charset="0"/>
              </a:endParaRPr>
            </a:p>
          </p:txBody>
        </p:sp>
        <p:sp>
          <p:nvSpPr>
            <p:cNvPr id="217" name="Oval 216"/>
            <p:cNvSpPr>
              <a:spLocks noChangeArrowheads="1"/>
            </p:cNvSpPr>
            <p:nvPr/>
          </p:nvSpPr>
          <p:spPr bwMode="auto">
            <a:xfrm>
              <a:off x="7290203" y="4710782"/>
              <a:ext cx="73746" cy="80075"/>
            </a:xfrm>
            <a:prstGeom prst="ellipse">
              <a:avLst/>
            </a:prstGeom>
            <a:solidFill>
              <a:srgbClr val="FF0000"/>
            </a:solidFill>
            <a:ln w="9525">
              <a:solidFill>
                <a:schemeClr val="tx1"/>
              </a:solidFill>
              <a:round/>
              <a:headEnd/>
              <a:tailEnd/>
            </a:ln>
            <a:effectLst/>
          </p:spPr>
          <p:txBody>
            <a:bodyPr wrap="none" anchor="ctr"/>
            <a:lstStyle/>
            <a:p>
              <a:pPr algn="ctr"/>
              <a:endParaRPr lang="en-US" sz="600" dirty="0">
                <a:solidFill>
                  <a:srgbClr val="FF0000"/>
                </a:solidFill>
                <a:latin typeface="Verdana" pitchFamily="34" charset="0"/>
              </a:endParaRPr>
            </a:p>
          </p:txBody>
        </p:sp>
        <p:sp>
          <p:nvSpPr>
            <p:cNvPr id="218" name="Text Box 104"/>
            <p:cNvSpPr txBox="1">
              <a:spLocks noChangeArrowheads="1"/>
            </p:cNvSpPr>
            <p:nvPr/>
          </p:nvSpPr>
          <p:spPr bwMode="auto">
            <a:xfrm>
              <a:off x="7008449" y="5370689"/>
              <a:ext cx="457176" cy="200056"/>
            </a:xfrm>
            <a:prstGeom prst="rect">
              <a:avLst/>
            </a:prstGeom>
            <a:noFill/>
            <a:ln w="9525">
              <a:noFill/>
              <a:miter lim="800000"/>
              <a:headEnd/>
              <a:tailEnd/>
            </a:ln>
            <a:effectLst/>
          </p:spPr>
          <p:txBody>
            <a:bodyPr wrap="none">
              <a:spAutoFit/>
            </a:bodyPr>
            <a:lstStyle/>
            <a:p>
              <a:r>
                <a:rPr lang="en-GB" sz="700" dirty="0">
                  <a:solidFill>
                    <a:schemeClr val="tx1"/>
                  </a:solidFill>
                  <a:latin typeface="Verdana" pitchFamily="34" charset="0"/>
                </a:rPr>
                <a:t>9 GeV</a:t>
              </a:r>
            </a:p>
          </p:txBody>
        </p:sp>
        <p:sp>
          <p:nvSpPr>
            <p:cNvPr id="219" name="Text Box 105"/>
            <p:cNvSpPr txBox="1">
              <a:spLocks noChangeArrowheads="1"/>
            </p:cNvSpPr>
            <p:nvPr/>
          </p:nvSpPr>
          <p:spPr bwMode="auto">
            <a:xfrm>
              <a:off x="6891308" y="4959299"/>
              <a:ext cx="489236" cy="200056"/>
            </a:xfrm>
            <a:prstGeom prst="rect">
              <a:avLst/>
            </a:prstGeom>
            <a:noFill/>
            <a:ln w="9525">
              <a:noFill/>
              <a:miter lim="800000"/>
              <a:headEnd/>
              <a:tailEnd/>
            </a:ln>
            <a:effectLst/>
          </p:spPr>
          <p:txBody>
            <a:bodyPr wrap="none">
              <a:spAutoFit/>
            </a:bodyPr>
            <a:lstStyle/>
            <a:p>
              <a:r>
                <a:rPr lang="en-GB" sz="700" dirty="0">
                  <a:solidFill>
                    <a:srgbClr val="FF0000"/>
                  </a:solidFill>
                  <a:latin typeface="Verdana" pitchFamily="34" charset="0"/>
                </a:rPr>
                <a:t>6 GeV </a:t>
              </a:r>
            </a:p>
          </p:txBody>
        </p:sp>
        <p:sp>
          <p:nvSpPr>
            <p:cNvPr id="220" name="Text Box 106"/>
            <p:cNvSpPr txBox="1">
              <a:spLocks noChangeArrowheads="1"/>
            </p:cNvSpPr>
            <p:nvPr/>
          </p:nvSpPr>
          <p:spPr bwMode="auto">
            <a:xfrm>
              <a:off x="7679423" y="4371123"/>
              <a:ext cx="489236" cy="200055"/>
            </a:xfrm>
            <a:prstGeom prst="rect">
              <a:avLst/>
            </a:prstGeom>
            <a:noFill/>
            <a:ln w="9525">
              <a:noFill/>
              <a:miter lim="800000"/>
              <a:headEnd/>
              <a:tailEnd/>
            </a:ln>
            <a:effectLst/>
          </p:spPr>
          <p:txBody>
            <a:bodyPr wrap="none">
              <a:spAutoFit/>
            </a:bodyPr>
            <a:lstStyle/>
            <a:p>
              <a:r>
                <a:rPr lang="en-GB" sz="700" dirty="0">
                  <a:solidFill>
                    <a:schemeClr val="accent1"/>
                  </a:solidFill>
                  <a:latin typeface="Verdana" pitchFamily="34" charset="0"/>
                </a:rPr>
                <a:t>3 GeV </a:t>
              </a:r>
            </a:p>
          </p:txBody>
        </p:sp>
        <p:sp>
          <p:nvSpPr>
            <p:cNvPr id="221" name="Oval 220"/>
            <p:cNvSpPr>
              <a:spLocks noChangeArrowheads="1"/>
            </p:cNvSpPr>
            <p:nvPr/>
          </p:nvSpPr>
          <p:spPr bwMode="auto">
            <a:xfrm>
              <a:off x="7104199" y="4071942"/>
              <a:ext cx="650607" cy="159270"/>
            </a:xfrm>
            <a:prstGeom prst="ellipse">
              <a:avLst/>
            </a:prstGeom>
            <a:noFill/>
            <a:ln w="9525">
              <a:solidFill>
                <a:schemeClr val="tx1"/>
              </a:solidFill>
              <a:round/>
              <a:headEnd/>
              <a:tailEnd/>
            </a:ln>
            <a:effectLst/>
          </p:spPr>
          <p:txBody>
            <a:bodyPr wrap="none" anchor="ctr"/>
            <a:lstStyle/>
            <a:p>
              <a:endParaRPr lang="en-GB" sz="600" dirty="0"/>
            </a:p>
          </p:txBody>
        </p:sp>
        <p:sp>
          <p:nvSpPr>
            <p:cNvPr id="222" name="Oval 221"/>
            <p:cNvSpPr>
              <a:spLocks noChangeArrowheads="1"/>
            </p:cNvSpPr>
            <p:nvPr/>
          </p:nvSpPr>
          <p:spPr bwMode="auto">
            <a:xfrm>
              <a:off x="7233665" y="4111540"/>
              <a:ext cx="372010" cy="80075"/>
            </a:xfrm>
            <a:prstGeom prst="ellipse">
              <a:avLst/>
            </a:prstGeom>
            <a:noFill/>
            <a:ln w="9525">
              <a:solidFill>
                <a:schemeClr val="tx1"/>
              </a:solidFill>
              <a:prstDash val="dash"/>
              <a:round/>
              <a:headEnd/>
              <a:tailEnd/>
            </a:ln>
            <a:effectLst/>
          </p:spPr>
          <p:txBody>
            <a:bodyPr wrap="none" anchor="ctr"/>
            <a:lstStyle/>
            <a:p>
              <a:endParaRPr lang="en-GB" sz="600" dirty="0"/>
            </a:p>
          </p:txBody>
        </p:sp>
        <p:sp>
          <p:nvSpPr>
            <p:cNvPr id="223" name="Line 109"/>
            <p:cNvSpPr>
              <a:spLocks noChangeShapeType="1"/>
            </p:cNvSpPr>
            <p:nvPr/>
          </p:nvSpPr>
          <p:spPr bwMode="auto">
            <a:xfrm flipH="1" flipV="1">
              <a:off x="7104199" y="4171376"/>
              <a:ext cx="390037" cy="1098171"/>
            </a:xfrm>
            <a:prstGeom prst="line">
              <a:avLst/>
            </a:prstGeom>
            <a:noFill/>
            <a:ln w="9525">
              <a:solidFill>
                <a:schemeClr val="tx1"/>
              </a:solidFill>
              <a:round/>
              <a:headEnd/>
              <a:tailEnd/>
            </a:ln>
            <a:effectLst/>
          </p:spPr>
          <p:txBody>
            <a:bodyPr/>
            <a:lstStyle/>
            <a:p>
              <a:endParaRPr lang="en-GB" sz="600" dirty="0"/>
            </a:p>
          </p:txBody>
        </p:sp>
        <p:sp>
          <p:nvSpPr>
            <p:cNvPr id="224" name="Line 110"/>
            <p:cNvSpPr>
              <a:spLocks noChangeShapeType="1"/>
            </p:cNvSpPr>
            <p:nvPr/>
          </p:nvSpPr>
          <p:spPr bwMode="auto">
            <a:xfrm flipV="1">
              <a:off x="7494235" y="4171376"/>
              <a:ext cx="260571" cy="1117530"/>
            </a:xfrm>
            <a:prstGeom prst="line">
              <a:avLst/>
            </a:prstGeom>
            <a:noFill/>
            <a:ln w="9525">
              <a:solidFill>
                <a:schemeClr val="tx1"/>
              </a:solidFill>
              <a:round/>
              <a:headEnd/>
              <a:tailEnd/>
            </a:ln>
            <a:effectLst/>
          </p:spPr>
          <p:txBody>
            <a:bodyPr/>
            <a:lstStyle/>
            <a:p>
              <a:endParaRPr lang="en-GB" sz="600" dirty="0"/>
            </a:p>
          </p:txBody>
        </p:sp>
        <p:sp>
          <p:nvSpPr>
            <p:cNvPr id="225" name="Line 111"/>
            <p:cNvSpPr>
              <a:spLocks noChangeShapeType="1"/>
            </p:cNvSpPr>
            <p:nvPr/>
          </p:nvSpPr>
          <p:spPr bwMode="auto">
            <a:xfrm flipH="1" flipV="1">
              <a:off x="7234484" y="4131778"/>
              <a:ext cx="259752" cy="1157127"/>
            </a:xfrm>
            <a:prstGeom prst="line">
              <a:avLst/>
            </a:prstGeom>
            <a:noFill/>
            <a:ln w="9525">
              <a:solidFill>
                <a:schemeClr val="tx1"/>
              </a:solidFill>
              <a:prstDash val="dash"/>
              <a:round/>
              <a:headEnd/>
              <a:tailEnd/>
            </a:ln>
            <a:effectLst/>
          </p:spPr>
          <p:txBody>
            <a:bodyPr/>
            <a:lstStyle/>
            <a:p>
              <a:endParaRPr lang="en-GB" sz="600" dirty="0"/>
            </a:p>
          </p:txBody>
        </p:sp>
        <p:sp>
          <p:nvSpPr>
            <p:cNvPr id="226" name="Line 112"/>
            <p:cNvSpPr>
              <a:spLocks noChangeShapeType="1"/>
            </p:cNvSpPr>
            <p:nvPr/>
          </p:nvSpPr>
          <p:spPr bwMode="auto">
            <a:xfrm flipV="1">
              <a:off x="7494235" y="4152017"/>
              <a:ext cx="112258" cy="1097291"/>
            </a:xfrm>
            <a:prstGeom prst="line">
              <a:avLst/>
            </a:prstGeom>
            <a:noFill/>
            <a:ln w="9525">
              <a:solidFill>
                <a:schemeClr val="tx1"/>
              </a:solidFill>
              <a:prstDash val="dash"/>
              <a:round/>
              <a:headEnd/>
              <a:tailEnd/>
            </a:ln>
            <a:effectLst/>
          </p:spPr>
          <p:txBody>
            <a:bodyPr/>
            <a:lstStyle/>
            <a:p>
              <a:endParaRPr lang="en-GB" sz="600" dirty="0"/>
            </a:p>
          </p:txBody>
        </p:sp>
        <p:sp>
          <p:nvSpPr>
            <p:cNvPr id="227" name="Text Box 156"/>
            <p:cNvSpPr txBox="1">
              <a:spLocks noChangeArrowheads="1"/>
            </p:cNvSpPr>
            <p:nvPr/>
          </p:nvSpPr>
          <p:spPr bwMode="auto">
            <a:xfrm>
              <a:off x="7011608" y="5628566"/>
              <a:ext cx="1223318" cy="546895"/>
            </a:xfrm>
            <a:prstGeom prst="rect">
              <a:avLst/>
            </a:prstGeom>
            <a:noFill/>
            <a:ln w="28575">
              <a:noFill/>
              <a:miter lim="800000"/>
              <a:headEnd/>
              <a:tailEnd/>
            </a:ln>
            <a:effectLst/>
          </p:spPr>
          <p:txBody>
            <a:bodyPr wrap="none">
              <a:spAutoFit/>
            </a:bodyPr>
            <a:lstStyle/>
            <a:p>
              <a:pPr algn="ctr"/>
              <a:r>
                <a:rPr lang="en-GB" sz="800" dirty="0">
                  <a:solidFill>
                    <a:schemeClr val="tx1"/>
                  </a:solidFill>
                </a:rPr>
                <a:t>Fraction of energy </a:t>
              </a:r>
            </a:p>
            <a:p>
              <a:pPr algn="ctr"/>
              <a:r>
                <a:rPr lang="en-GB" sz="800" dirty="0">
                  <a:solidFill>
                    <a:schemeClr val="tx1"/>
                  </a:solidFill>
                </a:rPr>
                <a:t>in cone</a:t>
              </a:r>
            </a:p>
          </p:txBody>
        </p:sp>
      </p:grpSp>
      <p:pic>
        <p:nvPicPr>
          <p:cNvPr id="228" name="Picture 8"/>
          <p:cNvPicPr>
            <a:picLocks noChangeAspect="1" noChangeArrowheads="1"/>
          </p:cNvPicPr>
          <p:nvPr/>
        </p:nvPicPr>
        <p:blipFill>
          <a:blip r:embed="rId4"/>
          <a:stretch>
            <a:fillRect/>
          </a:stretch>
        </p:blipFill>
        <p:spPr bwMode="auto">
          <a:xfrm>
            <a:off x="571472" y="2928934"/>
            <a:ext cx="1784918" cy="1357322"/>
          </a:xfrm>
          <a:prstGeom prst="rect">
            <a:avLst/>
          </a:prstGeom>
          <a:noFill/>
          <a:ln>
            <a:noFill/>
          </a:ln>
        </p:spPr>
      </p:pic>
      <p:sp>
        <p:nvSpPr>
          <p:cNvPr id="231" name="Text Box 6"/>
          <p:cNvSpPr txBox="1">
            <a:spLocks noChangeArrowheads="1"/>
          </p:cNvSpPr>
          <p:nvPr/>
        </p:nvSpPr>
        <p:spPr bwMode="auto">
          <a:xfrm>
            <a:off x="5957897" y="6391296"/>
            <a:ext cx="872355" cy="215444"/>
          </a:xfrm>
          <a:prstGeom prst="rect">
            <a:avLst/>
          </a:prstGeom>
          <a:noFill/>
          <a:ln w="12700">
            <a:noFill/>
            <a:miter lim="800000"/>
            <a:headEnd/>
            <a:tailEnd/>
          </a:ln>
          <a:effectLst/>
        </p:spPr>
        <p:txBody>
          <a:bodyPr wrap="none">
            <a:spAutoFit/>
          </a:bodyPr>
          <a:lstStyle/>
          <a:p>
            <a:r>
              <a:rPr lang="en-GB" sz="800" dirty="0" smtClean="0"/>
              <a:t>Neutral </a:t>
            </a:r>
            <a:r>
              <a:rPr lang="en-GB" sz="800" dirty="0"/>
              <a:t>hadron</a:t>
            </a:r>
          </a:p>
        </p:txBody>
      </p:sp>
      <p:sp>
        <p:nvSpPr>
          <p:cNvPr id="232" name="Line 7"/>
          <p:cNvSpPr>
            <a:spLocks noChangeShapeType="1"/>
          </p:cNvSpPr>
          <p:nvPr/>
        </p:nvSpPr>
        <p:spPr bwMode="auto">
          <a:xfrm flipV="1">
            <a:off x="6581698" y="6315074"/>
            <a:ext cx="342977" cy="109019"/>
          </a:xfrm>
          <a:prstGeom prst="line">
            <a:avLst/>
          </a:prstGeom>
          <a:noFill/>
          <a:ln w="12700">
            <a:solidFill>
              <a:schemeClr val="tx1"/>
            </a:solidFill>
            <a:round/>
            <a:headEnd/>
            <a:tailEnd type="triangle" w="med" len="med"/>
          </a:ln>
          <a:effectLst/>
        </p:spPr>
        <p:txBody>
          <a:bodyPr/>
          <a:lstStyle/>
          <a:p>
            <a:endParaRPr lang="en-GB" dirty="0"/>
          </a:p>
        </p:txBody>
      </p:sp>
      <p:sp>
        <p:nvSpPr>
          <p:cNvPr id="233" name="Text Box 8"/>
          <p:cNvSpPr txBox="1">
            <a:spLocks noChangeArrowheads="1"/>
          </p:cNvSpPr>
          <p:nvPr/>
        </p:nvSpPr>
        <p:spPr bwMode="auto">
          <a:xfrm>
            <a:off x="7715272" y="6429396"/>
            <a:ext cx="909223" cy="215444"/>
          </a:xfrm>
          <a:prstGeom prst="rect">
            <a:avLst/>
          </a:prstGeom>
          <a:noFill/>
          <a:ln w="12700">
            <a:noFill/>
            <a:miter lim="800000"/>
            <a:headEnd/>
            <a:tailEnd/>
          </a:ln>
          <a:effectLst/>
        </p:spPr>
        <p:txBody>
          <a:bodyPr wrap="none">
            <a:spAutoFit/>
          </a:bodyPr>
          <a:lstStyle/>
          <a:p>
            <a:r>
              <a:rPr lang="en-GB" sz="800" dirty="0"/>
              <a:t>C</a:t>
            </a:r>
            <a:r>
              <a:rPr lang="en-GB" sz="800" dirty="0" smtClean="0"/>
              <a:t>harged </a:t>
            </a:r>
            <a:r>
              <a:rPr lang="en-GB" sz="800" dirty="0"/>
              <a:t>hadron</a:t>
            </a:r>
          </a:p>
        </p:txBody>
      </p:sp>
      <p:sp>
        <p:nvSpPr>
          <p:cNvPr id="234" name="Line 9"/>
          <p:cNvSpPr>
            <a:spLocks noChangeShapeType="1"/>
          </p:cNvSpPr>
          <p:nvPr/>
        </p:nvSpPr>
        <p:spPr bwMode="auto">
          <a:xfrm flipH="1" flipV="1">
            <a:off x="7479936" y="6214727"/>
            <a:ext cx="314563" cy="279155"/>
          </a:xfrm>
          <a:prstGeom prst="line">
            <a:avLst/>
          </a:prstGeom>
          <a:noFill/>
          <a:ln w="12700">
            <a:solidFill>
              <a:schemeClr val="tx1"/>
            </a:solidFill>
            <a:round/>
            <a:headEnd/>
            <a:tailEnd type="triangle" w="med" len="med"/>
          </a:ln>
          <a:effectLst/>
        </p:spPr>
        <p:txBody>
          <a:bodyPr/>
          <a:lstStyle/>
          <a:p>
            <a:endParaRPr lang="en-GB" dirty="0"/>
          </a:p>
        </p:txBody>
      </p:sp>
      <p:sp>
        <p:nvSpPr>
          <p:cNvPr id="235" name="Text Box 10"/>
          <p:cNvSpPr txBox="1">
            <a:spLocks noChangeArrowheads="1"/>
          </p:cNvSpPr>
          <p:nvPr/>
        </p:nvSpPr>
        <p:spPr bwMode="auto">
          <a:xfrm>
            <a:off x="6979393" y="6431124"/>
            <a:ext cx="511679" cy="215444"/>
          </a:xfrm>
          <a:prstGeom prst="rect">
            <a:avLst/>
          </a:prstGeom>
          <a:noFill/>
          <a:ln w="12700">
            <a:noFill/>
            <a:miter lim="800000"/>
            <a:headEnd/>
            <a:tailEnd/>
          </a:ln>
          <a:effectLst/>
        </p:spPr>
        <p:txBody>
          <a:bodyPr wrap="none">
            <a:spAutoFit/>
          </a:bodyPr>
          <a:lstStyle/>
          <a:p>
            <a:r>
              <a:rPr lang="en-GB" sz="800" dirty="0" smtClean="0"/>
              <a:t>Photon</a:t>
            </a:r>
            <a:endParaRPr lang="en-GB" sz="800" dirty="0"/>
          </a:p>
        </p:txBody>
      </p:sp>
      <p:sp>
        <p:nvSpPr>
          <p:cNvPr id="236" name="Line 11"/>
          <p:cNvSpPr>
            <a:spLocks noChangeShapeType="1"/>
          </p:cNvSpPr>
          <p:nvPr/>
        </p:nvSpPr>
        <p:spPr bwMode="auto">
          <a:xfrm flipH="1" flipV="1">
            <a:off x="6981824" y="6086475"/>
            <a:ext cx="180763" cy="343110"/>
          </a:xfrm>
          <a:prstGeom prst="line">
            <a:avLst/>
          </a:prstGeom>
          <a:noFill/>
          <a:ln w="12700">
            <a:solidFill>
              <a:schemeClr val="tx1"/>
            </a:solidFill>
            <a:round/>
            <a:headEnd/>
            <a:tailEnd type="triangle" w="med" len="med"/>
          </a:ln>
          <a:effectLst/>
        </p:spPr>
        <p:txBody>
          <a:bodyPr/>
          <a:lstStyle/>
          <a:p>
            <a:endParaRPr lang="en-GB" dirty="0"/>
          </a:p>
        </p:txBody>
      </p:sp>
      <p:graphicFrame>
        <p:nvGraphicFramePr>
          <p:cNvPr id="237" name="Diagram 236"/>
          <p:cNvGraphicFramePr/>
          <p:nvPr/>
        </p:nvGraphicFramePr>
        <p:xfrm>
          <a:off x="3428992" y="1214422"/>
          <a:ext cx="1857388" cy="5143536"/>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239" name="Right Arrow 238"/>
          <p:cNvSpPr/>
          <p:nvPr/>
        </p:nvSpPr>
        <p:spPr>
          <a:xfrm rot="10800000">
            <a:off x="2786051" y="1866898"/>
            <a:ext cx="366804" cy="310241"/>
          </a:xfrm>
          <a:prstGeom prst="rightArrow">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240" name="Right Arrow 239"/>
          <p:cNvSpPr/>
          <p:nvPr/>
        </p:nvSpPr>
        <p:spPr>
          <a:xfrm rot="10800000">
            <a:off x="2786051" y="3295658"/>
            <a:ext cx="366804" cy="310241"/>
          </a:xfrm>
          <a:prstGeom prst="rightArrow">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241" name="Right Arrow 240"/>
          <p:cNvSpPr/>
          <p:nvPr/>
        </p:nvSpPr>
        <p:spPr>
          <a:xfrm rot="10800000">
            <a:off x="2786051" y="4761833"/>
            <a:ext cx="366804" cy="310241"/>
          </a:xfrm>
          <a:prstGeom prst="rightArrow">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242" name="Right Arrow 241"/>
          <p:cNvSpPr/>
          <p:nvPr/>
        </p:nvSpPr>
        <p:spPr>
          <a:xfrm rot="10800000" flipH="1">
            <a:off x="5572132" y="2500307"/>
            <a:ext cx="357190" cy="302110"/>
          </a:xfrm>
          <a:prstGeom prst="rightArrow">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243" name="Right Arrow 242"/>
          <p:cNvSpPr/>
          <p:nvPr/>
        </p:nvSpPr>
        <p:spPr>
          <a:xfrm rot="10800000" flipH="1">
            <a:off x="5572132" y="4000504"/>
            <a:ext cx="357190" cy="302110"/>
          </a:xfrm>
          <a:prstGeom prst="rightArrow">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244" name="Right Arrow 243"/>
          <p:cNvSpPr/>
          <p:nvPr/>
        </p:nvSpPr>
        <p:spPr>
          <a:xfrm rot="10800000" flipH="1">
            <a:off x="5572133" y="5429264"/>
            <a:ext cx="357190" cy="302110"/>
          </a:xfrm>
          <a:prstGeom prst="rightArrow">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pic>
        <p:nvPicPr>
          <p:cNvPr id="245" name="Picture 2"/>
          <p:cNvPicPr>
            <a:picLocks noChangeAspect="1" noChangeArrowheads="1"/>
          </p:cNvPicPr>
          <p:nvPr/>
        </p:nvPicPr>
        <p:blipFill>
          <a:blip r:embed="rId9"/>
          <a:srcRect/>
          <a:stretch>
            <a:fillRect/>
          </a:stretch>
        </p:blipFill>
        <p:spPr bwMode="auto">
          <a:xfrm>
            <a:off x="785786" y="4766216"/>
            <a:ext cx="1428760" cy="1377428"/>
          </a:xfrm>
          <a:prstGeom prst="rect">
            <a:avLst/>
          </a:prstGeom>
          <a:noFill/>
          <a:ln w="9525">
            <a:noFill/>
            <a:miter lim="800000"/>
            <a:headEnd/>
            <a:tailEnd/>
          </a:ln>
          <a:effectLst/>
        </p:spPr>
      </p:pic>
      <p:cxnSp>
        <p:nvCxnSpPr>
          <p:cNvPr id="247" name="Straight Connector 246"/>
          <p:cNvCxnSpPr/>
          <p:nvPr/>
        </p:nvCxnSpPr>
        <p:spPr>
          <a:xfrm>
            <a:off x="5500694" y="3236911"/>
            <a:ext cx="364330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a:off x="5500694" y="4857760"/>
            <a:ext cx="364330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a:off x="0" y="2643182"/>
            <a:ext cx="3143240" cy="137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a:off x="0" y="4500570"/>
            <a:ext cx="3143240" cy="1370"/>
          </a:xfrm>
          <a:prstGeom prst="line">
            <a:avLst/>
          </a:prstGeom>
        </p:spPr>
        <p:style>
          <a:lnRef idx="1">
            <a:schemeClr val="accent1"/>
          </a:lnRef>
          <a:fillRef idx="0">
            <a:schemeClr val="accent1"/>
          </a:fillRef>
          <a:effectRef idx="0">
            <a:schemeClr val="accent1"/>
          </a:effectRef>
          <a:fontRef idx="minor">
            <a:schemeClr val="tx1"/>
          </a:fontRef>
        </p:style>
      </p:cxnSp>
      <p:sp>
        <p:nvSpPr>
          <p:cNvPr id="251" name="Text Box 6"/>
          <p:cNvSpPr txBox="1">
            <a:spLocks noChangeArrowheads="1"/>
          </p:cNvSpPr>
          <p:nvPr/>
        </p:nvSpPr>
        <p:spPr bwMode="auto">
          <a:xfrm>
            <a:off x="473038" y="5593475"/>
            <a:ext cx="793807" cy="338554"/>
          </a:xfrm>
          <a:prstGeom prst="rect">
            <a:avLst/>
          </a:prstGeom>
          <a:noFill/>
          <a:ln w="12700">
            <a:noFill/>
            <a:miter lim="800000"/>
            <a:headEnd/>
            <a:tailEnd/>
          </a:ln>
          <a:effectLst/>
        </p:spPr>
        <p:txBody>
          <a:bodyPr wrap="none">
            <a:spAutoFit/>
          </a:bodyPr>
          <a:lstStyle/>
          <a:p>
            <a:pPr algn="ctr"/>
            <a:r>
              <a:rPr lang="en-GB" sz="800" dirty="0" smtClean="0"/>
              <a:t>Cluster first</a:t>
            </a:r>
            <a:br>
              <a:rPr lang="en-GB" sz="800" dirty="0" smtClean="0"/>
            </a:br>
            <a:r>
              <a:rPr lang="en-GB" sz="800" dirty="0" smtClean="0"/>
              <a:t>layer position</a:t>
            </a:r>
            <a:endParaRPr lang="en-GB" sz="800" dirty="0"/>
          </a:p>
        </p:txBody>
      </p:sp>
      <p:sp>
        <p:nvSpPr>
          <p:cNvPr id="252" name="Line 7"/>
          <p:cNvSpPr>
            <a:spLocks noChangeShapeType="1"/>
          </p:cNvSpPr>
          <p:nvPr/>
        </p:nvSpPr>
        <p:spPr bwMode="auto">
          <a:xfrm flipV="1">
            <a:off x="999744" y="5381625"/>
            <a:ext cx="276606" cy="196215"/>
          </a:xfrm>
          <a:prstGeom prst="line">
            <a:avLst/>
          </a:prstGeom>
          <a:noFill/>
          <a:ln w="12700">
            <a:solidFill>
              <a:schemeClr val="tx1"/>
            </a:solidFill>
            <a:round/>
            <a:headEnd/>
            <a:tailEnd type="triangle" w="med" len="med"/>
          </a:ln>
          <a:effectLst/>
        </p:spPr>
        <p:txBody>
          <a:bodyPr/>
          <a:lstStyle/>
          <a:p>
            <a:endParaRPr lang="en-GB" dirty="0"/>
          </a:p>
        </p:txBody>
      </p:sp>
      <p:sp>
        <p:nvSpPr>
          <p:cNvPr id="253" name="Text Box 6"/>
          <p:cNvSpPr txBox="1">
            <a:spLocks noChangeArrowheads="1"/>
          </p:cNvSpPr>
          <p:nvPr/>
        </p:nvSpPr>
        <p:spPr bwMode="auto">
          <a:xfrm>
            <a:off x="1656948" y="5224474"/>
            <a:ext cx="1255472" cy="215444"/>
          </a:xfrm>
          <a:prstGeom prst="rect">
            <a:avLst/>
          </a:prstGeom>
          <a:noFill/>
          <a:ln w="12700">
            <a:noFill/>
            <a:miter lim="800000"/>
            <a:headEnd/>
            <a:tailEnd/>
          </a:ln>
          <a:effectLst/>
        </p:spPr>
        <p:txBody>
          <a:bodyPr wrap="none">
            <a:spAutoFit/>
          </a:bodyPr>
          <a:lstStyle/>
          <a:p>
            <a:r>
              <a:rPr lang="en-GB" sz="800" dirty="0" smtClean="0"/>
              <a:t>Projected track position</a:t>
            </a:r>
            <a:endParaRPr lang="en-GB" sz="800" dirty="0"/>
          </a:p>
        </p:txBody>
      </p:sp>
      <p:sp>
        <p:nvSpPr>
          <p:cNvPr id="254" name="Line 7"/>
          <p:cNvSpPr>
            <a:spLocks noChangeShapeType="1"/>
          </p:cNvSpPr>
          <p:nvPr/>
        </p:nvSpPr>
        <p:spPr bwMode="auto">
          <a:xfrm flipH="1">
            <a:off x="1298448" y="5324856"/>
            <a:ext cx="420624" cy="45719"/>
          </a:xfrm>
          <a:prstGeom prst="line">
            <a:avLst/>
          </a:prstGeom>
          <a:noFill/>
          <a:ln w="12700">
            <a:solidFill>
              <a:schemeClr val="tx1"/>
            </a:solidFill>
            <a:round/>
            <a:headEnd/>
            <a:tailEnd type="triangle" w="med" len="med"/>
          </a:ln>
          <a:effectLst/>
        </p:spPr>
        <p:txBody>
          <a:bodyPr/>
          <a:lstStyle/>
          <a:p>
            <a:endParaRPr lang="en-GB" dirty="0"/>
          </a:p>
        </p:txBody>
      </p:sp>
      <p:sp>
        <p:nvSpPr>
          <p:cNvPr id="255" name="Text Box 6"/>
          <p:cNvSpPr txBox="1">
            <a:spLocks noChangeArrowheads="1"/>
          </p:cNvSpPr>
          <p:nvPr/>
        </p:nvSpPr>
        <p:spPr bwMode="auto">
          <a:xfrm>
            <a:off x="642910" y="2356300"/>
            <a:ext cx="1930337" cy="215444"/>
          </a:xfrm>
          <a:prstGeom prst="rect">
            <a:avLst/>
          </a:prstGeom>
          <a:noFill/>
          <a:ln w="12700">
            <a:noFill/>
            <a:miter lim="800000"/>
            <a:headEnd/>
            <a:tailEnd/>
          </a:ln>
          <a:effectLst/>
        </p:spPr>
        <p:txBody>
          <a:bodyPr wrap="none">
            <a:spAutoFit/>
          </a:bodyPr>
          <a:lstStyle/>
          <a:p>
            <a:r>
              <a:rPr lang="en-GB" sz="800" dirty="0" smtClean="0"/>
              <a:t>Cone-based forward projective method</a:t>
            </a:r>
            <a:endParaRPr lang="en-GB" sz="8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Reclustering</a:t>
            </a:r>
            <a:endParaRPr lang="en-GB" dirty="0"/>
          </a:p>
        </p:txBody>
      </p:sp>
      <p:grpSp>
        <p:nvGrpSpPr>
          <p:cNvPr id="3" name="Group 164"/>
          <p:cNvGrpSpPr/>
          <p:nvPr/>
        </p:nvGrpSpPr>
        <p:grpSpPr>
          <a:xfrm>
            <a:off x="845761" y="4630314"/>
            <a:ext cx="3511925" cy="1799082"/>
            <a:chOff x="5466080" y="5500610"/>
            <a:chExt cx="3358720" cy="1342739"/>
          </a:xfrm>
        </p:grpSpPr>
        <p:grpSp>
          <p:nvGrpSpPr>
            <p:cNvPr id="4" name="Group 62"/>
            <p:cNvGrpSpPr>
              <a:grpSpLocks/>
            </p:cNvGrpSpPr>
            <p:nvPr/>
          </p:nvGrpSpPr>
          <p:grpSpPr bwMode="auto">
            <a:xfrm>
              <a:off x="6186569" y="6124665"/>
              <a:ext cx="403418" cy="503338"/>
              <a:chOff x="3969" y="2477"/>
              <a:chExt cx="298" cy="363"/>
            </a:xfrm>
          </p:grpSpPr>
          <p:sp>
            <p:nvSpPr>
              <p:cNvPr id="260" name="Oval 63"/>
              <p:cNvSpPr>
                <a:spLocks noChangeArrowheads="1"/>
              </p:cNvSpPr>
              <p:nvPr/>
            </p:nvSpPr>
            <p:spPr bwMode="auto">
              <a:xfrm>
                <a:off x="4119" y="2792"/>
                <a:ext cx="59" cy="48"/>
              </a:xfrm>
              <a:prstGeom prst="ellipse">
                <a:avLst/>
              </a:prstGeom>
              <a:solidFill>
                <a:srgbClr val="FF0000"/>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261" name="Oval 64"/>
              <p:cNvSpPr>
                <a:spLocks noChangeArrowheads="1"/>
              </p:cNvSpPr>
              <p:nvPr/>
            </p:nvSpPr>
            <p:spPr bwMode="auto">
              <a:xfrm>
                <a:off x="4119" y="2743"/>
                <a:ext cx="59" cy="49"/>
              </a:xfrm>
              <a:prstGeom prst="ellipse">
                <a:avLst/>
              </a:prstGeom>
              <a:solidFill>
                <a:srgbClr val="FF0000"/>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262" name="Oval 65"/>
              <p:cNvSpPr>
                <a:spLocks noChangeArrowheads="1"/>
              </p:cNvSpPr>
              <p:nvPr/>
            </p:nvSpPr>
            <p:spPr bwMode="auto">
              <a:xfrm>
                <a:off x="4119" y="2695"/>
                <a:ext cx="59" cy="49"/>
              </a:xfrm>
              <a:prstGeom prst="ellipse">
                <a:avLst/>
              </a:prstGeom>
              <a:solidFill>
                <a:srgbClr val="FF0000"/>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263" name="Oval 66"/>
              <p:cNvSpPr>
                <a:spLocks noChangeArrowheads="1"/>
              </p:cNvSpPr>
              <p:nvPr/>
            </p:nvSpPr>
            <p:spPr bwMode="auto">
              <a:xfrm>
                <a:off x="4148" y="2647"/>
                <a:ext cx="59" cy="48"/>
              </a:xfrm>
              <a:prstGeom prst="ellipse">
                <a:avLst/>
              </a:prstGeom>
              <a:solidFill>
                <a:srgbClr val="FF0000"/>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264" name="Oval 67"/>
              <p:cNvSpPr>
                <a:spLocks noChangeArrowheads="1"/>
              </p:cNvSpPr>
              <p:nvPr/>
            </p:nvSpPr>
            <p:spPr bwMode="auto">
              <a:xfrm>
                <a:off x="4089" y="2647"/>
                <a:ext cx="59" cy="48"/>
              </a:xfrm>
              <a:prstGeom prst="ellipse">
                <a:avLst/>
              </a:prstGeom>
              <a:solidFill>
                <a:srgbClr val="FF0000"/>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265" name="Oval 68"/>
              <p:cNvSpPr>
                <a:spLocks noChangeArrowheads="1"/>
              </p:cNvSpPr>
              <p:nvPr/>
            </p:nvSpPr>
            <p:spPr bwMode="auto">
              <a:xfrm>
                <a:off x="4029" y="2622"/>
                <a:ext cx="59" cy="49"/>
              </a:xfrm>
              <a:prstGeom prst="ellipse">
                <a:avLst/>
              </a:prstGeom>
              <a:solidFill>
                <a:srgbClr val="FF0000"/>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266" name="Oval 69"/>
              <p:cNvSpPr>
                <a:spLocks noChangeArrowheads="1"/>
              </p:cNvSpPr>
              <p:nvPr/>
            </p:nvSpPr>
            <p:spPr bwMode="auto">
              <a:xfrm>
                <a:off x="3969" y="2574"/>
                <a:ext cx="59" cy="49"/>
              </a:xfrm>
              <a:prstGeom prst="ellipse">
                <a:avLst/>
              </a:prstGeom>
              <a:solidFill>
                <a:srgbClr val="FF0000"/>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267" name="Oval 70"/>
              <p:cNvSpPr>
                <a:spLocks noChangeArrowheads="1"/>
              </p:cNvSpPr>
              <p:nvPr/>
            </p:nvSpPr>
            <p:spPr bwMode="auto">
              <a:xfrm>
                <a:off x="3969" y="2526"/>
                <a:ext cx="59" cy="48"/>
              </a:xfrm>
              <a:prstGeom prst="ellipse">
                <a:avLst/>
              </a:prstGeom>
              <a:solidFill>
                <a:srgbClr val="FF0000"/>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268" name="Oval 71"/>
              <p:cNvSpPr>
                <a:spLocks noChangeArrowheads="1"/>
              </p:cNvSpPr>
              <p:nvPr/>
            </p:nvSpPr>
            <p:spPr bwMode="auto">
              <a:xfrm>
                <a:off x="4059" y="2574"/>
                <a:ext cx="59" cy="49"/>
              </a:xfrm>
              <a:prstGeom prst="ellipse">
                <a:avLst/>
              </a:prstGeom>
              <a:solidFill>
                <a:srgbClr val="FF0000"/>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269" name="Oval 72"/>
              <p:cNvSpPr>
                <a:spLocks noChangeArrowheads="1"/>
              </p:cNvSpPr>
              <p:nvPr/>
            </p:nvSpPr>
            <p:spPr bwMode="auto">
              <a:xfrm>
                <a:off x="4178" y="2598"/>
                <a:ext cx="60" cy="49"/>
              </a:xfrm>
              <a:prstGeom prst="ellipse">
                <a:avLst/>
              </a:prstGeom>
              <a:solidFill>
                <a:srgbClr val="FF0000"/>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270" name="Oval 73"/>
              <p:cNvSpPr>
                <a:spLocks noChangeArrowheads="1"/>
              </p:cNvSpPr>
              <p:nvPr/>
            </p:nvSpPr>
            <p:spPr bwMode="auto">
              <a:xfrm>
                <a:off x="4208" y="2550"/>
                <a:ext cx="59" cy="48"/>
              </a:xfrm>
              <a:prstGeom prst="ellipse">
                <a:avLst/>
              </a:prstGeom>
              <a:solidFill>
                <a:srgbClr val="FF0000"/>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271" name="Oval 74"/>
              <p:cNvSpPr>
                <a:spLocks noChangeArrowheads="1"/>
              </p:cNvSpPr>
              <p:nvPr/>
            </p:nvSpPr>
            <p:spPr bwMode="auto">
              <a:xfrm>
                <a:off x="4059" y="2526"/>
                <a:ext cx="59" cy="48"/>
              </a:xfrm>
              <a:prstGeom prst="ellipse">
                <a:avLst/>
              </a:prstGeom>
              <a:solidFill>
                <a:srgbClr val="FF0000"/>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272" name="Oval 75"/>
              <p:cNvSpPr>
                <a:spLocks noChangeArrowheads="1"/>
              </p:cNvSpPr>
              <p:nvPr/>
            </p:nvSpPr>
            <p:spPr bwMode="auto">
              <a:xfrm>
                <a:off x="4089" y="2477"/>
                <a:ext cx="59" cy="49"/>
              </a:xfrm>
              <a:prstGeom prst="ellipse">
                <a:avLst/>
              </a:prstGeom>
              <a:solidFill>
                <a:srgbClr val="FF0000"/>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grpSp>
        <p:grpSp>
          <p:nvGrpSpPr>
            <p:cNvPr id="5" name="Group 76"/>
            <p:cNvGrpSpPr>
              <a:grpSpLocks/>
            </p:cNvGrpSpPr>
            <p:nvPr/>
          </p:nvGrpSpPr>
          <p:grpSpPr bwMode="auto">
            <a:xfrm>
              <a:off x="6246190" y="5747542"/>
              <a:ext cx="282937" cy="267618"/>
              <a:chOff x="4168" y="2205"/>
              <a:chExt cx="209" cy="193"/>
            </a:xfrm>
          </p:grpSpPr>
          <p:sp>
            <p:nvSpPr>
              <p:cNvPr id="249" name="Oval 77"/>
              <p:cNvSpPr>
                <a:spLocks noChangeArrowheads="1"/>
              </p:cNvSpPr>
              <p:nvPr/>
            </p:nvSpPr>
            <p:spPr bwMode="auto">
              <a:xfrm>
                <a:off x="4198" y="2277"/>
                <a:ext cx="60" cy="49"/>
              </a:xfrm>
              <a:prstGeom prst="ellipse">
                <a:avLst/>
              </a:prstGeom>
              <a:solidFill>
                <a:schemeClr val="accent2"/>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250" name="Oval 78"/>
              <p:cNvSpPr>
                <a:spLocks noChangeArrowheads="1"/>
              </p:cNvSpPr>
              <p:nvPr/>
            </p:nvSpPr>
            <p:spPr bwMode="auto">
              <a:xfrm>
                <a:off x="4228" y="2302"/>
                <a:ext cx="59" cy="48"/>
              </a:xfrm>
              <a:prstGeom prst="ellipse">
                <a:avLst/>
              </a:prstGeom>
              <a:solidFill>
                <a:schemeClr val="accent2"/>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251" name="Oval 79"/>
              <p:cNvSpPr>
                <a:spLocks noChangeArrowheads="1"/>
              </p:cNvSpPr>
              <p:nvPr/>
            </p:nvSpPr>
            <p:spPr bwMode="auto">
              <a:xfrm>
                <a:off x="4258" y="2277"/>
                <a:ext cx="59" cy="49"/>
              </a:xfrm>
              <a:prstGeom prst="ellipse">
                <a:avLst/>
              </a:prstGeom>
              <a:solidFill>
                <a:schemeClr val="accent2"/>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252" name="Oval 80"/>
              <p:cNvSpPr>
                <a:spLocks noChangeArrowheads="1"/>
              </p:cNvSpPr>
              <p:nvPr/>
            </p:nvSpPr>
            <p:spPr bwMode="auto">
              <a:xfrm>
                <a:off x="4258" y="2326"/>
                <a:ext cx="59" cy="48"/>
              </a:xfrm>
              <a:prstGeom prst="ellipse">
                <a:avLst/>
              </a:prstGeom>
              <a:solidFill>
                <a:schemeClr val="accent2"/>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253" name="Oval 81"/>
              <p:cNvSpPr>
                <a:spLocks noChangeArrowheads="1"/>
              </p:cNvSpPr>
              <p:nvPr/>
            </p:nvSpPr>
            <p:spPr bwMode="auto">
              <a:xfrm>
                <a:off x="4198" y="2350"/>
                <a:ext cx="59" cy="48"/>
              </a:xfrm>
              <a:prstGeom prst="ellipse">
                <a:avLst/>
              </a:prstGeom>
              <a:solidFill>
                <a:schemeClr val="accent2"/>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254" name="Oval 82"/>
              <p:cNvSpPr>
                <a:spLocks noChangeArrowheads="1"/>
              </p:cNvSpPr>
              <p:nvPr/>
            </p:nvSpPr>
            <p:spPr bwMode="auto">
              <a:xfrm>
                <a:off x="4168" y="2302"/>
                <a:ext cx="59" cy="48"/>
              </a:xfrm>
              <a:prstGeom prst="ellipse">
                <a:avLst/>
              </a:prstGeom>
              <a:solidFill>
                <a:schemeClr val="accent2"/>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255" name="Oval 83"/>
              <p:cNvSpPr>
                <a:spLocks noChangeArrowheads="1"/>
              </p:cNvSpPr>
              <p:nvPr/>
            </p:nvSpPr>
            <p:spPr bwMode="auto">
              <a:xfrm>
                <a:off x="4228" y="2350"/>
                <a:ext cx="59" cy="48"/>
              </a:xfrm>
              <a:prstGeom prst="ellipse">
                <a:avLst/>
              </a:prstGeom>
              <a:solidFill>
                <a:schemeClr val="accent2"/>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256" name="Oval 84"/>
              <p:cNvSpPr>
                <a:spLocks noChangeArrowheads="1"/>
              </p:cNvSpPr>
              <p:nvPr/>
            </p:nvSpPr>
            <p:spPr bwMode="auto">
              <a:xfrm>
                <a:off x="4258" y="2253"/>
                <a:ext cx="59" cy="49"/>
              </a:xfrm>
              <a:prstGeom prst="ellipse">
                <a:avLst/>
              </a:prstGeom>
              <a:solidFill>
                <a:schemeClr val="accent2"/>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257" name="Oval 85"/>
              <p:cNvSpPr>
                <a:spLocks noChangeArrowheads="1"/>
              </p:cNvSpPr>
              <p:nvPr/>
            </p:nvSpPr>
            <p:spPr bwMode="auto">
              <a:xfrm>
                <a:off x="4318" y="2277"/>
                <a:ext cx="59" cy="49"/>
              </a:xfrm>
              <a:prstGeom prst="ellipse">
                <a:avLst/>
              </a:prstGeom>
              <a:solidFill>
                <a:schemeClr val="accent2"/>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258" name="Oval 86"/>
              <p:cNvSpPr>
                <a:spLocks noChangeArrowheads="1"/>
              </p:cNvSpPr>
              <p:nvPr/>
            </p:nvSpPr>
            <p:spPr bwMode="auto">
              <a:xfrm>
                <a:off x="4198" y="2229"/>
                <a:ext cx="59" cy="49"/>
              </a:xfrm>
              <a:prstGeom prst="ellipse">
                <a:avLst/>
              </a:prstGeom>
              <a:solidFill>
                <a:schemeClr val="accent2"/>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259" name="Oval 87"/>
              <p:cNvSpPr>
                <a:spLocks noChangeArrowheads="1"/>
              </p:cNvSpPr>
              <p:nvPr/>
            </p:nvSpPr>
            <p:spPr bwMode="auto">
              <a:xfrm>
                <a:off x="4258" y="2205"/>
                <a:ext cx="59" cy="48"/>
              </a:xfrm>
              <a:prstGeom prst="ellipse">
                <a:avLst/>
              </a:prstGeom>
              <a:solidFill>
                <a:schemeClr val="accent2"/>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grpSp>
        <p:grpSp>
          <p:nvGrpSpPr>
            <p:cNvPr id="6" name="Group 90"/>
            <p:cNvGrpSpPr>
              <a:grpSpLocks/>
            </p:cNvGrpSpPr>
            <p:nvPr/>
          </p:nvGrpSpPr>
          <p:grpSpPr bwMode="auto">
            <a:xfrm>
              <a:off x="6529001" y="5622747"/>
              <a:ext cx="282930" cy="267618"/>
              <a:chOff x="4168" y="2205"/>
              <a:chExt cx="209" cy="193"/>
            </a:xfrm>
          </p:grpSpPr>
          <p:sp>
            <p:nvSpPr>
              <p:cNvPr id="238" name="Oval 91"/>
              <p:cNvSpPr>
                <a:spLocks noChangeArrowheads="1"/>
              </p:cNvSpPr>
              <p:nvPr/>
            </p:nvSpPr>
            <p:spPr bwMode="auto">
              <a:xfrm>
                <a:off x="4198" y="2277"/>
                <a:ext cx="60" cy="49"/>
              </a:xfrm>
              <a:prstGeom prst="ellipse">
                <a:avLst/>
              </a:prstGeom>
              <a:solidFill>
                <a:schemeClr val="accent2"/>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239" name="Oval 92"/>
              <p:cNvSpPr>
                <a:spLocks noChangeArrowheads="1"/>
              </p:cNvSpPr>
              <p:nvPr/>
            </p:nvSpPr>
            <p:spPr bwMode="auto">
              <a:xfrm>
                <a:off x="4228" y="2302"/>
                <a:ext cx="59" cy="48"/>
              </a:xfrm>
              <a:prstGeom prst="ellipse">
                <a:avLst/>
              </a:prstGeom>
              <a:solidFill>
                <a:schemeClr val="accent2"/>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240" name="Oval 93"/>
              <p:cNvSpPr>
                <a:spLocks noChangeArrowheads="1"/>
              </p:cNvSpPr>
              <p:nvPr/>
            </p:nvSpPr>
            <p:spPr bwMode="auto">
              <a:xfrm>
                <a:off x="4258" y="2277"/>
                <a:ext cx="59" cy="49"/>
              </a:xfrm>
              <a:prstGeom prst="ellipse">
                <a:avLst/>
              </a:prstGeom>
              <a:solidFill>
                <a:schemeClr val="accent2"/>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241" name="Oval 94"/>
              <p:cNvSpPr>
                <a:spLocks noChangeArrowheads="1"/>
              </p:cNvSpPr>
              <p:nvPr/>
            </p:nvSpPr>
            <p:spPr bwMode="auto">
              <a:xfrm>
                <a:off x="4258" y="2326"/>
                <a:ext cx="59" cy="48"/>
              </a:xfrm>
              <a:prstGeom prst="ellipse">
                <a:avLst/>
              </a:prstGeom>
              <a:solidFill>
                <a:schemeClr val="accent2"/>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242" name="Oval 95"/>
              <p:cNvSpPr>
                <a:spLocks noChangeArrowheads="1"/>
              </p:cNvSpPr>
              <p:nvPr/>
            </p:nvSpPr>
            <p:spPr bwMode="auto">
              <a:xfrm>
                <a:off x="4198" y="2350"/>
                <a:ext cx="59" cy="48"/>
              </a:xfrm>
              <a:prstGeom prst="ellipse">
                <a:avLst/>
              </a:prstGeom>
              <a:solidFill>
                <a:schemeClr val="accent2"/>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243" name="Oval 96"/>
              <p:cNvSpPr>
                <a:spLocks noChangeArrowheads="1"/>
              </p:cNvSpPr>
              <p:nvPr/>
            </p:nvSpPr>
            <p:spPr bwMode="auto">
              <a:xfrm>
                <a:off x="4168" y="2302"/>
                <a:ext cx="59" cy="48"/>
              </a:xfrm>
              <a:prstGeom prst="ellipse">
                <a:avLst/>
              </a:prstGeom>
              <a:solidFill>
                <a:schemeClr val="accent2"/>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244" name="Oval 97"/>
              <p:cNvSpPr>
                <a:spLocks noChangeArrowheads="1"/>
              </p:cNvSpPr>
              <p:nvPr/>
            </p:nvSpPr>
            <p:spPr bwMode="auto">
              <a:xfrm>
                <a:off x="4228" y="2350"/>
                <a:ext cx="59" cy="48"/>
              </a:xfrm>
              <a:prstGeom prst="ellipse">
                <a:avLst/>
              </a:prstGeom>
              <a:solidFill>
                <a:schemeClr val="accent2"/>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245" name="Oval 98"/>
              <p:cNvSpPr>
                <a:spLocks noChangeArrowheads="1"/>
              </p:cNvSpPr>
              <p:nvPr/>
            </p:nvSpPr>
            <p:spPr bwMode="auto">
              <a:xfrm>
                <a:off x="4258" y="2253"/>
                <a:ext cx="59" cy="49"/>
              </a:xfrm>
              <a:prstGeom prst="ellipse">
                <a:avLst/>
              </a:prstGeom>
              <a:solidFill>
                <a:schemeClr val="accent2"/>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246" name="Oval 99"/>
              <p:cNvSpPr>
                <a:spLocks noChangeArrowheads="1"/>
              </p:cNvSpPr>
              <p:nvPr/>
            </p:nvSpPr>
            <p:spPr bwMode="auto">
              <a:xfrm>
                <a:off x="4318" y="2277"/>
                <a:ext cx="59" cy="49"/>
              </a:xfrm>
              <a:prstGeom prst="ellipse">
                <a:avLst/>
              </a:prstGeom>
              <a:solidFill>
                <a:schemeClr val="accent2"/>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247" name="Oval 100"/>
              <p:cNvSpPr>
                <a:spLocks noChangeArrowheads="1"/>
              </p:cNvSpPr>
              <p:nvPr/>
            </p:nvSpPr>
            <p:spPr bwMode="auto">
              <a:xfrm>
                <a:off x="4198" y="2229"/>
                <a:ext cx="59" cy="49"/>
              </a:xfrm>
              <a:prstGeom prst="ellipse">
                <a:avLst/>
              </a:prstGeom>
              <a:solidFill>
                <a:schemeClr val="accent2"/>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248" name="Oval 101"/>
              <p:cNvSpPr>
                <a:spLocks noChangeArrowheads="1"/>
              </p:cNvSpPr>
              <p:nvPr/>
            </p:nvSpPr>
            <p:spPr bwMode="auto">
              <a:xfrm>
                <a:off x="4258" y="2205"/>
                <a:ext cx="59" cy="48"/>
              </a:xfrm>
              <a:prstGeom prst="ellipse">
                <a:avLst/>
              </a:prstGeom>
              <a:solidFill>
                <a:schemeClr val="accent2"/>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grpSp>
        <p:grpSp>
          <p:nvGrpSpPr>
            <p:cNvPr id="7" name="Group 237"/>
            <p:cNvGrpSpPr/>
            <p:nvPr/>
          </p:nvGrpSpPr>
          <p:grpSpPr>
            <a:xfrm>
              <a:off x="6589961" y="5500610"/>
              <a:ext cx="282933" cy="201054"/>
              <a:chOff x="6375400" y="5289565"/>
              <a:chExt cx="331788" cy="230187"/>
            </a:xfrm>
          </p:grpSpPr>
          <p:sp>
            <p:nvSpPr>
              <p:cNvPr id="229" name="Oval 103"/>
              <p:cNvSpPr>
                <a:spLocks noChangeArrowheads="1"/>
              </p:cNvSpPr>
              <p:nvPr/>
            </p:nvSpPr>
            <p:spPr bwMode="auto">
              <a:xfrm>
                <a:off x="6423025" y="5327665"/>
                <a:ext cx="95250" cy="77787"/>
              </a:xfrm>
              <a:prstGeom prst="ellipse">
                <a:avLst/>
              </a:prstGeom>
              <a:solidFill>
                <a:schemeClr val="accent2"/>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230" name="Oval 104"/>
              <p:cNvSpPr>
                <a:spLocks noChangeArrowheads="1"/>
              </p:cNvSpPr>
              <p:nvPr/>
            </p:nvSpPr>
            <p:spPr bwMode="auto">
              <a:xfrm>
                <a:off x="6470650" y="5367352"/>
                <a:ext cx="93663" cy="76200"/>
              </a:xfrm>
              <a:prstGeom prst="ellipse">
                <a:avLst/>
              </a:prstGeom>
              <a:solidFill>
                <a:schemeClr val="accent2"/>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231" name="Oval 105"/>
              <p:cNvSpPr>
                <a:spLocks noChangeArrowheads="1"/>
              </p:cNvSpPr>
              <p:nvPr/>
            </p:nvSpPr>
            <p:spPr bwMode="auto">
              <a:xfrm>
                <a:off x="6518275" y="5327665"/>
                <a:ext cx="93663" cy="77787"/>
              </a:xfrm>
              <a:prstGeom prst="ellipse">
                <a:avLst/>
              </a:prstGeom>
              <a:solidFill>
                <a:schemeClr val="accent2"/>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232" name="Oval 106"/>
              <p:cNvSpPr>
                <a:spLocks noChangeArrowheads="1"/>
              </p:cNvSpPr>
              <p:nvPr/>
            </p:nvSpPr>
            <p:spPr bwMode="auto">
              <a:xfrm>
                <a:off x="6518275" y="5405452"/>
                <a:ext cx="93663" cy="76200"/>
              </a:xfrm>
              <a:prstGeom prst="ellipse">
                <a:avLst/>
              </a:prstGeom>
              <a:solidFill>
                <a:schemeClr val="accent2"/>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233" name="Oval 107"/>
              <p:cNvSpPr>
                <a:spLocks noChangeArrowheads="1"/>
              </p:cNvSpPr>
              <p:nvPr/>
            </p:nvSpPr>
            <p:spPr bwMode="auto">
              <a:xfrm>
                <a:off x="6423025" y="5443552"/>
                <a:ext cx="93663" cy="76200"/>
              </a:xfrm>
              <a:prstGeom prst="ellipse">
                <a:avLst/>
              </a:prstGeom>
              <a:solidFill>
                <a:schemeClr val="accent2"/>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234" name="Oval 108"/>
              <p:cNvSpPr>
                <a:spLocks noChangeArrowheads="1"/>
              </p:cNvSpPr>
              <p:nvPr/>
            </p:nvSpPr>
            <p:spPr bwMode="auto">
              <a:xfrm>
                <a:off x="6375400" y="5367352"/>
                <a:ext cx="93663" cy="76200"/>
              </a:xfrm>
              <a:prstGeom prst="ellipse">
                <a:avLst/>
              </a:prstGeom>
              <a:solidFill>
                <a:schemeClr val="accent2"/>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235" name="Oval 109"/>
              <p:cNvSpPr>
                <a:spLocks noChangeArrowheads="1"/>
              </p:cNvSpPr>
              <p:nvPr/>
            </p:nvSpPr>
            <p:spPr bwMode="auto">
              <a:xfrm>
                <a:off x="6470650" y="5443552"/>
                <a:ext cx="93663" cy="76200"/>
              </a:xfrm>
              <a:prstGeom prst="ellipse">
                <a:avLst/>
              </a:prstGeom>
              <a:solidFill>
                <a:schemeClr val="accent2"/>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236" name="Oval 110"/>
              <p:cNvSpPr>
                <a:spLocks noChangeArrowheads="1"/>
              </p:cNvSpPr>
              <p:nvPr/>
            </p:nvSpPr>
            <p:spPr bwMode="auto">
              <a:xfrm>
                <a:off x="6518275" y="5289565"/>
                <a:ext cx="93663" cy="77787"/>
              </a:xfrm>
              <a:prstGeom prst="ellipse">
                <a:avLst/>
              </a:prstGeom>
              <a:solidFill>
                <a:schemeClr val="accent2"/>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237" name="Oval 111"/>
              <p:cNvSpPr>
                <a:spLocks noChangeArrowheads="1"/>
              </p:cNvSpPr>
              <p:nvPr/>
            </p:nvSpPr>
            <p:spPr bwMode="auto">
              <a:xfrm>
                <a:off x="6613525" y="5327665"/>
                <a:ext cx="93663" cy="77787"/>
              </a:xfrm>
              <a:prstGeom prst="ellipse">
                <a:avLst/>
              </a:prstGeom>
              <a:solidFill>
                <a:schemeClr val="accent2"/>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grpSp>
        <p:grpSp>
          <p:nvGrpSpPr>
            <p:cNvPr id="8" name="Group 117"/>
            <p:cNvGrpSpPr>
              <a:grpSpLocks/>
            </p:cNvGrpSpPr>
            <p:nvPr/>
          </p:nvGrpSpPr>
          <p:grpSpPr bwMode="auto">
            <a:xfrm>
              <a:off x="7548437" y="6124665"/>
              <a:ext cx="403418" cy="503338"/>
              <a:chOff x="3969" y="2477"/>
              <a:chExt cx="298" cy="363"/>
            </a:xfrm>
          </p:grpSpPr>
          <p:sp>
            <p:nvSpPr>
              <p:cNvPr id="216" name="Oval 118"/>
              <p:cNvSpPr>
                <a:spLocks noChangeArrowheads="1"/>
              </p:cNvSpPr>
              <p:nvPr/>
            </p:nvSpPr>
            <p:spPr bwMode="auto">
              <a:xfrm>
                <a:off x="4119" y="2792"/>
                <a:ext cx="59" cy="48"/>
              </a:xfrm>
              <a:prstGeom prst="ellipse">
                <a:avLst/>
              </a:prstGeom>
              <a:solidFill>
                <a:srgbClr val="FF0000"/>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217" name="Oval 119"/>
              <p:cNvSpPr>
                <a:spLocks noChangeArrowheads="1"/>
              </p:cNvSpPr>
              <p:nvPr/>
            </p:nvSpPr>
            <p:spPr bwMode="auto">
              <a:xfrm>
                <a:off x="4119" y="2743"/>
                <a:ext cx="59" cy="49"/>
              </a:xfrm>
              <a:prstGeom prst="ellipse">
                <a:avLst/>
              </a:prstGeom>
              <a:solidFill>
                <a:srgbClr val="FF0000"/>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218" name="Oval 120"/>
              <p:cNvSpPr>
                <a:spLocks noChangeArrowheads="1"/>
              </p:cNvSpPr>
              <p:nvPr/>
            </p:nvSpPr>
            <p:spPr bwMode="auto">
              <a:xfrm>
                <a:off x="4119" y="2695"/>
                <a:ext cx="59" cy="49"/>
              </a:xfrm>
              <a:prstGeom prst="ellipse">
                <a:avLst/>
              </a:prstGeom>
              <a:solidFill>
                <a:srgbClr val="FF0000"/>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219" name="Oval 121"/>
              <p:cNvSpPr>
                <a:spLocks noChangeArrowheads="1"/>
              </p:cNvSpPr>
              <p:nvPr/>
            </p:nvSpPr>
            <p:spPr bwMode="auto">
              <a:xfrm>
                <a:off x="4148" y="2647"/>
                <a:ext cx="59" cy="48"/>
              </a:xfrm>
              <a:prstGeom prst="ellipse">
                <a:avLst/>
              </a:prstGeom>
              <a:solidFill>
                <a:srgbClr val="FF0000"/>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220" name="Oval 122"/>
              <p:cNvSpPr>
                <a:spLocks noChangeArrowheads="1"/>
              </p:cNvSpPr>
              <p:nvPr/>
            </p:nvSpPr>
            <p:spPr bwMode="auto">
              <a:xfrm>
                <a:off x="4089" y="2647"/>
                <a:ext cx="59" cy="48"/>
              </a:xfrm>
              <a:prstGeom prst="ellipse">
                <a:avLst/>
              </a:prstGeom>
              <a:solidFill>
                <a:srgbClr val="FF0000"/>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221" name="Oval 123"/>
              <p:cNvSpPr>
                <a:spLocks noChangeArrowheads="1"/>
              </p:cNvSpPr>
              <p:nvPr/>
            </p:nvSpPr>
            <p:spPr bwMode="auto">
              <a:xfrm>
                <a:off x="4029" y="2622"/>
                <a:ext cx="59" cy="49"/>
              </a:xfrm>
              <a:prstGeom prst="ellipse">
                <a:avLst/>
              </a:prstGeom>
              <a:solidFill>
                <a:srgbClr val="FF0000"/>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222" name="Oval 124"/>
              <p:cNvSpPr>
                <a:spLocks noChangeArrowheads="1"/>
              </p:cNvSpPr>
              <p:nvPr/>
            </p:nvSpPr>
            <p:spPr bwMode="auto">
              <a:xfrm>
                <a:off x="3969" y="2574"/>
                <a:ext cx="59" cy="49"/>
              </a:xfrm>
              <a:prstGeom prst="ellipse">
                <a:avLst/>
              </a:prstGeom>
              <a:solidFill>
                <a:srgbClr val="FF0000"/>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223" name="Oval 125"/>
              <p:cNvSpPr>
                <a:spLocks noChangeArrowheads="1"/>
              </p:cNvSpPr>
              <p:nvPr/>
            </p:nvSpPr>
            <p:spPr bwMode="auto">
              <a:xfrm>
                <a:off x="3969" y="2526"/>
                <a:ext cx="59" cy="48"/>
              </a:xfrm>
              <a:prstGeom prst="ellipse">
                <a:avLst/>
              </a:prstGeom>
              <a:solidFill>
                <a:srgbClr val="FF0000"/>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224" name="Oval 126"/>
              <p:cNvSpPr>
                <a:spLocks noChangeArrowheads="1"/>
              </p:cNvSpPr>
              <p:nvPr/>
            </p:nvSpPr>
            <p:spPr bwMode="auto">
              <a:xfrm>
                <a:off x="4059" y="2574"/>
                <a:ext cx="59" cy="49"/>
              </a:xfrm>
              <a:prstGeom prst="ellipse">
                <a:avLst/>
              </a:prstGeom>
              <a:solidFill>
                <a:srgbClr val="FF0000"/>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225" name="Oval 127"/>
              <p:cNvSpPr>
                <a:spLocks noChangeArrowheads="1"/>
              </p:cNvSpPr>
              <p:nvPr/>
            </p:nvSpPr>
            <p:spPr bwMode="auto">
              <a:xfrm>
                <a:off x="4178" y="2598"/>
                <a:ext cx="60" cy="49"/>
              </a:xfrm>
              <a:prstGeom prst="ellipse">
                <a:avLst/>
              </a:prstGeom>
              <a:solidFill>
                <a:srgbClr val="FF0000"/>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226" name="Oval 128"/>
              <p:cNvSpPr>
                <a:spLocks noChangeArrowheads="1"/>
              </p:cNvSpPr>
              <p:nvPr/>
            </p:nvSpPr>
            <p:spPr bwMode="auto">
              <a:xfrm>
                <a:off x="4208" y="2550"/>
                <a:ext cx="59" cy="48"/>
              </a:xfrm>
              <a:prstGeom prst="ellipse">
                <a:avLst/>
              </a:prstGeom>
              <a:solidFill>
                <a:srgbClr val="FF0000"/>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227" name="Oval 129"/>
              <p:cNvSpPr>
                <a:spLocks noChangeArrowheads="1"/>
              </p:cNvSpPr>
              <p:nvPr/>
            </p:nvSpPr>
            <p:spPr bwMode="auto">
              <a:xfrm>
                <a:off x="4059" y="2526"/>
                <a:ext cx="59" cy="48"/>
              </a:xfrm>
              <a:prstGeom prst="ellipse">
                <a:avLst/>
              </a:prstGeom>
              <a:solidFill>
                <a:srgbClr val="FF0000"/>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228" name="Oval 130"/>
              <p:cNvSpPr>
                <a:spLocks noChangeArrowheads="1"/>
              </p:cNvSpPr>
              <p:nvPr/>
            </p:nvSpPr>
            <p:spPr bwMode="auto">
              <a:xfrm>
                <a:off x="4089" y="2477"/>
                <a:ext cx="59" cy="49"/>
              </a:xfrm>
              <a:prstGeom prst="ellipse">
                <a:avLst/>
              </a:prstGeom>
              <a:solidFill>
                <a:srgbClr val="FF0000"/>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grpSp>
        <p:grpSp>
          <p:nvGrpSpPr>
            <p:cNvPr id="9" name="Group 131"/>
            <p:cNvGrpSpPr>
              <a:grpSpLocks/>
            </p:cNvGrpSpPr>
            <p:nvPr/>
          </p:nvGrpSpPr>
          <p:grpSpPr bwMode="auto">
            <a:xfrm>
              <a:off x="7548493" y="5747542"/>
              <a:ext cx="282937" cy="267618"/>
              <a:chOff x="4168" y="2205"/>
              <a:chExt cx="209" cy="193"/>
            </a:xfrm>
          </p:grpSpPr>
          <p:sp>
            <p:nvSpPr>
              <p:cNvPr id="200" name="Oval 132"/>
              <p:cNvSpPr>
                <a:spLocks noChangeArrowheads="1"/>
              </p:cNvSpPr>
              <p:nvPr/>
            </p:nvSpPr>
            <p:spPr bwMode="auto">
              <a:xfrm>
                <a:off x="4198" y="2277"/>
                <a:ext cx="60" cy="49"/>
              </a:xfrm>
              <a:prstGeom prst="ellipse">
                <a:avLst/>
              </a:prstGeom>
              <a:solidFill>
                <a:srgbClr val="FF0000"/>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201" name="Oval 133"/>
              <p:cNvSpPr>
                <a:spLocks noChangeArrowheads="1"/>
              </p:cNvSpPr>
              <p:nvPr/>
            </p:nvSpPr>
            <p:spPr bwMode="auto">
              <a:xfrm>
                <a:off x="4228" y="2302"/>
                <a:ext cx="59" cy="48"/>
              </a:xfrm>
              <a:prstGeom prst="ellipse">
                <a:avLst/>
              </a:prstGeom>
              <a:solidFill>
                <a:srgbClr val="FF0000"/>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202" name="Oval 134"/>
              <p:cNvSpPr>
                <a:spLocks noChangeArrowheads="1"/>
              </p:cNvSpPr>
              <p:nvPr/>
            </p:nvSpPr>
            <p:spPr bwMode="auto">
              <a:xfrm>
                <a:off x="4258" y="2277"/>
                <a:ext cx="59" cy="49"/>
              </a:xfrm>
              <a:prstGeom prst="ellipse">
                <a:avLst/>
              </a:prstGeom>
              <a:solidFill>
                <a:srgbClr val="FF0000"/>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203" name="Oval 135"/>
              <p:cNvSpPr>
                <a:spLocks noChangeArrowheads="1"/>
              </p:cNvSpPr>
              <p:nvPr/>
            </p:nvSpPr>
            <p:spPr bwMode="auto">
              <a:xfrm>
                <a:off x="4258" y="2326"/>
                <a:ext cx="59" cy="48"/>
              </a:xfrm>
              <a:prstGeom prst="ellipse">
                <a:avLst/>
              </a:prstGeom>
              <a:solidFill>
                <a:srgbClr val="FF0000"/>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204" name="Oval 136"/>
              <p:cNvSpPr>
                <a:spLocks noChangeArrowheads="1"/>
              </p:cNvSpPr>
              <p:nvPr/>
            </p:nvSpPr>
            <p:spPr bwMode="auto">
              <a:xfrm>
                <a:off x="4198" y="2350"/>
                <a:ext cx="59" cy="48"/>
              </a:xfrm>
              <a:prstGeom prst="ellipse">
                <a:avLst/>
              </a:prstGeom>
              <a:solidFill>
                <a:srgbClr val="FF0000"/>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205" name="Oval 137"/>
              <p:cNvSpPr>
                <a:spLocks noChangeArrowheads="1"/>
              </p:cNvSpPr>
              <p:nvPr/>
            </p:nvSpPr>
            <p:spPr bwMode="auto">
              <a:xfrm>
                <a:off x="4168" y="2302"/>
                <a:ext cx="59" cy="48"/>
              </a:xfrm>
              <a:prstGeom prst="ellipse">
                <a:avLst/>
              </a:prstGeom>
              <a:solidFill>
                <a:srgbClr val="FF0000"/>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206" name="Oval 138"/>
              <p:cNvSpPr>
                <a:spLocks noChangeArrowheads="1"/>
              </p:cNvSpPr>
              <p:nvPr/>
            </p:nvSpPr>
            <p:spPr bwMode="auto">
              <a:xfrm>
                <a:off x="4228" y="2350"/>
                <a:ext cx="59" cy="48"/>
              </a:xfrm>
              <a:prstGeom prst="ellipse">
                <a:avLst/>
              </a:prstGeom>
              <a:solidFill>
                <a:srgbClr val="FF0000"/>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207" name="Oval 139"/>
              <p:cNvSpPr>
                <a:spLocks noChangeArrowheads="1"/>
              </p:cNvSpPr>
              <p:nvPr/>
            </p:nvSpPr>
            <p:spPr bwMode="auto">
              <a:xfrm>
                <a:off x="4258" y="2253"/>
                <a:ext cx="59" cy="49"/>
              </a:xfrm>
              <a:prstGeom prst="ellipse">
                <a:avLst/>
              </a:prstGeom>
              <a:solidFill>
                <a:srgbClr val="FF0000"/>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212" name="Oval 140"/>
              <p:cNvSpPr>
                <a:spLocks noChangeArrowheads="1"/>
              </p:cNvSpPr>
              <p:nvPr/>
            </p:nvSpPr>
            <p:spPr bwMode="auto">
              <a:xfrm>
                <a:off x="4318" y="2277"/>
                <a:ext cx="59" cy="49"/>
              </a:xfrm>
              <a:prstGeom prst="ellipse">
                <a:avLst/>
              </a:prstGeom>
              <a:solidFill>
                <a:srgbClr val="FF0000"/>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214" name="Oval 141"/>
              <p:cNvSpPr>
                <a:spLocks noChangeArrowheads="1"/>
              </p:cNvSpPr>
              <p:nvPr/>
            </p:nvSpPr>
            <p:spPr bwMode="auto">
              <a:xfrm>
                <a:off x="4198" y="2229"/>
                <a:ext cx="59" cy="49"/>
              </a:xfrm>
              <a:prstGeom prst="ellipse">
                <a:avLst/>
              </a:prstGeom>
              <a:solidFill>
                <a:srgbClr val="FF0000"/>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215" name="Oval 142"/>
              <p:cNvSpPr>
                <a:spLocks noChangeArrowheads="1"/>
              </p:cNvSpPr>
              <p:nvPr/>
            </p:nvSpPr>
            <p:spPr bwMode="auto">
              <a:xfrm>
                <a:off x="4258" y="2205"/>
                <a:ext cx="59" cy="48"/>
              </a:xfrm>
              <a:prstGeom prst="ellipse">
                <a:avLst/>
              </a:prstGeom>
              <a:solidFill>
                <a:srgbClr val="FF0000"/>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grpSp>
        <p:grpSp>
          <p:nvGrpSpPr>
            <p:cNvPr id="10" name="Group 143"/>
            <p:cNvGrpSpPr>
              <a:grpSpLocks/>
            </p:cNvGrpSpPr>
            <p:nvPr/>
          </p:nvGrpSpPr>
          <p:grpSpPr bwMode="auto">
            <a:xfrm>
              <a:off x="7831303" y="5622747"/>
              <a:ext cx="282930" cy="267618"/>
              <a:chOff x="4168" y="2205"/>
              <a:chExt cx="209" cy="193"/>
            </a:xfrm>
          </p:grpSpPr>
          <p:sp>
            <p:nvSpPr>
              <p:cNvPr id="189" name="Oval 144"/>
              <p:cNvSpPr>
                <a:spLocks noChangeArrowheads="1"/>
              </p:cNvSpPr>
              <p:nvPr/>
            </p:nvSpPr>
            <p:spPr bwMode="auto">
              <a:xfrm>
                <a:off x="4198" y="2277"/>
                <a:ext cx="60" cy="49"/>
              </a:xfrm>
              <a:prstGeom prst="ellipse">
                <a:avLst/>
              </a:prstGeom>
              <a:solidFill>
                <a:schemeClr val="accent2"/>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190" name="Oval 145"/>
              <p:cNvSpPr>
                <a:spLocks noChangeArrowheads="1"/>
              </p:cNvSpPr>
              <p:nvPr/>
            </p:nvSpPr>
            <p:spPr bwMode="auto">
              <a:xfrm>
                <a:off x="4228" y="2302"/>
                <a:ext cx="59" cy="48"/>
              </a:xfrm>
              <a:prstGeom prst="ellipse">
                <a:avLst/>
              </a:prstGeom>
              <a:solidFill>
                <a:schemeClr val="accent2"/>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191" name="Oval 146"/>
              <p:cNvSpPr>
                <a:spLocks noChangeArrowheads="1"/>
              </p:cNvSpPr>
              <p:nvPr/>
            </p:nvSpPr>
            <p:spPr bwMode="auto">
              <a:xfrm>
                <a:off x="4258" y="2277"/>
                <a:ext cx="59" cy="49"/>
              </a:xfrm>
              <a:prstGeom prst="ellipse">
                <a:avLst/>
              </a:prstGeom>
              <a:solidFill>
                <a:schemeClr val="accent2"/>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192" name="Oval 147"/>
              <p:cNvSpPr>
                <a:spLocks noChangeArrowheads="1"/>
              </p:cNvSpPr>
              <p:nvPr/>
            </p:nvSpPr>
            <p:spPr bwMode="auto">
              <a:xfrm>
                <a:off x="4258" y="2326"/>
                <a:ext cx="59" cy="48"/>
              </a:xfrm>
              <a:prstGeom prst="ellipse">
                <a:avLst/>
              </a:prstGeom>
              <a:solidFill>
                <a:schemeClr val="accent2"/>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193" name="Oval 148"/>
              <p:cNvSpPr>
                <a:spLocks noChangeArrowheads="1"/>
              </p:cNvSpPr>
              <p:nvPr/>
            </p:nvSpPr>
            <p:spPr bwMode="auto">
              <a:xfrm>
                <a:off x="4198" y="2350"/>
                <a:ext cx="59" cy="48"/>
              </a:xfrm>
              <a:prstGeom prst="ellipse">
                <a:avLst/>
              </a:prstGeom>
              <a:solidFill>
                <a:schemeClr val="accent2"/>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194" name="Oval 149"/>
              <p:cNvSpPr>
                <a:spLocks noChangeArrowheads="1"/>
              </p:cNvSpPr>
              <p:nvPr/>
            </p:nvSpPr>
            <p:spPr bwMode="auto">
              <a:xfrm>
                <a:off x="4168" y="2302"/>
                <a:ext cx="59" cy="48"/>
              </a:xfrm>
              <a:prstGeom prst="ellipse">
                <a:avLst/>
              </a:prstGeom>
              <a:solidFill>
                <a:schemeClr val="accent2"/>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195" name="Oval 150"/>
              <p:cNvSpPr>
                <a:spLocks noChangeArrowheads="1"/>
              </p:cNvSpPr>
              <p:nvPr/>
            </p:nvSpPr>
            <p:spPr bwMode="auto">
              <a:xfrm>
                <a:off x="4228" y="2350"/>
                <a:ext cx="59" cy="48"/>
              </a:xfrm>
              <a:prstGeom prst="ellipse">
                <a:avLst/>
              </a:prstGeom>
              <a:solidFill>
                <a:schemeClr val="accent2"/>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196" name="Oval 151"/>
              <p:cNvSpPr>
                <a:spLocks noChangeArrowheads="1"/>
              </p:cNvSpPr>
              <p:nvPr/>
            </p:nvSpPr>
            <p:spPr bwMode="auto">
              <a:xfrm>
                <a:off x="4258" y="2253"/>
                <a:ext cx="59" cy="49"/>
              </a:xfrm>
              <a:prstGeom prst="ellipse">
                <a:avLst/>
              </a:prstGeom>
              <a:solidFill>
                <a:schemeClr val="accent2"/>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197" name="Oval 152"/>
              <p:cNvSpPr>
                <a:spLocks noChangeArrowheads="1"/>
              </p:cNvSpPr>
              <p:nvPr/>
            </p:nvSpPr>
            <p:spPr bwMode="auto">
              <a:xfrm>
                <a:off x="4318" y="2277"/>
                <a:ext cx="59" cy="49"/>
              </a:xfrm>
              <a:prstGeom prst="ellipse">
                <a:avLst/>
              </a:prstGeom>
              <a:solidFill>
                <a:schemeClr val="accent2"/>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198" name="Oval 153"/>
              <p:cNvSpPr>
                <a:spLocks noChangeArrowheads="1"/>
              </p:cNvSpPr>
              <p:nvPr/>
            </p:nvSpPr>
            <p:spPr bwMode="auto">
              <a:xfrm>
                <a:off x="4198" y="2229"/>
                <a:ext cx="59" cy="49"/>
              </a:xfrm>
              <a:prstGeom prst="ellipse">
                <a:avLst/>
              </a:prstGeom>
              <a:solidFill>
                <a:schemeClr val="accent2"/>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199" name="Oval 154"/>
              <p:cNvSpPr>
                <a:spLocks noChangeArrowheads="1"/>
              </p:cNvSpPr>
              <p:nvPr/>
            </p:nvSpPr>
            <p:spPr bwMode="auto">
              <a:xfrm>
                <a:off x="4258" y="2205"/>
                <a:ext cx="59" cy="48"/>
              </a:xfrm>
              <a:prstGeom prst="ellipse">
                <a:avLst/>
              </a:prstGeom>
              <a:solidFill>
                <a:schemeClr val="accent2"/>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grpSp>
        <p:grpSp>
          <p:nvGrpSpPr>
            <p:cNvPr id="11" name="Group 238"/>
            <p:cNvGrpSpPr/>
            <p:nvPr/>
          </p:nvGrpSpPr>
          <p:grpSpPr>
            <a:xfrm>
              <a:off x="7892263" y="5500610"/>
              <a:ext cx="282933" cy="201054"/>
              <a:chOff x="7902575" y="5289565"/>
              <a:chExt cx="331788" cy="230187"/>
            </a:xfrm>
          </p:grpSpPr>
          <p:sp>
            <p:nvSpPr>
              <p:cNvPr id="180" name="Oval 156"/>
              <p:cNvSpPr>
                <a:spLocks noChangeArrowheads="1"/>
              </p:cNvSpPr>
              <p:nvPr/>
            </p:nvSpPr>
            <p:spPr bwMode="auto">
              <a:xfrm>
                <a:off x="7950200" y="5327665"/>
                <a:ext cx="95250" cy="77787"/>
              </a:xfrm>
              <a:prstGeom prst="ellipse">
                <a:avLst/>
              </a:prstGeom>
              <a:solidFill>
                <a:schemeClr val="accent2"/>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181" name="Oval 157"/>
              <p:cNvSpPr>
                <a:spLocks noChangeArrowheads="1"/>
              </p:cNvSpPr>
              <p:nvPr/>
            </p:nvSpPr>
            <p:spPr bwMode="auto">
              <a:xfrm>
                <a:off x="7997825" y="5367352"/>
                <a:ext cx="93663" cy="76200"/>
              </a:xfrm>
              <a:prstGeom prst="ellipse">
                <a:avLst/>
              </a:prstGeom>
              <a:solidFill>
                <a:schemeClr val="accent2"/>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182" name="Oval 158"/>
              <p:cNvSpPr>
                <a:spLocks noChangeArrowheads="1"/>
              </p:cNvSpPr>
              <p:nvPr/>
            </p:nvSpPr>
            <p:spPr bwMode="auto">
              <a:xfrm>
                <a:off x="8045450" y="5327665"/>
                <a:ext cx="93663" cy="77787"/>
              </a:xfrm>
              <a:prstGeom prst="ellipse">
                <a:avLst/>
              </a:prstGeom>
              <a:solidFill>
                <a:schemeClr val="accent2"/>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183" name="Oval 159"/>
              <p:cNvSpPr>
                <a:spLocks noChangeArrowheads="1"/>
              </p:cNvSpPr>
              <p:nvPr/>
            </p:nvSpPr>
            <p:spPr bwMode="auto">
              <a:xfrm>
                <a:off x="8045450" y="5405452"/>
                <a:ext cx="93663" cy="76200"/>
              </a:xfrm>
              <a:prstGeom prst="ellipse">
                <a:avLst/>
              </a:prstGeom>
              <a:solidFill>
                <a:schemeClr val="accent2"/>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184" name="Oval 160"/>
              <p:cNvSpPr>
                <a:spLocks noChangeArrowheads="1"/>
              </p:cNvSpPr>
              <p:nvPr/>
            </p:nvSpPr>
            <p:spPr bwMode="auto">
              <a:xfrm>
                <a:off x="7950200" y="5443552"/>
                <a:ext cx="93663" cy="76200"/>
              </a:xfrm>
              <a:prstGeom prst="ellipse">
                <a:avLst/>
              </a:prstGeom>
              <a:solidFill>
                <a:schemeClr val="accent2"/>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185" name="Oval 161"/>
              <p:cNvSpPr>
                <a:spLocks noChangeArrowheads="1"/>
              </p:cNvSpPr>
              <p:nvPr/>
            </p:nvSpPr>
            <p:spPr bwMode="auto">
              <a:xfrm>
                <a:off x="7902575" y="5367352"/>
                <a:ext cx="93663" cy="76200"/>
              </a:xfrm>
              <a:prstGeom prst="ellipse">
                <a:avLst/>
              </a:prstGeom>
              <a:solidFill>
                <a:schemeClr val="accent2"/>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186" name="Oval 162"/>
              <p:cNvSpPr>
                <a:spLocks noChangeArrowheads="1"/>
              </p:cNvSpPr>
              <p:nvPr/>
            </p:nvSpPr>
            <p:spPr bwMode="auto">
              <a:xfrm>
                <a:off x="7997825" y="5443552"/>
                <a:ext cx="93663" cy="76200"/>
              </a:xfrm>
              <a:prstGeom prst="ellipse">
                <a:avLst/>
              </a:prstGeom>
              <a:solidFill>
                <a:schemeClr val="accent2"/>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187" name="Oval 163"/>
              <p:cNvSpPr>
                <a:spLocks noChangeArrowheads="1"/>
              </p:cNvSpPr>
              <p:nvPr/>
            </p:nvSpPr>
            <p:spPr bwMode="auto">
              <a:xfrm>
                <a:off x="8045450" y="5289565"/>
                <a:ext cx="93663" cy="77787"/>
              </a:xfrm>
              <a:prstGeom prst="ellipse">
                <a:avLst/>
              </a:prstGeom>
              <a:solidFill>
                <a:schemeClr val="accent2"/>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sp>
            <p:nvSpPr>
              <p:cNvPr id="188" name="Oval 164"/>
              <p:cNvSpPr>
                <a:spLocks noChangeArrowheads="1"/>
              </p:cNvSpPr>
              <p:nvPr/>
            </p:nvSpPr>
            <p:spPr bwMode="auto">
              <a:xfrm>
                <a:off x="8140700" y="5327665"/>
                <a:ext cx="93663" cy="77787"/>
              </a:xfrm>
              <a:prstGeom prst="ellipse">
                <a:avLst/>
              </a:prstGeom>
              <a:solidFill>
                <a:schemeClr val="accent2"/>
              </a:solidFill>
              <a:ln w="9525">
                <a:solidFill>
                  <a:schemeClr val="tx1"/>
                </a:solidFill>
                <a:round/>
                <a:headEnd/>
                <a:tailEnd/>
              </a:ln>
              <a:effectLst/>
            </p:spPr>
            <p:txBody>
              <a:bodyPr wrap="none" anchor="ctr"/>
              <a:lstStyle/>
              <a:p>
                <a:pPr algn="ctr"/>
                <a:endParaRPr lang="en-US" sz="1200" dirty="0">
                  <a:solidFill>
                    <a:srgbClr val="FF0000"/>
                  </a:solidFill>
                  <a:latin typeface="Verdana" pitchFamily="34" charset="0"/>
                </a:endParaRPr>
              </a:p>
            </p:txBody>
          </p:sp>
        </p:grpSp>
        <p:sp>
          <p:nvSpPr>
            <p:cNvPr id="174" name="Text Box 286"/>
            <p:cNvSpPr txBox="1">
              <a:spLocks noChangeAspect="1" noChangeArrowheads="1"/>
            </p:cNvSpPr>
            <p:nvPr/>
          </p:nvSpPr>
          <p:spPr bwMode="auto">
            <a:xfrm>
              <a:off x="5466080" y="6184306"/>
              <a:ext cx="609462" cy="230832"/>
            </a:xfrm>
            <a:prstGeom prst="rect">
              <a:avLst/>
            </a:prstGeom>
            <a:noFill/>
            <a:ln w="9525">
              <a:noFill/>
              <a:miter lim="800000"/>
              <a:headEnd/>
              <a:tailEnd/>
            </a:ln>
            <a:effectLst/>
          </p:spPr>
          <p:txBody>
            <a:bodyPr wrap="none">
              <a:spAutoFit/>
            </a:bodyPr>
            <a:lstStyle/>
            <a:p>
              <a:r>
                <a:rPr lang="en-GB" sz="900" dirty="0" smtClean="0">
                  <a:solidFill>
                    <a:srgbClr val="FF0000"/>
                  </a:solidFill>
                  <a:latin typeface="Verdana" pitchFamily="34" charset="0"/>
                </a:rPr>
                <a:t>12 </a:t>
              </a:r>
              <a:r>
                <a:rPr lang="en-GB" sz="900" dirty="0">
                  <a:solidFill>
                    <a:srgbClr val="FF0000"/>
                  </a:solidFill>
                  <a:latin typeface="Verdana" pitchFamily="34" charset="0"/>
                </a:rPr>
                <a:t>GeV</a:t>
              </a:r>
            </a:p>
          </p:txBody>
        </p:sp>
        <p:sp>
          <p:nvSpPr>
            <p:cNvPr id="175" name="Text Box 287"/>
            <p:cNvSpPr txBox="1">
              <a:spLocks noChangeAspect="1" noChangeArrowheads="1"/>
            </p:cNvSpPr>
            <p:nvPr/>
          </p:nvSpPr>
          <p:spPr bwMode="auto">
            <a:xfrm>
              <a:off x="8215338" y="6184306"/>
              <a:ext cx="609462" cy="230832"/>
            </a:xfrm>
            <a:prstGeom prst="rect">
              <a:avLst/>
            </a:prstGeom>
            <a:noFill/>
            <a:ln w="9525">
              <a:noFill/>
              <a:miter lim="800000"/>
              <a:headEnd/>
              <a:tailEnd/>
            </a:ln>
            <a:effectLst/>
          </p:spPr>
          <p:txBody>
            <a:bodyPr wrap="none">
              <a:spAutoFit/>
            </a:bodyPr>
            <a:lstStyle/>
            <a:p>
              <a:r>
                <a:rPr lang="en-GB" sz="900" dirty="0" smtClean="0">
                  <a:solidFill>
                    <a:srgbClr val="FF0000"/>
                  </a:solidFill>
                  <a:latin typeface="Verdana" pitchFamily="34" charset="0"/>
                </a:rPr>
                <a:t>32 </a:t>
              </a:r>
              <a:r>
                <a:rPr lang="en-GB" sz="900" dirty="0">
                  <a:solidFill>
                    <a:srgbClr val="FF0000"/>
                  </a:solidFill>
                  <a:latin typeface="Verdana" pitchFamily="34" charset="0"/>
                </a:rPr>
                <a:t>GeV</a:t>
              </a:r>
            </a:p>
          </p:txBody>
        </p:sp>
        <p:sp>
          <p:nvSpPr>
            <p:cNvPr id="176" name="Text Box 288"/>
            <p:cNvSpPr txBox="1">
              <a:spLocks noChangeAspect="1" noChangeArrowheads="1"/>
            </p:cNvSpPr>
            <p:nvPr/>
          </p:nvSpPr>
          <p:spPr bwMode="auto">
            <a:xfrm>
              <a:off x="8215338" y="5687947"/>
              <a:ext cx="609462" cy="230832"/>
            </a:xfrm>
            <a:prstGeom prst="rect">
              <a:avLst/>
            </a:prstGeom>
            <a:noFill/>
            <a:ln w="9525">
              <a:noFill/>
              <a:miter lim="800000"/>
              <a:headEnd/>
              <a:tailEnd/>
            </a:ln>
            <a:effectLst/>
          </p:spPr>
          <p:txBody>
            <a:bodyPr wrap="none">
              <a:spAutoFit/>
            </a:bodyPr>
            <a:lstStyle/>
            <a:p>
              <a:r>
                <a:rPr lang="en-GB" sz="900" dirty="0">
                  <a:solidFill>
                    <a:srgbClr val="0000CC"/>
                  </a:solidFill>
                  <a:latin typeface="Verdana" pitchFamily="34" charset="0"/>
                </a:rPr>
                <a:t>18 GeV</a:t>
              </a:r>
            </a:p>
          </p:txBody>
        </p:sp>
        <p:sp>
          <p:nvSpPr>
            <p:cNvPr id="177" name="AutoShape 289"/>
            <p:cNvSpPr>
              <a:spLocks noChangeArrowheads="1"/>
            </p:cNvSpPr>
            <p:nvPr/>
          </p:nvSpPr>
          <p:spPr bwMode="auto">
            <a:xfrm>
              <a:off x="6879675" y="6019652"/>
              <a:ext cx="273398" cy="180264"/>
            </a:xfrm>
            <a:prstGeom prst="rightArrow">
              <a:avLst>
                <a:gd name="adj1" fmla="val 50000"/>
                <a:gd name="adj2" fmla="val 49725"/>
              </a:avLst>
            </a:prstGeom>
            <a:solidFill>
              <a:schemeClr val="accent1"/>
            </a:solidFill>
            <a:ln w="19050">
              <a:noFill/>
              <a:miter lim="800000"/>
              <a:headEnd/>
              <a:tailEnd/>
            </a:ln>
            <a:effectLst/>
          </p:spPr>
          <p:txBody>
            <a:bodyPr wrap="none" anchor="ctr"/>
            <a:lstStyle/>
            <a:p>
              <a:endParaRPr lang="en-GB" dirty="0"/>
            </a:p>
          </p:txBody>
        </p:sp>
        <p:sp>
          <p:nvSpPr>
            <p:cNvPr id="178" name="Text Box 54"/>
            <p:cNvSpPr txBox="1">
              <a:spLocks noChangeArrowheads="1"/>
            </p:cNvSpPr>
            <p:nvPr/>
          </p:nvSpPr>
          <p:spPr bwMode="auto">
            <a:xfrm>
              <a:off x="6670370" y="6612517"/>
              <a:ext cx="968535" cy="230832"/>
            </a:xfrm>
            <a:prstGeom prst="rect">
              <a:avLst/>
            </a:prstGeom>
            <a:noFill/>
            <a:ln w="9525">
              <a:noFill/>
              <a:miter lim="800000"/>
              <a:headEnd/>
              <a:tailEnd/>
            </a:ln>
            <a:effectLst/>
          </p:spPr>
          <p:txBody>
            <a:bodyPr wrap="none">
              <a:spAutoFit/>
            </a:bodyPr>
            <a:lstStyle/>
            <a:p>
              <a:r>
                <a:rPr lang="en-GB" sz="900" dirty="0" smtClean="0">
                  <a:solidFill>
                    <a:schemeClr val="tx1"/>
                  </a:solidFill>
                  <a:latin typeface="Verdana" pitchFamily="34" charset="0"/>
                </a:rPr>
                <a:t>30 </a:t>
              </a:r>
              <a:r>
                <a:rPr lang="en-GB" sz="900" dirty="0">
                  <a:solidFill>
                    <a:schemeClr val="tx1"/>
                  </a:solidFill>
                  <a:latin typeface="Verdana" pitchFamily="34" charset="0"/>
                </a:rPr>
                <a:t>GeV Track</a:t>
              </a:r>
            </a:p>
          </p:txBody>
        </p:sp>
        <p:sp>
          <p:nvSpPr>
            <p:cNvPr id="179" name="Text Box 288"/>
            <p:cNvSpPr txBox="1">
              <a:spLocks noChangeAspect="1" noChangeArrowheads="1"/>
            </p:cNvSpPr>
            <p:nvPr/>
          </p:nvSpPr>
          <p:spPr bwMode="auto">
            <a:xfrm>
              <a:off x="5478539" y="5685122"/>
              <a:ext cx="609462" cy="230832"/>
            </a:xfrm>
            <a:prstGeom prst="rect">
              <a:avLst/>
            </a:prstGeom>
            <a:noFill/>
            <a:ln w="9525">
              <a:noFill/>
              <a:miter lim="800000"/>
              <a:headEnd/>
              <a:tailEnd/>
            </a:ln>
            <a:effectLst/>
          </p:spPr>
          <p:txBody>
            <a:bodyPr wrap="none">
              <a:spAutoFit/>
            </a:bodyPr>
            <a:lstStyle/>
            <a:p>
              <a:r>
                <a:rPr lang="en-GB" sz="900" dirty="0" smtClean="0">
                  <a:solidFill>
                    <a:srgbClr val="0000CC"/>
                  </a:solidFill>
                  <a:latin typeface="Verdana" pitchFamily="34" charset="0"/>
                </a:rPr>
                <a:t>38 </a:t>
              </a:r>
              <a:r>
                <a:rPr lang="en-GB" sz="900" dirty="0">
                  <a:solidFill>
                    <a:srgbClr val="0000CC"/>
                  </a:solidFill>
                  <a:latin typeface="Verdana" pitchFamily="34" charset="0"/>
                </a:rPr>
                <a:t>GeV</a:t>
              </a:r>
            </a:p>
          </p:txBody>
        </p:sp>
      </p:grpSp>
      <p:grpSp>
        <p:nvGrpSpPr>
          <p:cNvPr id="12" name="Group 649"/>
          <p:cNvGrpSpPr/>
          <p:nvPr/>
        </p:nvGrpSpPr>
        <p:grpSpPr>
          <a:xfrm>
            <a:off x="2143108" y="2041539"/>
            <a:ext cx="5357849" cy="1030271"/>
            <a:chOff x="1643043" y="2112976"/>
            <a:chExt cx="5357849" cy="1030271"/>
          </a:xfrm>
        </p:grpSpPr>
        <p:sp>
          <p:nvSpPr>
            <p:cNvPr id="109" name="Rectangle 4"/>
            <p:cNvSpPr>
              <a:spLocks noChangeArrowheads="1"/>
            </p:cNvSpPr>
            <p:nvPr/>
          </p:nvSpPr>
          <p:spPr bwMode="auto">
            <a:xfrm>
              <a:off x="2449383" y="2156468"/>
              <a:ext cx="374530" cy="986779"/>
            </a:xfrm>
            <a:prstGeom prst="rect">
              <a:avLst/>
            </a:prstGeom>
            <a:solidFill>
              <a:schemeClr val="accent1">
                <a:lumMod val="20000"/>
                <a:lumOff val="80000"/>
              </a:schemeClr>
            </a:solidFill>
            <a:ln w="9525">
              <a:solidFill>
                <a:schemeClr val="tx1"/>
              </a:solidFill>
              <a:miter lim="800000"/>
              <a:headEnd/>
              <a:tailEnd/>
            </a:ln>
            <a:effectLst/>
          </p:spPr>
          <p:txBody>
            <a:bodyPr wrap="none" anchor="ctr"/>
            <a:lstStyle/>
            <a:p>
              <a:endParaRPr lang="en-GB" dirty="0"/>
            </a:p>
          </p:txBody>
        </p:sp>
        <p:sp>
          <p:nvSpPr>
            <p:cNvPr id="110" name="Rectangle 5"/>
            <p:cNvSpPr>
              <a:spLocks noChangeArrowheads="1"/>
            </p:cNvSpPr>
            <p:nvPr/>
          </p:nvSpPr>
          <p:spPr bwMode="auto">
            <a:xfrm>
              <a:off x="2873483" y="2156468"/>
              <a:ext cx="825067" cy="986779"/>
            </a:xfrm>
            <a:prstGeom prst="rect">
              <a:avLst/>
            </a:prstGeom>
            <a:solidFill>
              <a:schemeClr val="accent1">
                <a:lumMod val="20000"/>
                <a:lumOff val="80000"/>
              </a:schemeClr>
            </a:solidFill>
            <a:ln w="9525">
              <a:solidFill>
                <a:schemeClr val="tx1"/>
              </a:solidFill>
              <a:miter lim="800000"/>
              <a:headEnd/>
              <a:tailEnd/>
            </a:ln>
            <a:effectLst/>
          </p:spPr>
          <p:txBody>
            <a:bodyPr wrap="none" anchor="ctr"/>
            <a:lstStyle/>
            <a:p>
              <a:endParaRPr lang="en-GB" dirty="0"/>
            </a:p>
          </p:txBody>
        </p:sp>
        <p:sp>
          <p:nvSpPr>
            <p:cNvPr id="111" name="Oval 6"/>
            <p:cNvSpPr>
              <a:spLocks noChangeArrowheads="1"/>
            </p:cNvSpPr>
            <p:nvPr/>
          </p:nvSpPr>
          <p:spPr bwMode="auto">
            <a:xfrm>
              <a:off x="2450485" y="2397122"/>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112" name="Oval 7"/>
            <p:cNvSpPr>
              <a:spLocks noChangeArrowheads="1"/>
            </p:cNvSpPr>
            <p:nvPr/>
          </p:nvSpPr>
          <p:spPr bwMode="auto">
            <a:xfrm>
              <a:off x="2474719" y="2397122"/>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113" name="Oval 8"/>
            <p:cNvSpPr>
              <a:spLocks noChangeArrowheads="1"/>
            </p:cNvSpPr>
            <p:nvPr/>
          </p:nvSpPr>
          <p:spPr bwMode="auto">
            <a:xfrm>
              <a:off x="2498954" y="2374893"/>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114" name="Oval 9"/>
            <p:cNvSpPr>
              <a:spLocks noChangeArrowheads="1"/>
            </p:cNvSpPr>
            <p:nvPr/>
          </p:nvSpPr>
          <p:spPr bwMode="auto">
            <a:xfrm>
              <a:off x="2474719" y="2419351"/>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115" name="Oval 10"/>
            <p:cNvSpPr>
              <a:spLocks noChangeArrowheads="1"/>
            </p:cNvSpPr>
            <p:nvPr/>
          </p:nvSpPr>
          <p:spPr bwMode="auto">
            <a:xfrm>
              <a:off x="2498954" y="2397122"/>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116" name="Oval 11"/>
            <p:cNvSpPr>
              <a:spLocks noChangeArrowheads="1"/>
            </p:cNvSpPr>
            <p:nvPr/>
          </p:nvSpPr>
          <p:spPr bwMode="auto">
            <a:xfrm>
              <a:off x="2498954" y="2419351"/>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117" name="Oval 12"/>
            <p:cNvSpPr>
              <a:spLocks noChangeArrowheads="1"/>
            </p:cNvSpPr>
            <p:nvPr/>
          </p:nvSpPr>
          <p:spPr bwMode="auto">
            <a:xfrm>
              <a:off x="2524289" y="2419351"/>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118" name="Oval 13"/>
            <p:cNvSpPr>
              <a:spLocks noChangeArrowheads="1"/>
            </p:cNvSpPr>
            <p:nvPr/>
          </p:nvSpPr>
          <p:spPr bwMode="auto">
            <a:xfrm>
              <a:off x="2524289" y="2397122"/>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119" name="Oval 14"/>
            <p:cNvSpPr>
              <a:spLocks noChangeArrowheads="1"/>
            </p:cNvSpPr>
            <p:nvPr/>
          </p:nvSpPr>
          <p:spPr bwMode="auto">
            <a:xfrm>
              <a:off x="2549625" y="2397122"/>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120" name="Oval 15"/>
            <p:cNvSpPr>
              <a:spLocks noChangeArrowheads="1"/>
            </p:cNvSpPr>
            <p:nvPr/>
          </p:nvSpPr>
          <p:spPr bwMode="auto">
            <a:xfrm>
              <a:off x="2549625" y="2374893"/>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121" name="Oval 16"/>
            <p:cNvSpPr>
              <a:spLocks noChangeArrowheads="1"/>
            </p:cNvSpPr>
            <p:nvPr/>
          </p:nvSpPr>
          <p:spPr bwMode="auto">
            <a:xfrm>
              <a:off x="2574961" y="2397122"/>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122" name="Oval 17"/>
            <p:cNvSpPr>
              <a:spLocks noChangeArrowheads="1"/>
            </p:cNvSpPr>
            <p:nvPr/>
          </p:nvSpPr>
          <p:spPr bwMode="auto">
            <a:xfrm>
              <a:off x="2573859" y="2418384"/>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123" name="Oval 18"/>
            <p:cNvSpPr>
              <a:spLocks noChangeArrowheads="1"/>
            </p:cNvSpPr>
            <p:nvPr/>
          </p:nvSpPr>
          <p:spPr bwMode="auto">
            <a:xfrm>
              <a:off x="2549625" y="2419351"/>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124" name="Oval 19"/>
            <p:cNvSpPr>
              <a:spLocks noChangeArrowheads="1"/>
            </p:cNvSpPr>
            <p:nvPr/>
          </p:nvSpPr>
          <p:spPr bwMode="auto">
            <a:xfrm>
              <a:off x="2574961" y="2440614"/>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125" name="Oval 20"/>
            <p:cNvSpPr>
              <a:spLocks noChangeArrowheads="1"/>
            </p:cNvSpPr>
            <p:nvPr/>
          </p:nvSpPr>
          <p:spPr bwMode="auto">
            <a:xfrm>
              <a:off x="2600297" y="2419351"/>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126" name="Oval 21"/>
            <p:cNvSpPr>
              <a:spLocks noChangeArrowheads="1"/>
            </p:cNvSpPr>
            <p:nvPr/>
          </p:nvSpPr>
          <p:spPr bwMode="auto">
            <a:xfrm>
              <a:off x="2574961" y="2397122"/>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127" name="Oval 22"/>
            <p:cNvSpPr>
              <a:spLocks noChangeArrowheads="1"/>
            </p:cNvSpPr>
            <p:nvPr/>
          </p:nvSpPr>
          <p:spPr bwMode="auto">
            <a:xfrm>
              <a:off x="2624531" y="2419351"/>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128" name="Oval 23"/>
            <p:cNvSpPr>
              <a:spLocks noChangeArrowheads="1"/>
            </p:cNvSpPr>
            <p:nvPr/>
          </p:nvSpPr>
          <p:spPr bwMode="auto">
            <a:xfrm>
              <a:off x="2574961" y="2397122"/>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129" name="Oval 24"/>
            <p:cNvSpPr>
              <a:spLocks noChangeArrowheads="1"/>
            </p:cNvSpPr>
            <p:nvPr/>
          </p:nvSpPr>
          <p:spPr bwMode="auto">
            <a:xfrm>
              <a:off x="2600297" y="2419351"/>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130" name="Oval 25"/>
            <p:cNvSpPr>
              <a:spLocks noChangeArrowheads="1"/>
            </p:cNvSpPr>
            <p:nvPr/>
          </p:nvSpPr>
          <p:spPr bwMode="auto">
            <a:xfrm>
              <a:off x="2600297" y="2397122"/>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131" name="Oval 26"/>
            <p:cNvSpPr>
              <a:spLocks noChangeArrowheads="1"/>
            </p:cNvSpPr>
            <p:nvPr/>
          </p:nvSpPr>
          <p:spPr bwMode="auto">
            <a:xfrm>
              <a:off x="2624531" y="2397122"/>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132" name="Oval 27"/>
            <p:cNvSpPr>
              <a:spLocks noChangeArrowheads="1"/>
            </p:cNvSpPr>
            <p:nvPr/>
          </p:nvSpPr>
          <p:spPr bwMode="auto">
            <a:xfrm>
              <a:off x="2600297" y="2374893"/>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133" name="Oval 28"/>
            <p:cNvSpPr>
              <a:spLocks noChangeArrowheads="1"/>
            </p:cNvSpPr>
            <p:nvPr/>
          </p:nvSpPr>
          <p:spPr bwMode="auto">
            <a:xfrm>
              <a:off x="2599195" y="2374893"/>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134" name="Oval 29"/>
            <p:cNvSpPr>
              <a:spLocks noChangeArrowheads="1"/>
            </p:cNvSpPr>
            <p:nvPr/>
          </p:nvSpPr>
          <p:spPr bwMode="auto">
            <a:xfrm>
              <a:off x="2573859" y="2374893"/>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135" name="Oval 30"/>
            <p:cNvSpPr>
              <a:spLocks noChangeArrowheads="1"/>
            </p:cNvSpPr>
            <p:nvPr/>
          </p:nvSpPr>
          <p:spPr bwMode="auto">
            <a:xfrm>
              <a:off x="2674101" y="2397122"/>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136" name="Oval 31"/>
            <p:cNvSpPr>
              <a:spLocks noChangeArrowheads="1"/>
            </p:cNvSpPr>
            <p:nvPr/>
          </p:nvSpPr>
          <p:spPr bwMode="auto">
            <a:xfrm>
              <a:off x="2649867" y="2419351"/>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137" name="Oval 32"/>
            <p:cNvSpPr>
              <a:spLocks noChangeArrowheads="1"/>
            </p:cNvSpPr>
            <p:nvPr/>
          </p:nvSpPr>
          <p:spPr bwMode="auto">
            <a:xfrm>
              <a:off x="2648765" y="2397122"/>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138" name="Oval 33"/>
            <p:cNvSpPr>
              <a:spLocks noChangeArrowheads="1"/>
            </p:cNvSpPr>
            <p:nvPr/>
          </p:nvSpPr>
          <p:spPr bwMode="auto">
            <a:xfrm>
              <a:off x="2649867" y="2374893"/>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139" name="Oval 34"/>
            <p:cNvSpPr>
              <a:spLocks noChangeArrowheads="1"/>
            </p:cNvSpPr>
            <p:nvPr/>
          </p:nvSpPr>
          <p:spPr bwMode="auto">
            <a:xfrm>
              <a:off x="2574961" y="2353630"/>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140" name="Oval 35"/>
            <p:cNvSpPr>
              <a:spLocks noChangeArrowheads="1"/>
            </p:cNvSpPr>
            <p:nvPr/>
          </p:nvSpPr>
          <p:spPr bwMode="auto">
            <a:xfrm>
              <a:off x="2674101" y="2397122"/>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141" name="Oval 36"/>
            <p:cNvSpPr>
              <a:spLocks noChangeArrowheads="1"/>
            </p:cNvSpPr>
            <p:nvPr/>
          </p:nvSpPr>
          <p:spPr bwMode="auto">
            <a:xfrm>
              <a:off x="2675203" y="2397122"/>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142" name="Oval 37"/>
            <p:cNvSpPr>
              <a:spLocks noChangeArrowheads="1"/>
            </p:cNvSpPr>
            <p:nvPr/>
          </p:nvSpPr>
          <p:spPr bwMode="auto">
            <a:xfrm>
              <a:off x="2649867" y="2419351"/>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143" name="Oval 38"/>
            <p:cNvSpPr>
              <a:spLocks noChangeArrowheads="1"/>
            </p:cNvSpPr>
            <p:nvPr/>
          </p:nvSpPr>
          <p:spPr bwMode="auto">
            <a:xfrm>
              <a:off x="2675203" y="2397122"/>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144" name="Oval 39"/>
            <p:cNvSpPr>
              <a:spLocks noChangeArrowheads="1"/>
            </p:cNvSpPr>
            <p:nvPr/>
          </p:nvSpPr>
          <p:spPr bwMode="auto">
            <a:xfrm>
              <a:off x="2675203" y="2419351"/>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145" name="Oval 40"/>
            <p:cNvSpPr>
              <a:spLocks noChangeArrowheads="1"/>
            </p:cNvSpPr>
            <p:nvPr/>
          </p:nvSpPr>
          <p:spPr bwMode="auto">
            <a:xfrm>
              <a:off x="2699437" y="2397122"/>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146" name="Oval 41"/>
            <p:cNvSpPr>
              <a:spLocks noChangeArrowheads="1"/>
            </p:cNvSpPr>
            <p:nvPr/>
          </p:nvSpPr>
          <p:spPr bwMode="auto">
            <a:xfrm>
              <a:off x="2474719" y="2573022"/>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147" name="Oval 42"/>
            <p:cNvSpPr>
              <a:spLocks noChangeArrowheads="1"/>
            </p:cNvSpPr>
            <p:nvPr/>
          </p:nvSpPr>
          <p:spPr bwMode="auto">
            <a:xfrm>
              <a:off x="2498954" y="2573022"/>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148" name="Oval 43"/>
            <p:cNvSpPr>
              <a:spLocks noChangeArrowheads="1"/>
            </p:cNvSpPr>
            <p:nvPr/>
          </p:nvSpPr>
          <p:spPr bwMode="auto">
            <a:xfrm>
              <a:off x="2523187" y="2550793"/>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149" name="Oval 44"/>
            <p:cNvSpPr>
              <a:spLocks noChangeArrowheads="1"/>
            </p:cNvSpPr>
            <p:nvPr/>
          </p:nvSpPr>
          <p:spPr bwMode="auto">
            <a:xfrm>
              <a:off x="2498954" y="2595251"/>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150" name="Oval 45"/>
            <p:cNvSpPr>
              <a:spLocks noChangeArrowheads="1"/>
            </p:cNvSpPr>
            <p:nvPr/>
          </p:nvSpPr>
          <p:spPr bwMode="auto">
            <a:xfrm>
              <a:off x="2523187" y="2573022"/>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151" name="Oval 46"/>
            <p:cNvSpPr>
              <a:spLocks noChangeArrowheads="1"/>
            </p:cNvSpPr>
            <p:nvPr/>
          </p:nvSpPr>
          <p:spPr bwMode="auto">
            <a:xfrm>
              <a:off x="2523187" y="2595251"/>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152" name="Oval 47"/>
            <p:cNvSpPr>
              <a:spLocks noChangeArrowheads="1"/>
            </p:cNvSpPr>
            <p:nvPr/>
          </p:nvSpPr>
          <p:spPr bwMode="auto">
            <a:xfrm>
              <a:off x="2548523" y="2595251"/>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153" name="Oval 48"/>
            <p:cNvSpPr>
              <a:spLocks noChangeArrowheads="1"/>
            </p:cNvSpPr>
            <p:nvPr/>
          </p:nvSpPr>
          <p:spPr bwMode="auto">
            <a:xfrm>
              <a:off x="2573859" y="2573022"/>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154" name="Oval 49"/>
            <p:cNvSpPr>
              <a:spLocks noChangeArrowheads="1"/>
            </p:cNvSpPr>
            <p:nvPr/>
          </p:nvSpPr>
          <p:spPr bwMode="auto">
            <a:xfrm>
              <a:off x="2549625" y="2572056"/>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155" name="Oval 50"/>
            <p:cNvSpPr>
              <a:spLocks noChangeArrowheads="1"/>
            </p:cNvSpPr>
            <p:nvPr/>
          </p:nvSpPr>
          <p:spPr bwMode="auto">
            <a:xfrm>
              <a:off x="2599195" y="2573022"/>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156" name="Oval 51"/>
            <p:cNvSpPr>
              <a:spLocks noChangeArrowheads="1"/>
            </p:cNvSpPr>
            <p:nvPr/>
          </p:nvSpPr>
          <p:spPr bwMode="auto">
            <a:xfrm>
              <a:off x="2549625" y="2528564"/>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157" name="Oval 52"/>
            <p:cNvSpPr>
              <a:spLocks noChangeArrowheads="1"/>
            </p:cNvSpPr>
            <p:nvPr/>
          </p:nvSpPr>
          <p:spPr bwMode="auto">
            <a:xfrm>
              <a:off x="2573859" y="2595251"/>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158" name="Oval 53"/>
            <p:cNvSpPr>
              <a:spLocks noChangeArrowheads="1"/>
            </p:cNvSpPr>
            <p:nvPr/>
          </p:nvSpPr>
          <p:spPr bwMode="auto">
            <a:xfrm>
              <a:off x="2599195" y="2616514"/>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159" name="Oval 54"/>
            <p:cNvSpPr>
              <a:spLocks noChangeArrowheads="1"/>
            </p:cNvSpPr>
            <p:nvPr/>
          </p:nvSpPr>
          <p:spPr bwMode="auto">
            <a:xfrm>
              <a:off x="2624531" y="2595251"/>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160" name="Oval 55"/>
            <p:cNvSpPr>
              <a:spLocks noChangeArrowheads="1"/>
            </p:cNvSpPr>
            <p:nvPr/>
          </p:nvSpPr>
          <p:spPr bwMode="auto">
            <a:xfrm>
              <a:off x="2599195" y="2573022"/>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161" name="Oval 56"/>
            <p:cNvSpPr>
              <a:spLocks noChangeArrowheads="1"/>
            </p:cNvSpPr>
            <p:nvPr/>
          </p:nvSpPr>
          <p:spPr bwMode="auto">
            <a:xfrm>
              <a:off x="2648765" y="2595251"/>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162" name="Oval 57"/>
            <p:cNvSpPr>
              <a:spLocks noChangeArrowheads="1"/>
            </p:cNvSpPr>
            <p:nvPr/>
          </p:nvSpPr>
          <p:spPr bwMode="auto">
            <a:xfrm>
              <a:off x="2599195" y="2573022"/>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165" name="Oval 58"/>
            <p:cNvSpPr>
              <a:spLocks noChangeArrowheads="1"/>
            </p:cNvSpPr>
            <p:nvPr/>
          </p:nvSpPr>
          <p:spPr bwMode="auto">
            <a:xfrm>
              <a:off x="2624531" y="2595251"/>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166" name="Oval 59"/>
            <p:cNvSpPr>
              <a:spLocks noChangeArrowheads="1"/>
            </p:cNvSpPr>
            <p:nvPr/>
          </p:nvSpPr>
          <p:spPr bwMode="auto">
            <a:xfrm>
              <a:off x="2624531" y="2573022"/>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167" name="Oval 60"/>
            <p:cNvSpPr>
              <a:spLocks noChangeArrowheads="1"/>
            </p:cNvSpPr>
            <p:nvPr/>
          </p:nvSpPr>
          <p:spPr bwMode="auto">
            <a:xfrm>
              <a:off x="2648765" y="2573022"/>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168" name="Oval 61"/>
            <p:cNvSpPr>
              <a:spLocks noChangeArrowheads="1"/>
            </p:cNvSpPr>
            <p:nvPr/>
          </p:nvSpPr>
          <p:spPr bwMode="auto">
            <a:xfrm>
              <a:off x="2624531" y="2550793"/>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169" name="Oval 62"/>
            <p:cNvSpPr>
              <a:spLocks noChangeArrowheads="1"/>
            </p:cNvSpPr>
            <p:nvPr/>
          </p:nvSpPr>
          <p:spPr bwMode="auto">
            <a:xfrm>
              <a:off x="2623429" y="2550793"/>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170" name="Oval 63"/>
            <p:cNvSpPr>
              <a:spLocks noChangeArrowheads="1"/>
            </p:cNvSpPr>
            <p:nvPr/>
          </p:nvSpPr>
          <p:spPr bwMode="auto">
            <a:xfrm>
              <a:off x="2598093" y="2550793"/>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171" name="Oval 64"/>
            <p:cNvSpPr>
              <a:spLocks noChangeArrowheads="1"/>
            </p:cNvSpPr>
            <p:nvPr/>
          </p:nvSpPr>
          <p:spPr bwMode="auto">
            <a:xfrm>
              <a:off x="2698335" y="2573022"/>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172" name="Oval 65"/>
            <p:cNvSpPr>
              <a:spLocks noChangeArrowheads="1"/>
            </p:cNvSpPr>
            <p:nvPr/>
          </p:nvSpPr>
          <p:spPr bwMode="auto">
            <a:xfrm>
              <a:off x="2674101" y="2595251"/>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173" name="Oval 66"/>
            <p:cNvSpPr>
              <a:spLocks noChangeArrowheads="1"/>
            </p:cNvSpPr>
            <p:nvPr/>
          </p:nvSpPr>
          <p:spPr bwMode="auto">
            <a:xfrm>
              <a:off x="2549625" y="2550793"/>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208" name="Oval 67"/>
            <p:cNvSpPr>
              <a:spLocks noChangeArrowheads="1"/>
            </p:cNvSpPr>
            <p:nvPr/>
          </p:nvSpPr>
          <p:spPr bwMode="auto">
            <a:xfrm>
              <a:off x="2698335" y="2573022"/>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209" name="Oval 68"/>
            <p:cNvSpPr>
              <a:spLocks noChangeArrowheads="1"/>
            </p:cNvSpPr>
            <p:nvPr/>
          </p:nvSpPr>
          <p:spPr bwMode="auto">
            <a:xfrm>
              <a:off x="2699437" y="2573022"/>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210" name="Oval 69"/>
            <p:cNvSpPr>
              <a:spLocks noChangeArrowheads="1"/>
            </p:cNvSpPr>
            <p:nvPr/>
          </p:nvSpPr>
          <p:spPr bwMode="auto">
            <a:xfrm>
              <a:off x="2699437" y="2573022"/>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211" name="Oval 70"/>
            <p:cNvSpPr>
              <a:spLocks noChangeArrowheads="1"/>
            </p:cNvSpPr>
            <p:nvPr/>
          </p:nvSpPr>
          <p:spPr bwMode="auto">
            <a:xfrm>
              <a:off x="2449383" y="2813676"/>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213" name="Oval 71"/>
            <p:cNvSpPr>
              <a:spLocks noChangeArrowheads="1"/>
            </p:cNvSpPr>
            <p:nvPr/>
          </p:nvSpPr>
          <p:spPr bwMode="auto">
            <a:xfrm>
              <a:off x="2473617" y="2813676"/>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273" name="Oval 72"/>
            <p:cNvSpPr>
              <a:spLocks noChangeArrowheads="1"/>
            </p:cNvSpPr>
            <p:nvPr/>
          </p:nvSpPr>
          <p:spPr bwMode="auto">
            <a:xfrm>
              <a:off x="2473617" y="2835905"/>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282" name="Oval 73"/>
            <p:cNvSpPr>
              <a:spLocks noChangeArrowheads="1"/>
            </p:cNvSpPr>
            <p:nvPr/>
          </p:nvSpPr>
          <p:spPr bwMode="auto">
            <a:xfrm>
              <a:off x="2497852" y="2813676"/>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283" name="Oval 74"/>
            <p:cNvSpPr>
              <a:spLocks noChangeArrowheads="1"/>
            </p:cNvSpPr>
            <p:nvPr/>
          </p:nvSpPr>
          <p:spPr bwMode="auto">
            <a:xfrm>
              <a:off x="2497852" y="2835905"/>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284" name="Oval 75"/>
            <p:cNvSpPr>
              <a:spLocks noChangeArrowheads="1"/>
            </p:cNvSpPr>
            <p:nvPr/>
          </p:nvSpPr>
          <p:spPr bwMode="auto">
            <a:xfrm>
              <a:off x="2523187" y="2835905"/>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285" name="Oval 76"/>
            <p:cNvSpPr>
              <a:spLocks noChangeArrowheads="1"/>
            </p:cNvSpPr>
            <p:nvPr/>
          </p:nvSpPr>
          <p:spPr bwMode="auto">
            <a:xfrm>
              <a:off x="2548523" y="2813676"/>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286" name="Oval 77"/>
            <p:cNvSpPr>
              <a:spLocks noChangeArrowheads="1"/>
            </p:cNvSpPr>
            <p:nvPr/>
          </p:nvSpPr>
          <p:spPr bwMode="auto">
            <a:xfrm>
              <a:off x="2524289" y="2812710"/>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287" name="Oval 78"/>
            <p:cNvSpPr>
              <a:spLocks noChangeArrowheads="1"/>
            </p:cNvSpPr>
            <p:nvPr/>
          </p:nvSpPr>
          <p:spPr bwMode="auto">
            <a:xfrm>
              <a:off x="2573859" y="2813676"/>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288" name="Oval 79"/>
            <p:cNvSpPr>
              <a:spLocks noChangeArrowheads="1"/>
            </p:cNvSpPr>
            <p:nvPr/>
          </p:nvSpPr>
          <p:spPr bwMode="auto">
            <a:xfrm>
              <a:off x="2548523" y="2835905"/>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289" name="Oval 80"/>
            <p:cNvSpPr>
              <a:spLocks noChangeArrowheads="1"/>
            </p:cNvSpPr>
            <p:nvPr/>
          </p:nvSpPr>
          <p:spPr bwMode="auto">
            <a:xfrm>
              <a:off x="2573859" y="2857168"/>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290" name="Oval 81"/>
            <p:cNvSpPr>
              <a:spLocks noChangeArrowheads="1"/>
            </p:cNvSpPr>
            <p:nvPr/>
          </p:nvSpPr>
          <p:spPr bwMode="auto">
            <a:xfrm>
              <a:off x="2573859" y="2813676"/>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291" name="Oval 82"/>
            <p:cNvSpPr>
              <a:spLocks noChangeArrowheads="1"/>
            </p:cNvSpPr>
            <p:nvPr/>
          </p:nvSpPr>
          <p:spPr bwMode="auto">
            <a:xfrm>
              <a:off x="2573859" y="2813676"/>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292" name="Line 83"/>
            <p:cNvSpPr>
              <a:spLocks noChangeShapeType="1"/>
            </p:cNvSpPr>
            <p:nvPr/>
          </p:nvSpPr>
          <p:spPr bwMode="auto">
            <a:xfrm>
              <a:off x="1899706" y="2485072"/>
              <a:ext cx="549678" cy="9665"/>
            </a:xfrm>
            <a:prstGeom prst="line">
              <a:avLst/>
            </a:prstGeom>
            <a:noFill/>
            <a:ln w="28575">
              <a:solidFill>
                <a:srgbClr val="CC0099"/>
              </a:solidFill>
              <a:round/>
              <a:headEnd/>
              <a:tailEnd/>
            </a:ln>
            <a:effectLst/>
          </p:spPr>
          <p:txBody>
            <a:bodyPr/>
            <a:lstStyle/>
            <a:p>
              <a:endParaRPr lang="en-GB" dirty="0"/>
            </a:p>
          </p:txBody>
        </p:sp>
        <p:sp>
          <p:nvSpPr>
            <p:cNvPr id="293" name="Line 84"/>
            <p:cNvSpPr>
              <a:spLocks noChangeShapeType="1"/>
            </p:cNvSpPr>
            <p:nvPr/>
          </p:nvSpPr>
          <p:spPr bwMode="auto">
            <a:xfrm>
              <a:off x="1899706" y="2638743"/>
              <a:ext cx="549678" cy="11598"/>
            </a:xfrm>
            <a:prstGeom prst="line">
              <a:avLst/>
            </a:prstGeom>
            <a:noFill/>
            <a:ln w="28575">
              <a:solidFill>
                <a:srgbClr val="CC0099"/>
              </a:solidFill>
              <a:round/>
              <a:headEnd/>
              <a:tailEnd/>
            </a:ln>
            <a:effectLst/>
          </p:spPr>
          <p:txBody>
            <a:bodyPr/>
            <a:lstStyle/>
            <a:p>
              <a:endParaRPr lang="en-GB" dirty="0"/>
            </a:p>
          </p:txBody>
        </p:sp>
        <p:sp>
          <p:nvSpPr>
            <p:cNvPr id="294" name="Line 85"/>
            <p:cNvSpPr>
              <a:spLocks noChangeShapeType="1"/>
            </p:cNvSpPr>
            <p:nvPr/>
          </p:nvSpPr>
          <p:spPr bwMode="auto">
            <a:xfrm>
              <a:off x="1899706" y="2922889"/>
              <a:ext cx="549678" cy="6765"/>
            </a:xfrm>
            <a:prstGeom prst="line">
              <a:avLst/>
            </a:prstGeom>
            <a:noFill/>
            <a:ln w="28575">
              <a:solidFill>
                <a:srgbClr val="CC0099"/>
              </a:solidFill>
              <a:round/>
              <a:headEnd/>
              <a:tailEnd/>
            </a:ln>
            <a:effectLst/>
          </p:spPr>
          <p:txBody>
            <a:bodyPr/>
            <a:lstStyle/>
            <a:p>
              <a:endParaRPr lang="en-GB" dirty="0"/>
            </a:p>
          </p:txBody>
        </p:sp>
        <p:sp>
          <p:nvSpPr>
            <p:cNvPr id="295" name="Oval 86"/>
            <p:cNvSpPr>
              <a:spLocks noChangeArrowheads="1"/>
            </p:cNvSpPr>
            <p:nvPr/>
          </p:nvSpPr>
          <p:spPr bwMode="auto">
            <a:xfrm>
              <a:off x="2449383" y="2484106"/>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296" name="Oval 87"/>
            <p:cNvSpPr>
              <a:spLocks noChangeArrowheads="1"/>
            </p:cNvSpPr>
            <p:nvPr/>
          </p:nvSpPr>
          <p:spPr bwMode="auto">
            <a:xfrm>
              <a:off x="2474719" y="2485072"/>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297" name="Oval 88"/>
            <p:cNvSpPr>
              <a:spLocks noChangeArrowheads="1"/>
            </p:cNvSpPr>
            <p:nvPr/>
          </p:nvSpPr>
          <p:spPr bwMode="auto">
            <a:xfrm>
              <a:off x="2498954" y="2485072"/>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298" name="Oval 89"/>
            <p:cNvSpPr>
              <a:spLocks noChangeArrowheads="1"/>
            </p:cNvSpPr>
            <p:nvPr/>
          </p:nvSpPr>
          <p:spPr bwMode="auto">
            <a:xfrm>
              <a:off x="2524289" y="2462843"/>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299" name="Oval 90"/>
            <p:cNvSpPr>
              <a:spLocks noChangeArrowheads="1"/>
            </p:cNvSpPr>
            <p:nvPr/>
          </p:nvSpPr>
          <p:spPr bwMode="auto">
            <a:xfrm>
              <a:off x="2549625" y="2485072"/>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00" name="Oval 91"/>
            <p:cNvSpPr>
              <a:spLocks noChangeArrowheads="1"/>
            </p:cNvSpPr>
            <p:nvPr/>
          </p:nvSpPr>
          <p:spPr bwMode="auto">
            <a:xfrm>
              <a:off x="2573859" y="2485072"/>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01" name="Oval 92"/>
            <p:cNvSpPr>
              <a:spLocks noChangeArrowheads="1"/>
            </p:cNvSpPr>
            <p:nvPr/>
          </p:nvSpPr>
          <p:spPr bwMode="auto">
            <a:xfrm>
              <a:off x="2524289" y="2485072"/>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02" name="Oval 93"/>
            <p:cNvSpPr>
              <a:spLocks noChangeArrowheads="1"/>
            </p:cNvSpPr>
            <p:nvPr/>
          </p:nvSpPr>
          <p:spPr bwMode="auto">
            <a:xfrm>
              <a:off x="2600297" y="2485072"/>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03" name="Oval 94"/>
            <p:cNvSpPr>
              <a:spLocks noChangeArrowheads="1"/>
            </p:cNvSpPr>
            <p:nvPr/>
          </p:nvSpPr>
          <p:spPr bwMode="auto">
            <a:xfrm>
              <a:off x="2624531" y="2485072"/>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04" name="Oval 95"/>
            <p:cNvSpPr>
              <a:spLocks noChangeArrowheads="1"/>
            </p:cNvSpPr>
            <p:nvPr/>
          </p:nvSpPr>
          <p:spPr bwMode="auto">
            <a:xfrm>
              <a:off x="2649867" y="2485072"/>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05" name="Oval 96"/>
            <p:cNvSpPr>
              <a:spLocks noChangeArrowheads="1"/>
            </p:cNvSpPr>
            <p:nvPr/>
          </p:nvSpPr>
          <p:spPr bwMode="auto">
            <a:xfrm>
              <a:off x="2675203" y="2485072"/>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06" name="Oval 97"/>
            <p:cNvSpPr>
              <a:spLocks noChangeArrowheads="1"/>
            </p:cNvSpPr>
            <p:nvPr/>
          </p:nvSpPr>
          <p:spPr bwMode="auto">
            <a:xfrm>
              <a:off x="2699437" y="2485072"/>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07" name="Oval 98"/>
            <p:cNvSpPr>
              <a:spLocks noChangeArrowheads="1"/>
            </p:cNvSpPr>
            <p:nvPr/>
          </p:nvSpPr>
          <p:spPr bwMode="auto">
            <a:xfrm>
              <a:off x="2724773" y="2484106"/>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08" name="Oval 99"/>
            <p:cNvSpPr>
              <a:spLocks noChangeArrowheads="1"/>
            </p:cNvSpPr>
            <p:nvPr/>
          </p:nvSpPr>
          <p:spPr bwMode="auto">
            <a:xfrm>
              <a:off x="2723671" y="2485072"/>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09" name="Oval 100"/>
            <p:cNvSpPr>
              <a:spLocks noChangeArrowheads="1"/>
            </p:cNvSpPr>
            <p:nvPr/>
          </p:nvSpPr>
          <p:spPr bwMode="auto">
            <a:xfrm>
              <a:off x="2750109" y="2484106"/>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10" name="Oval 101"/>
            <p:cNvSpPr>
              <a:spLocks noChangeArrowheads="1"/>
            </p:cNvSpPr>
            <p:nvPr/>
          </p:nvSpPr>
          <p:spPr bwMode="auto">
            <a:xfrm>
              <a:off x="2774343" y="2485072"/>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11" name="Oval 102"/>
            <p:cNvSpPr>
              <a:spLocks noChangeArrowheads="1"/>
            </p:cNvSpPr>
            <p:nvPr/>
          </p:nvSpPr>
          <p:spPr bwMode="auto">
            <a:xfrm>
              <a:off x="2799679" y="2485072"/>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12" name="Oval 103"/>
            <p:cNvSpPr>
              <a:spLocks noChangeArrowheads="1"/>
            </p:cNvSpPr>
            <p:nvPr/>
          </p:nvSpPr>
          <p:spPr bwMode="auto">
            <a:xfrm>
              <a:off x="2874585" y="2485072"/>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13" name="Oval 104"/>
            <p:cNvSpPr>
              <a:spLocks noChangeArrowheads="1"/>
            </p:cNvSpPr>
            <p:nvPr/>
          </p:nvSpPr>
          <p:spPr bwMode="auto">
            <a:xfrm>
              <a:off x="2898818" y="2485072"/>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14" name="Oval 105"/>
            <p:cNvSpPr>
              <a:spLocks noChangeArrowheads="1"/>
            </p:cNvSpPr>
            <p:nvPr/>
          </p:nvSpPr>
          <p:spPr bwMode="auto">
            <a:xfrm>
              <a:off x="2924154" y="2462843"/>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15" name="Oval 106"/>
            <p:cNvSpPr>
              <a:spLocks noChangeArrowheads="1"/>
            </p:cNvSpPr>
            <p:nvPr/>
          </p:nvSpPr>
          <p:spPr bwMode="auto">
            <a:xfrm>
              <a:off x="2949491" y="2485072"/>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16" name="Oval 107"/>
            <p:cNvSpPr>
              <a:spLocks noChangeArrowheads="1"/>
            </p:cNvSpPr>
            <p:nvPr/>
          </p:nvSpPr>
          <p:spPr bwMode="auto">
            <a:xfrm>
              <a:off x="2573859" y="2593318"/>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17" name="Oval 108"/>
            <p:cNvSpPr>
              <a:spLocks noChangeArrowheads="1"/>
            </p:cNvSpPr>
            <p:nvPr/>
          </p:nvSpPr>
          <p:spPr bwMode="auto">
            <a:xfrm>
              <a:off x="2948389" y="2440614"/>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18" name="Oval 109"/>
            <p:cNvSpPr>
              <a:spLocks noChangeArrowheads="1"/>
            </p:cNvSpPr>
            <p:nvPr/>
          </p:nvSpPr>
          <p:spPr bwMode="auto">
            <a:xfrm>
              <a:off x="2973724" y="2485072"/>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19" name="Oval 110"/>
            <p:cNvSpPr>
              <a:spLocks noChangeArrowheads="1"/>
            </p:cNvSpPr>
            <p:nvPr/>
          </p:nvSpPr>
          <p:spPr bwMode="auto">
            <a:xfrm>
              <a:off x="2999060" y="2484106"/>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20" name="Oval 111"/>
            <p:cNvSpPr>
              <a:spLocks noChangeArrowheads="1"/>
            </p:cNvSpPr>
            <p:nvPr/>
          </p:nvSpPr>
          <p:spPr bwMode="auto">
            <a:xfrm>
              <a:off x="2999060" y="2506335"/>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21" name="Oval 112"/>
            <p:cNvSpPr>
              <a:spLocks noChangeArrowheads="1"/>
            </p:cNvSpPr>
            <p:nvPr/>
          </p:nvSpPr>
          <p:spPr bwMode="auto">
            <a:xfrm>
              <a:off x="3048630" y="2528564"/>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22" name="Oval 113"/>
            <p:cNvSpPr>
              <a:spLocks noChangeArrowheads="1"/>
            </p:cNvSpPr>
            <p:nvPr/>
          </p:nvSpPr>
          <p:spPr bwMode="auto">
            <a:xfrm>
              <a:off x="3072865" y="2485072"/>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23" name="Oval 114"/>
            <p:cNvSpPr>
              <a:spLocks noChangeArrowheads="1"/>
            </p:cNvSpPr>
            <p:nvPr/>
          </p:nvSpPr>
          <p:spPr bwMode="auto">
            <a:xfrm>
              <a:off x="3072865" y="2500536"/>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24" name="Oval 115"/>
            <p:cNvSpPr>
              <a:spLocks noChangeArrowheads="1"/>
            </p:cNvSpPr>
            <p:nvPr/>
          </p:nvSpPr>
          <p:spPr bwMode="auto">
            <a:xfrm>
              <a:off x="3072865" y="2462843"/>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25" name="Oval 116"/>
            <p:cNvSpPr>
              <a:spLocks noChangeArrowheads="1"/>
            </p:cNvSpPr>
            <p:nvPr/>
          </p:nvSpPr>
          <p:spPr bwMode="auto">
            <a:xfrm>
              <a:off x="3072865" y="2440614"/>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26" name="Oval 117"/>
            <p:cNvSpPr>
              <a:spLocks noChangeArrowheads="1"/>
            </p:cNvSpPr>
            <p:nvPr/>
          </p:nvSpPr>
          <p:spPr bwMode="auto">
            <a:xfrm>
              <a:off x="3024397" y="2462843"/>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27" name="Oval 118"/>
            <p:cNvSpPr>
              <a:spLocks noChangeArrowheads="1"/>
            </p:cNvSpPr>
            <p:nvPr/>
          </p:nvSpPr>
          <p:spPr bwMode="auto">
            <a:xfrm>
              <a:off x="3048630" y="2419351"/>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28" name="Oval 119"/>
            <p:cNvSpPr>
              <a:spLocks noChangeArrowheads="1"/>
            </p:cNvSpPr>
            <p:nvPr/>
          </p:nvSpPr>
          <p:spPr bwMode="auto">
            <a:xfrm>
              <a:off x="3024397" y="2506335"/>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29" name="Oval 120"/>
            <p:cNvSpPr>
              <a:spLocks noChangeArrowheads="1"/>
            </p:cNvSpPr>
            <p:nvPr/>
          </p:nvSpPr>
          <p:spPr bwMode="auto">
            <a:xfrm>
              <a:off x="3048630" y="2485072"/>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30" name="Oval 121"/>
            <p:cNvSpPr>
              <a:spLocks noChangeArrowheads="1"/>
            </p:cNvSpPr>
            <p:nvPr/>
          </p:nvSpPr>
          <p:spPr bwMode="auto">
            <a:xfrm>
              <a:off x="3075068" y="2528564"/>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31" name="Oval 122"/>
            <p:cNvSpPr>
              <a:spLocks noChangeArrowheads="1"/>
            </p:cNvSpPr>
            <p:nvPr/>
          </p:nvSpPr>
          <p:spPr bwMode="auto">
            <a:xfrm>
              <a:off x="3072865" y="2572056"/>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32" name="Oval 123"/>
            <p:cNvSpPr>
              <a:spLocks noChangeArrowheads="1"/>
            </p:cNvSpPr>
            <p:nvPr/>
          </p:nvSpPr>
          <p:spPr bwMode="auto">
            <a:xfrm>
              <a:off x="3099302" y="2549827"/>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33" name="Oval 124"/>
            <p:cNvSpPr>
              <a:spLocks noChangeArrowheads="1"/>
            </p:cNvSpPr>
            <p:nvPr/>
          </p:nvSpPr>
          <p:spPr bwMode="auto">
            <a:xfrm>
              <a:off x="3099302" y="2549827"/>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34" name="Oval 125"/>
            <p:cNvSpPr>
              <a:spLocks noChangeArrowheads="1"/>
            </p:cNvSpPr>
            <p:nvPr/>
          </p:nvSpPr>
          <p:spPr bwMode="auto">
            <a:xfrm>
              <a:off x="3124638" y="2549827"/>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35" name="Oval 126"/>
            <p:cNvSpPr>
              <a:spLocks noChangeArrowheads="1"/>
            </p:cNvSpPr>
            <p:nvPr/>
          </p:nvSpPr>
          <p:spPr bwMode="auto">
            <a:xfrm>
              <a:off x="3174208" y="2549827"/>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36" name="Oval 127"/>
            <p:cNvSpPr>
              <a:spLocks noChangeArrowheads="1"/>
            </p:cNvSpPr>
            <p:nvPr/>
          </p:nvSpPr>
          <p:spPr bwMode="auto">
            <a:xfrm>
              <a:off x="3174208" y="2549827"/>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37" name="Oval 128"/>
            <p:cNvSpPr>
              <a:spLocks noChangeArrowheads="1"/>
            </p:cNvSpPr>
            <p:nvPr/>
          </p:nvSpPr>
          <p:spPr bwMode="auto">
            <a:xfrm>
              <a:off x="3072865" y="2485072"/>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38" name="Oval 129"/>
            <p:cNvSpPr>
              <a:spLocks noChangeArrowheads="1"/>
            </p:cNvSpPr>
            <p:nvPr/>
          </p:nvSpPr>
          <p:spPr bwMode="auto">
            <a:xfrm>
              <a:off x="3124638" y="2528564"/>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39" name="Oval 130"/>
            <p:cNvSpPr>
              <a:spLocks noChangeArrowheads="1"/>
            </p:cNvSpPr>
            <p:nvPr/>
          </p:nvSpPr>
          <p:spPr bwMode="auto">
            <a:xfrm>
              <a:off x="3099302" y="2485072"/>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40" name="Oval 131"/>
            <p:cNvSpPr>
              <a:spLocks noChangeArrowheads="1"/>
            </p:cNvSpPr>
            <p:nvPr/>
          </p:nvSpPr>
          <p:spPr bwMode="auto">
            <a:xfrm>
              <a:off x="3124638" y="2506335"/>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41" name="Oval 132"/>
            <p:cNvSpPr>
              <a:spLocks noChangeArrowheads="1"/>
            </p:cNvSpPr>
            <p:nvPr/>
          </p:nvSpPr>
          <p:spPr bwMode="auto">
            <a:xfrm>
              <a:off x="3124638" y="2440614"/>
              <a:ext cx="24234" cy="22229"/>
            </a:xfrm>
            <a:prstGeom prst="ellipse">
              <a:avLst/>
            </a:prstGeom>
            <a:solidFill>
              <a:srgbClr val="CC0099"/>
            </a:solidFill>
            <a:ln w="9525">
              <a:solidFill>
                <a:srgbClr val="CC0099"/>
              </a:solidFill>
              <a:round/>
              <a:headEnd/>
              <a:tailEnd/>
            </a:ln>
            <a:effectLst/>
          </p:spPr>
          <p:txBody>
            <a:bodyPr wrap="none" anchor="ctr"/>
            <a:lstStyle/>
            <a:p>
              <a:pPr algn="ctr"/>
              <a:endParaRPr lang="en-US" sz="2000" dirty="0"/>
            </a:p>
          </p:txBody>
        </p:sp>
        <p:sp>
          <p:nvSpPr>
            <p:cNvPr id="342" name="Oval 133"/>
            <p:cNvSpPr>
              <a:spLocks noChangeArrowheads="1"/>
            </p:cNvSpPr>
            <p:nvPr/>
          </p:nvSpPr>
          <p:spPr bwMode="auto">
            <a:xfrm>
              <a:off x="3174208" y="2506335"/>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43" name="Oval 134"/>
            <p:cNvSpPr>
              <a:spLocks noChangeArrowheads="1"/>
            </p:cNvSpPr>
            <p:nvPr/>
          </p:nvSpPr>
          <p:spPr bwMode="auto">
            <a:xfrm>
              <a:off x="3072865" y="2419351"/>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44" name="Oval 135"/>
            <p:cNvSpPr>
              <a:spLocks noChangeArrowheads="1"/>
            </p:cNvSpPr>
            <p:nvPr/>
          </p:nvSpPr>
          <p:spPr bwMode="auto">
            <a:xfrm>
              <a:off x="3224880" y="2549827"/>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45" name="Oval 136"/>
            <p:cNvSpPr>
              <a:spLocks noChangeArrowheads="1"/>
            </p:cNvSpPr>
            <p:nvPr/>
          </p:nvSpPr>
          <p:spPr bwMode="auto">
            <a:xfrm>
              <a:off x="3249114" y="2528564"/>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46" name="Oval 137"/>
            <p:cNvSpPr>
              <a:spLocks noChangeArrowheads="1"/>
            </p:cNvSpPr>
            <p:nvPr/>
          </p:nvSpPr>
          <p:spPr bwMode="auto">
            <a:xfrm>
              <a:off x="3199544" y="2528564"/>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47" name="Oval 138"/>
            <p:cNvSpPr>
              <a:spLocks noChangeArrowheads="1"/>
            </p:cNvSpPr>
            <p:nvPr/>
          </p:nvSpPr>
          <p:spPr bwMode="auto">
            <a:xfrm>
              <a:off x="3124638" y="2462843"/>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48" name="Oval 139"/>
            <p:cNvSpPr>
              <a:spLocks noChangeArrowheads="1"/>
            </p:cNvSpPr>
            <p:nvPr/>
          </p:nvSpPr>
          <p:spPr bwMode="auto">
            <a:xfrm>
              <a:off x="3174208" y="2594284"/>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49" name="Oval 140"/>
            <p:cNvSpPr>
              <a:spLocks noChangeArrowheads="1"/>
            </p:cNvSpPr>
            <p:nvPr/>
          </p:nvSpPr>
          <p:spPr bwMode="auto">
            <a:xfrm>
              <a:off x="3072865" y="2397122"/>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50" name="Oval 141"/>
            <p:cNvSpPr>
              <a:spLocks noChangeArrowheads="1"/>
            </p:cNvSpPr>
            <p:nvPr/>
          </p:nvSpPr>
          <p:spPr bwMode="auto">
            <a:xfrm>
              <a:off x="3099302" y="2419351"/>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51" name="Oval 142"/>
            <p:cNvSpPr>
              <a:spLocks noChangeArrowheads="1"/>
            </p:cNvSpPr>
            <p:nvPr/>
          </p:nvSpPr>
          <p:spPr bwMode="auto">
            <a:xfrm>
              <a:off x="3149974" y="2397122"/>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52" name="Oval 143"/>
            <p:cNvSpPr>
              <a:spLocks noChangeArrowheads="1"/>
            </p:cNvSpPr>
            <p:nvPr/>
          </p:nvSpPr>
          <p:spPr bwMode="auto">
            <a:xfrm>
              <a:off x="3199544" y="2397122"/>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53" name="Oval 144"/>
            <p:cNvSpPr>
              <a:spLocks noChangeArrowheads="1"/>
            </p:cNvSpPr>
            <p:nvPr/>
          </p:nvSpPr>
          <p:spPr bwMode="auto">
            <a:xfrm>
              <a:off x="3124638" y="2397122"/>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54" name="Oval 145"/>
            <p:cNvSpPr>
              <a:spLocks noChangeArrowheads="1"/>
            </p:cNvSpPr>
            <p:nvPr/>
          </p:nvSpPr>
          <p:spPr bwMode="auto">
            <a:xfrm>
              <a:off x="3149974" y="2462843"/>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55" name="Oval 146"/>
            <p:cNvSpPr>
              <a:spLocks noChangeArrowheads="1"/>
            </p:cNvSpPr>
            <p:nvPr/>
          </p:nvSpPr>
          <p:spPr bwMode="auto">
            <a:xfrm>
              <a:off x="3199544" y="2462843"/>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56" name="Oval 147"/>
            <p:cNvSpPr>
              <a:spLocks noChangeArrowheads="1"/>
            </p:cNvSpPr>
            <p:nvPr/>
          </p:nvSpPr>
          <p:spPr bwMode="auto">
            <a:xfrm>
              <a:off x="3174208" y="2462843"/>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57" name="Oval 148"/>
            <p:cNvSpPr>
              <a:spLocks noChangeArrowheads="1"/>
            </p:cNvSpPr>
            <p:nvPr/>
          </p:nvSpPr>
          <p:spPr bwMode="auto">
            <a:xfrm>
              <a:off x="3273348" y="2549827"/>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58" name="Oval 149"/>
            <p:cNvSpPr>
              <a:spLocks noChangeArrowheads="1"/>
            </p:cNvSpPr>
            <p:nvPr/>
          </p:nvSpPr>
          <p:spPr bwMode="auto">
            <a:xfrm>
              <a:off x="3298684" y="2549827"/>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59" name="Oval 150"/>
            <p:cNvSpPr>
              <a:spLocks noChangeArrowheads="1"/>
            </p:cNvSpPr>
            <p:nvPr/>
          </p:nvSpPr>
          <p:spPr bwMode="auto">
            <a:xfrm>
              <a:off x="3299786" y="2549827"/>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60" name="Oval 151"/>
            <p:cNvSpPr>
              <a:spLocks noChangeArrowheads="1"/>
            </p:cNvSpPr>
            <p:nvPr/>
          </p:nvSpPr>
          <p:spPr bwMode="auto">
            <a:xfrm>
              <a:off x="3299786" y="2549827"/>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61" name="Oval 152"/>
            <p:cNvSpPr>
              <a:spLocks noChangeArrowheads="1"/>
            </p:cNvSpPr>
            <p:nvPr/>
          </p:nvSpPr>
          <p:spPr bwMode="auto">
            <a:xfrm>
              <a:off x="3274450" y="2549827"/>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62" name="Oval 153"/>
            <p:cNvSpPr>
              <a:spLocks noChangeArrowheads="1"/>
            </p:cNvSpPr>
            <p:nvPr/>
          </p:nvSpPr>
          <p:spPr bwMode="auto">
            <a:xfrm>
              <a:off x="3324020" y="2549827"/>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63" name="Oval 154"/>
            <p:cNvSpPr>
              <a:spLocks noChangeArrowheads="1"/>
            </p:cNvSpPr>
            <p:nvPr/>
          </p:nvSpPr>
          <p:spPr bwMode="auto">
            <a:xfrm>
              <a:off x="3373590" y="2549827"/>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64" name="Oval 155"/>
            <p:cNvSpPr>
              <a:spLocks noChangeArrowheads="1"/>
            </p:cNvSpPr>
            <p:nvPr/>
          </p:nvSpPr>
          <p:spPr bwMode="auto">
            <a:xfrm>
              <a:off x="3075068" y="2550793"/>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65" name="Oval 156"/>
            <p:cNvSpPr>
              <a:spLocks noChangeArrowheads="1"/>
            </p:cNvSpPr>
            <p:nvPr/>
          </p:nvSpPr>
          <p:spPr bwMode="auto">
            <a:xfrm>
              <a:off x="3197341" y="2594284"/>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66" name="Oval 157"/>
            <p:cNvSpPr>
              <a:spLocks noChangeArrowheads="1"/>
            </p:cNvSpPr>
            <p:nvPr/>
          </p:nvSpPr>
          <p:spPr bwMode="auto">
            <a:xfrm>
              <a:off x="3148872" y="2572056"/>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67" name="Oval 158"/>
            <p:cNvSpPr>
              <a:spLocks noChangeArrowheads="1"/>
            </p:cNvSpPr>
            <p:nvPr/>
          </p:nvSpPr>
          <p:spPr bwMode="auto">
            <a:xfrm>
              <a:off x="2449383" y="2636810"/>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68" name="Oval 159"/>
            <p:cNvSpPr>
              <a:spLocks noChangeArrowheads="1"/>
            </p:cNvSpPr>
            <p:nvPr/>
          </p:nvSpPr>
          <p:spPr bwMode="auto">
            <a:xfrm>
              <a:off x="2474719" y="2637776"/>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69" name="Oval 160"/>
            <p:cNvSpPr>
              <a:spLocks noChangeArrowheads="1"/>
            </p:cNvSpPr>
            <p:nvPr/>
          </p:nvSpPr>
          <p:spPr bwMode="auto">
            <a:xfrm>
              <a:off x="2498954" y="2637776"/>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70" name="Oval 161"/>
            <p:cNvSpPr>
              <a:spLocks noChangeArrowheads="1"/>
            </p:cNvSpPr>
            <p:nvPr/>
          </p:nvSpPr>
          <p:spPr bwMode="auto">
            <a:xfrm>
              <a:off x="2524289" y="2615548"/>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71" name="Oval 162"/>
            <p:cNvSpPr>
              <a:spLocks noChangeArrowheads="1"/>
            </p:cNvSpPr>
            <p:nvPr/>
          </p:nvSpPr>
          <p:spPr bwMode="auto">
            <a:xfrm>
              <a:off x="2549625" y="2637776"/>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72" name="Oval 163"/>
            <p:cNvSpPr>
              <a:spLocks noChangeArrowheads="1"/>
            </p:cNvSpPr>
            <p:nvPr/>
          </p:nvSpPr>
          <p:spPr bwMode="auto">
            <a:xfrm>
              <a:off x="2573859" y="2637776"/>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73" name="Oval 164"/>
            <p:cNvSpPr>
              <a:spLocks noChangeArrowheads="1"/>
            </p:cNvSpPr>
            <p:nvPr/>
          </p:nvSpPr>
          <p:spPr bwMode="auto">
            <a:xfrm>
              <a:off x="2524289" y="2637776"/>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74" name="Oval 165"/>
            <p:cNvSpPr>
              <a:spLocks noChangeArrowheads="1"/>
            </p:cNvSpPr>
            <p:nvPr/>
          </p:nvSpPr>
          <p:spPr bwMode="auto">
            <a:xfrm>
              <a:off x="2600297" y="2637776"/>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75" name="Oval 166"/>
            <p:cNvSpPr>
              <a:spLocks noChangeArrowheads="1"/>
            </p:cNvSpPr>
            <p:nvPr/>
          </p:nvSpPr>
          <p:spPr bwMode="auto">
            <a:xfrm>
              <a:off x="2624531" y="2637776"/>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76" name="Oval 167"/>
            <p:cNvSpPr>
              <a:spLocks noChangeArrowheads="1"/>
            </p:cNvSpPr>
            <p:nvPr/>
          </p:nvSpPr>
          <p:spPr bwMode="auto">
            <a:xfrm>
              <a:off x="2649867" y="2637776"/>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77" name="Oval 168"/>
            <p:cNvSpPr>
              <a:spLocks noChangeArrowheads="1"/>
            </p:cNvSpPr>
            <p:nvPr/>
          </p:nvSpPr>
          <p:spPr bwMode="auto">
            <a:xfrm>
              <a:off x="2675203" y="2637776"/>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78" name="Oval 169"/>
            <p:cNvSpPr>
              <a:spLocks noChangeArrowheads="1"/>
            </p:cNvSpPr>
            <p:nvPr/>
          </p:nvSpPr>
          <p:spPr bwMode="auto">
            <a:xfrm>
              <a:off x="2699437" y="2637776"/>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79" name="Oval 170"/>
            <p:cNvSpPr>
              <a:spLocks noChangeArrowheads="1"/>
            </p:cNvSpPr>
            <p:nvPr/>
          </p:nvSpPr>
          <p:spPr bwMode="auto">
            <a:xfrm>
              <a:off x="2724773" y="2636810"/>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80" name="Oval 171"/>
            <p:cNvSpPr>
              <a:spLocks noChangeArrowheads="1"/>
            </p:cNvSpPr>
            <p:nvPr/>
          </p:nvSpPr>
          <p:spPr bwMode="auto">
            <a:xfrm>
              <a:off x="2723671" y="2637776"/>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81" name="Oval 172"/>
            <p:cNvSpPr>
              <a:spLocks noChangeArrowheads="1"/>
            </p:cNvSpPr>
            <p:nvPr/>
          </p:nvSpPr>
          <p:spPr bwMode="auto">
            <a:xfrm>
              <a:off x="2750109" y="2636810"/>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82" name="Oval 173"/>
            <p:cNvSpPr>
              <a:spLocks noChangeArrowheads="1"/>
            </p:cNvSpPr>
            <p:nvPr/>
          </p:nvSpPr>
          <p:spPr bwMode="auto">
            <a:xfrm>
              <a:off x="2774343" y="2637776"/>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83" name="Oval 174"/>
            <p:cNvSpPr>
              <a:spLocks noChangeArrowheads="1"/>
            </p:cNvSpPr>
            <p:nvPr/>
          </p:nvSpPr>
          <p:spPr bwMode="auto">
            <a:xfrm>
              <a:off x="2799679" y="2637776"/>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84" name="Oval 175"/>
            <p:cNvSpPr>
              <a:spLocks noChangeArrowheads="1"/>
            </p:cNvSpPr>
            <p:nvPr/>
          </p:nvSpPr>
          <p:spPr bwMode="auto">
            <a:xfrm>
              <a:off x="2874585" y="2637776"/>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85" name="Oval 176"/>
            <p:cNvSpPr>
              <a:spLocks noChangeArrowheads="1"/>
            </p:cNvSpPr>
            <p:nvPr/>
          </p:nvSpPr>
          <p:spPr bwMode="auto">
            <a:xfrm>
              <a:off x="2449383" y="2921923"/>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86" name="Oval 177"/>
            <p:cNvSpPr>
              <a:spLocks noChangeArrowheads="1"/>
            </p:cNvSpPr>
            <p:nvPr/>
          </p:nvSpPr>
          <p:spPr bwMode="auto">
            <a:xfrm>
              <a:off x="2474719" y="2922889"/>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87" name="Oval 178"/>
            <p:cNvSpPr>
              <a:spLocks noChangeArrowheads="1"/>
            </p:cNvSpPr>
            <p:nvPr/>
          </p:nvSpPr>
          <p:spPr bwMode="auto">
            <a:xfrm>
              <a:off x="2498954" y="2922889"/>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88" name="Oval 179"/>
            <p:cNvSpPr>
              <a:spLocks noChangeArrowheads="1"/>
            </p:cNvSpPr>
            <p:nvPr/>
          </p:nvSpPr>
          <p:spPr bwMode="auto">
            <a:xfrm>
              <a:off x="2524289" y="2900660"/>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89" name="Oval 180"/>
            <p:cNvSpPr>
              <a:spLocks noChangeArrowheads="1"/>
            </p:cNvSpPr>
            <p:nvPr/>
          </p:nvSpPr>
          <p:spPr bwMode="auto">
            <a:xfrm>
              <a:off x="2549625" y="2922889"/>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90" name="Oval 181"/>
            <p:cNvSpPr>
              <a:spLocks noChangeArrowheads="1"/>
            </p:cNvSpPr>
            <p:nvPr/>
          </p:nvSpPr>
          <p:spPr bwMode="auto">
            <a:xfrm>
              <a:off x="2573859" y="2922889"/>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91" name="Oval 182"/>
            <p:cNvSpPr>
              <a:spLocks noChangeArrowheads="1"/>
            </p:cNvSpPr>
            <p:nvPr/>
          </p:nvSpPr>
          <p:spPr bwMode="auto">
            <a:xfrm>
              <a:off x="2524289" y="2922889"/>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92" name="Oval 183"/>
            <p:cNvSpPr>
              <a:spLocks noChangeArrowheads="1"/>
            </p:cNvSpPr>
            <p:nvPr/>
          </p:nvSpPr>
          <p:spPr bwMode="auto">
            <a:xfrm>
              <a:off x="2600297" y="2922889"/>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93" name="Oval 184"/>
            <p:cNvSpPr>
              <a:spLocks noChangeArrowheads="1"/>
            </p:cNvSpPr>
            <p:nvPr/>
          </p:nvSpPr>
          <p:spPr bwMode="auto">
            <a:xfrm>
              <a:off x="2624531" y="2922889"/>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94" name="Oval 185"/>
            <p:cNvSpPr>
              <a:spLocks noChangeArrowheads="1"/>
            </p:cNvSpPr>
            <p:nvPr/>
          </p:nvSpPr>
          <p:spPr bwMode="auto">
            <a:xfrm>
              <a:off x="2649867" y="2922889"/>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95" name="Oval 186"/>
            <p:cNvSpPr>
              <a:spLocks noChangeArrowheads="1"/>
            </p:cNvSpPr>
            <p:nvPr/>
          </p:nvSpPr>
          <p:spPr bwMode="auto">
            <a:xfrm>
              <a:off x="2675203" y="2922889"/>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96" name="Oval 187"/>
            <p:cNvSpPr>
              <a:spLocks noChangeArrowheads="1"/>
            </p:cNvSpPr>
            <p:nvPr/>
          </p:nvSpPr>
          <p:spPr bwMode="auto">
            <a:xfrm>
              <a:off x="2699437" y="2922889"/>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97" name="Oval 188"/>
            <p:cNvSpPr>
              <a:spLocks noChangeArrowheads="1"/>
            </p:cNvSpPr>
            <p:nvPr/>
          </p:nvSpPr>
          <p:spPr bwMode="auto">
            <a:xfrm>
              <a:off x="2724773" y="2921923"/>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98" name="Oval 189"/>
            <p:cNvSpPr>
              <a:spLocks noChangeArrowheads="1"/>
            </p:cNvSpPr>
            <p:nvPr/>
          </p:nvSpPr>
          <p:spPr bwMode="auto">
            <a:xfrm>
              <a:off x="2723671" y="2922889"/>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399" name="Oval 190"/>
            <p:cNvSpPr>
              <a:spLocks noChangeArrowheads="1"/>
            </p:cNvSpPr>
            <p:nvPr/>
          </p:nvSpPr>
          <p:spPr bwMode="auto">
            <a:xfrm>
              <a:off x="2774343" y="2922889"/>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00" name="Oval 191"/>
            <p:cNvSpPr>
              <a:spLocks noChangeArrowheads="1"/>
            </p:cNvSpPr>
            <p:nvPr/>
          </p:nvSpPr>
          <p:spPr bwMode="auto">
            <a:xfrm>
              <a:off x="2874585" y="2922889"/>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01" name="Oval 192"/>
            <p:cNvSpPr>
              <a:spLocks noChangeArrowheads="1"/>
            </p:cNvSpPr>
            <p:nvPr/>
          </p:nvSpPr>
          <p:spPr bwMode="auto">
            <a:xfrm>
              <a:off x="2723671" y="2900660"/>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02" name="Oval 193"/>
            <p:cNvSpPr>
              <a:spLocks noChangeArrowheads="1"/>
            </p:cNvSpPr>
            <p:nvPr/>
          </p:nvSpPr>
          <p:spPr bwMode="auto">
            <a:xfrm>
              <a:off x="2749006" y="2922889"/>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03" name="Oval 194"/>
            <p:cNvSpPr>
              <a:spLocks noChangeArrowheads="1"/>
            </p:cNvSpPr>
            <p:nvPr/>
          </p:nvSpPr>
          <p:spPr bwMode="auto">
            <a:xfrm>
              <a:off x="2747905" y="2878431"/>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04" name="Oval 195"/>
            <p:cNvSpPr>
              <a:spLocks noChangeArrowheads="1"/>
            </p:cNvSpPr>
            <p:nvPr/>
          </p:nvSpPr>
          <p:spPr bwMode="auto">
            <a:xfrm>
              <a:off x="2773241" y="2922889"/>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05" name="Oval 196"/>
            <p:cNvSpPr>
              <a:spLocks noChangeArrowheads="1"/>
            </p:cNvSpPr>
            <p:nvPr/>
          </p:nvSpPr>
          <p:spPr bwMode="auto">
            <a:xfrm>
              <a:off x="2798577" y="2921923"/>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06" name="Oval 197"/>
            <p:cNvSpPr>
              <a:spLocks noChangeArrowheads="1"/>
            </p:cNvSpPr>
            <p:nvPr/>
          </p:nvSpPr>
          <p:spPr bwMode="auto">
            <a:xfrm>
              <a:off x="2798577" y="2944151"/>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07" name="Oval 198"/>
            <p:cNvSpPr>
              <a:spLocks noChangeArrowheads="1"/>
            </p:cNvSpPr>
            <p:nvPr/>
          </p:nvSpPr>
          <p:spPr bwMode="auto">
            <a:xfrm>
              <a:off x="2874585" y="2966380"/>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08" name="Oval 199"/>
            <p:cNvSpPr>
              <a:spLocks noChangeArrowheads="1"/>
            </p:cNvSpPr>
            <p:nvPr/>
          </p:nvSpPr>
          <p:spPr bwMode="auto">
            <a:xfrm>
              <a:off x="2872381" y="2922889"/>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09" name="Oval 200"/>
            <p:cNvSpPr>
              <a:spLocks noChangeArrowheads="1"/>
            </p:cNvSpPr>
            <p:nvPr/>
          </p:nvSpPr>
          <p:spPr bwMode="auto">
            <a:xfrm>
              <a:off x="2872381" y="2938353"/>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10" name="Oval 201"/>
            <p:cNvSpPr>
              <a:spLocks noChangeArrowheads="1"/>
            </p:cNvSpPr>
            <p:nvPr/>
          </p:nvSpPr>
          <p:spPr bwMode="auto">
            <a:xfrm>
              <a:off x="2872381" y="2900660"/>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11" name="Oval 202"/>
            <p:cNvSpPr>
              <a:spLocks noChangeArrowheads="1"/>
            </p:cNvSpPr>
            <p:nvPr/>
          </p:nvSpPr>
          <p:spPr bwMode="auto">
            <a:xfrm>
              <a:off x="2872381" y="2878431"/>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12" name="Oval 203"/>
            <p:cNvSpPr>
              <a:spLocks noChangeArrowheads="1"/>
            </p:cNvSpPr>
            <p:nvPr/>
          </p:nvSpPr>
          <p:spPr bwMode="auto">
            <a:xfrm>
              <a:off x="2874585" y="2966380"/>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13" name="Oval 204"/>
            <p:cNvSpPr>
              <a:spLocks noChangeArrowheads="1"/>
            </p:cNvSpPr>
            <p:nvPr/>
          </p:nvSpPr>
          <p:spPr bwMode="auto">
            <a:xfrm>
              <a:off x="2872381" y="3009872"/>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14" name="Oval 205"/>
            <p:cNvSpPr>
              <a:spLocks noChangeArrowheads="1"/>
            </p:cNvSpPr>
            <p:nvPr/>
          </p:nvSpPr>
          <p:spPr bwMode="auto">
            <a:xfrm>
              <a:off x="2898818" y="2987643"/>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15" name="Oval 206"/>
            <p:cNvSpPr>
              <a:spLocks noChangeArrowheads="1"/>
            </p:cNvSpPr>
            <p:nvPr/>
          </p:nvSpPr>
          <p:spPr bwMode="auto">
            <a:xfrm>
              <a:off x="2898818" y="2987643"/>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16" name="Oval 207"/>
            <p:cNvSpPr>
              <a:spLocks noChangeArrowheads="1"/>
            </p:cNvSpPr>
            <p:nvPr/>
          </p:nvSpPr>
          <p:spPr bwMode="auto">
            <a:xfrm>
              <a:off x="2924154" y="2987643"/>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17" name="Oval 208"/>
            <p:cNvSpPr>
              <a:spLocks noChangeArrowheads="1"/>
            </p:cNvSpPr>
            <p:nvPr/>
          </p:nvSpPr>
          <p:spPr bwMode="auto">
            <a:xfrm>
              <a:off x="2973724" y="2987643"/>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18" name="Oval 209"/>
            <p:cNvSpPr>
              <a:spLocks noChangeArrowheads="1"/>
            </p:cNvSpPr>
            <p:nvPr/>
          </p:nvSpPr>
          <p:spPr bwMode="auto">
            <a:xfrm>
              <a:off x="2973724" y="2987643"/>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19" name="Oval 210"/>
            <p:cNvSpPr>
              <a:spLocks noChangeArrowheads="1"/>
            </p:cNvSpPr>
            <p:nvPr/>
          </p:nvSpPr>
          <p:spPr bwMode="auto">
            <a:xfrm>
              <a:off x="2924154" y="2966380"/>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20" name="Oval 211"/>
            <p:cNvSpPr>
              <a:spLocks noChangeArrowheads="1"/>
            </p:cNvSpPr>
            <p:nvPr/>
          </p:nvSpPr>
          <p:spPr bwMode="auto">
            <a:xfrm>
              <a:off x="2898818" y="2922889"/>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21" name="Oval 212"/>
            <p:cNvSpPr>
              <a:spLocks noChangeArrowheads="1"/>
            </p:cNvSpPr>
            <p:nvPr/>
          </p:nvSpPr>
          <p:spPr bwMode="auto">
            <a:xfrm>
              <a:off x="2924154" y="2944151"/>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22" name="Oval 213"/>
            <p:cNvSpPr>
              <a:spLocks noChangeArrowheads="1"/>
            </p:cNvSpPr>
            <p:nvPr/>
          </p:nvSpPr>
          <p:spPr bwMode="auto">
            <a:xfrm>
              <a:off x="2924154" y="2878431"/>
              <a:ext cx="24234" cy="22229"/>
            </a:xfrm>
            <a:prstGeom prst="ellipse">
              <a:avLst/>
            </a:prstGeom>
            <a:solidFill>
              <a:srgbClr val="CC0099"/>
            </a:solidFill>
            <a:ln w="9525">
              <a:solidFill>
                <a:srgbClr val="CC0099"/>
              </a:solidFill>
              <a:round/>
              <a:headEnd/>
              <a:tailEnd/>
            </a:ln>
            <a:effectLst/>
          </p:spPr>
          <p:txBody>
            <a:bodyPr wrap="none" anchor="ctr"/>
            <a:lstStyle/>
            <a:p>
              <a:pPr algn="ctr"/>
              <a:endParaRPr lang="en-US" sz="2000" dirty="0"/>
            </a:p>
          </p:txBody>
        </p:sp>
        <p:sp>
          <p:nvSpPr>
            <p:cNvPr id="423" name="Oval 214"/>
            <p:cNvSpPr>
              <a:spLocks noChangeArrowheads="1"/>
            </p:cNvSpPr>
            <p:nvPr/>
          </p:nvSpPr>
          <p:spPr bwMode="auto">
            <a:xfrm>
              <a:off x="2973724" y="2944151"/>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24" name="Oval 215"/>
            <p:cNvSpPr>
              <a:spLocks noChangeArrowheads="1"/>
            </p:cNvSpPr>
            <p:nvPr/>
          </p:nvSpPr>
          <p:spPr bwMode="auto">
            <a:xfrm>
              <a:off x="2872381" y="2857168"/>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25" name="Oval 216"/>
            <p:cNvSpPr>
              <a:spLocks noChangeArrowheads="1"/>
            </p:cNvSpPr>
            <p:nvPr/>
          </p:nvSpPr>
          <p:spPr bwMode="auto">
            <a:xfrm>
              <a:off x="3024397" y="2987643"/>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26" name="Oval 217"/>
            <p:cNvSpPr>
              <a:spLocks noChangeArrowheads="1"/>
            </p:cNvSpPr>
            <p:nvPr/>
          </p:nvSpPr>
          <p:spPr bwMode="auto">
            <a:xfrm>
              <a:off x="3048630" y="2966380"/>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27" name="Oval 218"/>
            <p:cNvSpPr>
              <a:spLocks noChangeArrowheads="1"/>
            </p:cNvSpPr>
            <p:nvPr/>
          </p:nvSpPr>
          <p:spPr bwMode="auto">
            <a:xfrm>
              <a:off x="2999060" y="2966380"/>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28" name="Oval 219"/>
            <p:cNvSpPr>
              <a:spLocks noChangeArrowheads="1"/>
            </p:cNvSpPr>
            <p:nvPr/>
          </p:nvSpPr>
          <p:spPr bwMode="auto">
            <a:xfrm>
              <a:off x="2924154" y="2900660"/>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29" name="Oval 220"/>
            <p:cNvSpPr>
              <a:spLocks noChangeArrowheads="1"/>
            </p:cNvSpPr>
            <p:nvPr/>
          </p:nvSpPr>
          <p:spPr bwMode="auto">
            <a:xfrm>
              <a:off x="2973724" y="3032101"/>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30" name="Oval 221"/>
            <p:cNvSpPr>
              <a:spLocks noChangeArrowheads="1"/>
            </p:cNvSpPr>
            <p:nvPr/>
          </p:nvSpPr>
          <p:spPr bwMode="auto">
            <a:xfrm>
              <a:off x="2872381" y="2834939"/>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31" name="Oval 222"/>
            <p:cNvSpPr>
              <a:spLocks noChangeArrowheads="1"/>
            </p:cNvSpPr>
            <p:nvPr/>
          </p:nvSpPr>
          <p:spPr bwMode="auto">
            <a:xfrm>
              <a:off x="2898818" y="2857168"/>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32" name="Oval 223"/>
            <p:cNvSpPr>
              <a:spLocks noChangeArrowheads="1"/>
            </p:cNvSpPr>
            <p:nvPr/>
          </p:nvSpPr>
          <p:spPr bwMode="auto">
            <a:xfrm>
              <a:off x="2949491" y="2834939"/>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33" name="Oval 224"/>
            <p:cNvSpPr>
              <a:spLocks noChangeArrowheads="1"/>
            </p:cNvSpPr>
            <p:nvPr/>
          </p:nvSpPr>
          <p:spPr bwMode="auto">
            <a:xfrm>
              <a:off x="2999060" y="2812710"/>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34" name="Oval 225"/>
            <p:cNvSpPr>
              <a:spLocks noChangeArrowheads="1"/>
            </p:cNvSpPr>
            <p:nvPr/>
          </p:nvSpPr>
          <p:spPr bwMode="auto">
            <a:xfrm>
              <a:off x="2924154" y="2834939"/>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35" name="Oval 226"/>
            <p:cNvSpPr>
              <a:spLocks noChangeArrowheads="1"/>
            </p:cNvSpPr>
            <p:nvPr/>
          </p:nvSpPr>
          <p:spPr bwMode="auto">
            <a:xfrm>
              <a:off x="2949491" y="2900660"/>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36" name="Oval 227"/>
            <p:cNvSpPr>
              <a:spLocks noChangeArrowheads="1"/>
            </p:cNvSpPr>
            <p:nvPr/>
          </p:nvSpPr>
          <p:spPr bwMode="auto">
            <a:xfrm>
              <a:off x="2999060" y="2900660"/>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37" name="Oval 228"/>
            <p:cNvSpPr>
              <a:spLocks noChangeArrowheads="1"/>
            </p:cNvSpPr>
            <p:nvPr/>
          </p:nvSpPr>
          <p:spPr bwMode="auto">
            <a:xfrm>
              <a:off x="2973724" y="2900660"/>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38" name="Oval 229"/>
            <p:cNvSpPr>
              <a:spLocks noChangeArrowheads="1"/>
            </p:cNvSpPr>
            <p:nvPr/>
          </p:nvSpPr>
          <p:spPr bwMode="auto">
            <a:xfrm>
              <a:off x="3072865" y="2987643"/>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39" name="Oval 230"/>
            <p:cNvSpPr>
              <a:spLocks noChangeArrowheads="1"/>
            </p:cNvSpPr>
            <p:nvPr/>
          </p:nvSpPr>
          <p:spPr bwMode="auto">
            <a:xfrm>
              <a:off x="3098201" y="2987643"/>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40" name="Oval 231"/>
            <p:cNvSpPr>
              <a:spLocks noChangeArrowheads="1"/>
            </p:cNvSpPr>
            <p:nvPr/>
          </p:nvSpPr>
          <p:spPr bwMode="auto">
            <a:xfrm>
              <a:off x="3099302" y="2987643"/>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41" name="Oval 232"/>
            <p:cNvSpPr>
              <a:spLocks noChangeArrowheads="1"/>
            </p:cNvSpPr>
            <p:nvPr/>
          </p:nvSpPr>
          <p:spPr bwMode="auto">
            <a:xfrm>
              <a:off x="3099302" y="2987643"/>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42" name="Oval 233"/>
            <p:cNvSpPr>
              <a:spLocks noChangeArrowheads="1"/>
            </p:cNvSpPr>
            <p:nvPr/>
          </p:nvSpPr>
          <p:spPr bwMode="auto">
            <a:xfrm>
              <a:off x="3073966" y="2987643"/>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43" name="Oval 234"/>
            <p:cNvSpPr>
              <a:spLocks noChangeArrowheads="1"/>
            </p:cNvSpPr>
            <p:nvPr/>
          </p:nvSpPr>
          <p:spPr bwMode="auto">
            <a:xfrm>
              <a:off x="3123536" y="2987643"/>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44" name="Oval 235"/>
            <p:cNvSpPr>
              <a:spLocks noChangeArrowheads="1"/>
            </p:cNvSpPr>
            <p:nvPr/>
          </p:nvSpPr>
          <p:spPr bwMode="auto">
            <a:xfrm>
              <a:off x="3173107" y="2987643"/>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45" name="Oval 236"/>
            <p:cNvSpPr>
              <a:spLocks noChangeArrowheads="1"/>
            </p:cNvSpPr>
            <p:nvPr/>
          </p:nvSpPr>
          <p:spPr bwMode="auto">
            <a:xfrm>
              <a:off x="2996858" y="3032101"/>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46" name="Oval 237"/>
            <p:cNvSpPr>
              <a:spLocks noChangeArrowheads="1"/>
            </p:cNvSpPr>
            <p:nvPr/>
          </p:nvSpPr>
          <p:spPr bwMode="auto">
            <a:xfrm>
              <a:off x="2948389" y="3009872"/>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47" name="Oval 238"/>
            <p:cNvSpPr>
              <a:spLocks noChangeArrowheads="1"/>
            </p:cNvSpPr>
            <p:nvPr/>
          </p:nvSpPr>
          <p:spPr bwMode="auto">
            <a:xfrm>
              <a:off x="3174208" y="2988610"/>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48" name="Oval 239"/>
            <p:cNvSpPr>
              <a:spLocks noChangeArrowheads="1"/>
            </p:cNvSpPr>
            <p:nvPr/>
          </p:nvSpPr>
          <p:spPr bwMode="auto">
            <a:xfrm>
              <a:off x="3198442" y="2967347"/>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49" name="Oval 240"/>
            <p:cNvSpPr>
              <a:spLocks noChangeArrowheads="1"/>
            </p:cNvSpPr>
            <p:nvPr/>
          </p:nvSpPr>
          <p:spPr bwMode="auto">
            <a:xfrm>
              <a:off x="2974827" y="2922889"/>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50" name="Oval 241"/>
            <p:cNvSpPr>
              <a:spLocks noChangeArrowheads="1"/>
            </p:cNvSpPr>
            <p:nvPr/>
          </p:nvSpPr>
          <p:spPr bwMode="auto">
            <a:xfrm>
              <a:off x="3024397" y="2901626"/>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51" name="Oval 242"/>
            <p:cNvSpPr>
              <a:spLocks noChangeArrowheads="1"/>
            </p:cNvSpPr>
            <p:nvPr/>
          </p:nvSpPr>
          <p:spPr bwMode="auto">
            <a:xfrm>
              <a:off x="2974827" y="2988610"/>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52" name="Oval 243"/>
            <p:cNvSpPr>
              <a:spLocks noChangeArrowheads="1"/>
            </p:cNvSpPr>
            <p:nvPr/>
          </p:nvSpPr>
          <p:spPr bwMode="auto">
            <a:xfrm>
              <a:off x="2999060" y="2879397"/>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53" name="Oval 244"/>
            <p:cNvSpPr>
              <a:spLocks noChangeArrowheads="1"/>
            </p:cNvSpPr>
            <p:nvPr/>
          </p:nvSpPr>
          <p:spPr bwMode="auto">
            <a:xfrm>
              <a:off x="3024397" y="2901626"/>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54" name="Oval 245"/>
            <p:cNvSpPr>
              <a:spLocks noChangeArrowheads="1"/>
            </p:cNvSpPr>
            <p:nvPr/>
          </p:nvSpPr>
          <p:spPr bwMode="auto">
            <a:xfrm>
              <a:off x="3023295" y="2857168"/>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55" name="Oval 246"/>
            <p:cNvSpPr>
              <a:spLocks noChangeArrowheads="1"/>
            </p:cNvSpPr>
            <p:nvPr/>
          </p:nvSpPr>
          <p:spPr bwMode="auto">
            <a:xfrm>
              <a:off x="3048630" y="2901626"/>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56" name="Oval 247"/>
            <p:cNvSpPr>
              <a:spLocks noChangeArrowheads="1"/>
            </p:cNvSpPr>
            <p:nvPr/>
          </p:nvSpPr>
          <p:spPr bwMode="auto">
            <a:xfrm>
              <a:off x="3073966" y="2900660"/>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57" name="Oval 248"/>
            <p:cNvSpPr>
              <a:spLocks noChangeArrowheads="1"/>
            </p:cNvSpPr>
            <p:nvPr/>
          </p:nvSpPr>
          <p:spPr bwMode="auto">
            <a:xfrm>
              <a:off x="3073966" y="2922889"/>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58" name="Oval 249"/>
            <p:cNvSpPr>
              <a:spLocks noChangeArrowheads="1"/>
            </p:cNvSpPr>
            <p:nvPr/>
          </p:nvSpPr>
          <p:spPr bwMode="auto">
            <a:xfrm>
              <a:off x="3123536" y="2945118"/>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59" name="Oval 250"/>
            <p:cNvSpPr>
              <a:spLocks noChangeArrowheads="1"/>
            </p:cNvSpPr>
            <p:nvPr/>
          </p:nvSpPr>
          <p:spPr bwMode="auto">
            <a:xfrm>
              <a:off x="3147771" y="2901626"/>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60" name="Oval 251"/>
            <p:cNvSpPr>
              <a:spLocks noChangeArrowheads="1"/>
            </p:cNvSpPr>
            <p:nvPr/>
          </p:nvSpPr>
          <p:spPr bwMode="auto">
            <a:xfrm>
              <a:off x="3147771" y="2917090"/>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61" name="Oval 252"/>
            <p:cNvSpPr>
              <a:spLocks noChangeArrowheads="1"/>
            </p:cNvSpPr>
            <p:nvPr/>
          </p:nvSpPr>
          <p:spPr bwMode="auto">
            <a:xfrm>
              <a:off x="3147771" y="2879397"/>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62" name="Oval 253"/>
            <p:cNvSpPr>
              <a:spLocks noChangeArrowheads="1"/>
            </p:cNvSpPr>
            <p:nvPr/>
          </p:nvSpPr>
          <p:spPr bwMode="auto">
            <a:xfrm>
              <a:off x="3147771" y="2857168"/>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63" name="Oval 254"/>
            <p:cNvSpPr>
              <a:spLocks noChangeArrowheads="1"/>
            </p:cNvSpPr>
            <p:nvPr/>
          </p:nvSpPr>
          <p:spPr bwMode="auto">
            <a:xfrm>
              <a:off x="3099302" y="2879397"/>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64" name="Oval 255"/>
            <p:cNvSpPr>
              <a:spLocks noChangeArrowheads="1"/>
            </p:cNvSpPr>
            <p:nvPr/>
          </p:nvSpPr>
          <p:spPr bwMode="auto">
            <a:xfrm>
              <a:off x="3123536" y="2835905"/>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65" name="Oval 256"/>
            <p:cNvSpPr>
              <a:spLocks noChangeArrowheads="1"/>
            </p:cNvSpPr>
            <p:nvPr/>
          </p:nvSpPr>
          <p:spPr bwMode="auto">
            <a:xfrm>
              <a:off x="3099302" y="2922889"/>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66" name="Oval 257"/>
            <p:cNvSpPr>
              <a:spLocks noChangeArrowheads="1"/>
            </p:cNvSpPr>
            <p:nvPr/>
          </p:nvSpPr>
          <p:spPr bwMode="auto">
            <a:xfrm>
              <a:off x="3123536" y="2901626"/>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67" name="Oval 258"/>
            <p:cNvSpPr>
              <a:spLocks noChangeArrowheads="1"/>
            </p:cNvSpPr>
            <p:nvPr/>
          </p:nvSpPr>
          <p:spPr bwMode="auto">
            <a:xfrm>
              <a:off x="3149974" y="2945118"/>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68" name="Oval 259"/>
            <p:cNvSpPr>
              <a:spLocks noChangeArrowheads="1"/>
            </p:cNvSpPr>
            <p:nvPr/>
          </p:nvSpPr>
          <p:spPr bwMode="auto">
            <a:xfrm>
              <a:off x="3147771" y="2988610"/>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69" name="Oval 260"/>
            <p:cNvSpPr>
              <a:spLocks noChangeArrowheads="1"/>
            </p:cNvSpPr>
            <p:nvPr/>
          </p:nvSpPr>
          <p:spPr bwMode="auto">
            <a:xfrm>
              <a:off x="3174208" y="2966380"/>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70" name="Oval 261"/>
            <p:cNvSpPr>
              <a:spLocks noChangeArrowheads="1"/>
            </p:cNvSpPr>
            <p:nvPr/>
          </p:nvSpPr>
          <p:spPr bwMode="auto">
            <a:xfrm>
              <a:off x="3174208" y="2966380"/>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71" name="Oval 262"/>
            <p:cNvSpPr>
              <a:spLocks noChangeArrowheads="1"/>
            </p:cNvSpPr>
            <p:nvPr/>
          </p:nvSpPr>
          <p:spPr bwMode="auto">
            <a:xfrm>
              <a:off x="3199544" y="2966380"/>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72" name="Oval 263"/>
            <p:cNvSpPr>
              <a:spLocks noChangeArrowheads="1"/>
            </p:cNvSpPr>
            <p:nvPr/>
          </p:nvSpPr>
          <p:spPr bwMode="auto">
            <a:xfrm>
              <a:off x="3249114" y="2966380"/>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73" name="Oval 264"/>
            <p:cNvSpPr>
              <a:spLocks noChangeArrowheads="1"/>
            </p:cNvSpPr>
            <p:nvPr/>
          </p:nvSpPr>
          <p:spPr bwMode="auto">
            <a:xfrm>
              <a:off x="3249114" y="2966380"/>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74" name="Oval 265"/>
            <p:cNvSpPr>
              <a:spLocks noChangeArrowheads="1"/>
            </p:cNvSpPr>
            <p:nvPr/>
          </p:nvSpPr>
          <p:spPr bwMode="auto">
            <a:xfrm>
              <a:off x="3147771" y="2901626"/>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75" name="Oval 266"/>
            <p:cNvSpPr>
              <a:spLocks noChangeArrowheads="1"/>
            </p:cNvSpPr>
            <p:nvPr/>
          </p:nvSpPr>
          <p:spPr bwMode="auto">
            <a:xfrm>
              <a:off x="3199544" y="2945118"/>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76" name="Oval 267"/>
            <p:cNvSpPr>
              <a:spLocks noChangeArrowheads="1"/>
            </p:cNvSpPr>
            <p:nvPr/>
          </p:nvSpPr>
          <p:spPr bwMode="auto">
            <a:xfrm>
              <a:off x="3174208" y="2901626"/>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77" name="Oval 268"/>
            <p:cNvSpPr>
              <a:spLocks noChangeArrowheads="1"/>
            </p:cNvSpPr>
            <p:nvPr/>
          </p:nvSpPr>
          <p:spPr bwMode="auto">
            <a:xfrm>
              <a:off x="3199544" y="2922889"/>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78" name="Oval 269"/>
            <p:cNvSpPr>
              <a:spLocks noChangeArrowheads="1"/>
            </p:cNvSpPr>
            <p:nvPr/>
          </p:nvSpPr>
          <p:spPr bwMode="auto">
            <a:xfrm>
              <a:off x="3199544" y="2857168"/>
              <a:ext cx="24234" cy="22229"/>
            </a:xfrm>
            <a:prstGeom prst="ellipse">
              <a:avLst/>
            </a:prstGeom>
            <a:solidFill>
              <a:srgbClr val="CC0099"/>
            </a:solidFill>
            <a:ln w="9525">
              <a:solidFill>
                <a:srgbClr val="CC0099"/>
              </a:solidFill>
              <a:round/>
              <a:headEnd/>
              <a:tailEnd/>
            </a:ln>
            <a:effectLst/>
          </p:spPr>
          <p:txBody>
            <a:bodyPr wrap="none" anchor="ctr"/>
            <a:lstStyle/>
            <a:p>
              <a:pPr algn="ctr"/>
              <a:endParaRPr lang="en-US" sz="2000" dirty="0"/>
            </a:p>
          </p:txBody>
        </p:sp>
        <p:sp>
          <p:nvSpPr>
            <p:cNvPr id="479" name="Oval 270"/>
            <p:cNvSpPr>
              <a:spLocks noChangeArrowheads="1"/>
            </p:cNvSpPr>
            <p:nvPr/>
          </p:nvSpPr>
          <p:spPr bwMode="auto">
            <a:xfrm>
              <a:off x="3249114" y="2922889"/>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80" name="Oval 271"/>
            <p:cNvSpPr>
              <a:spLocks noChangeArrowheads="1"/>
            </p:cNvSpPr>
            <p:nvPr/>
          </p:nvSpPr>
          <p:spPr bwMode="auto">
            <a:xfrm>
              <a:off x="3147771" y="2835905"/>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81" name="Oval 272"/>
            <p:cNvSpPr>
              <a:spLocks noChangeArrowheads="1"/>
            </p:cNvSpPr>
            <p:nvPr/>
          </p:nvSpPr>
          <p:spPr bwMode="auto">
            <a:xfrm>
              <a:off x="3299786" y="2966380"/>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82" name="Oval 273"/>
            <p:cNvSpPr>
              <a:spLocks noChangeArrowheads="1"/>
            </p:cNvSpPr>
            <p:nvPr/>
          </p:nvSpPr>
          <p:spPr bwMode="auto">
            <a:xfrm>
              <a:off x="3324020" y="2945118"/>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83" name="Oval 274"/>
            <p:cNvSpPr>
              <a:spLocks noChangeArrowheads="1"/>
            </p:cNvSpPr>
            <p:nvPr/>
          </p:nvSpPr>
          <p:spPr bwMode="auto">
            <a:xfrm>
              <a:off x="3274450" y="2945118"/>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84" name="Oval 275"/>
            <p:cNvSpPr>
              <a:spLocks noChangeArrowheads="1"/>
            </p:cNvSpPr>
            <p:nvPr/>
          </p:nvSpPr>
          <p:spPr bwMode="auto">
            <a:xfrm>
              <a:off x="3199544" y="2879397"/>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85" name="Oval 276"/>
            <p:cNvSpPr>
              <a:spLocks noChangeArrowheads="1"/>
            </p:cNvSpPr>
            <p:nvPr/>
          </p:nvSpPr>
          <p:spPr bwMode="auto">
            <a:xfrm>
              <a:off x="3249114" y="3010839"/>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86" name="Oval 277"/>
            <p:cNvSpPr>
              <a:spLocks noChangeArrowheads="1"/>
            </p:cNvSpPr>
            <p:nvPr/>
          </p:nvSpPr>
          <p:spPr bwMode="auto">
            <a:xfrm>
              <a:off x="3147771" y="2813676"/>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87" name="Oval 278"/>
            <p:cNvSpPr>
              <a:spLocks noChangeArrowheads="1"/>
            </p:cNvSpPr>
            <p:nvPr/>
          </p:nvSpPr>
          <p:spPr bwMode="auto">
            <a:xfrm>
              <a:off x="3224880" y="2813676"/>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88" name="Oval 279"/>
            <p:cNvSpPr>
              <a:spLocks noChangeArrowheads="1"/>
            </p:cNvSpPr>
            <p:nvPr/>
          </p:nvSpPr>
          <p:spPr bwMode="auto">
            <a:xfrm>
              <a:off x="3274450" y="2791447"/>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89" name="Oval 280"/>
            <p:cNvSpPr>
              <a:spLocks noChangeArrowheads="1"/>
            </p:cNvSpPr>
            <p:nvPr/>
          </p:nvSpPr>
          <p:spPr bwMode="auto">
            <a:xfrm>
              <a:off x="3199544" y="2813676"/>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90" name="Oval 281"/>
            <p:cNvSpPr>
              <a:spLocks noChangeArrowheads="1"/>
            </p:cNvSpPr>
            <p:nvPr/>
          </p:nvSpPr>
          <p:spPr bwMode="auto">
            <a:xfrm>
              <a:off x="3224880" y="2879397"/>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91" name="Oval 282"/>
            <p:cNvSpPr>
              <a:spLocks noChangeArrowheads="1"/>
            </p:cNvSpPr>
            <p:nvPr/>
          </p:nvSpPr>
          <p:spPr bwMode="auto">
            <a:xfrm>
              <a:off x="3274450" y="2879397"/>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92" name="Oval 283"/>
            <p:cNvSpPr>
              <a:spLocks noChangeArrowheads="1"/>
            </p:cNvSpPr>
            <p:nvPr/>
          </p:nvSpPr>
          <p:spPr bwMode="auto">
            <a:xfrm>
              <a:off x="3348254" y="2966380"/>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93" name="Oval 284"/>
            <p:cNvSpPr>
              <a:spLocks noChangeArrowheads="1"/>
            </p:cNvSpPr>
            <p:nvPr/>
          </p:nvSpPr>
          <p:spPr bwMode="auto">
            <a:xfrm>
              <a:off x="3373590" y="2966380"/>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94" name="Oval 285"/>
            <p:cNvSpPr>
              <a:spLocks noChangeArrowheads="1"/>
            </p:cNvSpPr>
            <p:nvPr/>
          </p:nvSpPr>
          <p:spPr bwMode="auto">
            <a:xfrm>
              <a:off x="3374691" y="2966380"/>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95" name="Oval 286"/>
            <p:cNvSpPr>
              <a:spLocks noChangeArrowheads="1"/>
            </p:cNvSpPr>
            <p:nvPr/>
          </p:nvSpPr>
          <p:spPr bwMode="auto">
            <a:xfrm>
              <a:off x="3374691" y="2966380"/>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96" name="Oval 287"/>
            <p:cNvSpPr>
              <a:spLocks noChangeArrowheads="1"/>
            </p:cNvSpPr>
            <p:nvPr/>
          </p:nvSpPr>
          <p:spPr bwMode="auto">
            <a:xfrm>
              <a:off x="3349355" y="2966380"/>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97" name="Oval 288"/>
            <p:cNvSpPr>
              <a:spLocks noChangeArrowheads="1"/>
            </p:cNvSpPr>
            <p:nvPr/>
          </p:nvSpPr>
          <p:spPr bwMode="auto">
            <a:xfrm>
              <a:off x="3448496" y="2966380"/>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98" name="Oval 289"/>
            <p:cNvSpPr>
              <a:spLocks noChangeArrowheads="1"/>
            </p:cNvSpPr>
            <p:nvPr/>
          </p:nvSpPr>
          <p:spPr bwMode="auto">
            <a:xfrm>
              <a:off x="3149974" y="2967347"/>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499" name="Oval 290"/>
            <p:cNvSpPr>
              <a:spLocks noChangeArrowheads="1"/>
            </p:cNvSpPr>
            <p:nvPr/>
          </p:nvSpPr>
          <p:spPr bwMode="auto">
            <a:xfrm>
              <a:off x="3272247" y="3010839"/>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500" name="Oval 291"/>
            <p:cNvSpPr>
              <a:spLocks noChangeArrowheads="1"/>
            </p:cNvSpPr>
            <p:nvPr/>
          </p:nvSpPr>
          <p:spPr bwMode="auto">
            <a:xfrm>
              <a:off x="3223778" y="2988610"/>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501" name="Oval 292"/>
            <p:cNvSpPr>
              <a:spLocks noChangeArrowheads="1"/>
            </p:cNvSpPr>
            <p:nvPr/>
          </p:nvSpPr>
          <p:spPr bwMode="auto">
            <a:xfrm>
              <a:off x="2923053" y="2682235"/>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502" name="Oval 293"/>
            <p:cNvSpPr>
              <a:spLocks noChangeArrowheads="1"/>
            </p:cNvSpPr>
            <p:nvPr/>
          </p:nvSpPr>
          <p:spPr bwMode="auto">
            <a:xfrm>
              <a:off x="2947287" y="2638743"/>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503" name="Oval 294"/>
            <p:cNvSpPr>
              <a:spLocks noChangeArrowheads="1"/>
            </p:cNvSpPr>
            <p:nvPr/>
          </p:nvSpPr>
          <p:spPr bwMode="auto">
            <a:xfrm>
              <a:off x="2947287" y="2654206"/>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504" name="Oval 295"/>
            <p:cNvSpPr>
              <a:spLocks noChangeArrowheads="1"/>
            </p:cNvSpPr>
            <p:nvPr/>
          </p:nvSpPr>
          <p:spPr bwMode="auto">
            <a:xfrm>
              <a:off x="2947287" y="2616514"/>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505" name="Oval 296"/>
            <p:cNvSpPr>
              <a:spLocks noChangeArrowheads="1"/>
            </p:cNvSpPr>
            <p:nvPr/>
          </p:nvSpPr>
          <p:spPr bwMode="auto">
            <a:xfrm>
              <a:off x="2898818" y="2616514"/>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506" name="Oval 297"/>
            <p:cNvSpPr>
              <a:spLocks noChangeArrowheads="1"/>
            </p:cNvSpPr>
            <p:nvPr/>
          </p:nvSpPr>
          <p:spPr bwMode="auto">
            <a:xfrm>
              <a:off x="2898818" y="2660005"/>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507" name="Oval 298"/>
            <p:cNvSpPr>
              <a:spLocks noChangeArrowheads="1"/>
            </p:cNvSpPr>
            <p:nvPr/>
          </p:nvSpPr>
          <p:spPr bwMode="auto">
            <a:xfrm>
              <a:off x="2923053" y="2638743"/>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508" name="Oval 299"/>
            <p:cNvSpPr>
              <a:spLocks noChangeArrowheads="1"/>
            </p:cNvSpPr>
            <p:nvPr/>
          </p:nvSpPr>
          <p:spPr bwMode="auto">
            <a:xfrm>
              <a:off x="2949491" y="2682235"/>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509" name="Oval 300"/>
            <p:cNvSpPr>
              <a:spLocks noChangeArrowheads="1"/>
            </p:cNvSpPr>
            <p:nvPr/>
          </p:nvSpPr>
          <p:spPr bwMode="auto">
            <a:xfrm>
              <a:off x="2947287" y="2725726"/>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510" name="Oval 301"/>
            <p:cNvSpPr>
              <a:spLocks noChangeArrowheads="1"/>
            </p:cNvSpPr>
            <p:nvPr/>
          </p:nvSpPr>
          <p:spPr bwMode="auto">
            <a:xfrm>
              <a:off x="2973724" y="2703497"/>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511" name="Oval 302"/>
            <p:cNvSpPr>
              <a:spLocks noChangeArrowheads="1"/>
            </p:cNvSpPr>
            <p:nvPr/>
          </p:nvSpPr>
          <p:spPr bwMode="auto">
            <a:xfrm>
              <a:off x="2973724" y="2703497"/>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512" name="Oval 303"/>
            <p:cNvSpPr>
              <a:spLocks noChangeArrowheads="1"/>
            </p:cNvSpPr>
            <p:nvPr/>
          </p:nvSpPr>
          <p:spPr bwMode="auto">
            <a:xfrm>
              <a:off x="2999060" y="2703497"/>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513" name="Oval 304"/>
            <p:cNvSpPr>
              <a:spLocks noChangeArrowheads="1"/>
            </p:cNvSpPr>
            <p:nvPr/>
          </p:nvSpPr>
          <p:spPr bwMode="auto">
            <a:xfrm>
              <a:off x="3048630" y="2703497"/>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514" name="Oval 305"/>
            <p:cNvSpPr>
              <a:spLocks noChangeArrowheads="1"/>
            </p:cNvSpPr>
            <p:nvPr/>
          </p:nvSpPr>
          <p:spPr bwMode="auto">
            <a:xfrm>
              <a:off x="3048630" y="2703497"/>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515" name="Oval 306"/>
            <p:cNvSpPr>
              <a:spLocks noChangeArrowheads="1"/>
            </p:cNvSpPr>
            <p:nvPr/>
          </p:nvSpPr>
          <p:spPr bwMode="auto">
            <a:xfrm>
              <a:off x="2947287" y="2638743"/>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516" name="Oval 307"/>
            <p:cNvSpPr>
              <a:spLocks noChangeArrowheads="1"/>
            </p:cNvSpPr>
            <p:nvPr/>
          </p:nvSpPr>
          <p:spPr bwMode="auto">
            <a:xfrm>
              <a:off x="2999060" y="2682235"/>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517" name="Oval 308"/>
            <p:cNvSpPr>
              <a:spLocks noChangeArrowheads="1"/>
            </p:cNvSpPr>
            <p:nvPr/>
          </p:nvSpPr>
          <p:spPr bwMode="auto">
            <a:xfrm>
              <a:off x="2973724" y="2638743"/>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518" name="Oval 309"/>
            <p:cNvSpPr>
              <a:spLocks noChangeArrowheads="1"/>
            </p:cNvSpPr>
            <p:nvPr/>
          </p:nvSpPr>
          <p:spPr bwMode="auto">
            <a:xfrm>
              <a:off x="2999060" y="2660005"/>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519" name="Oval 310"/>
            <p:cNvSpPr>
              <a:spLocks noChangeArrowheads="1"/>
            </p:cNvSpPr>
            <p:nvPr/>
          </p:nvSpPr>
          <p:spPr bwMode="auto">
            <a:xfrm>
              <a:off x="3048630" y="2660005"/>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520" name="Oval 311"/>
            <p:cNvSpPr>
              <a:spLocks noChangeArrowheads="1"/>
            </p:cNvSpPr>
            <p:nvPr/>
          </p:nvSpPr>
          <p:spPr bwMode="auto">
            <a:xfrm>
              <a:off x="3099302" y="2703497"/>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521" name="Oval 312"/>
            <p:cNvSpPr>
              <a:spLocks noChangeArrowheads="1"/>
            </p:cNvSpPr>
            <p:nvPr/>
          </p:nvSpPr>
          <p:spPr bwMode="auto">
            <a:xfrm>
              <a:off x="3123536" y="2682235"/>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522" name="Oval 313"/>
            <p:cNvSpPr>
              <a:spLocks noChangeArrowheads="1"/>
            </p:cNvSpPr>
            <p:nvPr/>
          </p:nvSpPr>
          <p:spPr bwMode="auto">
            <a:xfrm>
              <a:off x="3073966" y="2682235"/>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523" name="Oval 314"/>
            <p:cNvSpPr>
              <a:spLocks noChangeArrowheads="1"/>
            </p:cNvSpPr>
            <p:nvPr/>
          </p:nvSpPr>
          <p:spPr bwMode="auto">
            <a:xfrm>
              <a:off x="2999060" y="2616514"/>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524" name="Oval 315"/>
            <p:cNvSpPr>
              <a:spLocks noChangeArrowheads="1"/>
            </p:cNvSpPr>
            <p:nvPr/>
          </p:nvSpPr>
          <p:spPr bwMode="auto">
            <a:xfrm>
              <a:off x="3048630" y="2747956"/>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525" name="Oval 316"/>
            <p:cNvSpPr>
              <a:spLocks noChangeArrowheads="1"/>
            </p:cNvSpPr>
            <p:nvPr/>
          </p:nvSpPr>
          <p:spPr bwMode="auto">
            <a:xfrm>
              <a:off x="3024397" y="2616514"/>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526" name="Oval 317"/>
            <p:cNvSpPr>
              <a:spLocks noChangeArrowheads="1"/>
            </p:cNvSpPr>
            <p:nvPr/>
          </p:nvSpPr>
          <p:spPr bwMode="auto">
            <a:xfrm>
              <a:off x="3073966" y="2616514"/>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527" name="Oval 318"/>
            <p:cNvSpPr>
              <a:spLocks noChangeArrowheads="1"/>
            </p:cNvSpPr>
            <p:nvPr/>
          </p:nvSpPr>
          <p:spPr bwMode="auto">
            <a:xfrm>
              <a:off x="3048630" y="2616514"/>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528" name="Oval 319"/>
            <p:cNvSpPr>
              <a:spLocks noChangeArrowheads="1"/>
            </p:cNvSpPr>
            <p:nvPr/>
          </p:nvSpPr>
          <p:spPr bwMode="auto">
            <a:xfrm>
              <a:off x="3147771" y="2703497"/>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529" name="Oval 320"/>
            <p:cNvSpPr>
              <a:spLocks noChangeArrowheads="1"/>
            </p:cNvSpPr>
            <p:nvPr/>
          </p:nvSpPr>
          <p:spPr bwMode="auto">
            <a:xfrm>
              <a:off x="3173107" y="2703497"/>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530" name="Oval 321"/>
            <p:cNvSpPr>
              <a:spLocks noChangeArrowheads="1"/>
            </p:cNvSpPr>
            <p:nvPr/>
          </p:nvSpPr>
          <p:spPr bwMode="auto">
            <a:xfrm>
              <a:off x="3174208" y="2703497"/>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531" name="Oval 322"/>
            <p:cNvSpPr>
              <a:spLocks noChangeArrowheads="1"/>
            </p:cNvSpPr>
            <p:nvPr/>
          </p:nvSpPr>
          <p:spPr bwMode="auto">
            <a:xfrm>
              <a:off x="3174208" y="2703497"/>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532" name="Oval 323"/>
            <p:cNvSpPr>
              <a:spLocks noChangeArrowheads="1"/>
            </p:cNvSpPr>
            <p:nvPr/>
          </p:nvSpPr>
          <p:spPr bwMode="auto">
            <a:xfrm>
              <a:off x="3148872" y="2703497"/>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533" name="Oval 324"/>
            <p:cNvSpPr>
              <a:spLocks noChangeArrowheads="1"/>
            </p:cNvSpPr>
            <p:nvPr/>
          </p:nvSpPr>
          <p:spPr bwMode="auto">
            <a:xfrm>
              <a:off x="3198442" y="2703497"/>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534" name="Oval 325"/>
            <p:cNvSpPr>
              <a:spLocks noChangeArrowheads="1"/>
            </p:cNvSpPr>
            <p:nvPr/>
          </p:nvSpPr>
          <p:spPr bwMode="auto">
            <a:xfrm>
              <a:off x="3248013" y="2703497"/>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535" name="Oval 326"/>
            <p:cNvSpPr>
              <a:spLocks noChangeArrowheads="1"/>
            </p:cNvSpPr>
            <p:nvPr/>
          </p:nvSpPr>
          <p:spPr bwMode="auto">
            <a:xfrm>
              <a:off x="2949491" y="2704464"/>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536" name="Oval 327"/>
            <p:cNvSpPr>
              <a:spLocks noChangeArrowheads="1"/>
            </p:cNvSpPr>
            <p:nvPr/>
          </p:nvSpPr>
          <p:spPr bwMode="auto">
            <a:xfrm>
              <a:off x="3071764" y="2747956"/>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537" name="Oval 328"/>
            <p:cNvSpPr>
              <a:spLocks noChangeArrowheads="1"/>
            </p:cNvSpPr>
            <p:nvPr/>
          </p:nvSpPr>
          <p:spPr bwMode="auto">
            <a:xfrm>
              <a:off x="3023295" y="2725726"/>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538" name="Oval 329"/>
            <p:cNvSpPr>
              <a:spLocks noChangeArrowheads="1"/>
            </p:cNvSpPr>
            <p:nvPr/>
          </p:nvSpPr>
          <p:spPr bwMode="auto">
            <a:xfrm>
              <a:off x="3173107" y="2352664"/>
              <a:ext cx="24234" cy="22229"/>
            </a:xfrm>
            <a:prstGeom prst="ellipse">
              <a:avLst/>
            </a:prstGeom>
            <a:solidFill>
              <a:srgbClr val="000000"/>
            </a:solidFill>
            <a:ln w="9525">
              <a:solidFill>
                <a:schemeClr val="tx1"/>
              </a:solidFill>
              <a:round/>
              <a:headEnd/>
              <a:tailEnd/>
            </a:ln>
            <a:effectLst/>
          </p:spPr>
          <p:txBody>
            <a:bodyPr wrap="none" anchor="ctr"/>
            <a:lstStyle/>
            <a:p>
              <a:endParaRPr lang="en-GB" dirty="0"/>
            </a:p>
          </p:txBody>
        </p:sp>
        <p:sp>
          <p:nvSpPr>
            <p:cNvPr id="539" name="Oval 330"/>
            <p:cNvSpPr>
              <a:spLocks noChangeArrowheads="1"/>
            </p:cNvSpPr>
            <p:nvPr/>
          </p:nvSpPr>
          <p:spPr bwMode="auto">
            <a:xfrm>
              <a:off x="3197341" y="2373927"/>
              <a:ext cx="24234" cy="22229"/>
            </a:xfrm>
            <a:prstGeom prst="ellipse">
              <a:avLst/>
            </a:prstGeom>
            <a:solidFill>
              <a:srgbClr val="000000"/>
            </a:solidFill>
            <a:ln w="9525">
              <a:solidFill>
                <a:schemeClr val="tx1"/>
              </a:solidFill>
              <a:round/>
              <a:headEnd/>
              <a:tailEnd/>
            </a:ln>
            <a:effectLst/>
          </p:spPr>
          <p:txBody>
            <a:bodyPr wrap="none" anchor="ctr"/>
            <a:lstStyle/>
            <a:p>
              <a:endParaRPr lang="en-GB" dirty="0"/>
            </a:p>
          </p:txBody>
        </p:sp>
        <p:sp>
          <p:nvSpPr>
            <p:cNvPr id="540" name="Oval 331"/>
            <p:cNvSpPr>
              <a:spLocks noChangeArrowheads="1"/>
            </p:cNvSpPr>
            <p:nvPr/>
          </p:nvSpPr>
          <p:spPr bwMode="auto">
            <a:xfrm>
              <a:off x="3222677" y="2373927"/>
              <a:ext cx="24234" cy="22229"/>
            </a:xfrm>
            <a:prstGeom prst="ellipse">
              <a:avLst/>
            </a:prstGeom>
            <a:solidFill>
              <a:srgbClr val="000000"/>
            </a:solidFill>
            <a:ln w="9525">
              <a:solidFill>
                <a:schemeClr val="tx1"/>
              </a:solidFill>
              <a:round/>
              <a:headEnd/>
              <a:tailEnd/>
            </a:ln>
            <a:effectLst/>
          </p:spPr>
          <p:txBody>
            <a:bodyPr wrap="none" anchor="ctr"/>
            <a:lstStyle/>
            <a:p>
              <a:endParaRPr lang="en-GB" dirty="0"/>
            </a:p>
          </p:txBody>
        </p:sp>
        <p:sp>
          <p:nvSpPr>
            <p:cNvPr id="541" name="Oval 332"/>
            <p:cNvSpPr>
              <a:spLocks noChangeArrowheads="1"/>
            </p:cNvSpPr>
            <p:nvPr/>
          </p:nvSpPr>
          <p:spPr bwMode="auto">
            <a:xfrm>
              <a:off x="3223778" y="2373927"/>
              <a:ext cx="24234" cy="22229"/>
            </a:xfrm>
            <a:prstGeom prst="ellipse">
              <a:avLst/>
            </a:prstGeom>
            <a:solidFill>
              <a:srgbClr val="000000"/>
            </a:solidFill>
            <a:ln w="9525">
              <a:solidFill>
                <a:schemeClr val="tx1"/>
              </a:solidFill>
              <a:round/>
              <a:headEnd/>
              <a:tailEnd/>
            </a:ln>
            <a:effectLst/>
          </p:spPr>
          <p:txBody>
            <a:bodyPr wrap="none" anchor="ctr"/>
            <a:lstStyle/>
            <a:p>
              <a:endParaRPr lang="en-GB" dirty="0"/>
            </a:p>
          </p:txBody>
        </p:sp>
        <p:sp>
          <p:nvSpPr>
            <p:cNvPr id="542" name="Oval 333"/>
            <p:cNvSpPr>
              <a:spLocks noChangeArrowheads="1"/>
            </p:cNvSpPr>
            <p:nvPr/>
          </p:nvSpPr>
          <p:spPr bwMode="auto">
            <a:xfrm>
              <a:off x="3223778" y="2373927"/>
              <a:ext cx="24234" cy="22229"/>
            </a:xfrm>
            <a:prstGeom prst="ellipse">
              <a:avLst/>
            </a:prstGeom>
            <a:solidFill>
              <a:srgbClr val="000000"/>
            </a:solidFill>
            <a:ln w="9525">
              <a:solidFill>
                <a:schemeClr val="tx1"/>
              </a:solidFill>
              <a:round/>
              <a:headEnd/>
              <a:tailEnd/>
            </a:ln>
            <a:effectLst/>
          </p:spPr>
          <p:txBody>
            <a:bodyPr wrap="none" anchor="ctr"/>
            <a:lstStyle/>
            <a:p>
              <a:endParaRPr lang="en-GB" dirty="0"/>
            </a:p>
          </p:txBody>
        </p:sp>
        <p:sp>
          <p:nvSpPr>
            <p:cNvPr id="543" name="Oval 334"/>
            <p:cNvSpPr>
              <a:spLocks noChangeArrowheads="1"/>
            </p:cNvSpPr>
            <p:nvPr/>
          </p:nvSpPr>
          <p:spPr bwMode="auto">
            <a:xfrm>
              <a:off x="3198442" y="2373927"/>
              <a:ext cx="24234" cy="22229"/>
            </a:xfrm>
            <a:prstGeom prst="ellipse">
              <a:avLst/>
            </a:prstGeom>
            <a:solidFill>
              <a:srgbClr val="000000"/>
            </a:solidFill>
            <a:ln w="9525">
              <a:solidFill>
                <a:schemeClr val="tx1"/>
              </a:solidFill>
              <a:round/>
              <a:headEnd/>
              <a:tailEnd/>
            </a:ln>
            <a:effectLst/>
          </p:spPr>
          <p:txBody>
            <a:bodyPr wrap="none" anchor="ctr"/>
            <a:lstStyle/>
            <a:p>
              <a:endParaRPr lang="en-GB" dirty="0"/>
            </a:p>
          </p:txBody>
        </p:sp>
        <p:sp>
          <p:nvSpPr>
            <p:cNvPr id="544" name="Oval 335"/>
            <p:cNvSpPr>
              <a:spLocks noChangeArrowheads="1"/>
            </p:cNvSpPr>
            <p:nvPr/>
          </p:nvSpPr>
          <p:spPr bwMode="auto">
            <a:xfrm>
              <a:off x="3248013" y="2373927"/>
              <a:ext cx="24234" cy="22229"/>
            </a:xfrm>
            <a:prstGeom prst="ellipse">
              <a:avLst/>
            </a:prstGeom>
            <a:solidFill>
              <a:srgbClr val="000000"/>
            </a:solidFill>
            <a:ln w="9525">
              <a:solidFill>
                <a:schemeClr val="tx1"/>
              </a:solidFill>
              <a:round/>
              <a:headEnd/>
              <a:tailEnd/>
            </a:ln>
            <a:effectLst/>
          </p:spPr>
          <p:txBody>
            <a:bodyPr wrap="none" anchor="ctr"/>
            <a:lstStyle/>
            <a:p>
              <a:endParaRPr lang="en-GB" dirty="0"/>
            </a:p>
          </p:txBody>
        </p:sp>
        <p:sp>
          <p:nvSpPr>
            <p:cNvPr id="545" name="Oval 336"/>
            <p:cNvSpPr>
              <a:spLocks noChangeArrowheads="1"/>
            </p:cNvSpPr>
            <p:nvPr/>
          </p:nvSpPr>
          <p:spPr bwMode="auto">
            <a:xfrm>
              <a:off x="3297583" y="2373927"/>
              <a:ext cx="24234" cy="22229"/>
            </a:xfrm>
            <a:prstGeom prst="ellipse">
              <a:avLst/>
            </a:prstGeom>
            <a:solidFill>
              <a:srgbClr val="000000"/>
            </a:solidFill>
            <a:ln w="9525">
              <a:solidFill>
                <a:schemeClr val="tx1"/>
              </a:solidFill>
              <a:round/>
              <a:headEnd/>
              <a:tailEnd/>
            </a:ln>
            <a:effectLst/>
          </p:spPr>
          <p:txBody>
            <a:bodyPr wrap="none" anchor="ctr"/>
            <a:lstStyle/>
            <a:p>
              <a:endParaRPr lang="en-GB" dirty="0"/>
            </a:p>
          </p:txBody>
        </p:sp>
        <p:sp>
          <p:nvSpPr>
            <p:cNvPr id="546" name="Oval 337"/>
            <p:cNvSpPr>
              <a:spLocks noChangeArrowheads="1"/>
            </p:cNvSpPr>
            <p:nvPr/>
          </p:nvSpPr>
          <p:spPr bwMode="auto">
            <a:xfrm>
              <a:off x="3298684" y="2374893"/>
              <a:ext cx="24234" cy="22229"/>
            </a:xfrm>
            <a:prstGeom prst="ellipse">
              <a:avLst/>
            </a:prstGeom>
            <a:solidFill>
              <a:srgbClr val="000000"/>
            </a:solidFill>
            <a:ln w="9525">
              <a:solidFill>
                <a:schemeClr val="tx1"/>
              </a:solidFill>
              <a:round/>
              <a:headEnd/>
              <a:tailEnd/>
            </a:ln>
            <a:effectLst/>
          </p:spPr>
          <p:txBody>
            <a:bodyPr wrap="none" anchor="ctr"/>
            <a:lstStyle/>
            <a:p>
              <a:endParaRPr lang="en-GB" dirty="0"/>
            </a:p>
          </p:txBody>
        </p:sp>
        <p:sp>
          <p:nvSpPr>
            <p:cNvPr id="547" name="Oval 338"/>
            <p:cNvSpPr>
              <a:spLocks noChangeArrowheads="1"/>
            </p:cNvSpPr>
            <p:nvPr/>
          </p:nvSpPr>
          <p:spPr bwMode="auto">
            <a:xfrm>
              <a:off x="3322918" y="2353630"/>
              <a:ext cx="24234" cy="22229"/>
            </a:xfrm>
            <a:prstGeom prst="ellipse">
              <a:avLst/>
            </a:prstGeom>
            <a:solidFill>
              <a:srgbClr val="000000"/>
            </a:solidFill>
            <a:ln w="9525">
              <a:solidFill>
                <a:schemeClr val="tx1"/>
              </a:solidFill>
              <a:round/>
              <a:headEnd/>
              <a:tailEnd/>
            </a:ln>
            <a:effectLst/>
          </p:spPr>
          <p:txBody>
            <a:bodyPr wrap="none" anchor="ctr"/>
            <a:lstStyle/>
            <a:p>
              <a:endParaRPr lang="en-GB" dirty="0"/>
            </a:p>
          </p:txBody>
        </p:sp>
        <p:sp>
          <p:nvSpPr>
            <p:cNvPr id="548" name="Oval 339"/>
            <p:cNvSpPr>
              <a:spLocks noChangeArrowheads="1"/>
            </p:cNvSpPr>
            <p:nvPr/>
          </p:nvSpPr>
          <p:spPr bwMode="auto">
            <a:xfrm>
              <a:off x="3173107" y="2287909"/>
              <a:ext cx="24234" cy="22229"/>
            </a:xfrm>
            <a:prstGeom prst="ellipse">
              <a:avLst/>
            </a:prstGeom>
            <a:solidFill>
              <a:srgbClr val="000000"/>
            </a:solidFill>
            <a:ln w="9525">
              <a:solidFill>
                <a:schemeClr val="tx1"/>
              </a:solidFill>
              <a:round/>
              <a:headEnd/>
              <a:tailEnd/>
            </a:ln>
            <a:effectLst/>
          </p:spPr>
          <p:txBody>
            <a:bodyPr wrap="none" anchor="ctr"/>
            <a:lstStyle/>
            <a:p>
              <a:endParaRPr lang="en-GB" dirty="0"/>
            </a:p>
          </p:txBody>
        </p:sp>
        <p:sp>
          <p:nvSpPr>
            <p:cNvPr id="549" name="Oval 340"/>
            <p:cNvSpPr>
              <a:spLocks noChangeArrowheads="1"/>
            </p:cNvSpPr>
            <p:nvPr/>
          </p:nvSpPr>
          <p:spPr bwMode="auto">
            <a:xfrm>
              <a:off x="3198442" y="2286943"/>
              <a:ext cx="24234" cy="22229"/>
            </a:xfrm>
            <a:prstGeom prst="ellipse">
              <a:avLst/>
            </a:prstGeom>
            <a:solidFill>
              <a:srgbClr val="000000"/>
            </a:solidFill>
            <a:ln w="9525">
              <a:solidFill>
                <a:schemeClr val="tx1"/>
              </a:solidFill>
              <a:round/>
              <a:headEnd/>
              <a:tailEnd/>
            </a:ln>
            <a:effectLst/>
          </p:spPr>
          <p:txBody>
            <a:bodyPr wrap="none" anchor="ctr"/>
            <a:lstStyle/>
            <a:p>
              <a:endParaRPr lang="en-GB" dirty="0"/>
            </a:p>
          </p:txBody>
        </p:sp>
        <p:sp>
          <p:nvSpPr>
            <p:cNvPr id="550" name="Oval 341"/>
            <p:cNvSpPr>
              <a:spLocks noChangeArrowheads="1"/>
            </p:cNvSpPr>
            <p:nvPr/>
          </p:nvSpPr>
          <p:spPr bwMode="auto">
            <a:xfrm>
              <a:off x="3198442" y="2309173"/>
              <a:ext cx="24234" cy="22229"/>
            </a:xfrm>
            <a:prstGeom prst="ellipse">
              <a:avLst/>
            </a:prstGeom>
            <a:solidFill>
              <a:srgbClr val="000000"/>
            </a:solidFill>
            <a:ln w="9525">
              <a:solidFill>
                <a:schemeClr val="tx1"/>
              </a:solidFill>
              <a:round/>
              <a:headEnd/>
              <a:tailEnd/>
            </a:ln>
            <a:effectLst/>
          </p:spPr>
          <p:txBody>
            <a:bodyPr wrap="none" anchor="ctr"/>
            <a:lstStyle/>
            <a:p>
              <a:endParaRPr lang="en-GB" dirty="0"/>
            </a:p>
          </p:txBody>
        </p:sp>
        <p:sp>
          <p:nvSpPr>
            <p:cNvPr id="551" name="Oval 342"/>
            <p:cNvSpPr>
              <a:spLocks noChangeArrowheads="1"/>
            </p:cNvSpPr>
            <p:nvPr/>
          </p:nvSpPr>
          <p:spPr bwMode="auto">
            <a:xfrm>
              <a:off x="3248013" y="2331401"/>
              <a:ext cx="24234" cy="22229"/>
            </a:xfrm>
            <a:prstGeom prst="ellipse">
              <a:avLst/>
            </a:prstGeom>
            <a:solidFill>
              <a:srgbClr val="000000"/>
            </a:solidFill>
            <a:ln w="9525">
              <a:solidFill>
                <a:schemeClr val="tx1"/>
              </a:solidFill>
              <a:round/>
              <a:headEnd/>
              <a:tailEnd/>
            </a:ln>
            <a:effectLst/>
          </p:spPr>
          <p:txBody>
            <a:bodyPr wrap="none" anchor="ctr"/>
            <a:lstStyle/>
            <a:p>
              <a:endParaRPr lang="en-GB" dirty="0"/>
            </a:p>
          </p:txBody>
        </p:sp>
        <p:sp>
          <p:nvSpPr>
            <p:cNvPr id="552" name="Oval 343"/>
            <p:cNvSpPr>
              <a:spLocks noChangeArrowheads="1"/>
            </p:cNvSpPr>
            <p:nvPr/>
          </p:nvSpPr>
          <p:spPr bwMode="auto">
            <a:xfrm>
              <a:off x="3272247" y="2287909"/>
              <a:ext cx="24234" cy="22229"/>
            </a:xfrm>
            <a:prstGeom prst="ellipse">
              <a:avLst/>
            </a:prstGeom>
            <a:solidFill>
              <a:srgbClr val="000000"/>
            </a:solidFill>
            <a:ln w="9525">
              <a:solidFill>
                <a:schemeClr val="tx1"/>
              </a:solidFill>
              <a:round/>
              <a:headEnd/>
              <a:tailEnd/>
            </a:ln>
            <a:effectLst/>
          </p:spPr>
          <p:txBody>
            <a:bodyPr wrap="none" anchor="ctr"/>
            <a:lstStyle/>
            <a:p>
              <a:endParaRPr lang="en-GB" dirty="0"/>
            </a:p>
          </p:txBody>
        </p:sp>
        <p:sp>
          <p:nvSpPr>
            <p:cNvPr id="553" name="Oval 344"/>
            <p:cNvSpPr>
              <a:spLocks noChangeArrowheads="1"/>
            </p:cNvSpPr>
            <p:nvPr/>
          </p:nvSpPr>
          <p:spPr bwMode="auto">
            <a:xfrm>
              <a:off x="3272247" y="2303374"/>
              <a:ext cx="24234" cy="22229"/>
            </a:xfrm>
            <a:prstGeom prst="ellipse">
              <a:avLst/>
            </a:prstGeom>
            <a:solidFill>
              <a:srgbClr val="000000"/>
            </a:solidFill>
            <a:ln w="9525">
              <a:solidFill>
                <a:schemeClr val="tx1"/>
              </a:solidFill>
              <a:round/>
              <a:headEnd/>
              <a:tailEnd/>
            </a:ln>
            <a:effectLst/>
          </p:spPr>
          <p:txBody>
            <a:bodyPr wrap="none" anchor="ctr"/>
            <a:lstStyle/>
            <a:p>
              <a:endParaRPr lang="en-GB" dirty="0"/>
            </a:p>
          </p:txBody>
        </p:sp>
        <p:sp>
          <p:nvSpPr>
            <p:cNvPr id="554" name="Oval 345"/>
            <p:cNvSpPr>
              <a:spLocks noChangeArrowheads="1"/>
            </p:cNvSpPr>
            <p:nvPr/>
          </p:nvSpPr>
          <p:spPr bwMode="auto">
            <a:xfrm>
              <a:off x="3272247" y="2265681"/>
              <a:ext cx="24234" cy="22229"/>
            </a:xfrm>
            <a:prstGeom prst="ellipse">
              <a:avLst/>
            </a:prstGeom>
            <a:solidFill>
              <a:srgbClr val="000000"/>
            </a:solidFill>
            <a:ln w="9525">
              <a:solidFill>
                <a:schemeClr val="tx1"/>
              </a:solidFill>
              <a:round/>
              <a:headEnd/>
              <a:tailEnd/>
            </a:ln>
            <a:effectLst/>
          </p:spPr>
          <p:txBody>
            <a:bodyPr wrap="none" anchor="ctr"/>
            <a:lstStyle/>
            <a:p>
              <a:endParaRPr lang="en-GB" dirty="0"/>
            </a:p>
          </p:txBody>
        </p:sp>
        <p:sp>
          <p:nvSpPr>
            <p:cNvPr id="555" name="Oval 346"/>
            <p:cNvSpPr>
              <a:spLocks noChangeArrowheads="1"/>
            </p:cNvSpPr>
            <p:nvPr/>
          </p:nvSpPr>
          <p:spPr bwMode="auto">
            <a:xfrm>
              <a:off x="3272247" y="2243452"/>
              <a:ext cx="24234" cy="22229"/>
            </a:xfrm>
            <a:prstGeom prst="ellipse">
              <a:avLst/>
            </a:prstGeom>
            <a:solidFill>
              <a:srgbClr val="000000"/>
            </a:solidFill>
            <a:ln w="9525">
              <a:solidFill>
                <a:schemeClr val="tx1"/>
              </a:solidFill>
              <a:round/>
              <a:headEnd/>
              <a:tailEnd/>
            </a:ln>
            <a:effectLst/>
          </p:spPr>
          <p:txBody>
            <a:bodyPr wrap="none" anchor="ctr"/>
            <a:lstStyle/>
            <a:p>
              <a:endParaRPr lang="en-GB" dirty="0"/>
            </a:p>
          </p:txBody>
        </p:sp>
        <p:sp>
          <p:nvSpPr>
            <p:cNvPr id="556" name="Oval 347"/>
            <p:cNvSpPr>
              <a:spLocks noChangeArrowheads="1"/>
            </p:cNvSpPr>
            <p:nvPr/>
          </p:nvSpPr>
          <p:spPr bwMode="auto">
            <a:xfrm>
              <a:off x="3223778" y="2265681"/>
              <a:ext cx="24234" cy="22229"/>
            </a:xfrm>
            <a:prstGeom prst="ellipse">
              <a:avLst/>
            </a:prstGeom>
            <a:solidFill>
              <a:srgbClr val="000000"/>
            </a:solidFill>
            <a:ln w="9525">
              <a:solidFill>
                <a:schemeClr val="tx1"/>
              </a:solidFill>
              <a:round/>
              <a:headEnd/>
              <a:tailEnd/>
            </a:ln>
            <a:effectLst/>
          </p:spPr>
          <p:txBody>
            <a:bodyPr wrap="none" anchor="ctr"/>
            <a:lstStyle/>
            <a:p>
              <a:endParaRPr lang="en-GB" dirty="0"/>
            </a:p>
          </p:txBody>
        </p:sp>
        <p:sp>
          <p:nvSpPr>
            <p:cNvPr id="557" name="Oval 348"/>
            <p:cNvSpPr>
              <a:spLocks noChangeArrowheads="1"/>
            </p:cNvSpPr>
            <p:nvPr/>
          </p:nvSpPr>
          <p:spPr bwMode="auto">
            <a:xfrm>
              <a:off x="3248013" y="2222189"/>
              <a:ext cx="24234" cy="22229"/>
            </a:xfrm>
            <a:prstGeom prst="ellipse">
              <a:avLst/>
            </a:prstGeom>
            <a:solidFill>
              <a:srgbClr val="000000"/>
            </a:solidFill>
            <a:ln w="9525">
              <a:solidFill>
                <a:schemeClr val="tx1"/>
              </a:solidFill>
              <a:round/>
              <a:headEnd/>
              <a:tailEnd/>
            </a:ln>
            <a:effectLst/>
          </p:spPr>
          <p:txBody>
            <a:bodyPr wrap="none" anchor="ctr"/>
            <a:lstStyle/>
            <a:p>
              <a:endParaRPr lang="en-GB" dirty="0"/>
            </a:p>
          </p:txBody>
        </p:sp>
        <p:sp>
          <p:nvSpPr>
            <p:cNvPr id="558" name="Oval 349"/>
            <p:cNvSpPr>
              <a:spLocks noChangeArrowheads="1"/>
            </p:cNvSpPr>
            <p:nvPr/>
          </p:nvSpPr>
          <p:spPr bwMode="auto">
            <a:xfrm>
              <a:off x="3223778" y="2309173"/>
              <a:ext cx="24234" cy="22229"/>
            </a:xfrm>
            <a:prstGeom prst="ellipse">
              <a:avLst/>
            </a:prstGeom>
            <a:solidFill>
              <a:srgbClr val="000000"/>
            </a:solidFill>
            <a:ln w="9525">
              <a:solidFill>
                <a:schemeClr val="tx1"/>
              </a:solidFill>
              <a:round/>
              <a:headEnd/>
              <a:tailEnd/>
            </a:ln>
            <a:effectLst/>
          </p:spPr>
          <p:txBody>
            <a:bodyPr wrap="none" anchor="ctr"/>
            <a:lstStyle/>
            <a:p>
              <a:endParaRPr lang="en-GB" dirty="0"/>
            </a:p>
          </p:txBody>
        </p:sp>
        <p:sp>
          <p:nvSpPr>
            <p:cNvPr id="559" name="Oval 350"/>
            <p:cNvSpPr>
              <a:spLocks noChangeArrowheads="1"/>
            </p:cNvSpPr>
            <p:nvPr/>
          </p:nvSpPr>
          <p:spPr bwMode="auto">
            <a:xfrm>
              <a:off x="3248013" y="2287909"/>
              <a:ext cx="24234" cy="22229"/>
            </a:xfrm>
            <a:prstGeom prst="ellipse">
              <a:avLst/>
            </a:prstGeom>
            <a:solidFill>
              <a:srgbClr val="000000"/>
            </a:solidFill>
            <a:ln w="9525">
              <a:solidFill>
                <a:schemeClr val="tx1"/>
              </a:solidFill>
              <a:round/>
              <a:headEnd/>
              <a:tailEnd/>
            </a:ln>
            <a:effectLst/>
          </p:spPr>
          <p:txBody>
            <a:bodyPr wrap="none" anchor="ctr"/>
            <a:lstStyle/>
            <a:p>
              <a:endParaRPr lang="en-GB" dirty="0"/>
            </a:p>
          </p:txBody>
        </p:sp>
        <p:sp>
          <p:nvSpPr>
            <p:cNvPr id="560" name="Oval 351"/>
            <p:cNvSpPr>
              <a:spLocks noChangeArrowheads="1"/>
            </p:cNvSpPr>
            <p:nvPr/>
          </p:nvSpPr>
          <p:spPr bwMode="auto">
            <a:xfrm>
              <a:off x="3274450" y="2331401"/>
              <a:ext cx="24234" cy="22229"/>
            </a:xfrm>
            <a:prstGeom prst="ellipse">
              <a:avLst/>
            </a:prstGeom>
            <a:solidFill>
              <a:srgbClr val="000000"/>
            </a:solidFill>
            <a:ln w="9525">
              <a:solidFill>
                <a:schemeClr val="tx1"/>
              </a:solidFill>
              <a:round/>
              <a:headEnd/>
              <a:tailEnd/>
            </a:ln>
            <a:effectLst/>
          </p:spPr>
          <p:txBody>
            <a:bodyPr wrap="none" anchor="ctr"/>
            <a:lstStyle/>
            <a:p>
              <a:endParaRPr lang="en-GB" dirty="0"/>
            </a:p>
          </p:txBody>
        </p:sp>
        <p:sp>
          <p:nvSpPr>
            <p:cNvPr id="561" name="Oval 352"/>
            <p:cNvSpPr>
              <a:spLocks noChangeArrowheads="1"/>
            </p:cNvSpPr>
            <p:nvPr/>
          </p:nvSpPr>
          <p:spPr bwMode="auto">
            <a:xfrm>
              <a:off x="3272247" y="2374893"/>
              <a:ext cx="24234" cy="22229"/>
            </a:xfrm>
            <a:prstGeom prst="ellipse">
              <a:avLst/>
            </a:prstGeom>
            <a:solidFill>
              <a:srgbClr val="000000"/>
            </a:solidFill>
            <a:ln w="9525">
              <a:solidFill>
                <a:schemeClr val="tx1"/>
              </a:solidFill>
              <a:round/>
              <a:headEnd/>
              <a:tailEnd/>
            </a:ln>
            <a:effectLst/>
          </p:spPr>
          <p:txBody>
            <a:bodyPr wrap="none" anchor="ctr"/>
            <a:lstStyle/>
            <a:p>
              <a:endParaRPr lang="en-GB" dirty="0"/>
            </a:p>
          </p:txBody>
        </p:sp>
        <p:sp>
          <p:nvSpPr>
            <p:cNvPr id="562" name="Oval 353"/>
            <p:cNvSpPr>
              <a:spLocks noChangeArrowheads="1"/>
            </p:cNvSpPr>
            <p:nvPr/>
          </p:nvSpPr>
          <p:spPr bwMode="auto">
            <a:xfrm>
              <a:off x="3298684" y="2352664"/>
              <a:ext cx="24234" cy="22229"/>
            </a:xfrm>
            <a:prstGeom prst="ellipse">
              <a:avLst/>
            </a:prstGeom>
            <a:solidFill>
              <a:srgbClr val="000000"/>
            </a:solidFill>
            <a:ln w="9525">
              <a:solidFill>
                <a:schemeClr val="tx1"/>
              </a:solidFill>
              <a:round/>
              <a:headEnd/>
              <a:tailEnd/>
            </a:ln>
            <a:effectLst/>
          </p:spPr>
          <p:txBody>
            <a:bodyPr wrap="none" anchor="ctr"/>
            <a:lstStyle/>
            <a:p>
              <a:endParaRPr lang="en-GB" dirty="0"/>
            </a:p>
          </p:txBody>
        </p:sp>
        <p:sp>
          <p:nvSpPr>
            <p:cNvPr id="563" name="Oval 354"/>
            <p:cNvSpPr>
              <a:spLocks noChangeArrowheads="1"/>
            </p:cNvSpPr>
            <p:nvPr/>
          </p:nvSpPr>
          <p:spPr bwMode="auto">
            <a:xfrm>
              <a:off x="3298684" y="2352664"/>
              <a:ext cx="24234" cy="22229"/>
            </a:xfrm>
            <a:prstGeom prst="ellipse">
              <a:avLst/>
            </a:prstGeom>
            <a:solidFill>
              <a:srgbClr val="000000"/>
            </a:solidFill>
            <a:ln w="9525">
              <a:solidFill>
                <a:schemeClr val="tx1"/>
              </a:solidFill>
              <a:round/>
              <a:headEnd/>
              <a:tailEnd/>
            </a:ln>
            <a:effectLst/>
          </p:spPr>
          <p:txBody>
            <a:bodyPr wrap="none" anchor="ctr"/>
            <a:lstStyle/>
            <a:p>
              <a:endParaRPr lang="en-GB" dirty="0"/>
            </a:p>
          </p:txBody>
        </p:sp>
        <p:sp>
          <p:nvSpPr>
            <p:cNvPr id="564" name="Oval 355"/>
            <p:cNvSpPr>
              <a:spLocks noChangeArrowheads="1"/>
            </p:cNvSpPr>
            <p:nvPr/>
          </p:nvSpPr>
          <p:spPr bwMode="auto">
            <a:xfrm>
              <a:off x="3324020" y="2352664"/>
              <a:ext cx="24234" cy="22229"/>
            </a:xfrm>
            <a:prstGeom prst="ellipse">
              <a:avLst/>
            </a:prstGeom>
            <a:solidFill>
              <a:srgbClr val="000000"/>
            </a:solidFill>
            <a:ln w="9525">
              <a:solidFill>
                <a:schemeClr val="tx1"/>
              </a:solidFill>
              <a:round/>
              <a:headEnd/>
              <a:tailEnd/>
            </a:ln>
            <a:effectLst/>
          </p:spPr>
          <p:txBody>
            <a:bodyPr wrap="none" anchor="ctr"/>
            <a:lstStyle/>
            <a:p>
              <a:endParaRPr lang="en-GB" dirty="0"/>
            </a:p>
          </p:txBody>
        </p:sp>
        <p:sp>
          <p:nvSpPr>
            <p:cNvPr id="565" name="Oval 356"/>
            <p:cNvSpPr>
              <a:spLocks noChangeArrowheads="1"/>
            </p:cNvSpPr>
            <p:nvPr/>
          </p:nvSpPr>
          <p:spPr bwMode="auto">
            <a:xfrm>
              <a:off x="3373590" y="2352664"/>
              <a:ext cx="24234" cy="22229"/>
            </a:xfrm>
            <a:prstGeom prst="ellipse">
              <a:avLst/>
            </a:prstGeom>
            <a:solidFill>
              <a:srgbClr val="000000"/>
            </a:solidFill>
            <a:ln w="9525">
              <a:solidFill>
                <a:schemeClr val="tx1"/>
              </a:solidFill>
              <a:round/>
              <a:headEnd/>
              <a:tailEnd/>
            </a:ln>
            <a:effectLst/>
          </p:spPr>
          <p:txBody>
            <a:bodyPr wrap="none" anchor="ctr"/>
            <a:lstStyle/>
            <a:p>
              <a:endParaRPr lang="en-GB" dirty="0"/>
            </a:p>
          </p:txBody>
        </p:sp>
        <p:sp>
          <p:nvSpPr>
            <p:cNvPr id="566" name="Oval 357"/>
            <p:cNvSpPr>
              <a:spLocks noChangeArrowheads="1"/>
            </p:cNvSpPr>
            <p:nvPr/>
          </p:nvSpPr>
          <p:spPr bwMode="auto">
            <a:xfrm>
              <a:off x="3373590" y="2352664"/>
              <a:ext cx="24234" cy="22229"/>
            </a:xfrm>
            <a:prstGeom prst="ellipse">
              <a:avLst/>
            </a:prstGeom>
            <a:solidFill>
              <a:srgbClr val="000000"/>
            </a:solidFill>
            <a:ln w="9525">
              <a:solidFill>
                <a:schemeClr val="tx1"/>
              </a:solidFill>
              <a:round/>
              <a:headEnd/>
              <a:tailEnd/>
            </a:ln>
            <a:effectLst/>
          </p:spPr>
          <p:txBody>
            <a:bodyPr wrap="none" anchor="ctr"/>
            <a:lstStyle/>
            <a:p>
              <a:endParaRPr lang="en-GB" dirty="0"/>
            </a:p>
          </p:txBody>
        </p:sp>
        <p:sp>
          <p:nvSpPr>
            <p:cNvPr id="567" name="Oval 358"/>
            <p:cNvSpPr>
              <a:spLocks noChangeArrowheads="1"/>
            </p:cNvSpPr>
            <p:nvPr/>
          </p:nvSpPr>
          <p:spPr bwMode="auto">
            <a:xfrm>
              <a:off x="3272247" y="2287909"/>
              <a:ext cx="24234" cy="22229"/>
            </a:xfrm>
            <a:prstGeom prst="ellipse">
              <a:avLst/>
            </a:prstGeom>
            <a:solidFill>
              <a:srgbClr val="000000"/>
            </a:solidFill>
            <a:ln w="9525">
              <a:solidFill>
                <a:schemeClr val="tx1"/>
              </a:solidFill>
              <a:round/>
              <a:headEnd/>
              <a:tailEnd/>
            </a:ln>
            <a:effectLst/>
          </p:spPr>
          <p:txBody>
            <a:bodyPr wrap="none" anchor="ctr"/>
            <a:lstStyle/>
            <a:p>
              <a:endParaRPr lang="en-GB" dirty="0"/>
            </a:p>
          </p:txBody>
        </p:sp>
        <p:sp>
          <p:nvSpPr>
            <p:cNvPr id="568" name="Oval 359"/>
            <p:cNvSpPr>
              <a:spLocks noChangeArrowheads="1"/>
            </p:cNvSpPr>
            <p:nvPr/>
          </p:nvSpPr>
          <p:spPr bwMode="auto">
            <a:xfrm>
              <a:off x="3324020" y="2331401"/>
              <a:ext cx="24234" cy="22229"/>
            </a:xfrm>
            <a:prstGeom prst="ellipse">
              <a:avLst/>
            </a:prstGeom>
            <a:solidFill>
              <a:srgbClr val="000000"/>
            </a:solidFill>
            <a:ln w="9525">
              <a:solidFill>
                <a:schemeClr val="tx1"/>
              </a:solidFill>
              <a:round/>
              <a:headEnd/>
              <a:tailEnd/>
            </a:ln>
            <a:effectLst/>
          </p:spPr>
          <p:txBody>
            <a:bodyPr wrap="none" anchor="ctr"/>
            <a:lstStyle/>
            <a:p>
              <a:endParaRPr lang="en-GB" dirty="0"/>
            </a:p>
          </p:txBody>
        </p:sp>
        <p:sp>
          <p:nvSpPr>
            <p:cNvPr id="569" name="Oval 360"/>
            <p:cNvSpPr>
              <a:spLocks noChangeArrowheads="1"/>
            </p:cNvSpPr>
            <p:nvPr/>
          </p:nvSpPr>
          <p:spPr bwMode="auto">
            <a:xfrm>
              <a:off x="3298684" y="2287909"/>
              <a:ext cx="24234" cy="22229"/>
            </a:xfrm>
            <a:prstGeom prst="ellipse">
              <a:avLst/>
            </a:prstGeom>
            <a:solidFill>
              <a:srgbClr val="000000"/>
            </a:solidFill>
            <a:ln w="9525">
              <a:solidFill>
                <a:schemeClr val="tx1"/>
              </a:solidFill>
              <a:round/>
              <a:headEnd/>
              <a:tailEnd/>
            </a:ln>
            <a:effectLst/>
          </p:spPr>
          <p:txBody>
            <a:bodyPr wrap="none" anchor="ctr"/>
            <a:lstStyle/>
            <a:p>
              <a:endParaRPr lang="en-GB" dirty="0"/>
            </a:p>
          </p:txBody>
        </p:sp>
        <p:sp>
          <p:nvSpPr>
            <p:cNvPr id="570" name="Oval 361"/>
            <p:cNvSpPr>
              <a:spLocks noChangeArrowheads="1"/>
            </p:cNvSpPr>
            <p:nvPr/>
          </p:nvSpPr>
          <p:spPr bwMode="auto">
            <a:xfrm>
              <a:off x="3324020" y="2309173"/>
              <a:ext cx="24234" cy="22229"/>
            </a:xfrm>
            <a:prstGeom prst="ellipse">
              <a:avLst/>
            </a:prstGeom>
            <a:solidFill>
              <a:srgbClr val="000000"/>
            </a:solidFill>
            <a:ln w="9525">
              <a:solidFill>
                <a:schemeClr val="tx1"/>
              </a:solidFill>
              <a:round/>
              <a:headEnd/>
              <a:tailEnd/>
            </a:ln>
            <a:effectLst/>
          </p:spPr>
          <p:txBody>
            <a:bodyPr wrap="none" anchor="ctr"/>
            <a:lstStyle/>
            <a:p>
              <a:endParaRPr lang="en-GB" dirty="0"/>
            </a:p>
          </p:txBody>
        </p:sp>
        <p:sp>
          <p:nvSpPr>
            <p:cNvPr id="571" name="Oval 362"/>
            <p:cNvSpPr>
              <a:spLocks noChangeArrowheads="1"/>
            </p:cNvSpPr>
            <p:nvPr/>
          </p:nvSpPr>
          <p:spPr bwMode="auto">
            <a:xfrm>
              <a:off x="3324020" y="2243452"/>
              <a:ext cx="24234" cy="22229"/>
            </a:xfrm>
            <a:prstGeom prst="ellipse">
              <a:avLst/>
            </a:prstGeom>
            <a:solidFill>
              <a:srgbClr val="000000"/>
            </a:solidFill>
            <a:ln w="9525">
              <a:solidFill>
                <a:schemeClr val="tx1"/>
              </a:solidFill>
              <a:round/>
              <a:headEnd/>
              <a:tailEnd/>
            </a:ln>
            <a:effectLst/>
          </p:spPr>
          <p:txBody>
            <a:bodyPr wrap="none" anchor="ctr"/>
            <a:lstStyle/>
            <a:p>
              <a:pPr algn="ctr"/>
              <a:endParaRPr lang="en-US" sz="2000" dirty="0"/>
            </a:p>
          </p:txBody>
        </p:sp>
        <p:sp>
          <p:nvSpPr>
            <p:cNvPr id="572" name="Oval 363"/>
            <p:cNvSpPr>
              <a:spLocks noChangeArrowheads="1"/>
            </p:cNvSpPr>
            <p:nvPr/>
          </p:nvSpPr>
          <p:spPr bwMode="auto">
            <a:xfrm>
              <a:off x="3373590" y="2309173"/>
              <a:ext cx="24234" cy="22229"/>
            </a:xfrm>
            <a:prstGeom prst="ellipse">
              <a:avLst/>
            </a:prstGeom>
            <a:solidFill>
              <a:srgbClr val="000000"/>
            </a:solidFill>
            <a:ln w="9525">
              <a:solidFill>
                <a:schemeClr val="tx1"/>
              </a:solidFill>
              <a:round/>
              <a:headEnd/>
              <a:tailEnd/>
            </a:ln>
            <a:effectLst/>
          </p:spPr>
          <p:txBody>
            <a:bodyPr wrap="none" anchor="ctr"/>
            <a:lstStyle/>
            <a:p>
              <a:endParaRPr lang="en-GB" dirty="0"/>
            </a:p>
          </p:txBody>
        </p:sp>
        <p:sp>
          <p:nvSpPr>
            <p:cNvPr id="573" name="Oval 364"/>
            <p:cNvSpPr>
              <a:spLocks noChangeArrowheads="1"/>
            </p:cNvSpPr>
            <p:nvPr/>
          </p:nvSpPr>
          <p:spPr bwMode="auto">
            <a:xfrm>
              <a:off x="3272247" y="2222189"/>
              <a:ext cx="24234" cy="22229"/>
            </a:xfrm>
            <a:prstGeom prst="ellipse">
              <a:avLst/>
            </a:prstGeom>
            <a:solidFill>
              <a:srgbClr val="000000"/>
            </a:solidFill>
            <a:ln w="9525">
              <a:solidFill>
                <a:schemeClr val="tx1"/>
              </a:solidFill>
              <a:round/>
              <a:headEnd/>
              <a:tailEnd/>
            </a:ln>
            <a:effectLst/>
          </p:spPr>
          <p:txBody>
            <a:bodyPr wrap="none" anchor="ctr"/>
            <a:lstStyle/>
            <a:p>
              <a:endParaRPr lang="en-GB" dirty="0"/>
            </a:p>
          </p:txBody>
        </p:sp>
        <p:sp>
          <p:nvSpPr>
            <p:cNvPr id="574" name="Oval 365"/>
            <p:cNvSpPr>
              <a:spLocks noChangeArrowheads="1"/>
            </p:cNvSpPr>
            <p:nvPr/>
          </p:nvSpPr>
          <p:spPr bwMode="auto">
            <a:xfrm>
              <a:off x="3424261" y="2352664"/>
              <a:ext cx="24234" cy="22229"/>
            </a:xfrm>
            <a:prstGeom prst="ellipse">
              <a:avLst/>
            </a:prstGeom>
            <a:solidFill>
              <a:srgbClr val="000000"/>
            </a:solidFill>
            <a:ln w="9525">
              <a:solidFill>
                <a:schemeClr val="tx1"/>
              </a:solidFill>
              <a:round/>
              <a:headEnd/>
              <a:tailEnd/>
            </a:ln>
            <a:effectLst/>
          </p:spPr>
          <p:txBody>
            <a:bodyPr wrap="none" anchor="ctr"/>
            <a:lstStyle/>
            <a:p>
              <a:endParaRPr lang="en-GB" dirty="0"/>
            </a:p>
          </p:txBody>
        </p:sp>
        <p:sp>
          <p:nvSpPr>
            <p:cNvPr id="575" name="Oval 366"/>
            <p:cNvSpPr>
              <a:spLocks noChangeArrowheads="1"/>
            </p:cNvSpPr>
            <p:nvPr/>
          </p:nvSpPr>
          <p:spPr bwMode="auto">
            <a:xfrm>
              <a:off x="3448496" y="2331401"/>
              <a:ext cx="24234" cy="22229"/>
            </a:xfrm>
            <a:prstGeom prst="ellipse">
              <a:avLst/>
            </a:prstGeom>
            <a:solidFill>
              <a:srgbClr val="000000"/>
            </a:solidFill>
            <a:ln w="9525">
              <a:solidFill>
                <a:schemeClr val="tx1"/>
              </a:solidFill>
              <a:round/>
              <a:headEnd/>
              <a:tailEnd/>
            </a:ln>
            <a:effectLst/>
          </p:spPr>
          <p:txBody>
            <a:bodyPr wrap="none" anchor="ctr"/>
            <a:lstStyle/>
            <a:p>
              <a:endParaRPr lang="en-GB" dirty="0"/>
            </a:p>
          </p:txBody>
        </p:sp>
        <p:sp>
          <p:nvSpPr>
            <p:cNvPr id="576" name="Oval 367"/>
            <p:cNvSpPr>
              <a:spLocks noChangeArrowheads="1"/>
            </p:cNvSpPr>
            <p:nvPr/>
          </p:nvSpPr>
          <p:spPr bwMode="auto">
            <a:xfrm>
              <a:off x="3398926" y="2331401"/>
              <a:ext cx="24234" cy="22229"/>
            </a:xfrm>
            <a:prstGeom prst="ellipse">
              <a:avLst/>
            </a:prstGeom>
            <a:solidFill>
              <a:srgbClr val="000000"/>
            </a:solidFill>
            <a:ln w="9525">
              <a:solidFill>
                <a:schemeClr val="tx1"/>
              </a:solidFill>
              <a:round/>
              <a:headEnd/>
              <a:tailEnd/>
            </a:ln>
            <a:effectLst/>
          </p:spPr>
          <p:txBody>
            <a:bodyPr wrap="none" anchor="ctr"/>
            <a:lstStyle/>
            <a:p>
              <a:endParaRPr lang="en-GB" dirty="0"/>
            </a:p>
          </p:txBody>
        </p:sp>
        <p:sp>
          <p:nvSpPr>
            <p:cNvPr id="577" name="Oval 368"/>
            <p:cNvSpPr>
              <a:spLocks noChangeArrowheads="1"/>
            </p:cNvSpPr>
            <p:nvPr/>
          </p:nvSpPr>
          <p:spPr bwMode="auto">
            <a:xfrm>
              <a:off x="3324020" y="2265681"/>
              <a:ext cx="24234" cy="22229"/>
            </a:xfrm>
            <a:prstGeom prst="ellipse">
              <a:avLst/>
            </a:prstGeom>
            <a:solidFill>
              <a:srgbClr val="000000"/>
            </a:solidFill>
            <a:ln w="9525">
              <a:solidFill>
                <a:schemeClr val="tx1"/>
              </a:solidFill>
              <a:round/>
              <a:headEnd/>
              <a:tailEnd/>
            </a:ln>
            <a:effectLst/>
          </p:spPr>
          <p:txBody>
            <a:bodyPr wrap="none" anchor="ctr"/>
            <a:lstStyle/>
            <a:p>
              <a:endParaRPr lang="en-GB" dirty="0"/>
            </a:p>
          </p:txBody>
        </p:sp>
        <p:sp>
          <p:nvSpPr>
            <p:cNvPr id="578" name="Oval 369"/>
            <p:cNvSpPr>
              <a:spLocks noChangeArrowheads="1"/>
            </p:cNvSpPr>
            <p:nvPr/>
          </p:nvSpPr>
          <p:spPr bwMode="auto">
            <a:xfrm>
              <a:off x="3373590" y="2397122"/>
              <a:ext cx="24234" cy="22229"/>
            </a:xfrm>
            <a:prstGeom prst="ellipse">
              <a:avLst/>
            </a:prstGeom>
            <a:solidFill>
              <a:srgbClr val="000000"/>
            </a:solidFill>
            <a:ln w="9525">
              <a:solidFill>
                <a:schemeClr val="tx1"/>
              </a:solidFill>
              <a:round/>
              <a:headEnd/>
              <a:tailEnd/>
            </a:ln>
            <a:effectLst/>
          </p:spPr>
          <p:txBody>
            <a:bodyPr wrap="none" anchor="ctr"/>
            <a:lstStyle/>
            <a:p>
              <a:endParaRPr lang="en-GB" dirty="0"/>
            </a:p>
          </p:txBody>
        </p:sp>
        <p:sp>
          <p:nvSpPr>
            <p:cNvPr id="579" name="Oval 370"/>
            <p:cNvSpPr>
              <a:spLocks noChangeArrowheads="1"/>
            </p:cNvSpPr>
            <p:nvPr/>
          </p:nvSpPr>
          <p:spPr bwMode="auto">
            <a:xfrm>
              <a:off x="3272247" y="2199960"/>
              <a:ext cx="24234" cy="22229"/>
            </a:xfrm>
            <a:prstGeom prst="ellipse">
              <a:avLst/>
            </a:prstGeom>
            <a:solidFill>
              <a:srgbClr val="000000"/>
            </a:solidFill>
            <a:ln w="9525">
              <a:solidFill>
                <a:schemeClr val="tx1"/>
              </a:solidFill>
              <a:round/>
              <a:headEnd/>
              <a:tailEnd/>
            </a:ln>
            <a:effectLst/>
          </p:spPr>
          <p:txBody>
            <a:bodyPr wrap="none" anchor="ctr"/>
            <a:lstStyle/>
            <a:p>
              <a:endParaRPr lang="en-GB" dirty="0"/>
            </a:p>
          </p:txBody>
        </p:sp>
        <p:sp>
          <p:nvSpPr>
            <p:cNvPr id="580" name="Oval 371"/>
            <p:cNvSpPr>
              <a:spLocks noChangeArrowheads="1"/>
            </p:cNvSpPr>
            <p:nvPr/>
          </p:nvSpPr>
          <p:spPr bwMode="auto">
            <a:xfrm>
              <a:off x="3349355" y="2199960"/>
              <a:ext cx="24234" cy="22229"/>
            </a:xfrm>
            <a:prstGeom prst="ellipse">
              <a:avLst/>
            </a:prstGeom>
            <a:solidFill>
              <a:srgbClr val="000000"/>
            </a:solidFill>
            <a:ln w="9525">
              <a:solidFill>
                <a:schemeClr val="tx1"/>
              </a:solidFill>
              <a:round/>
              <a:headEnd/>
              <a:tailEnd/>
            </a:ln>
            <a:effectLst/>
          </p:spPr>
          <p:txBody>
            <a:bodyPr wrap="none" anchor="ctr"/>
            <a:lstStyle/>
            <a:p>
              <a:endParaRPr lang="en-GB" dirty="0"/>
            </a:p>
          </p:txBody>
        </p:sp>
        <p:sp>
          <p:nvSpPr>
            <p:cNvPr id="581" name="Oval 372"/>
            <p:cNvSpPr>
              <a:spLocks noChangeArrowheads="1"/>
            </p:cNvSpPr>
            <p:nvPr/>
          </p:nvSpPr>
          <p:spPr bwMode="auto">
            <a:xfrm>
              <a:off x="3398926" y="2177730"/>
              <a:ext cx="24234" cy="22229"/>
            </a:xfrm>
            <a:prstGeom prst="ellipse">
              <a:avLst/>
            </a:prstGeom>
            <a:solidFill>
              <a:srgbClr val="000000"/>
            </a:solidFill>
            <a:ln w="9525">
              <a:solidFill>
                <a:schemeClr val="tx1"/>
              </a:solidFill>
              <a:round/>
              <a:headEnd/>
              <a:tailEnd/>
            </a:ln>
            <a:effectLst/>
          </p:spPr>
          <p:txBody>
            <a:bodyPr wrap="none" anchor="ctr"/>
            <a:lstStyle/>
            <a:p>
              <a:endParaRPr lang="en-GB" dirty="0"/>
            </a:p>
          </p:txBody>
        </p:sp>
        <p:sp>
          <p:nvSpPr>
            <p:cNvPr id="582" name="Oval 373"/>
            <p:cNvSpPr>
              <a:spLocks noChangeArrowheads="1"/>
            </p:cNvSpPr>
            <p:nvPr/>
          </p:nvSpPr>
          <p:spPr bwMode="auto">
            <a:xfrm>
              <a:off x="3324020" y="2199960"/>
              <a:ext cx="24234" cy="22229"/>
            </a:xfrm>
            <a:prstGeom prst="ellipse">
              <a:avLst/>
            </a:prstGeom>
            <a:solidFill>
              <a:srgbClr val="000000"/>
            </a:solidFill>
            <a:ln w="9525">
              <a:solidFill>
                <a:schemeClr val="tx1"/>
              </a:solidFill>
              <a:round/>
              <a:headEnd/>
              <a:tailEnd/>
            </a:ln>
            <a:effectLst/>
          </p:spPr>
          <p:txBody>
            <a:bodyPr wrap="none" anchor="ctr"/>
            <a:lstStyle/>
            <a:p>
              <a:endParaRPr lang="en-GB" dirty="0"/>
            </a:p>
          </p:txBody>
        </p:sp>
        <p:sp>
          <p:nvSpPr>
            <p:cNvPr id="583" name="Oval 374"/>
            <p:cNvSpPr>
              <a:spLocks noChangeArrowheads="1"/>
            </p:cNvSpPr>
            <p:nvPr/>
          </p:nvSpPr>
          <p:spPr bwMode="auto">
            <a:xfrm>
              <a:off x="3349355" y="2265681"/>
              <a:ext cx="24234" cy="22229"/>
            </a:xfrm>
            <a:prstGeom prst="ellipse">
              <a:avLst/>
            </a:prstGeom>
            <a:solidFill>
              <a:srgbClr val="000000"/>
            </a:solidFill>
            <a:ln w="9525">
              <a:solidFill>
                <a:schemeClr val="tx1"/>
              </a:solidFill>
              <a:round/>
              <a:headEnd/>
              <a:tailEnd/>
            </a:ln>
            <a:effectLst/>
          </p:spPr>
          <p:txBody>
            <a:bodyPr wrap="none" anchor="ctr"/>
            <a:lstStyle/>
            <a:p>
              <a:endParaRPr lang="en-GB" dirty="0"/>
            </a:p>
          </p:txBody>
        </p:sp>
        <p:sp>
          <p:nvSpPr>
            <p:cNvPr id="584" name="Oval 375"/>
            <p:cNvSpPr>
              <a:spLocks noChangeArrowheads="1"/>
            </p:cNvSpPr>
            <p:nvPr/>
          </p:nvSpPr>
          <p:spPr bwMode="auto">
            <a:xfrm>
              <a:off x="3398926" y="2265681"/>
              <a:ext cx="24234" cy="22229"/>
            </a:xfrm>
            <a:prstGeom prst="ellipse">
              <a:avLst/>
            </a:prstGeom>
            <a:solidFill>
              <a:srgbClr val="000000"/>
            </a:solidFill>
            <a:ln w="9525">
              <a:solidFill>
                <a:schemeClr val="tx1"/>
              </a:solidFill>
              <a:round/>
              <a:headEnd/>
              <a:tailEnd/>
            </a:ln>
            <a:effectLst/>
          </p:spPr>
          <p:txBody>
            <a:bodyPr wrap="none" anchor="ctr"/>
            <a:lstStyle/>
            <a:p>
              <a:endParaRPr lang="en-GB" dirty="0"/>
            </a:p>
          </p:txBody>
        </p:sp>
        <p:sp>
          <p:nvSpPr>
            <p:cNvPr id="585" name="Oval 376"/>
            <p:cNvSpPr>
              <a:spLocks noChangeArrowheads="1"/>
            </p:cNvSpPr>
            <p:nvPr/>
          </p:nvSpPr>
          <p:spPr bwMode="auto">
            <a:xfrm>
              <a:off x="3472730" y="2352664"/>
              <a:ext cx="24234" cy="22229"/>
            </a:xfrm>
            <a:prstGeom prst="ellipse">
              <a:avLst/>
            </a:prstGeom>
            <a:solidFill>
              <a:srgbClr val="000000"/>
            </a:solidFill>
            <a:ln w="9525">
              <a:solidFill>
                <a:schemeClr val="tx1"/>
              </a:solidFill>
              <a:round/>
              <a:headEnd/>
              <a:tailEnd/>
            </a:ln>
            <a:effectLst/>
          </p:spPr>
          <p:txBody>
            <a:bodyPr wrap="none" anchor="ctr"/>
            <a:lstStyle/>
            <a:p>
              <a:endParaRPr lang="en-GB" dirty="0"/>
            </a:p>
          </p:txBody>
        </p:sp>
        <p:sp>
          <p:nvSpPr>
            <p:cNvPr id="586" name="Oval 377"/>
            <p:cNvSpPr>
              <a:spLocks noChangeArrowheads="1"/>
            </p:cNvSpPr>
            <p:nvPr/>
          </p:nvSpPr>
          <p:spPr bwMode="auto">
            <a:xfrm>
              <a:off x="3498066" y="2352664"/>
              <a:ext cx="24234" cy="22229"/>
            </a:xfrm>
            <a:prstGeom prst="ellipse">
              <a:avLst/>
            </a:prstGeom>
            <a:solidFill>
              <a:srgbClr val="000000"/>
            </a:solidFill>
            <a:ln w="9525">
              <a:solidFill>
                <a:schemeClr val="tx1"/>
              </a:solidFill>
              <a:round/>
              <a:headEnd/>
              <a:tailEnd/>
            </a:ln>
            <a:effectLst/>
          </p:spPr>
          <p:txBody>
            <a:bodyPr wrap="none" anchor="ctr"/>
            <a:lstStyle/>
            <a:p>
              <a:endParaRPr lang="en-GB" dirty="0"/>
            </a:p>
          </p:txBody>
        </p:sp>
        <p:sp>
          <p:nvSpPr>
            <p:cNvPr id="587" name="Oval 378"/>
            <p:cNvSpPr>
              <a:spLocks noChangeArrowheads="1"/>
            </p:cNvSpPr>
            <p:nvPr/>
          </p:nvSpPr>
          <p:spPr bwMode="auto">
            <a:xfrm>
              <a:off x="3499167" y="2352664"/>
              <a:ext cx="24234" cy="22229"/>
            </a:xfrm>
            <a:prstGeom prst="ellipse">
              <a:avLst/>
            </a:prstGeom>
            <a:solidFill>
              <a:srgbClr val="000000"/>
            </a:solidFill>
            <a:ln w="9525">
              <a:solidFill>
                <a:schemeClr val="tx1"/>
              </a:solidFill>
              <a:round/>
              <a:headEnd/>
              <a:tailEnd/>
            </a:ln>
            <a:effectLst/>
          </p:spPr>
          <p:txBody>
            <a:bodyPr wrap="none" anchor="ctr"/>
            <a:lstStyle/>
            <a:p>
              <a:endParaRPr lang="en-GB" dirty="0"/>
            </a:p>
          </p:txBody>
        </p:sp>
        <p:sp>
          <p:nvSpPr>
            <p:cNvPr id="588" name="Oval 379"/>
            <p:cNvSpPr>
              <a:spLocks noChangeArrowheads="1"/>
            </p:cNvSpPr>
            <p:nvPr/>
          </p:nvSpPr>
          <p:spPr bwMode="auto">
            <a:xfrm>
              <a:off x="3499167" y="2352664"/>
              <a:ext cx="24234" cy="22229"/>
            </a:xfrm>
            <a:prstGeom prst="ellipse">
              <a:avLst/>
            </a:prstGeom>
            <a:solidFill>
              <a:srgbClr val="000000"/>
            </a:solidFill>
            <a:ln w="9525">
              <a:solidFill>
                <a:schemeClr val="tx1"/>
              </a:solidFill>
              <a:round/>
              <a:headEnd/>
              <a:tailEnd/>
            </a:ln>
            <a:effectLst/>
          </p:spPr>
          <p:txBody>
            <a:bodyPr wrap="none" anchor="ctr"/>
            <a:lstStyle/>
            <a:p>
              <a:endParaRPr lang="en-GB" dirty="0"/>
            </a:p>
          </p:txBody>
        </p:sp>
        <p:sp>
          <p:nvSpPr>
            <p:cNvPr id="589" name="Oval 380"/>
            <p:cNvSpPr>
              <a:spLocks noChangeArrowheads="1"/>
            </p:cNvSpPr>
            <p:nvPr/>
          </p:nvSpPr>
          <p:spPr bwMode="auto">
            <a:xfrm>
              <a:off x="3473832" y="2352664"/>
              <a:ext cx="24234" cy="22229"/>
            </a:xfrm>
            <a:prstGeom prst="ellipse">
              <a:avLst/>
            </a:prstGeom>
            <a:solidFill>
              <a:srgbClr val="000000"/>
            </a:solidFill>
            <a:ln w="9525">
              <a:solidFill>
                <a:schemeClr val="tx1"/>
              </a:solidFill>
              <a:round/>
              <a:headEnd/>
              <a:tailEnd/>
            </a:ln>
            <a:effectLst/>
          </p:spPr>
          <p:txBody>
            <a:bodyPr wrap="none" anchor="ctr"/>
            <a:lstStyle/>
            <a:p>
              <a:endParaRPr lang="en-GB" dirty="0"/>
            </a:p>
          </p:txBody>
        </p:sp>
        <p:sp>
          <p:nvSpPr>
            <p:cNvPr id="590" name="Oval 381"/>
            <p:cNvSpPr>
              <a:spLocks noChangeArrowheads="1"/>
            </p:cNvSpPr>
            <p:nvPr/>
          </p:nvSpPr>
          <p:spPr bwMode="auto">
            <a:xfrm>
              <a:off x="3572972" y="2352664"/>
              <a:ext cx="24234" cy="22229"/>
            </a:xfrm>
            <a:prstGeom prst="ellipse">
              <a:avLst/>
            </a:prstGeom>
            <a:solidFill>
              <a:srgbClr val="000000"/>
            </a:solidFill>
            <a:ln w="9525">
              <a:solidFill>
                <a:schemeClr val="tx1"/>
              </a:solidFill>
              <a:round/>
              <a:headEnd/>
              <a:tailEnd/>
            </a:ln>
            <a:effectLst/>
          </p:spPr>
          <p:txBody>
            <a:bodyPr wrap="none" anchor="ctr"/>
            <a:lstStyle/>
            <a:p>
              <a:endParaRPr lang="en-GB" dirty="0"/>
            </a:p>
          </p:txBody>
        </p:sp>
        <p:sp>
          <p:nvSpPr>
            <p:cNvPr id="591" name="Oval 382"/>
            <p:cNvSpPr>
              <a:spLocks noChangeArrowheads="1"/>
            </p:cNvSpPr>
            <p:nvPr/>
          </p:nvSpPr>
          <p:spPr bwMode="auto">
            <a:xfrm>
              <a:off x="3274450" y="2353630"/>
              <a:ext cx="24234" cy="22229"/>
            </a:xfrm>
            <a:prstGeom prst="ellipse">
              <a:avLst/>
            </a:prstGeom>
            <a:solidFill>
              <a:srgbClr val="000000"/>
            </a:solidFill>
            <a:ln w="9525">
              <a:solidFill>
                <a:schemeClr val="tx1"/>
              </a:solidFill>
              <a:round/>
              <a:headEnd/>
              <a:tailEnd/>
            </a:ln>
            <a:effectLst/>
          </p:spPr>
          <p:txBody>
            <a:bodyPr wrap="none" anchor="ctr"/>
            <a:lstStyle/>
            <a:p>
              <a:endParaRPr lang="en-GB" dirty="0"/>
            </a:p>
          </p:txBody>
        </p:sp>
        <p:sp>
          <p:nvSpPr>
            <p:cNvPr id="592" name="Oval 383"/>
            <p:cNvSpPr>
              <a:spLocks noChangeArrowheads="1"/>
            </p:cNvSpPr>
            <p:nvPr/>
          </p:nvSpPr>
          <p:spPr bwMode="auto">
            <a:xfrm>
              <a:off x="3396723" y="2397122"/>
              <a:ext cx="24234" cy="22229"/>
            </a:xfrm>
            <a:prstGeom prst="ellipse">
              <a:avLst/>
            </a:prstGeom>
            <a:solidFill>
              <a:srgbClr val="000000"/>
            </a:solidFill>
            <a:ln w="9525">
              <a:solidFill>
                <a:schemeClr val="tx1"/>
              </a:solidFill>
              <a:round/>
              <a:headEnd/>
              <a:tailEnd/>
            </a:ln>
            <a:effectLst/>
          </p:spPr>
          <p:txBody>
            <a:bodyPr wrap="none" anchor="ctr"/>
            <a:lstStyle/>
            <a:p>
              <a:endParaRPr lang="en-GB" dirty="0"/>
            </a:p>
          </p:txBody>
        </p:sp>
        <p:sp>
          <p:nvSpPr>
            <p:cNvPr id="593" name="Oval 384"/>
            <p:cNvSpPr>
              <a:spLocks noChangeArrowheads="1"/>
            </p:cNvSpPr>
            <p:nvPr/>
          </p:nvSpPr>
          <p:spPr bwMode="auto">
            <a:xfrm>
              <a:off x="3348254" y="2374893"/>
              <a:ext cx="24234" cy="22229"/>
            </a:xfrm>
            <a:prstGeom prst="ellipse">
              <a:avLst/>
            </a:prstGeom>
            <a:solidFill>
              <a:srgbClr val="000000"/>
            </a:solidFill>
            <a:ln w="9525">
              <a:solidFill>
                <a:schemeClr val="tx1"/>
              </a:solidFill>
              <a:round/>
              <a:headEnd/>
              <a:tailEnd/>
            </a:ln>
            <a:effectLst/>
          </p:spPr>
          <p:txBody>
            <a:bodyPr wrap="none" anchor="ctr"/>
            <a:lstStyle/>
            <a:p>
              <a:endParaRPr lang="en-GB" dirty="0"/>
            </a:p>
          </p:txBody>
        </p:sp>
        <p:sp>
          <p:nvSpPr>
            <p:cNvPr id="594" name="Oval 385"/>
            <p:cNvSpPr>
              <a:spLocks noChangeArrowheads="1"/>
            </p:cNvSpPr>
            <p:nvPr/>
          </p:nvSpPr>
          <p:spPr bwMode="auto">
            <a:xfrm>
              <a:off x="2674101" y="2945118"/>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595" name="Oval 386"/>
            <p:cNvSpPr>
              <a:spLocks noChangeArrowheads="1"/>
            </p:cNvSpPr>
            <p:nvPr/>
          </p:nvSpPr>
          <p:spPr bwMode="auto">
            <a:xfrm>
              <a:off x="2723671" y="2945118"/>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596" name="Oval 387"/>
            <p:cNvSpPr>
              <a:spLocks noChangeArrowheads="1"/>
            </p:cNvSpPr>
            <p:nvPr/>
          </p:nvSpPr>
          <p:spPr bwMode="auto">
            <a:xfrm>
              <a:off x="2723671" y="2966380"/>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597" name="Oval 388"/>
            <p:cNvSpPr>
              <a:spLocks noChangeArrowheads="1"/>
            </p:cNvSpPr>
            <p:nvPr/>
          </p:nvSpPr>
          <p:spPr bwMode="auto">
            <a:xfrm>
              <a:off x="2749006" y="2967347"/>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598" name="Oval 389"/>
            <p:cNvSpPr>
              <a:spLocks noChangeArrowheads="1"/>
            </p:cNvSpPr>
            <p:nvPr/>
          </p:nvSpPr>
          <p:spPr bwMode="auto">
            <a:xfrm>
              <a:off x="2798577" y="2967347"/>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599" name="Oval 390"/>
            <p:cNvSpPr>
              <a:spLocks noChangeArrowheads="1"/>
            </p:cNvSpPr>
            <p:nvPr/>
          </p:nvSpPr>
          <p:spPr bwMode="auto">
            <a:xfrm>
              <a:off x="2774343" y="2988610"/>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600" name="Oval 391"/>
            <p:cNvSpPr>
              <a:spLocks noChangeArrowheads="1"/>
            </p:cNvSpPr>
            <p:nvPr/>
          </p:nvSpPr>
          <p:spPr bwMode="auto">
            <a:xfrm>
              <a:off x="2798577" y="2988610"/>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601" name="Oval 392"/>
            <p:cNvSpPr>
              <a:spLocks noChangeArrowheads="1"/>
            </p:cNvSpPr>
            <p:nvPr/>
          </p:nvSpPr>
          <p:spPr bwMode="auto">
            <a:xfrm>
              <a:off x="2873483" y="3032101"/>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602" name="Oval 393"/>
            <p:cNvSpPr>
              <a:spLocks noChangeArrowheads="1"/>
            </p:cNvSpPr>
            <p:nvPr/>
          </p:nvSpPr>
          <p:spPr bwMode="auto">
            <a:xfrm>
              <a:off x="2898818" y="3054331"/>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603" name="Oval 394"/>
            <p:cNvSpPr>
              <a:spLocks noChangeArrowheads="1"/>
            </p:cNvSpPr>
            <p:nvPr/>
          </p:nvSpPr>
          <p:spPr bwMode="auto">
            <a:xfrm>
              <a:off x="2924154" y="3076560"/>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604" name="Oval 395"/>
            <p:cNvSpPr>
              <a:spLocks noChangeArrowheads="1"/>
            </p:cNvSpPr>
            <p:nvPr/>
          </p:nvSpPr>
          <p:spPr bwMode="auto">
            <a:xfrm>
              <a:off x="2948389" y="3098788"/>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605" name="Oval 396"/>
            <p:cNvSpPr>
              <a:spLocks noChangeArrowheads="1"/>
            </p:cNvSpPr>
            <p:nvPr/>
          </p:nvSpPr>
          <p:spPr bwMode="auto">
            <a:xfrm>
              <a:off x="2973724" y="3098788"/>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606" name="Oval 397"/>
            <p:cNvSpPr>
              <a:spLocks noChangeArrowheads="1"/>
            </p:cNvSpPr>
            <p:nvPr/>
          </p:nvSpPr>
          <p:spPr bwMode="auto">
            <a:xfrm>
              <a:off x="3398926" y="2988610"/>
              <a:ext cx="24234" cy="22229"/>
            </a:xfrm>
            <a:prstGeom prst="ellipse">
              <a:avLst/>
            </a:prstGeom>
            <a:solidFill>
              <a:srgbClr val="CC0099"/>
            </a:solidFill>
            <a:ln w="9525">
              <a:solidFill>
                <a:srgbClr val="CC0099"/>
              </a:solidFill>
              <a:round/>
              <a:headEnd/>
              <a:tailEnd/>
            </a:ln>
            <a:effectLst/>
          </p:spPr>
          <p:txBody>
            <a:bodyPr wrap="none" anchor="ctr"/>
            <a:lstStyle/>
            <a:p>
              <a:endParaRPr lang="en-GB" dirty="0"/>
            </a:p>
          </p:txBody>
        </p:sp>
        <p:sp>
          <p:nvSpPr>
            <p:cNvPr id="607" name="Oval 398"/>
            <p:cNvSpPr>
              <a:spLocks noChangeArrowheads="1"/>
            </p:cNvSpPr>
            <p:nvPr/>
          </p:nvSpPr>
          <p:spPr bwMode="auto">
            <a:xfrm>
              <a:off x="2449383" y="2966380"/>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608" name="Oval 399"/>
            <p:cNvSpPr>
              <a:spLocks noChangeArrowheads="1"/>
            </p:cNvSpPr>
            <p:nvPr/>
          </p:nvSpPr>
          <p:spPr bwMode="auto">
            <a:xfrm>
              <a:off x="2473617" y="2966380"/>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609" name="Oval 400"/>
            <p:cNvSpPr>
              <a:spLocks noChangeArrowheads="1"/>
            </p:cNvSpPr>
            <p:nvPr/>
          </p:nvSpPr>
          <p:spPr bwMode="auto">
            <a:xfrm>
              <a:off x="2497852" y="2944151"/>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610" name="Oval 401"/>
            <p:cNvSpPr>
              <a:spLocks noChangeArrowheads="1"/>
            </p:cNvSpPr>
            <p:nvPr/>
          </p:nvSpPr>
          <p:spPr bwMode="auto">
            <a:xfrm>
              <a:off x="2473617" y="2988610"/>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611" name="Oval 402"/>
            <p:cNvSpPr>
              <a:spLocks noChangeArrowheads="1"/>
            </p:cNvSpPr>
            <p:nvPr/>
          </p:nvSpPr>
          <p:spPr bwMode="auto">
            <a:xfrm>
              <a:off x="2497852" y="2966380"/>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612" name="Oval 403"/>
            <p:cNvSpPr>
              <a:spLocks noChangeArrowheads="1"/>
            </p:cNvSpPr>
            <p:nvPr/>
          </p:nvSpPr>
          <p:spPr bwMode="auto">
            <a:xfrm>
              <a:off x="2497852" y="2988610"/>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613" name="Oval 404"/>
            <p:cNvSpPr>
              <a:spLocks noChangeArrowheads="1"/>
            </p:cNvSpPr>
            <p:nvPr/>
          </p:nvSpPr>
          <p:spPr bwMode="auto">
            <a:xfrm>
              <a:off x="2523187" y="2988610"/>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614" name="Oval 405"/>
            <p:cNvSpPr>
              <a:spLocks noChangeArrowheads="1"/>
            </p:cNvSpPr>
            <p:nvPr/>
          </p:nvSpPr>
          <p:spPr bwMode="auto">
            <a:xfrm>
              <a:off x="2523187" y="2966380"/>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615" name="Oval 406"/>
            <p:cNvSpPr>
              <a:spLocks noChangeArrowheads="1"/>
            </p:cNvSpPr>
            <p:nvPr/>
          </p:nvSpPr>
          <p:spPr bwMode="auto">
            <a:xfrm>
              <a:off x="2548523" y="2966380"/>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616" name="Oval 407"/>
            <p:cNvSpPr>
              <a:spLocks noChangeArrowheads="1"/>
            </p:cNvSpPr>
            <p:nvPr/>
          </p:nvSpPr>
          <p:spPr bwMode="auto">
            <a:xfrm>
              <a:off x="2548523" y="2944151"/>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617" name="Oval 408"/>
            <p:cNvSpPr>
              <a:spLocks noChangeArrowheads="1"/>
            </p:cNvSpPr>
            <p:nvPr/>
          </p:nvSpPr>
          <p:spPr bwMode="auto">
            <a:xfrm>
              <a:off x="2573859" y="2966380"/>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618" name="Oval 409"/>
            <p:cNvSpPr>
              <a:spLocks noChangeArrowheads="1"/>
            </p:cNvSpPr>
            <p:nvPr/>
          </p:nvSpPr>
          <p:spPr bwMode="auto">
            <a:xfrm>
              <a:off x="2572758" y="2987643"/>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619" name="Oval 410"/>
            <p:cNvSpPr>
              <a:spLocks noChangeArrowheads="1"/>
            </p:cNvSpPr>
            <p:nvPr/>
          </p:nvSpPr>
          <p:spPr bwMode="auto">
            <a:xfrm>
              <a:off x="2548523" y="2988610"/>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620" name="Oval 411"/>
            <p:cNvSpPr>
              <a:spLocks noChangeArrowheads="1"/>
            </p:cNvSpPr>
            <p:nvPr/>
          </p:nvSpPr>
          <p:spPr bwMode="auto">
            <a:xfrm>
              <a:off x="2599195" y="2988610"/>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621" name="Oval 412"/>
            <p:cNvSpPr>
              <a:spLocks noChangeArrowheads="1"/>
            </p:cNvSpPr>
            <p:nvPr/>
          </p:nvSpPr>
          <p:spPr bwMode="auto">
            <a:xfrm>
              <a:off x="2573859" y="2966380"/>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622" name="Oval 413"/>
            <p:cNvSpPr>
              <a:spLocks noChangeArrowheads="1"/>
            </p:cNvSpPr>
            <p:nvPr/>
          </p:nvSpPr>
          <p:spPr bwMode="auto">
            <a:xfrm>
              <a:off x="2623429" y="2988610"/>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623" name="Oval 414"/>
            <p:cNvSpPr>
              <a:spLocks noChangeArrowheads="1"/>
            </p:cNvSpPr>
            <p:nvPr/>
          </p:nvSpPr>
          <p:spPr bwMode="auto">
            <a:xfrm>
              <a:off x="2573859" y="2966380"/>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624" name="Oval 415"/>
            <p:cNvSpPr>
              <a:spLocks noChangeArrowheads="1"/>
            </p:cNvSpPr>
            <p:nvPr/>
          </p:nvSpPr>
          <p:spPr bwMode="auto">
            <a:xfrm>
              <a:off x="2599195" y="2988610"/>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625" name="Oval 416"/>
            <p:cNvSpPr>
              <a:spLocks noChangeArrowheads="1"/>
            </p:cNvSpPr>
            <p:nvPr/>
          </p:nvSpPr>
          <p:spPr bwMode="auto">
            <a:xfrm>
              <a:off x="2599195" y="2966380"/>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626" name="Oval 417"/>
            <p:cNvSpPr>
              <a:spLocks noChangeArrowheads="1"/>
            </p:cNvSpPr>
            <p:nvPr/>
          </p:nvSpPr>
          <p:spPr bwMode="auto">
            <a:xfrm>
              <a:off x="2623429" y="2966380"/>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627" name="Oval 418"/>
            <p:cNvSpPr>
              <a:spLocks noChangeArrowheads="1"/>
            </p:cNvSpPr>
            <p:nvPr/>
          </p:nvSpPr>
          <p:spPr bwMode="auto">
            <a:xfrm>
              <a:off x="2599195" y="2944151"/>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628" name="Oval 419"/>
            <p:cNvSpPr>
              <a:spLocks noChangeArrowheads="1"/>
            </p:cNvSpPr>
            <p:nvPr/>
          </p:nvSpPr>
          <p:spPr bwMode="auto">
            <a:xfrm>
              <a:off x="2598093" y="2944151"/>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629" name="Oval 420"/>
            <p:cNvSpPr>
              <a:spLocks noChangeArrowheads="1"/>
            </p:cNvSpPr>
            <p:nvPr/>
          </p:nvSpPr>
          <p:spPr bwMode="auto">
            <a:xfrm>
              <a:off x="2572758" y="2944151"/>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630" name="Oval 421"/>
            <p:cNvSpPr>
              <a:spLocks noChangeArrowheads="1"/>
            </p:cNvSpPr>
            <p:nvPr/>
          </p:nvSpPr>
          <p:spPr bwMode="auto">
            <a:xfrm>
              <a:off x="2672999" y="2966380"/>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631" name="Oval 422"/>
            <p:cNvSpPr>
              <a:spLocks noChangeArrowheads="1"/>
            </p:cNvSpPr>
            <p:nvPr/>
          </p:nvSpPr>
          <p:spPr bwMode="auto">
            <a:xfrm>
              <a:off x="2648765" y="2988610"/>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632" name="Oval 423"/>
            <p:cNvSpPr>
              <a:spLocks noChangeArrowheads="1"/>
            </p:cNvSpPr>
            <p:nvPr/>
          </p:nvSpPr>
          <p:spPr bwMode="auto">
            <a:xfrm>
              <a:off x="2647663" y="2966380"/>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633" name="Oval 424"/>
            <p:cNvSpPr>
              <a:spLocks noChangeArrowheads="1"/>
            </p:cNvSpPr>
            <p:nvPr/>
          </p:nvSpPr>
          <p:spPr bwMode="auto">
            <a:xfrm>
              <a:off x="2648765" y="2944151"/>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634" name="Oval 425"/>
            <p:cNvSpPr>
              <a:spLocks noChangeArrowheads="1"/>
            </p:cNvSpPr>
            <p:nvPr/>
          </p:nvSpPr>
          <p:spPr bwMode="auto">
            <a:xfrm>
              <a:off x="2573859" y="2922889"/>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635" name="Oval 426"/>
            <p:cNvSpPr>
              <a:spLocks noChangeArrowheads="1"/>
            </p:cNvSpPr>
            <p:nvPr/>
          </p:nvSpPr>
          <p:spPr bwMode="auto">
            <a:xfrm>
              <a:off x="2672999" y="2966380"/>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636" name="Oval 427"/>
            <p:cNvSpPr>
              <a:spLocks noChangeArrowheads="1"/>
            </p:cNvSpPr>
            <p:nvPr/>
          </p:nvSpPr>
          <p:spPr bwMode="auto">
            <a:xfrm>
              <a:off x="2674101" y="2966380"/>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637" name="Oval 428"/>
            <p:cNvSpPr>
              <a:spLocks noChangeArrowheads="1"/>
            </p:cNvSpPr>
            <p:nvPr/>
          </p:nvSpPr>
          <p:spPr bwMode="auto">
            <a:xfrm>
              <a:off x="2648765" y="2988610"/>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638" name="Oval 429"/>
            <p:cNvSpPr>
              <a:spLocks noChangeArrowheads="1"/>
            </p:cNvSpPr>
            <p:nvPr/>
          </p:nvSpPr>
          <p:spPr bwMode="auto">
            <a:xfrm>
              <a:off x="2674101" y="2966380"/>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639" name="Oval 430"/>
            <p:cNvSpPr>
              <a:spLocks noChangeArrowheads="1"/>
            </p:cNvSpPr>
            <p:nvPr/>
          </p:nvSpPr>
          <p:spPr bwMode="auto">
            <a:xfrm>
              <a:off x="2674101" y="2988610"/>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640" name="Oval 431"/>
            <p:cNvSpPr>
              <a:spLocks noChangeArrowheads="1"/>
            </p:cNvSpPr>
            <p:nvPr/>
          </p:nvSpPr>
          <p:spPr bwMode="auto">
            <a:xfrm>
              <a:off x="2698335" y="2966380"/>
              <a:ext cx="24234" cy="22229"/>
            </a:xfrm>
            <a:prstGeom prst="ellipse">
              <a:avLst/>
            </a:prstGeom>
            <a:solidFill>
              <a:srgbClr val="FF0000"/>
            </a:solidFill>
            <a:ln w="9525">
              <a:solidFill>
                <a:srgbClr val="FF0000"/>
              </a:solidFill>
              <a:round/>
              <a:headEnd/>
              <a:tailEnd/>
            </a:ln>
            <a:effectLst/>
          </p:spPr>
          <p:txBody>
            <a:bodyPr wrap="none" anchor="ctr"/>
            <a:lstStyle/>
            <a:p>
              <a:endParaRPr lang="en-GB" dirty="0"/>
            </a:p>
          </p:txBody>
        </p:sp>
        <p:sp>
          <p:nvSpPr>
            <p:cNvPr id="641" name="Oval 433"/>
            <p:cNvSpPr>
              <a:spLocks noChangeArrowheads="1"/>
            </p:cNvSpPr>
            <p:nvPr/>
          </p:nvSpPr>
          <p:spPr bwMode="auto">
            <a:xfrm>
              <a:off x="3024397" y="2112976"/>
              <a:ext cx="624584" cy="285113"/>
            </a:xfrm>
            <a:prstGeom prst="ellipse">
              <a:avLst/>
            </a:prstGeom>
            <a:noFill/>
            <a:ln w="19050">
              <a:solidFill>
                <a:srgbClr val="000000"/>
              </a:solidFill>
              <a:round/>
              <a:headEnd/>
              <a:tailEnd/>
            </a:ln>
            <a:effectLst/>
          </p:spPr>
          <p:txBody>
            <a:bodyPr wrap="none" anchor="ctr"/>
            <a:lstStyle/>
            <a:p>
              <a:endParaRPr lang="en-GB" dirty="0"/>
            </a:p>
          </p:txBody>
        </p:sp>
        <p:sp>
          <p:nvSpPr>
            <p:cNvPr id="642" name="Line 434"/>
            <p:cNvSpPr>
              <a:spLocks noChangeShapeType="1"/>
            </p:cNvSpPr>
            <p:nvPr/>
          </p:nvSpPr>
          <p:spPr bwMode="auto">
            <a:xfrm flipH="1" flipV="1">
              <a:off x="3674315" y="2294675"/>
              <a:ext cx="499006" cy="66687"/>
            </a:xfrm>
            <a:prstGeom prst="line">
              <a:avLst/>
            </a:prstGeom>
            <a:noFill/>
            <a:ln w="19050">
              <a:solidFill>
                <a:schemeClr val="tx1"/>
              </a:solidFill>
              <a:round/>
              <a:headEnd/>
              <a:tailEnd type="triangle" w="med" len="med"/>
            </a:ln>
            <a:effectLst/>
          </p:spPr>
          <p:txBody>
            <a:bodyPr/>
            <a:lstStyle/>
            <a:p>
              <a:endParaRPr lang="en-GB" dirty="0"/>
            </a:p>
          </p:txBody>
        </p:sp>
        <p:sp>
          <p:nvSpPr>
            <p:cNvPr id="643" name="Text Box 435"/>
            <p:cNvSpPr txBox="1">
              <a:spLocks noChangeArrowheads="1"/>
            </p:cNvSpPr>
            <p:nvPr/>
          </p:nvSpPr>
          <p:spPr bwMode="auto">
            <a:xfrm>
              <a:off x="4171136" y="2286944"/>
              <a:ext cx="2829756" cy="769441"/>
            </a:xfrm>
            <a:prstGeom prst="rect">
              <a:avLst/>
            </a:prstGeom>
            <a:noFill/>
            <a:ln w="19050">
              <a:noFill/>
              <a:miter lim="800000"/>
              <a:headEnd/>
              <a:tailEnd/>
            </a:ln>
            <a:effectLst/>
          </p:spPr>
          <p:txBody>
            <a:bodyPr wrap="square">
              <a:spAutoFit/>
            </a:bodyPr>
            <a:lstStyle/>
            <a:p>
              <a:r>
                <a:rPr lang="en-GB" sz="1100" dirty="0">
                  <a:solidFill>
                    <a:schemeClr val="tx1"/>
                  </a:solidFill>
                </a:rPr>
                <a:t>If </a:t>
              </a:r>
              <a:r>
                <a:rPr lang="en-GB" sz="1100" u="sng" dirty="0">
                  <a:solidFill>
                    <a:schemeClr val="tx1"/>
                  </a:solidFill>
                </a:rPr>
                <a:t>these hits</a:t>
              </a:r>
              <a:r>
                <a:rPr lang="en-GB" sz="1100" dirty="0"/>
                <a:t> are clustered together with</a:t>
              </a:r>
            </a:p>
            <a:p>
              <a:r>
                <a:rPr lang="en-GB" sz="1100" u="sng" dirty="0">
                  <a:solidFill>
                    <a:srgbClr val="800080"/>
                  </a:solidFill>
                </a:rPr>
                <a:t>these</a:t>
              </a:r>
              <a:r>
                <a:rPr lang="en-GB" sz="1100" dirty="0"/>
                <a:t>, lose energy deposit from </a:t>
              </a:r>
              <a:r>
                <a:rPr lang="en-GB" sz="1100" dirty="0" smtClean="0"/>
                <a:t>neutral hadron </a:t>
              </a:r>
              <a:r>
                <a:rPr lang="en-GB" sz="1100" dirty="0"/>
                <a:t>(now part of track particle) and </a:t>
              </a:r>
              <a:r>
                <a:rPr lang="en-GB" sz="1100" dirty="0" smtClean="0"/>
                <a:t>ruin jet energy measurement.</a:t>
              </a:r>
              <a:endParaRPr lang="en-GB" sz="1100" dirty="0"/>
            </a:p>
          </p:txBody>
        </p:sp>
        <p:sp>
          <p:nvSpPr>
            <p:cNvPr id="644" name="Oval 436"/>
            <p:cNvSpPr>
              <a:spLocks noChangeArrowheads="1"/>
            </p:cNvSpPr>
            <p:nvPr/>
          </p:nvSpPr>
          <p:spPr bwMode="auto">
            <a:xfrm>
              <a:off x="2823913" y="2310138"/>
              <a:ext cx="624584" cy="285113"/>
            </a:xfrm>
            <a:prstGeom prst="ellipse">
              <a:avLst/>
            </a:prstGeom>
            <a:noFill/>
            <a:ln w="19050">
              <a:solidFill>
                <a:srgbClr val="800080"/>
              </a:solidFill>
              <a:round/>
              <a:headEnd/>
              <a:tailEnd/>
            </a:ln>
            <a:effectLst/>
          </p:spPr>
          <p:txBody>
            <a:bodyPr wrap="none" anchor="ctr"/>
            <a:lstStyle/>
            <a:p>
              <a:endParaRPr lang="en-GB" dirty="0"/>
            </a:p>
          </p:txBody>
        </p:sp>
        <p:sp>
          <p:nvSpPr>
            <p:cNvPr id="645" name="Line 437"/>
            <p:cNvSpPr>
              <a:spLocks noChangeShapeType="1"/>
            </p:cNvSpPr>
            <p:nvPr/>
          </p:nvSpPr>
          <p:spPr bwMode="auto">
            <a:xfrm flipH="1" flipV="1">
              <a:off x="3473832" y="2491837"/>
              <a:ext cx="699489" cy="44459"/>
            </a:xfrm>
            <a:prstGeom prst="line">
              <a:avLst/>
            </a:prstGeom>
            <a:noFill/>
            <a:ln w="19050">
              <a:solidFill>
                <a:srgbClr val="800080"/>
              </a:solidFill>
              <a:round/>
              <a:headEnd/>
              <a:tailEnd type="triangle" w="med" len="med"/>
            </a:ln>
            <a:effectLst/>
          </p:spPr>
          <p:txBody>
            <a:bodyPr/>
            <a:lstStyle/>
            <a:p>
              <a:endParaRPr lang="en-GB" dirty="0"/>
            </a:p>
          </p:txBody>
        </p:sp>
        <p:sp>
          <p:nvSpPr>
            <p:cNvPr id="646" name="Text Box 439"/>
            <p:cNvSpPr txBox="1">
              <a:spLocks noChangeArrowheads="1"/>
            </p:cNvSpPr>
            <p:nvPr/>
          </p:nvSpPr>
          <p:spPr bwMode="auto">
            <a:xfrm>
              <a:off x="1643043" y="2112976"/>
              <a:ext cx="398475" cy="247094"/>
            </a:xfrm>
            <a:prstGeom prst="rect">
              <a:avLst/>
            </a:prstGeom>
            <a:noFill/>
            <a:ln w="9525">
              <a:noFill/>
              <a:miter lim="800000"/>
              <a:headEnd/>
              <a:tailEnd/>
            </a:ln>
            <a:effectLst/>
          </p:spPr>
          <p:txBody>
            <a:bodyPr wrap="none">
              <a:spAutoFit/>
            </a:bodyPr>
            <a:lstStyle/>
            <a:p>
              <a:r>
                <a:rPr lang="en-GB" sz="1400" dirty="0">
                  <a:solidFill>
                    <a:schemeClr val="tx1"/>
                  </a:solidFill>
                </a:rPr>
                <a:t>e.g.</a:t>
              </a:r>
            </a:p>
          </p:txBody>
        </p:sp>
      </p:grpSp>
      <p:sp>
        <p:nvSpPr>
          <p:cNvPr id="647" name="Content Placeholder 2"/>
          <p:cNvSpPr txBox="1">
            <a:spLocks/>
          </p:cNvSpPr>
          <p:nvPr/>
        </p:nvSpPr>
        <p:spPr>
          <a:xfrm>
            <a:off x="142844" y="1571612"/>
            <a:ext cx="8715436" cy="428628"/>
          </a:xfrm>
          <a:prstGeom prst="rect">
            <a:avLst/>
          </a:prstGeom>
        </p:spPr>
        <p:txBody>
          <a:bodyPr vert="horz">
            <a:noAutofit/>
          </a:bodyPr>
          <a:lstStyle/>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en-GB" sz="1250" b="0" i="0" u="none" strike="noStrike" kern="1200" cap="none" spc="0" normalizeH="0" baseline="0" noProof="0" dirty="0" smtClean="0">
                <a:ln>
                  <a:noFill/>
                </a:ln>
                <a:solidFill>
                  <a:schemeClr val="tx1"/>
                </a:solidFill>
                <a:effectLst/>
                <a:uLnTx/>
                <a:uFillTx/>
                <a:latin typeface="+mn-lt"/>
                <a:ea typeface="+mn-ea"/>
                <a:cs typeface="+mn-cs"/>
              </a:rPr>
              <a:t>At high jet</a:t>
            </a:r>
            <a:r>
              <a:rPr kumimoji="0" lang="en-GB" sz="1250" b="0" i="0" u="none" strike="noStrike" kern="1200" cap="none" spc="0" normalizeH="0" noProof="0" dirty="0" smtClean="0">
                <a:ln>
                  <a:noFill/>
                </a:ln>
                <a:solidFill>
                  <a:schemeClr val="tx1"/>
                </a:solidFill>
                <a:effectLst/>
                <a:uLnTx/>
                <a:uFillTx/>
                <a:latin typeface="+mn-lt"/>
                <a:ea typeface="+mn-ea"/>
                <a:cs typeface="+mn-cs"/>
              </a:rPr>
              <a:t> energies, performance degrades due to increasing overlap between hadronic showers from different particles:</a:t>
            </a:r>
          </a:p>
        </p:txBody>
      </p:sp>
      <p:sp>
        <p:nvSpPr>
          <p:cNvPr id="648" name="Content Placeholder 2"/>
          <p:cNvSpPr txBox="1">
            <a:spLocks/>
          </p:cNvSpPr>
          <p:nvPr/>
        </p:nvSpPr>
        <p:spPr>
          <a:xfrm>
            <a:off x="142844" y="3429000"/>
            <a:ext cx="8715436" cy="857256"/>
          </a:xfrm>
          <a:prstGeom prst="rect">
            <a:avLst/>
          </a:prstGeom>
        </p:spPr>
        <p:txBody>
          <a:bodyPr vert="horz">
            <a:noAutofit/>
          </a:bodyPr>
          <a:lstStyle/>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en-GB" sz="1250" b="0" i="0" u="none" strike="noStrike" kern="1200" cap="none" spc="0" normalizeH="0" baseline="0" noProof="0" dirty="0" smtClean="0">
                <a:ln>
                  <a:noFill/>
                </a:ln>
                <a:solidFill>
                  <a:schemeClr val="tx1"/>
                </a:solidFill>
                <a:effectLst/>
                <a:uLnTx/>
                <a:uFillTx/>
                <a:latin typeface="+mn-lt"/>
                <a:ea typeface="+mn-ea"/>
                <a:cs typeface="+mn-cs"/>
              </a:rPr>
              <a:t>Pandora addresses this problem with </a:t>
            </a:r>
            <a:r>
              <a:rPr kumimoji="0" lang="en-GB" sz="1250" b="1" i="0" u="none" strike="noStrike" kern="1200" cap="none" spc="0" normalizeH="0" baseline="0" noProof="0" dirty="0" smtClean="0">
                <a:ln>
                  <a:noFill/>
                </a:ln>
                <a:solidFill>
                  <a:schemeClr val="tx1"/>
                </a:solidFill>
                <a:effectLst/>
                <a:uLnTx/>
                <a:uFillTx/>
                <a:latin typeface="+mn-lt"/>
                <a:ea typeface="+mn-ea"/>
                <a:cs typeface="+mn-cs"/>
              </a:rPr>
              <a:t>statistical reclustering:</a:t>
            </a:r>
            <a:endParaRPr kumimoji="0" lang="en-GB" sz="1250" b="0" i="0" u="none" strike="noStrike" kern="1200" cap="none" spc="0" normalizeH="0" baseline="0" noProof="0" dirty="0" smtClean="0">
              <a:ln>
                <a:noFill/>
              </a:ln>
              <a:solidFill>
                <a:schemeClr val="tx1"/>
              </a:solidFill>
              <a:effectLst/>
              <a:uLnTx/>
              <a:uFillTx/>
              <a:latin typeface="+mn-lt"/>
              <a:ea typeface="+mn-ea"/>
              <a:cs typeface="+mn-cs"/>
            </a:endParaRPr>
          </a:p>
          <a:p>
            <a:pPr marL="731520" lvl="2" indent="-274320">
              <a:spcBef>
                <a:spcPct val="20000"/>
              </a:spcBef>
              <a:buClr>
                <a:schemeClr val="accent2">
                  <a:lumMod val="75000"/>
                </a:schemeClr>
              </a:buClr>
              <a:buSzPct val="95000"/>
              <a:buFont typeface="Wingdings 2"/>
              <a:buChar char=""/>
            </a:pPr>
            <a:r>
              <a:rPr lang="en-GB" sz="1250" dirty="0" smtClean="0">
                <a:solidFill>
                  <a:schemeClr val="tx2"/>
                </a:solidFill>
              </a:rPr>
              <a:t>Incorrectly </a:t>
            </a:r>
            <a:r>
              <a:rPr lang="en-GB" sz="1250" dirty="0" smtClean="0">
                <a:solidFill>
                  <a:schemeClr val="tx2"/>
                </a:solidFill>
              </a:rPr>
              <a:t>merged </a:t>
            </a:r>
            <a:r>
              <a:rPr lang="en-GB" sz="1250" dirty="0" smtClean="0">
                <a:solidFill>
                  <a:schemeClr val="tx2"/>
                </a:solidFill>
              </a:rPr>
              <a:t>clusters </a:t>
            </a:r>
            <a:r>
              <a:rPr lang="en-GB" sz="1250" dirty="0" smtClean="0">
                <a:solidFill>
                  <a:schemeClr val="tx2"/>
                </a:solidFill>
              </a:rPr>
              <a:t>are identified via consistency of cluster energy and associated track momentum.</a:t>
            </a:r>
          </a:p>
          <a:p>
            <a:pPr marL="731520" lvl="2" indent="-274320">
              <a:spcBef>
                <a:spcPct val="20000"/>
              </a:spcBef>
              <a:buClr>
                <a:schemeClr val="accent2">
                  <a:lumMod val="75000"/>
                </a:schemeClr>
              </a:buClr>
              <a:buSzPct val="95000"/>
              <a:buFont typeface="Wingdings 2"/>
              <a:buChar char=""/>
            </a:pPr>
            <a:r>
              <a:rPr lang="en-GB" sz="1250" dirty="0" smtClean="0">
                <a:solidFill>
                  <a:schemeClr val="tx2"/>
                </a:solidFill>
              </a:rPr>
              <a:t>Attempts are made to redistribute the hits by using different clustering parameters or entirely </a:t>
            </a:r>
            <a:r>
              <a:rPr lang="en-GB" sz="1250" dirty="0" smtClean="0">
                <a:solidFill>
                  <a:schemeClr val="tx2"/>
                </a:solidFill>
              </a:rPr>
              <a:t>different algorithms</a:t>
            </a:r>
            <a:r>
              <a:rPr lang="en-GB" sz="1250" dirty="0" smtClean="0">
                <a:solidFill>
                  <a:schemeClr val="tx2"/>
                </a:solidFill>
              </a:rPr>
              <a:t>.</a:t>
            </a:r>
          </a:p>
        </p:txBody>
      </p:sp>
      <p:pic>
        <p:nvPicPr>
          <p:cNvPr id="649" name="Picture 648" descr="500Recluster.png"/>
          <p:cNvPicPr>
            <a:picLocks noChangeAspect="1"/>
          </p:cNvPicPr>
          <p:nvPr/>
        </p:nvPicPr>
        <p:blipFill>
          <a:blip r:embed="rId2"/>
          <a:stretch>
            <a:fillRect/>
          </a:stretch>
        </p:blipFill>
        <p:spPr>
          <a:xfrm>
            <a:off x="4643438" y="4370861"/>
            <a:ext cx="3429024" cy="2344287"/>
          </a:xfrm>
          <a:prstGeom prst="rect">
            <a:avLst/>
          </a:prstGeom>
        </p:spPr>
      </p:pic>
      <p:sp>
        <p:nvSpPr>
          <p:cNvPr id="651" name="Rectangle 650"/>
          <p:cNvSpPr/>
          <p:nvPr/>
        </p:nvSpPr>
        <p:spPr>
          <a:xfrm>
            <a:off x="5072066" y="4500570"/>
            <a:ext cx="1152880" cy="307777"/>
          </a:xfrm>
          <a:prstGeom prst="rect">
            <a:avLst/>
          </a:prstGeom>
        </p:spPr>
        <p:txBody>
          <a:bodyPr wrap="none">
            <a:spAutoFit/>
          </a:bodyPr>
          <a:lstStyle/>
          <a:p>
            <a:r>
              <a:rPr lang="en-GB" sz="1400" i="1" dirty="0" smtClean="0"/>
              <a:t>E</a:t>
            </a:r>
            <a:r>
              <a:rPr lang="en-GB" sz="1400" i="1" baseline="-25000" dirty="0" smtClean="0"/>
              <a:t>Z</a:t>
            </a:r>
            <a:r>
              <a:rPr lang="en-GB" sz="1400" dirty="0" smtClean="0"/>
              <a:t> </a:t>
            </a:r>
            <a:r>
              <a:rPr lang="en-GB" sz="1400" dirty="0" smtClean="0"/>
              <a:t>= </a:t>
            </a:r>
            <a:r>
              <a:rPr lang="en-GB" sz="1400" dirty="0" smtClean="0"/>
              <a:t>500</a:t>
            </a:r>
            <a:r>
              <a:rPr lang="en-GB" sz="1400" dirty="0" smtClean="0"/>
              <a:t>GeV</a:t>
            </a:r>
            <a:endParaRPr lang="en-GB" sz="14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2876</TotalTime>
  <Words>2221</Words>
  <Application>Microsoft Office PowerPoint</Application>
  <PresentationFormat>On-screen Show (4:3)</PresentationFormat>
  <Paragraphs>303</Paragraphs>
  <Slides>15</Slides>
  <Notes>9</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Flow</vt:lpstr>
      <vt:lpstr>Redesign of  Pandora PFA</vt:lpstr>
      <vt:lpstr>Pandora Redesign</vt:lpstr>
      <vt:lpstr>New Pandora Structure</vt:lpstr>
      <vt:lpstr>Pandora API</vt:lpstr>
      <vt:lpstr>Pandora Objects</vt:lpstr>
      <vt:lpstr>Pandora Managers</vt:lpstr>
      <vt:lpstr>Pandora Algorithms</vt:lpstr>
      <vt:lpstr>Pandora Algorithms</vt:lpstr>
      <vt:lpstr>Reclustering</vt:lpstr>
      <vt:lpstr>Reconstruction Performance</vt:lpstr>
      <vt:lpstr>Reconstruction Performance</vt:lpstr>
      <vt:lpstr>CPU/Memory Performance</vt:lpstr>
      <vt:lpstr>Pandora Plugins</vt:lpstr>
      <vt:lpstr>Pandora Plugins</vt:lpstr>
      <vt:lpstr>Summary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John</dc:creator>
  <cp:lastModifiedBy>John</cp:lastModifiedBy>
  <cp:revision>995</cp:revision>
  <dcterms:created xsi:type="dcterms:W3CDTF">2009-12-14T10:36:57Z</dcterms:created>
  <dcterms:modified xsi:type="dcterms:W3CDTF">2010-06-09T10:12:16Z</dcterms:modified>
</cp:coreProperties>
</file>