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68" r:id="rId17"/>
    <p:sldId id="270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BDCA9-2190-4B38-BAAF-004E2742D560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80F8-6F24-4690-ABB3-C5254F73B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BDCA9-2190-4B38-BAAF-004E2742D560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80F8-6F24-4690-ABB3-C5254F73B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BDCA9-2190-4B38-BAAF-004E2742D560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80F8-6F24-4690-ABB3-C5254F73B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BDCA9-2190-4B38-BAAF-004E2742D560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80F8-6F24-4690-ABB3-C5254F73B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BDCA9-2190-4B38-BAAF-004E2742D560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80F8-6F24-4690-ABB3-C5254F73B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BDCA9-2190-4B38-BAAF-004E2742D560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80F8-6F24-4690-ABB3-C5254F73B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BDCA9-2190-4B38-BAAF-004E2742D560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80F8-6F24-4690-ABB3-C5254F73B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BDCA9-2190-4B38-BAAF-004E2742D560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80F8-6F24-4690-ABB3-C5254F73B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BDCA9-2190-4B38-BAAF-004E2742D560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80F8-6F24-4690-ABB3-C5254F73B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BDCA9-2190-4B38-BAAF-004E2742D560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80F8-6F24-4690-ABB3-C5254F73B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BDCA9-2190-4B38-BAAF-004E2742D560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E80F8-6F24-4690-ABB3-C5254F73B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BDCA9-2190-4B38-BAAF-004E2742D560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E80F8-6F24-4690-ABB3-C5254F73B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TE1AES004 JLAB T-map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Ciovati</a:t>
            </a:r>
            <a:r>
              <a:rPr lang="en-US" dirty="0" smtClean="0"/>
              <a:t>, M. </a:t>
            </a:r>
            <a:r>
              <a:rPr lang="en-US" dirty="0" err="1" smtClean="0"/>
              <a:t>Morrone</a:t>
            </a:r>
            <a:r>
              <a:rPr lang="en-US" dirty="0" smtClean="0"/>
              <a:t>, G. Wu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43075"/>
            <a:ext cx="75628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6323489" y="4755991"/>
            <a:ext cx="750570" cy="6873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81600" y="5486400"/>
            <a:ext cx="17526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36.83 MV/m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0245" y="0"/>
            <a:ext cx="520065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262890" y="331470"/>
            <a:ext cx="3543300" cy="1735991"/>
            <a:chOff x="262890" y="331470"/>
            <a:chExt cx="3543300" cy="17359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291590" y="582930"/>
              <a:ext cx="2514600" cy="52578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62890" y="331470"/>
              <a:ext cx="9486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Defect</a:t>
              </a:r>
              <a:endParaRPr lang="en-US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1348740" y="1154430"/>
              <a:ext cx="1874520" cy="50292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89560" y="1421130"/>
              <a:ext cx="13220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Previous quench site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43075"/>
            <a:ext cx="75628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6349365" y="4760595"/>
            <a:ext cx="720090" cy="70866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81600" y="5486400"/>
            <a:ext cx="17526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37.56 MV/m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6913" y="0"/>
            <a:ext cx="52101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262890" y="331470"/>
            <a:ext cx="3543300" cy="1735991"/>
            <a:chOff x="262890" y="331470"/>
            <a:chExt cx="3543300" cy="17359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291590" y="582930"/>
              <a:ext cx="2514600" cy="52578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62890" y="331470"/>
              <a:ext cx="9486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Defect</a:t>
              </a:r>
              <a:endParaRPr lang="en-US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1348740" y="1154430"/>
              <a:ext cx="1874520" cy="50292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89560" y="1421130"/>
              <a:ext cx="13220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Previous quench site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43075"/>
            <a:ext cx="75628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flipV="1">
            <a:off x="6355080" y="4823460"/>
            <a:ext cx="685800" cy="65151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81600" y="5486400"/>
            <a:ext cx="17526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37.72 MV/m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5008" y="0"/>
            <a:ext cx="51911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262890" y="331470"/>
            <a:ext cx="3543300" cy="1735991"/>
            <a:chOff x="262890" y="331470"/>
            <a:chExt cx="3543300" cy="17359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291590" y="582930"/>
              <a:ext cx="2514600" cy="52578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62890" y="331470"/>
              <a:ext cx="9486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Defect</a:t>
              </a:r>
              <a:endParaRPr lang="en-US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1348740" y="1154430"/>
              <a:ext cx="1874520" cy="50292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89560" y="1421130"/>
              <a:ext cx="13220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Previous quench site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43075"/>
            <a:ext cx="75628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flipV="1">
            <a:off x="6355080" y="4823460"/>
            <a:ext cx="685800" cy="65151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81600" y="5486400"/>
            <a:ext cx="17526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37.85 MV/m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5008" y="0"/>
            <a:ext cx="519112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262890" y="331470"/>
            <a:ext cx="3543300" cy="1735991"/>
            <a:chOff x="262890" y="331470"/>
            <a:chExt cx="3543300" cy="17359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291590" y="582930"/>
              <a:ext cx="2514600" cy="52578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62890" y="331470"/>
              <a:ext cx="9486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Defect</a:t>
              </a:r>
              <a:endParaRPr lang="en-US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1348740" y="1154430"/>
              <a:ext cx="1874520" cy="50292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89560" y="1421130"/>
              <a:ext cx="13220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Previous quench site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43075"/>
            <a:ext cx="75628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6332220" y="4880610"/>
            <a:ext cx="617220" cy="5715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81600" y="5486400"/>
            <a:ext cx="17526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36.75 MV/m</a:t>
            </a:r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0245" y="0"/>
            <a:ext cx="520065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262890" y="331470"/>
            <a:ext cx="3543300" cy="1735991"/>
            <a:chOff x="262890" y="331470"/>
            <a:chExt cx="3543300" cy="17359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291590" y="582930"/>
              <a:ext cx="2514600" cy="52578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62890" y="331470"/>
              <a:ext cx="9486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Defect</a:t>
              </a:r>
              <a:endParaRPr lang="en-US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1348740" y="1154430"/>
              <a:ext cx="1874520" cy="50292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89560" y="1421130"/>
              <a:ext cx="13220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Previous quench site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43075"/>
            <a:ext cx="75628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6332220" y="4880610"/>
            <a:ext cx="617220" cy="5715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81600" y="5486400"/>
            <a:ext cx="17526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36.75 MV/m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7870" y="0"/>
            <a:ext cx="5105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240030" y="468630"/>
            <a:ext cx="3543300" cy="1735991"/>
            <a:chOff x="262890" y="331470"/>
            <a:chExt cx="3543300" cy="17359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291590" y="582930"/>
              <a:ext cx="2514600" cy="52578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62890" y="331470"/>
              <a:ext cx="9486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Defect</a:t>
              </a:r>
              <a:endParaRPr lang="en-US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1348740" y="1154430"/>
              <a:ext cx="1874520" cy="50292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89560" y="1421130"/>
              <a:ext cx="13220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Previous quench site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43075"/>
            <a:ext cx="75628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6332220" y="4880610"/>
            <a:ext cx="617220" cy="5715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81600" y="5486400"/>
            <a:ext cx="1752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Right after quench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4533" y="0"/>
            <a:ext cx="51720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262890" y="331470"/>
            <a:ext cx="3543300" cy="1735991"/>
            <a:chOff x="262890" y="331470"/>
            <a:chExt cx="3543300" cy="17359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291590" y="582930"/>
              <a:ext cx="2514600" cy="52578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62890" y="331470"/>
              <a:ext cx="9486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Defect</a:t>
              </a:r>
              <a:endParaRPr lang="en-US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1348740" y="1154430"/>
              <a:ext cx="1874520" cy="50292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89560" y="1421130"/>
              <a:ext cx="13220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Previous quench site</a:t>
              </a:r>
              <a:endParaRPr lang="en-US" dirty="0"/>
            </a:p>
          </p:txBody>
        </p:sp>
      </p:grpSp>
      <p:cxnSp>
        <p:nvCxnSpPr>
          <p:cNvPr id="14" name="Straight Arrow Connector 13"/>
          <p:cNvCxnSpPr/>
          <p:nvPr/>
        </p:nvCxnSpPr>
        <p:spPr>
          <a:xfrm rot="10800000" flipV="1">
            <a:off x="5577840" y="560070"/>
            <a:ext cx="197739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646670" y="320040"/>
            <a:ext cx="1497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Quench at new  location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43075"/>
            <a:ext cx="75628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6332220" y="4880610"/>
            <a:ext cx="617220" cy="5715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81600" y="5486400"/>
            <a:ext cx="1752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Right after quench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5008" y="0"/>
            <a:ext cx="519112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00300" y="2343150"/>
            <a:ext cx="45034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No x-ray was detected at JLAB (38 MV/m)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Three hot spots and one quench site located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Geometric defect showed no heating at all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Previous quench site (A0) was a hot spot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Quench had pre-heating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68880" y="960120"/>
            <a:ext cx="3897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Summary</a:t>
            </a:r>
            <a:endParaRPr lang="en-US" sz="36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366010" y="1543050"/>
            <a:ext cx="4777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388870" y="4206240"/>
            <a:ext cx="4789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Why is the quench site changed test after test?</a:t>
            </a:r>
          </a:p>
          <a:p>
            <a:r>
              <a:rPr lang="en-US" dirty="0" smtClean="0"/>
              <a:t> </a:t>
            </a:r>
            <a:r>
              <a:rPr lang="en-US" dirty="0" smtClean="0"/>
              <a:t>- Cut out may tell us why.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hoto\2010_06_08\IMG_43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237" y="567445"/>
            <a:ext cx="3011732" cy="451491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2910" y="5232082"/>
            <a:ext cx="41719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Cavity sealed on 6/7,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T-map installed on 6/8,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RF tested on 6/9,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Disassembled on 6/10,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Shipped back on 6/11. 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1023" y="2960370"/>
            <a:ext cx="5762976" cy="3897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320540" y="480060"/>
            <a:ext cx="45034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Cavity see no chemical etching since 2008,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Only see HPR and molding.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Cavity last tested at A0 (40 MV/m)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No active pumping since A0 RF test.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No x-ray was detected at JLAB (38 MV/m)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Three hot spots and one quench site located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Geometric defect showed no heating at all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Previous quench site (A0) was a hot spot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Quench had pre-heating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43075"/>
            <a:ext cx="75628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0"/>
            <a:ext cx="52482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4344194" y="4952206"/>
            <a:ext cx="914400" cy="15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262890" y="331470"/>
            <a:ext cx="3543300" cy="1735991"/>
            <a:chOff x="262890" y="331470"/>
            <a:chExt cx="3543300" cy="17359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291590" y="582930"/>
              <a:ext cx="2514600" cy="52578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62890" y="331470"/>
              <a:ext cx="9486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Defect</a:t>
              </a: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 flipV="1">
              <a:off x="1348740" y="1154430"/>
              <a:ext cx="1874520" cy="50292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89560" y="1421130"/>
              <a:ext cx="13220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Previous quench site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43075"/>
            <a:ext cx="75628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4496594" y="4952206"/>
            <a:ext cx="914400" cy="15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0"/>
            <a:ext cx="51816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262890" y="331470"/>
            <a:ext cx="3543300" cy="1735991"/>
            <a:chOff x="262890" y="331470"/>
            <a:chExt cx="3543300" cy="173599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291590" y="582930"/>
              <a:ext cx="2514600" cy="52578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62890" y="331470"/>
              <a:ext cx="9486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Defect</a:t>
              </a:r>
              <a:endParaRPr lang="en-US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1348740" y="1154430"/>
              <a:ext cx="1874520" cy="50292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89560" y="1421130"/>
              <a:ext cx="13220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Previous quench site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43075"/>
            <a:ext cx="75628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4877594" y="4952206"/>
            <a:ext cx="914400" cy="15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0"/>
            <a:ext cx="51911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181600" y="5486400"/>
            <a:ext cx="17526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Right before MP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62890" y="331470"/>
            <a:ext cx="3543300" cy="1735991"/>
            <a:chOff x="262890" y="331470"/>
            <a:chExt cx="3543300" cy="17359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291590" y="582930"/>
              <a:ext cx="2514600" cy="52578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62890" y="331470"/>
              <a:ext cx="9486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Defect</a:t>
              </a:r>
              <a:endParaRPr lang="en-US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1348740" y="1154430"/>
              <a:ext cx="1874520" cy="50292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89560" y="1421130"/>
              <a:ext cx="13220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Previous quench site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43075"/>
            <a:ext cx="75628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4801394" y="4952206"/>
            <a:ext cx="914400" cy="15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0"/>
            <a:ext cx="51720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81600" y="5486400"/>
            <a:ext cx="17526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Right after MP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62890" y="331470"/>
            <a:ext cx="3543300" cy="1735991"/>
            <a:chOff x="262890" y="331470"/>
            <a:chExt cx="3543300" cy="17359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291590" y="582930"/>
              <a:ext cx="2514600" cy="52578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62890" y="331470"/>
              <a:ext cx="9486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Defect</a:t>
              </a:r>
              <a:endParaRPr lang="en-US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1348740" y="1154430"/>
              <a:ext cx="1874520" cy="50292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89560" y="1421130"/>
              <a:ext cx="13220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Previous quench site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43075"/>
            <a:ext cx="75628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5258594" y="5028406"/>
            <a:ext cx="914400" cy="15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0"/>
            <a:ext cx="51816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262890" y="331470"/>
            <a:ext cx="3543300" cy="1735991"/>
            <a:chOff x="262890" y="331470"/>
            <a:chExt cx="3543300" cy="173599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291590" y="582930"/>
              <a:ext cx="2514600" cy="52578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62890" y="331470"/>
              <a:ext cx="9486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Defect</a:t>
              </a:r>
              <a:endParaRPr lang="en-US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1348740" y="1154430"/>
              <a:ext cx="1874520" cy="50292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89560" y="1421130"/>
              <a:ext cx="13220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Previous quench site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43075"/>
            <a:ext cx="75628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5944394" y="5104606"/>
            <a:ext cx="914400" cy="15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0"/>
            <a:ext cx="517207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81600" y="5486400"/>
            <a:ext cx="17526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31.63 MV/m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62890" y="331470"/>
            <a:ext cx="3543300" cy="1735991"/>
            <a:chOff x="262890" y="331470"/>
            <a:chExt cx="3543300" cy="17359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291590" y="582930"/>
              <a:ext cx="2514600" cy="52578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62890" y="331470"/>
              <a:ext cx="9486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Defect</a:t>
              </a:r>
              <a:endParaRPr lang="en-US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1348740" y="1154430"/>
              <a:ext cx="1874520" cy="50292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89560" y="1421130"/>
              <a:ext cx="13220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Previous quench site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43075"/>
            <a:ext cx="75628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6367304" y="5157946"/>
            <a:ext cx="914400" cy="15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81600" y="5486400"/>
            <a:ext cx="17526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34.86 MV/m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0"/>
            <a:ext cx="521017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262890" y="331470"/>
            <a:ext cx="3543300" cy="1735991"/>
            <a:chOff x="262890" y="331470"/>
            <a:chExt cx="3543300" cy="17359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291590" y="582930"/>
              <a:ext cx="2514600" cy="52578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62890" y="331470"/>
              <a:ext cx="9486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Defect</a:t>
              </a:r>
              <a:endParaRPr lang="en-US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1348740" y="1154430"/>
              <a:ext cx="1874520" cy="50292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89560" y="1421130"/>
              <a:ext cx="13220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Previous quench site</a:t>
              </a:r>
              <a:endParaRPr lang="en-US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254</Words>
  <Application>Microsoft Office PowerPoint</Application>
  <PresentationFormat>On-screen Show (4:3)</PresentationFormat>
  <Paragraphs>65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TE1AES004 JLAB T-map test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genfa</dc:creator>
  <cp:lastModifiedBy>genfa</cp:lastModifiedBy>
  <cp:revision>11</cp:revision>
  <dcterms:created xsi:type="dcterms:W3CDTF">2010-06-11T22:27:55Z</dcterms:created>
  <dcterms:modified xsi:type="dcterms:W3CDTF">2010-06-14T03:59:45Z</dcterms:modified>
</cp:coreProperties>
</file>