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PAVAC </a:t>
            </a:r>
            <a:r>
              <a:rPr lang="en-US" dirty="0" smtClean="0"/>
              <a:t>cavity 001, 002, 003 optical inspection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Mingqi</a:t>
            </a:r>
            <a:r>
              <a:rPr lang="en-US" dirty="0" smtClean="0"/>
              <a:t> Ge and </a:t>
            </a:r>
            <a:r>
              <a:rPr lang="en-US" dirty="0" err="1" smtClean="0"/>
              <a:t>Genfa</a:t>
            </a:r>
            <a:r>
              <a:rPr lang="en-US" dirty="0" smtClean="0"/>
              <a:t> Wu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467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TE1PAV001 – area 1</a:t>
            </a:r>
            <a:endParaRPr lang="en-US" dirty="0"/>
          </a:p>
        </p:txBody>
      </p:sp>
      <p:pic>
        <p:nvPicPr>
          <p:cNvPr id="1026" name="Picture 2" descr="\\tdserver1\project\TD_SCRF\Cavity Imaging\Fermilab\single cell cavity\TE1PAV001\1st inspection-brand new-2010-6-1\TE1PAV001_eq-label side-48_048.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8077200" cy="5769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1PAV001_eq-label side-68_068.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762000"/>
            <a:ext cx="8305800" cy="593271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14400" y="152400"/>
            <a:ext cx="7467600" cy="715962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TE1PAV001 – area 2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1PAV001_eq-label side-188_188.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914400"/>
            <a:ext cx="8107680" cy="57912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914400" y="152400"/>
            <a:ext cx="7467600" cy="715962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TE1PAV001 – area 3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TE1PAC002 area 1</a:t>
            </a:r>
            <a:endParaRPr lang="en-US" dirty="0"/>
          </a:p>
        </p:txBody>
      </p:sp>
      <p:pic>
        <p:nvPicPr>
          <p:cNvPr id="3" name="Picture 2" descr="TE1PAV002_eq-label-bump_313.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914400"/>
            <a:ext cx="7772400" cy="55517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1PAV002_eq-other side-75_075.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609600"/>
            <a:ext cx="8412479" cy="6008914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TE1PAC002 area 2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TE1PAV003 area 1</a:t>
            </a:r>
            <a:endParaRPr lang="en-US" dirty="0"/>
          </a:p>
        </p:txBody>
      </p:sp>
      <p:pic>
        <p:nvPicPr>
          <p:cNvPr id="3" name="Picture 2" descr="TE1PAV003_eq-label-127_126.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143000"/>
            <a:ext cx="7772400" cy="55517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066800"/>
            <a:ext cx="848515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TE1PAV003 area 1 replica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result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63246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 µm deep, sharp edged tool mark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6096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Summary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990600" y="1295400"/>
            <a:ext cx="57912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90600" y="1676400"/>
            <a:ext cx="769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Cavity equator welds were inside weld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Weld beads appear polished inside at equators and irises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Defect areas are located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No </a:t>
            </a:r>
            <a:r>
              <a:rPr lang="en-US" sz="2400" dirty="0" smtClean="0"/>
              <a:t>visible geometric defect at Non-RF sides of weld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 smtClean="0"/>
              <a:t>002 is the best of the three optically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38862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queue for EP.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91</Words>
  <Application>Microsoft Office PowerPoint</Application>
  <PresentationFormat>On-screen Show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PAVAC cavity 001, 002, 003 optical inspection report</vt:lpstr>
      <vt:lpstr>TE1PAV001 – area 1</vt:lpstr>
      <vt:lpstr>Slide 3</vt:lpstr>
      <vt:lpstr>Slide 4</vt:lpstr>
      <vt:lpstr>TE1PAC002 area 1</vt:lpstr>
      <vt:lpstr>Slide 6</vt:lpstr>
      <vt:lpstr>TE1PAV003 area 1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PAV cavity 001, 002, 003 optical inspection report</dc:title>
  <dc:creator/>
  <cp:lastModifiedBy>genfa</cp:lastModifiedBy>
  <cp:revision>12</cp:revision>
  <dcterms:created xsi:type="dcterms:W3CDTF">2006-08-16T00:00:00Z</dcterms:created>
  <dcterms:modified xsi:type="dcterms:W3CDTF">2010-06-14T04:20:38Z</dcterms:modified>
</cp:coreProperties>
</file>