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-5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816963" cy="46816963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\ILCTA-IB1\Analysis\TB9RI02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\ILCTA-IB1\Analysis\TB9RI02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6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/>
              <a:t>ILC- TB9RI021 - Q vs E</a:t>
            </a:r>
          </a:p>
        </c:rich>
      </c:tx>
      <c:layout>
        <c:manualLayout>
          <c:xMode val="edge"/>
          <c:yMode val="edge"/>
          <c:x val="0.30802587570725259"/>
          <c:y val="7.874015748031496E-3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5730753106706702"/>
          <c:y val="0.13917333167999671"/>
          <c:w val="0.65429492063783545"/>
          <c:h val="0.68468266269865874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square"/>
            <c:size val="6"/>
            <c:spPr>
              <a:solidFill>
                <a:srgbClr val="0000FF"/>
              </a:solidFill>
              <a:ln>
                <a:noFill/>
              </a:ln>
            </c:spPr>
          </c:marker>
          <c:dPt>
            <c:idx val="72"/>
            <c:marker>
              <c:spPr>
                <a:noFill/>
                <a:ln>
                  <a:noFill/>
                </a:ln>
              </c:spPr>
            </c:marker>
          </c:dPt>
          <c:dPt>
            <c:idx val="73"/>
            <c:marker>
              <c:spPr>
                <a:noFill/>
                <a:ln>
                  <a:noFill/>
                </a:ln>
              </c:spPr>
            </c:marker>
          </c:dPt>
          <c:xVal>
            <c:numRef>
              <c:f>HG!$C$13:$C$96</c:f>
              <c:numCache>
                <c:formatCode>0.00E+00</c:formatCode>
                <c:ptCount val="84"/>
                <c:pt idx="0">
                  <c:v>3.3525632999999999</c:v>
                </c:pt>
                <c:pt idx="1">
                  <c:v>3.09286372</c:v>
                </c:pt>
                <c:pt idx="2">
                  <c:v>2.7862634700000002</c:v>
                </c:pt>
                <c:pt idx="3">
                  <c:v>2.4901449499999999</c:v>
                </c:pt>
                <c:pt idx="4">
                  <c:v>2.1996317300000001</c:v>
                </c:pt>
                <c:pt idx="5">
                  <c:v>1.95541962</c:v>
                </c:pt>
                <c:pt idx="6">
                  <c:v>1.7345011800000001</c:v>
                </c:pt>
                <c:pt idx="7">
                  <c:v>1.6366426700000001</c:v>
                </c:pt>
                <c:pt idx="8">
                  <c:v>1.5305499300000001</c:v>
                </c:pt>
                <c:pt idx="9">
                  <c:v>1.25141171</c:v>
                </c:pt>
                <c:pt idx="10">
                  <c:v>1.09106411</c:v>
                </c:pt>
                <c:pt idx="11">
                  <c:v>0.908728545</c:v>
                </c:pt>
                <c:pt idx="12">
                  <c:v>0.87433552800000003</c:v>
                </c:pt>
                <c:pt idx="13">
                  <c:v>3.28850971</c:v>
                </c:pt>
                <c:pt idx="14">
                  <c:v>3.5747368900000001</c:v>
                </c:pt>
                <c:pt idx="15">
                  <c:v>3.8062578199999999</c:v>
                </c:pt>
                <c:pt idx="16">
                  <c:v>4.0571154900000002</c:v>
                </c:pt>
                <c:pt idx="17">
                  <c:v>4.2692418700000001</c:v>
                </c:pt>
                <c:pt idx="18">
                  <c:v>4.6427441500000004</c:v>
                </c:pt>
                <c:pt idx="19">
                  <c:v>5.0290300300000004</c:v>
                </c:pt>
                <c:pt idx="20">
                  <c:v>5.42958125</c:v>
                </c:pt>
                <c:pt idx="21">
                  <c:v>5.8816330499999996</c:v>
                </c:pt>
                <c:pt idx="22">
                  <c:v>6.6313039399999996</c:v>
                </c:pt>
                <c:pt idx="23">
                  <c:v>7.19590906</c:v>
                </c:pt>
                <c:pt idx="24">
                  <c:v>7.6493637000000003</c:v>
                </c:pt>
                <c:pt idx="25">
                  <c:v>8.3753600299999995</c:v>
                </c:pt>
                <c:pt idx="26">
                  <c:v>9.2969144400000001</c:v>
                </c:pt>
                <c:pt idx="27">
                  <c:v>9.8723998999999996</c:v>
                </c:pt>
                <c:pt idx="28">
                  <c:v>10.493189299999999</c:v>
                </c:pt>
                <c:pt idx="29">
                  <c:v>11.423516299999999</c:v>
                </c:pt>
                <c:pt idx="30">
                  <c:v>12.4350247</c:v>
                </c:pt>
                <c:pt idx="31">
                  <c:v>12.998912300000001</c:v>
                </c:pt>
                <c:pt idx="32">
                  <c:v>13.5771505</c:v>
                </c:pt>
                <c:pt idx="33">
                  <c:v>14.4958203</c:v>
                </c:pt>
                <c:pt idx="34">
                  <c:v>15.8246558</c:v>
                </c:pt>
                <c:pt idx="35">
                  <c:v>15.250313</c:v>
                </c:pt>
                <c:pt idx="36">
                  <c:v>16.1861237</c:v>
                </c:pt>
                <c:pt idx="37">
                  <c:v>17.267274400000002</c:v>
                </c:pt>
                <c:pt idx="38">
                  <c:v>16.9411977</c:v>
                </c:pt>
                <c:pt idx="39">
                  <c:v>18.046524099999999</c:v>
                </c:pt>
                <c:pt idx="40">
                  <c:v>17.460940000000001</c:v>
                </c:pt>
                <c:pt idx="41">
                  <c:v>17.466030100000001</c:v>
                </c:pt>
                <c:pt idx="42">
                  <c:v>18.541584400000001</c:v>
                </c:pt>
                <c:pt idx="43">
                  <c:v>18.601617900000001</c:v>
                </c:pt>
                <c:pt idx="44">
                  <c:v>19.404379800000001</c:v>
                </c:pt>
                <c:pt idx="45">
                  <c:v>20.184333200000001</c:v>
                </c:pt>
                <c:pt idx="46">
                  <c:v>21.251048300000001</c:v>
                </c:pt>
                <c:pt idx="47">
                  <c:v>20.937120400000001</c:v>
                </c:pt>
                <c:pt idx="48">
                  <c:v>20.595066599999999</c:v>
                </c:pt>
                <c:pt idx="49">
                  <c:v>21.439450300000001</c:v>
                </c:pt>
                <c:pt idx="50">
                  <c:v>21.989573</c:v>
                </c:pt>
                <c:pt idx="51">
                  <c:v>22.490654500000002</c:v>
                </c:pt>
                <c:pt idx="52">
                  <c:v>22.511870800000001</c:v>
                </c:pt>
                <c:pt idx="53">
                  <c:v>22.9516241</c:v>
                </c:pt>
                <c:pt idx="54">
                  <c:v>22.930643</c:v>
                </c:pt>
                <c:pt idx="55">
                  <c:v>23.095094400000001</c:v>
                </c:pt>
                <c:pt idx="56">
                  <c:v>23.251120499999999</c:v>
                </c:pt>
                <c:pt idx="57">
                  <c:v>23.573694799999998</c:v>
                </c:pt>
                <c:pt idx="58">
                  <c:v>23.7420595</c:v>
                </c:pt>
                <c:pt idx="59">
                  <c:v>24.0596484</c:v>
                </c:pt>
                <c:pt idx="60">
                  <c:v>24.3733307</c:v>
                </c:pt>
                <c:pt idx="61">
                  <c:v>24.661235900000001</c:v>
                </c:pt>
                <c:pt idx="62">
                  <c:v>24.888717700000001</c:v>
                </c:pt>
                <c:pt idx="63">
                  <c:v>25.0869608</c:v>
                </c:pt>
                <c:pt idx="64">
                  <c:v>25.0416746</c:v>
                </c:pt>
                <c:pt idx="65">
                  <c:v>25.2811013</c:v>
                </c:pt>
                <c:pt idx="66">
                  <c:v>25.4762889</c:v>
                </c:pt>
                <c:pt idx="67">
                  <c:v>25.636529500000002</c:v>
                </c:pt>
                <c:pt idx="68">
                  <c:v>25.631137899999999</c:v>
                </c:pt>
                <c:pt idx="69">
                  <c:v>25.798280500000001</c:v>
                </c:pt>
                <c:pt idx="70">
                  <c:v>26.0143323</c:v>
                </c:pt>
                <c:pt idx="71">
                  <c:v>26.156881299999998</c:v>
                </c:pt>
                <c:pt idx="72">
                  <c:v>8.7371436899999999</c:v>
                </c:pt>
                <c:pt idx="73">
                  <c:v>13.637202500000001</c:v>
                </c:pt>
                <c:pt idx="74">
                  <c:v>23.4884132</c:v>
                </c:pt>
                <c:pt idx="75">
                  <c:v>25.692101099999999</c:v>
                </c:pt>
                <c:pt idx="76">
                  <c:v>26.522889599999999</c:v>
                </c:pt>
                <c:pt idx="77">
                  <c:v>26.526676299999998</c:v>
                </c:pt>
                <c:pt idx="78">
                  <c:v>26.531807400000002</c:v>
                </c:pt>
                <c:pt idx="79">
                  <c:v>26.529631599999998</c:v>
                </c:pt>
                <c:pt idx="80">
                  <c:v>26.529624099999999</c:v>
                </c:pt>
                <c:pt idx="81">
                  <c:v>26.529975</c:v>
                </c:pt>
                <c:pt idx="82">
                  <c:v>26.514798899999999</c:v>
                </c:pt>
                <c:pt idx="83">
                  <c:v>26.566136400000001</c:v>
                </c:pt>
              </c:numCache>
            </c:numRef>
          </c:xVal>
          <c:yVal>
            <c:numRef>
              <c:f>HG!$E$13:$E$96</c:f>
              <c:numCache>
                <c:formatCode>0.00E+00</c:formatCode>
                <c:ptCount val="84"/>
                <c:pt idx="0">
                  <c:v>16802798200</c:v>
                </c:pt>
                <c:pt idx="1">
                  <c:v>17038092500</c:v>
                </c:pt>
                <c:pt idx="2">
                  <c:v>17407758800</c:v>
                </c:pt>
                <c:pt idx="3">
                  <c:v>17744226300</c:v>
                </c:pt>
                <c:pt idx="4">
                  <c:v>18017608900</c:v>
                </c:pt>
                <c:pt idx="5">
                  <c:v>18171650500</c:v>
                </c:pt>
                <c:pt idx="6">
                  <c:v>17933965300</c:v>
                </c:pt>
                <c:pt idx="7">
                  <c:v>18012030200</c:v>
                </c:pt>
                <c:pt idx="8">
                  <c:v>17979347900</c:v>
                </c:pt>
                <c:pt idx="9">
                  <c:v>17531820400</c:v>
                </c:pt>
                <c:pt idx="10">
                  <c:v>17174418200</c:v>
                </c:pt>
                <c:pt idx="11">
                  <c:v>16890283000</c:v>
                </c:pt>
                <c:pt idx="12">
                  <c:v>16793818500</c:v>
                </c:pt>
                <c:pt idx="13">
                  <c:v>16468482900</c:v>
                </c:pt>
                <c:pt idx="14">
                  <c:v>16216439000</c:v>
                </c:pt>
                <c:pt idx="15">
                  <c:v>15780466600</c:v>
                </c:pt>
                <c:pt idx="16">
                  <c:v>15700999300</c:v>
                </c:pt>
                <c:pt idx="17">
                  <c:v>15556663200</c:v>
                </c:pt>
                <c:pt idx="18">
                  <c:v>15190506400</c:v>
                </c:pt>
                <c:pt idx="19">
                  <c:v>14888419800</c:v>
                </c:pt>
                <c:pt idx="20">
                  <c:v>14587721100</c:v>
                </c:pt>
                <c:pt idx="21">
                  <c:v>14370032400</c:v>
                </c:pt>
                <c:pt idx="22">
                  <c:v>14101947000</c:v>
                </c:pt>
                <c:pt idx="23">
                  <c:v>13902732900</c:v>
                </c:pt>
                <c:pt idx="24">
                  <c:v>13786149600</c:v>
                </c:pt>
                <c:pt idx="25">
                  <c:v>13653023300</c:v>
                </c:pt>
                <c:pt idx="26">
                  <c:v>13446929600</c:v>
                </c:pt>
                <c:pt idx="27">
                  <c:v>13284052800</c:v>
                </c:pt>
                <c:pt idx="28">
                  <c:v>13137715800</c:v>
                </c:pt>
                <c:pt idx="29">
                  <c:v>12957469000</c:v>
                </c:pt>
                <c:pt idx="30">
                  <c:v>12748625300</c:v>
                </c:pt>
                <c:pt idx="31">
                  <c:v>12621862000</c:v>
                </c:pt>
                <c:pt idx="32">
                  <c:v>12503939000</c:v>
                </c:pt>
                <c:pt idx="33">
                  <c:v>12327079800</c:v>
                </c:pt>
                <c:pt idx="34">
                  <c:v>12171453100</c:v>
                </c:pt>
                <c:pt idx="35">
                  <c:v>12334460100</c:v>
                </c:pt>
                <c:pt idx="36">
                  <c:v>12118436900</c:v>
                </c:pt>
                <c:pt idx="37">
                  <c:v>11987737900</c:v>
                </c:pt>
                <c:pt idx="38">
                  <c:v>12028813000</c:v>
                </c:pt>
                <c:pt idx="39">
                  <c:v>11673846100</c:v>
                </c:pt>
                <c:pt idx="40">
                  <c:v>11740973200</c:v>
                </c:pt>
                <c:pt idx="41">
                  <c:v>11719430800</c:v>
                </c:pt>
                <c:pt idx="42">
                  <c:v>11408792300</c:v>
                </c:pt>
                <c:pt idx="43">
                  <c:v>11397273600</c:v>
                </c:pt>
                <c:pt idx="44">
                  <c:v>11155884500</c:v>
                </c:pt>
                <c:pt idx="45">
                  <c:v>10797123300</c:v>
                </c:pt>
                <c:pt idx="46">
                  <c:v>10060713700</c:v>
                </c:pt>
                <c:pt idx="47">
                  <c:v>10262784300</c:v>
                </c:pt>
                <c:pt idx="48">
                  <c:v>10451675800</c:v>
                </c:pt>
                <c:pt idx="49">
                  <c:v>9740924290</c:v>
                </c:pt>
                <c:pt idx="50">
                  <c:v>9167530370</c:v>
                </c:pt>
                <c:pt idx="51">
                  <c:v>8630298460</c:v>
                </c:pt>
                <c:pt idx="52">
                  <c:v>8637448350</c:v>
                </c:pt>
                <c:pt idx="53">
                  <c:v>8137767410</c:v>
                </c:pt>
                <c:pt idx="54">
                  <c:v>8162139440</c:v>
                </c:pt>
                <c:pt idx="55">
                  <c:v>7861764840</c:v>
                </c:pt>
                <c:pt idx="56">
                  <c:v>7597989060</c:v>
                </c:pt>
                <c:pt idx="57">
                  <c:v>7122779910</c:v>
                </c:pt>
                <c:pt idx="58">
                  <c:v>6883237540</c:v>
                </c:pt>
                <c:pt idx="59">
                  <c:v>6485234700</c:v>
                </c:pt>
                <c:pt idx="60">
                  <c:v>6117464410</c:v>
                </c:pt>
                <c:pt idx="61">
                  <c:v>5812046130</c:v>
                </c:pt>
                <c:pt idx="62">
                  <c:v>5532202870</c:v>
                </c:pt>
                <c:pt idx="63">
                  <c:v>5257935800</c:v>
                </c:pt>
                <c:pt idx="64">
                  <c:v>5262511060</c:v>
                </c:pt>
                <c:pt idx="65">
                  <c:v>4928054170</c:v>
                </c:pt>
                <c:pt idx="66">
                  <c:v>4702626050</c:v>
                </c:pt>
                <c:pt idx="67">
                  <c:v>4679758980</c:v>
                </c:pt>
                <c:pt idx="68">
                  <c:v>4491549700</c:v>
                </c:pt>
                <c:pt idx="69">
                  <c:v>4366691870</c:v>
                </c:pt>
                <c:pt idx="70">
                  <c:v>4169061880</c:v>
                </c:pt>
                <c:pt idx="71">
                  <c:v>4096876470</c:v>
                </c:pt>
                <c:pt idx="72">
                  <c:v>9839725780</c:v>
                </c:pt>
                <c:pt idx="73">
                  <c:v>36396007600</c:v>
                </c:pt>
                <c:pt idx="74">
                  <c:v>8250225870</c:v>
                </c:pt>
                <c:pt idx="75">
                  <c:v>5049644300</c:v>
                </c:pt>
                <c:pt idx="76">
                  <c:v>4570301880</c:v>
                </c:pt>
                <c:pt idx="77">
                  <c:v>4304238770</c:v>
                </c:pt>
                <c:pt idx="78">
                  <c:v>4068880890</c:v>
                </c:pt>
                <c:pt idx="79">
                  <c:v>4055054580</c:v>
                </c:pt>
                <c:pt idx="80">
                  <c:v>4060387150</c:v>
                </c:pt>
                <c:pt idx="81">
                  <c:v>4064455290</c:v>
                </c:pt>
                <c:pt idx="82">
                  <c:v>4079443830</c:v>
                </c:pt>
                <c:pt idx="83">
                  <c:v>4097870550</c:v>
                </c:pt>
              </c:numCache>
            </c:numRef>
          </c:yVal>
        </c:ser>
        <c:axId val="84765312"/>
        <c:axId val="84781696"/>
      </c:scatterChart>
      <c:scatterChart>
        <c:scatterStyle val="lineMarker"/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dPt>
            <c:idx val="9"/>
            <c:marker>
              <c:spPr>
                <a:noFill/>
                <a:ln>
                  <a:noFill/>
                  <a:prstDash val="solid"/>
                </a:ln>
              </c:spPr>
            </c:marker>
          </c:dPt>
          <c:dPt>
            <c:idx val="40"/>
            <c:marker>
              <c:symbol val="none"/>
            </c:marker>
          </c:dPt>
          <c:dPt>
            <c:idx val="41"/>
            <c:marker>
              <c:symbol val="none"/>
            </c:marker>
          </c:dPt>
          <c:dPt>
            <c:idx val="43"/>
            <c:marker>
              <c:symbol val="none"/>
            </c:marker>
          </c:dPt>
          <c:dPt>
            <c:idx val="65"/>
            <c:marker>
              <c:symbol val="none"/>
            </c:marker>
          </c:dPt>
          <c:dPt>
            <c:idx val="72"/>
            <c:marker>
              <c:symbol val="none"/>
            </c:marker>
          </c:dPt>
          <c:dPt>
            <c:idx val="73"/>
            <c:marker>
              <c:symbol val="none"/>
            </c:marker>
          </c:dPt>
          <c:xVal>
            <c:numRef>
              <c:f>HG!$C$13:$C$96</c:f>
              <c:numCache>
                <c:formatCode>0.00E+00</c:formatCode>
                <c:ptCount val="84"/>
                <c:pt idx="0">
                  <c:v>3.3525632999999999</c:v>
                </c:pt>
                <c:pt idx="1">
                  <c:v>3.09286372</c:v>
                </c:pt>
                <c:pt idx="2">
                  <c:v>2.7862634700000002</c:v>
                </c:pt>
                <c:pt idx="3">
                  <c:v>2.4901449499999999</c:v>
                </c:pt>
                <c:pt idx="4">
                  <c:v>2.1996317300000001</c:v>
                </c:pt>
                <c:pt idx="5">
                  <c:v>1.95541962</c:v>
                </c:pt>
                <c:pt idx="6">
                  <c:v>1.7345011800000001</c:v>
                </c:pt>
                <c:pt idx="7">
                  <c:v>1.6366426700000001</c:v>
                </c:pt>
                <c:pt idx="8">
                  <c:v>1.5305499300000001</c:v>
                </c:pt>
                <c:pt idx="9">
                  <c:v>1.25141171</c:v>
                </c:pt>
                <c:pt idx="10">
                  <c:v>1.09106411</c:v>
                </c:pt>
                <c:pt idx="11">
                  <c:v>0.908728545</c:v>
                </c:pt>
                <c:pt idx="12">
                  <c:v>0.87433552800000003</c:v>
                </c:pt>
                <c:pt idx="13">
                  <c:v>3.28850971</c:v>
                </c:pt>
                <c:pt idx="14">
                  <c:v>3.5747368900000001</c:v>
                </c:pt>
                <c:pt idx="15">
                  <c:v>3.8062578199999999</c:v>
                </c:pt>
                <c:pt idx="16">
                  <c:v>4.0571154900000002</c:v>
                </c:pt>
                <c:pt idx="17">
                  <c:v>4.2692418700000001</c:v>
                </c:pt>
                <c:pt idx="18">
                  <c:v>4.6427441500000004</c:v>
                </c:pt>
                <c:pt idx="19">
                  <c:v>5.0290300300000004</c:v>
                </c:pt>
                <c:pt idx="20">
                  <c:v>5.42958125</c:v>
                </c:pt>
                <c:pt idx="21">
                  <c:v>5.8816330499999996</c:v>
                </c:pt>
                <c:pt idx="22">
                  <c:v>6.6313039399999996</c:v>
                </c:pt>
                <c:pt idx="23">
                  <c:v>7.19590906</c:v>
                </c:pt>
                <c:pt idx="24">
                  <c:v>7.6493637000000003</c:v>
                </c:pt>
                <c:pt idx="25">
                  <c:v>8.3753600299999995</c:v>
                </c:pt>
                <c:pt idx="26">
                  <c:v>9.2969144400000001</c:v>
                </c:pt>
                <c:pt idx="27">
                  <c:v>9.8723998999999996</c:v>
                </c:pt>
                <c:pt idx="28">
                  <c:v>10.493189299999999</c:v>
                </c:pt>
                <c:pt idx="29">
                  <c:v>11.423516299999999</c:v>
                </c:pt>
                <c:pt idx="30">
                  <c:v>12.4350247</c:v>
                </c:pt>
                <c:pt idx="31">
                  <c:v>12.998912300000001</c:v>
                </c:pt>
                <c:pt idx="32">
                  <c:v>13.5771505</c:v>
                </c:pt>
                <c:pt idx="33">
                  <c:v>14.4958203</c:v>
                </c:pt>
                <c:pt idx="34">
                  <c:v>15.8246558</c:v>
                </c:pt>
                <c:pt idx="35">
                  <c:v>15.250313</c:v>
                </c:pt>
                <c:pt idx="36">
                  <c:v>16.1861237</c:v>
                </c:pt>
                <c:pt idx="37">
                  <c:v>17.267274400000002</c:v>
                </c:pt>
                <c:pt idx="38">
                  <c:v>16.9411977</c:v>
                </c:pt>
                <c:pt idx="39">
                  <c:v>18.046524099999999</c:v>
                </c:pt>
                <c:pt idx="40">
                  <c:v>17.460940000000001</c:v>
                </c:pt>
                <c:pt idx="41">
                  <c:v>17.466030100000001</c:v>
                </c:pt>
                <c:pt idx="42">
                  <c:v>18.541584400000001</c:v>
                </c:pt>
                <c:pt idx="43">
                  <c:v>18.601617900000001</c:v>
                </c:pt>
                <c:pt idx="44">
                  <c:v>19.404379800000001</c:v>
                </c:pt>
                <c:pt idx="45">
                  <c:v>20.184333200000001</c:v>
                </c:pt>
                <c:pt idx="46">
                  <c:v>21.251048300000001</c:v>
                </c:pt>
                <c:pt idx="47">
                  <c:v>20.937120400000001</c:v>
                </c:pt>
                <c:pt idx="48">
                  <c:v>20.595066599999999</c:v>
                </c:pt>
                <c:pt idx="49">
                  <c:v>21.439450300000001</c:v>
                </c:pt>
                <c:pt idx="50">
                  <c:v>21.989573</c:v>
                </c:pt>
                <c:pt idx="51">
                  <c:v>22.490654500000002</c:v>
                </c:pt>
                <c:pt idx="52">
                  <c:v>22.511870800000001</c:v>
                </c:pt>
                <c:pt idx="53">
                  <c:v>22.9516241</c:v>
                </c:pt>
                <c:pt idx="54">
                  <c:v>22.930643</c:v>
                </c:pt>
                <c:pt idx="55">
                  <c:v>23.095094400000001</c:v>
                </c:pt>
                <c:pt idx="56">
                  <c:v>23.251120499999999</c:v>
                </c:pt>
                <c:pt idx="57">
                  <c:v>23.573694799999998</c:v>
                </c:pt>
                <c:pt idx="58">
                  <c:v>23.7420595</c:v>
                </c:pt>
                <c:pt idx="59">
                  <c:v>24.0596484</c:v>
                </c:pt>
                <c:pt idx="60">
                  <c:v>24.3733307</c:v>
                </c:pt>
                <c:pt idx="61">
                  <c:v>24.661235900000001</c:v>
                </c:pt>
                <c:pt idx="62">
                  <c:v>24.888717700000001</c:v>
                </c:pt>
                <c:pt idx="63">
                  <c:v>25.0869608</c:v>
                </c:pt>
                <c:pt idx="64">
                  <c:v>25.0416746</c:v>
                </c:pt>
                <c:pt idx="65">
                  <c:v>25.2811013</c:v>
                </c:pt>
                <c:pt idx="66">
                  <c:v>25.4762889</c:v>
                </c:pt>
                <c:pt idx="67">
                  <c:v>25.636529500000002</c:v>
                </c:pt>
                <c:pt idx="68">
                  <c:v>25.631137899999999</c:v>
                </c:pt>
                <c:pt idx="69">
                  <c:v>25.798280500000001</c:v>
                </c:pt>
                <c:pt idx="70">
                  <c:v>26.0143323</c:v>
                </c:pt>
                <c:pt idx="71">
                  <c:v>26.156881299999998</c:v>
                </c:pt>
                <c:pt idx="72">
                  <c:v>8.7371436899999999</c:v>
                </c:pt>
                <c:pt idx="73">
                  <c:v>13.637202500000001</c:v>
                </c:pt>
                <c:pt idx="74">
                  <c:v>23.4884132</c:v>
                </c:pt>
                <c:pt idx="75">
                  <c:v>25.692101099999999</c:v>
                </c:pt>
                <c:pt idx="76">
                  <c:v>26.522889599999999</c:v>
                </c:pt>
                <c:pt idx="77">
                  <c:v>26.526676299999998</c:v>
                </c:pt>
                <c:pt idx="78">
                  <c:v>26.531807400000002</c:v>
                </c:pt>
                <c:pt idx="79">
                  <c:v>26.529631599999998</c:v>
                </c:pt>
                <c:pt idx="80">
                  <c:v>26.529624099999999</c:v>
                </c:pt>
                <c:pt idx="81">
                  <c:v>26.529975</c:v>
                </c:pt>
                <c:pt idx="82">
                  <c:v>26.514798899999999</c:v>
                </c:pt>
                <c:pt idx="83">
                  <c:v>26.566136400000001</c:v>
                </c:pt>
              </c:numCache>
            </c:numRef>
          </c:xVal>
          <c:yVal>
            <c:numRef>
              <c:f>HG!$AE$13:$AE$96</c:f>
              <c:numCache>
                <c:formatCode>0.00E+00</c:formatCode>
                <c:ptCount val="84"/>
                <c:pt idx="0">
                  <c:v>1.1889320700000001E-2</c:v>
                </c:pt>
                <c:pt idx="1">
                  <c:v>1.11401178E-2</c:v>
                </c:pt>
                <c:pt idx="2">
                  <c:v>1.13334657E-2</c:v>
                </c:pt>
                <c:pt idx="3">
                  <c:v>1.13334657E-2</c:v>
                </c:pt>
                <c:pt idx="4">
                  <c:v>9.8023453399999991E-3</c:v>
                </c:pt>
                <c:pt idx="5">
                  <c:v>9.3790802000000006E-3</c:v>
                </c:pt>
                <c:pt idx="6">
                  <c:v>9.5561514600000005E-3</c:v>
                </c:pt>
                <c:pt idx="7">
                  <c:v>9.8538143500000001E-3</c:v>
                </c:pt>
                <c:pt idx="8">
                  <c:v>9.0821584999999996E-3</c:v>
                </c:pt>
                <c:pt idx="9">
                  <c:v>9.2328784599999998E-3</c:v>
                </c:pt>
                <c:pt idx="10">
                  <c:v>1.31626989E-2</c:v>
                </c:pt>
                <c:pt idx="11">
                  <c:v>9.6279125000000004E-3</c:v>
                </c:pt>
                <c:pt idx="12">
                  <c:v>9.2259735999999995E-3</c:v>
                </c:pt>
                <c:pt idx="13">
                  <c:v>1.0024837199999999E-2</c:v>
                </c:pt>
                <c:pt idx="14">
                  <c:v>1.02985036E-2</c:v>
                </c:pt>
                <c:pt idx="15">
                  <c:v>1.04147246E-2</c:v>
                </c:pt>
                <c:pt idx="16">
                  <c:v>1.2360966100000001E-2</c:v>
                </c:pt>
                <c:pt idx="17">
                  <c:v>1.1827219700000001E-2</c:v>
                </c:pt>
                <c:pt idx="18">
                  <c:v>1.00850166E-2</c:v>
                </c:pt>
                <c:pt idx="19">
                  <c:v>1.02985036E-2</c:v>
                </c:pt>
                <c:pt idx="20">
                  <c:v>1.0803598399999999E-2</c:v>
                </c:pt>
                <c:pt idx="21">
                  <c:v>1.04850858E-2</c:v>
                </c:pt>
                <c:pt idx="22">
                  <c:v>1.0795518800000001E-2</c:v>
                </c:pt>
                <c:pt idx="23">
                  <c:v>1.10075637E-2</c:v>
                </c:pt>
                <c:pt idx="24">
                  <c:v>1.15474346E-2</c:v>
                </c:pt>
                <c:pt idx="25">
                  <c:v>1.1783060600000001E-2</c:v>
                </c:pt>
                <c:pt idx="26">
                  <c:v>1.1040553599999999E-2</c:v>
                </c:pt>
                <c:pt idx="27">
                  <c:v>1.0508645E-2</c:v>
                </c:pt>
                <c:pt idx="28">
                  <c:v>1.03139245E-2</c:v>
                </c:pt>
                <c:pt idx="29">
                  <c:v>9.8170232699999992E-3</c:v>
                </c:pt>
                <c:pt idx="30">
                  <c:v>9.4849252899999997E-3</c:v>
                </c:pt>
                <c:pt idx="31">
                  <c:v>1.29187998E-2</c:v>
                </c:pt>
                <c:pt idx="32">
                  <c:v>1.17127486E-2</c:v>
                </c:pt>
                <c:pt idx="33">
                  <c:v>1.1040553599999999E-2</c:v>
                </c:pt>
                <c:pt idx="34">
                  <c:v>1.0795518800000001E-2</c:v>
                </c:pt>
                <c:pt idx="35">
                  <c:v>1.4747942300000001E-2</c:v>
                </c:pt>
                <c:pt idx="36">
                  <c:v>1.4880939899999999E-2</c:v>
                </c:pt>
                <c:pt idx="37">
                  <c:v>1.6278699000000001E-2</c:v>
                </c:pt>
                <c:pt idx="38">
                  <c:v>1.88073471E-2</c:v>
                </c:pt>
                <c:pt idx="39">
                  <c:v>2.3259603600000001E-2</c:v>
                </c:pt>
                <c:pt idx="40">
                  <c:v>2.4146148499999999E-2</c:v>
                </c:pt>
                <c:pt idx="41">
                  <c:v>2.5085244499999999E-2</c:v>
                </c:pt>
                <c:pt idx="42">
                  <c:v>2.7668251000000001E-2</c:v>
                </c:pt>
                <c:pt idx="43">
                  <c:v>3.05629239E-2</c:v>
                </c:pt>
                <c:pt idx="44">
                  <c:v>6.1654066200000003E-2</c:v>
                </c:pt>
                <c:pt idx="45">
                  <c:v>0.13872853800000001</c:v>
                </c:pt>
                <c:pt idx="46">
                  <c:v>0.28343697899999998</c:v>
                </c:pt>
                <c:pt idx="47">
                  <c:v>0.27839320200000001</c:v>
                </c:pt>
                <c:pt idx="48">
                  <c:v>0.250709605</c:v>
                </c:pt>
                <c:pt idx="49">
                  <c:v>0.26359675700000001</c:v>
                </c:pt>
                <c:pt idx="50">
                  <c:v>0.55243089400000001</c:v>
                </c:pt>
                <c:pt idx="51">
                  <c:v>0.65812347500000001</c:v>
                </c:pt>
                <c:pt idx="52">
                  <c:v>0.68679539099999998</c:v>
                </c:pt>
                <c:pt idx="53">
                  <c:v>0.77586837500000005</c:v>
                </c:pt>
                <c:pt idx="54">
                  <c:v>0.69247070499999996</c:v>
                </c:pt>
                <c:pt idx="55">
                  <c:v>0.82187597700000004</c:v>
                </c:pt>
                <c:pt idx="56">
                  <c:v>0.88771230899999998</c:v>
                </c:pt>
                <c:pt idx="57">
                  <c:v>0.93264517400000002</c:v>
                </c:pt>
                <c:pt idx="58">
                  <c:v>1.3049746</c:v>
                </c:pt>
                <c:pt idx="59">
                  <c:v>1.89980087</c:v>
                </c:pt>
                <c:pt idx="60">
                  <c:v>2.2180175000000002</c:v>
                </c:pt>
                <c:pt idx="61">
                  <c:v>2.5953540099999999</c:v>
                </c:pt>
                <c:pt idx="62">
                  <c:v>3.1858304799999999</c:v>
                </c:pt>
                <c:pt idx="63">
                  <c:v>3.4307495700000001</c:v>
                </c:pt>
                <c:pt idx="64">
                  <c:v>3.53232466</c:v>
                </c:pt>
                <c:pt idx="65">
                  <c:v>3.8152818100000001</c:v>
                </c:pt>
                <c:pt idx="66">
                  <c:v>4.31978507</c:v>
                </c:pt>
                <c:pt idx="67">
                  <c:v>4.6275819199999999</c:v>
                </c:pt>
                <c:pt idx="68">
                  <c:v>4.7610287299999996</c:v>
                </c:pt>
                <c:pt idx="69">
                  <c:v>4.9424973300000001</c:v>
                </c:pt>
                <c:pt idx="70">
                  <c:v>5.2004451100000004</c:v>
                </c:pt>
                <c:pt idx="71">
                  <c:v>5.5088228499999996</c:v>
                </c:pt>
                <c:pt idx="72">
                  <c:v>1.6629288499999999</c:v>
                </c:pt>
                <c:pt idx="73">
                  <c:v>4.4343920499999996</c:v>
                </c:pt>
                <c:pt idx="74">
                  <c:v>1.07590688</c:v>
                </c:pt>
                <c:pt idx="75">
                  <c:v>3.9459147200000002</c:v>
                </c:pt>
                <c:pt idx="76">
                  <c:v>4.36526806</c:v>
                </c:pt>
                <c:pt idx="77">
                  <c:v>6.0127564800000002</c:v>
                </c:pt>
                <c:pt idx="78">
                  <c:v>6.4075383400000003</c:v>
                </c:pt>
                <c:pt idx="79">
                  <c:v>6.31237738</c:v>
                </c:pt>
                <c:pt idx="80">
                  <c:v>6.2000479000000004</c:v>
                </c:pt>
                <c:pt idx="81">
                  <c:v>6.2093318399999999</c:v>
                </c:pt>
                <c:pt idx="82" formatCode="0.000">
                  <c:v>6.0669800900000004</c:v>
                </c:pt>
                <c:pt idx="83" formatCode="0.000">
                  <c:v>6.1216926999999997</c:v>
                </c:pt>
              </c:numCache>
            </c:numRef>
          </c:yVal>
        </c:ser>
        <c:axId val="84822272"/>
        <c:axId val="84802176"/>
      </c:scatterChart>
      <c:valAx>
        <c:axId val="84765312"/>
        <c:scaling>
          <c:orientation val="minMax"/>
          <c:max val="35"/>
          <c:min val="0"/>
        </c:scaling>
        <c:axPos val="b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Gradient (MV/m)</a:t>
                </a:r>
              </a:p>
            </c:rich>
          </c:tx>
          <c:layout>
            <c:manualLayout>
              <c:xMode val="edge"/>
              <c:yMode val="edge"/>
              <c:x val="0.40320278742449805"/>
              <c:y val="0.92782214231095128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4781696"/>
        <c:crosses val="autoZero"/>
        <c:crossBetween val="midCat"/>
        <c:majorUnit val="5"/>
        <c:minorUnit val="1"/>
      </c:valAx>
      <c:valAx>
        <c:axId val="84781696"/>
        <c:scaling>
          <c:logBase val="10"/>
          <c:orientation val="minMax"/>
          <c:max val="100000000000"/>
          <c:min val="1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Q</a:t>
                </a:r>
                <a:r>
                  <a:rPr lang="en-US" sz="140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4.2256566083116884E-2"/>
              <c:y val="0.44750656167979064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4765312"/>
        <c:crosses val="autoZero"/>
        <c:crossBetween val="midCat"/>
        <c:majorUnit val="10"/>
      </c:valAx>
      <c:valAx>
        <c:axId val="84802176"/>
        <c:scaling>
          <c:logBase val="10"/>
          <c:orientation val="minMax"/>
          <c:max val="10000"/>
          <c:min val="1.0000000000000005E-2"/>
        </c:scaling>
        <c:axPos val="r"/>
        <c:numFmt formatCode="0.00E+00" sourceLinked="1"/>
        <c:tickLblPos val="nextTo"/>
        <c:crossAx val="84822272"/>
        <c:crosses val="max"/>
        <c:crossBetween val="midCat"/>
      </c:valAx>
      <c:valAx>
        <c:axId val="84822272"/>
        <c:scaling>
          <c:orientation val="minMax"/>
        </c:scaling>
        <c:delete val="1"/>
        <c:axPos val="b"/>
        <c:numFmt formatCode="0.00E+00" sourceLinked="1"/>
        <c:tickLblPos val="nextTo"/>
        <c:crossAx val="8480217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6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en-US"/>
              <a:t>ILC- TB9RI022 - Q vs E</a:t>
            </a:r>
          </a:p>
        </c:rich>
      </c:tx>
      <c:layout>
        <c:manualLayout>
          <c:xMode val="edge"/>
          <c:yMode val="edge"/>
          <c:x val="0.30802587570725243"/>
          <c:y val="7.874015748031496E-3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5730753106706699"/>
          <c:y val="0.13917333167999671"/>
          <c:w val="0.65429492063783534"/>
          <c:h val="0.68468266269865874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square"/>
            <c:size val="6"/>
            <c:spPr>
              <a:solidFill>
                <a:srgbClr val="0000FF"/>
              </a:solidFill>
              <a:ln>
                <a:noFill/>
              </a:ln>
            </c:spPr>
          </c:marker>
          <c:dPt>
            <c:idx val="52"/>
            <c:marker>
              <c:spPr>
                <a:noFill/>
                <a:ln>
                  <a:noFill/>
                </a:ln>
              </c:spPr>
            </c:marker>
          </c:dPt>
          <c:dPt>
            <c:idx val="72"/>
            <c:marker>
              <c:spPr>
                <a:noFill/>
                <a:ln>
                  <a:noFill/>
                </a:ln>
              </c:spPr>
            </c:marker>
          </c:dPt>
          <c:dPt>
            <c:idx val="73"/>
            <c:marker>
              <c:spPr>
                <a:noFill/>
                <a:ln>
                  <a:noFill/>
                </a:ln>
              </c:spPr>
            </c:marker>
          </c:dPt>
          <c:xVal>
            <c:numRef>
              <c:f>HG!$C$13:$C$96</c:f>
              <c:numCache>
                <c:formatCode>0.00E+00</c:formatCode>
                <c:ptCount val="84"/>
                <c:pt idx="0">
                  <c:v>2.9769594599999998</c:v>
                </c:pt>
                <c:pt idx="1">
                  <c:v>2.5601695800000002</c:v>
                </c:pt>
                <c:pt idx="2">
                  <c:v>1.9023076800000001</c:v>
                </c:pt>
                <c:pt idx="3">
                  <c:v>1.38594946</c:v>
                </c:pt>
                <c:pt idx="4">
                  <c:v>1.04767809</c:v>
                </c:pt>
                <c:pt idx="5">
                  <c:v>0.80333128799999998</c:v>
                </c:pt>
                <c:pt idx="6">
                  <c:v>0.52197902299999999</c:v>
                </c:pt>
                <c:pt idx="7">
                  <c:v>3.1901841800000001</c:v>
                </c:pt>
                <c:pt idx="8">
                  <c:v>3.4882281800000001</c:v>
                </c:pt>
                <c:pt idx="9">
                  <c:v>3.9573623499999999</c:v>
                </c:pt>
                <c:pt idx="10">
                  <c:v>4.5489603299999999</c:v>
                </c:pt>
                <c:pt idx="11">
                  <c:v>5.27823289</c:v>
                </c:pt>
                <c:pt idx="12">
                  <c:v>5.8981714600000004</c:v>
                </c:pt>
                <c:pt idx="13">
                  <c:v>6.5967039999999999</c:v>
                </c:pt>
                <c:pt idx="14">
                  <c:v>7.2028468600000002</c:v>
                </c:pt>
                <c:pt idx="15">
                  <c:v>7.9298182800000001</c:v>
                </c:pt>
                <c:pt idx="16">
                  <c:v>8.5545865899999995</c:v>
                </c:pt>
                <c:pt idx="17">
                  <c:v>9.4944489999999995</c:v>
                </c:pt>
                <c:pt idx="18">
                  <c:v>10.2106935</c:v>
                </c:pt>
                <c:pt idx="19">
                  <c:v>10.980265299999999</c:v>
                </c:pt>
                <c:pt idx="20">
                  <c:v>11.9587863</c:v>
                </c:pt>
                <c:pt idx="21">
                  <c:v>12.684404300000001</c:v>
                </c:pt>
                <c:pt idx="22">
                  <c:v>13.738379999999999</c:v>
                </c:pt>
                <c:pt idx="23">
                  <c:v>14.278147499999999</c:v>
                </c:pt>
                <c:pt idx="24">
                  <c:v>15.132105599999999</c:v>
                </c:pt>
                <c:pt idx="25">
                  <c:v>16.1895883</c:v>
                </c:pt>
                <c:pt idx="26">
                  <c:v>17.195996600000001</c:v>
                </c:pt>
                <c:pt idx="27">
                  <c:v>17.817244599999999</c:v>
                </c:pt>
                <c:pt idx="28">
                  <c:v>18.737175100000002</c:v>
                </c:pt>
                <c:pt idx="29">
                  <c:v>18.682808999999999</c:v>
                </c:pt>
                <c:pt idx="30">
                  <c:v>19.798884099999999</c:v>
                </c:pt>
                <c:pt idx="31">
                  <c:v>20.508744499999999</c:v>
                </c:pt>
                <c:pt idx="32">
                  <c:v>21.228269600000001</c:v>
                </c:pt>
                <c:pt idx="33">
                  <c:v>21.9295312</c:v>
                </c:pt>
                <c:pt idx="34">
                  <c:v>22.600658599999999</c:v>
                </c:pt>
                <c:pt idx="35">
                  <c:v>23.151556299999999</c:v>
                </c:pt>
                <c:pt idx="36">
                  <c:v>23.702388899999999</c:v>
                </c:pt>
                <c:pt idx="37">
                  <c:v>24.201156399999999</c:v>
                </c:pt>
                <c:pt idx="38">
                  <c:v>24.6270278</c:v>
                </c:pt>
                <c:pt idx="39">
                  <c:v>25.005493300000001</c:v>
                </c:pt>
                <c:pt idx="40">
                  <c:v>25.456622800000002</c:v>
                </c:pt>
                <c:pt idx="41">
                  <c:v>25.699911499999999</c:v>
                </c:pt>
                <c:pt idx="42">
                  <c:v>25.617165700000001</c:v>
                </c:pt>
                <c:pt idx="43">
                  <c:v>25.642413699999999</c:v>
                </c:pt>
                <c:pt idx="44">
                  <c:v>25.8797842</c:v>
                </c:pt>
                <c:pt idx="45">
                  <c:v>26.2050476</c:v>
                </c:pt>
                <c:pt idx="46">
                  <c:v>26.408926300000001</c:v>
                </c:pt>
                <c:pt idx="47">
                  <c:v>26.7742942</c:v>
                </c:pt>
                <c:pt idx="48">
                  <c:v>27.062344899999999</c:v>
                </c:pt>
                <c:pt idx="49">
                  <c:v>27.055305199999999</c:v>
                </c:pt>
                <c:pt idx="50">
                  <c:v>27.389395400000002</c:v>
                </c:pt>
                <c:pt idx="51">
                  <c:v>27.582382500000001</c:v>
                </c:pt>
                <c:pt idx="52">
                  <c:v>25.870129500000001</c:v>
                </c:pt>
                <c:pt idx="53">
                  <c:v>27.826524899999999</c:v>
                </c:pt>
                <c:pt idx="54">
                  <c:v>27.823989000000001</c:v>
                </c:pt>
                <c:pt idx="55">
                  <c:v>27.807507399999999</c:v>
                </c:pt>
              </c:numCache>
            </c:numRef>
          </c:xVal>
          <c:yVal>
            <c:numRef>
              <c:f>HG!$E$13:$E$96</c:f>
              <c:numCache>
                <c:formatCode>0.00E+00</c:formatCode>
                <c:ptCount val="84"/>
                <c:pt idx="0">
                  <c:v>14564156300</c:v>
                </c:pt>
                <c:pt idx="1">
                  <c:v>14592719200</c:v>
                </c:pt>
                <c:pt idx="2">
                  <c:v>14300414100</c:v>
                </c:pt>
                <c:pt idx="3">
                  <c:v>14071521300</c:v>
                </c:pt>
                <c:pt idx="4">
                  <c:v>13872861000</c:v>
                </c:pt>
                <c:pt idx="5">
                  <c:v>13481487500</c:v>
                </c:pt>
                <c:pt idx="6">
                  <c:v>13196921000</c:v>
                </c:pt>
                <c:pt idx="7">
                  <c:v>14561563000</c:v>
                </c:pt>
                <c:pt idx="8">
                  <c:v>14564389300</c:v>
                </c:pt>
                <c:pt idx="9">
                  <c:v>14464360600</c:v>
                </c:pt>
                <c:pt idx="10">
                  <c:v>14377442700</c:v>
                </c:pt>
                <c:pt idx="11">
                  <c:v>14230247600</c:v>
                </c:pt>
                <c:pt idx="12">
                  <c:v>14105066900</c:v>
                </c:pt>
                <c:pt idx="13">
                  <c:v>13893845100</c:v>
                </c:pt>
                <c:pt idx="14">
                  <c:v>13770238200</c:v>
                </c:pt>
                <c:pt idx="15">
                  <c:v>13573831300</c:v>
                </c:pt>
                <c:pt idx="16">
                  <c:v>13406837600</c:v>
                </c:pt>
                <c:pt idx="17">
                  <c:v>13354325100</c:v>
                </c:pt>
                <c:pt idx="18">
                  <c:v>13250524200</c:v>
                </c:pt>
                <c:pt idx="19">
                  <c:v>13125795600</c:v>
                </c:pt>
                <c:pt idx="20">
                  <c:v>12889952500</c:v>
                </c:pt>
                <c:pt idx="21">
                  <c:v>12777372000</c:v>
                </c:pt>
                <c:pt idx="22">
                  <c:v>12639453900</c:v>
                </c:pt>
                <c:pt idx="23">
                  <c:v>12543240900</c:v>
                </c:pt>
                <c:pt idx="24">
                  <c:v>12407106400</c:v>
                </c:pt>
                <c:pt idx="25">
                  <c:v>12178868500</c:v>
                </c:pt>
                <c:pt idx="26">
                  <c:v>11981741500</c:v>
                </c:pt>
                <c:pt idx="27">
                  <c:v>11819050500</c:v>
                </c:pt>
                <c:pt idx="28">
                  <c:v>11689250200</c:v>
                </c:pt>
                <c:pt idx="29">
                  <c:v>11523412200</c:v>
                </c:pt>
                <c:pt idx="30">
                  <c:v>11165637500</c:v>
                </c:pt>
                <c:pt idx="31">
                  <c:v>10846949200</c:v>
                </c:pt>
                <c:pt idx="32">
                  <c:v>10471923900</c:v>
                </c:pt>
                <c:pt idx="33">
                  <c:v>10031393600</c:v>
                </c:pt>
                <c:pt idx="34">
                  <c:v>9532802930</c:v>
                </c:pt>
                <c:pt idx="35">
                  <c:v>9065742060</c:v>
                </c:pt>
                <c:pt idx="36">
                  <c:v>8568316190</c:v>
                </c:pt>
                <c:pt idx="37">
                  <c:v>8093313910</c:v>
                </c:pt>
                <c:pt idx="38">
                  <c:v>7640207300</c:v>
                </c:pt>
                <c:pt idx="39">
                  <c:v>7173929320</c:v>
                </c:pt>
                <c:pt idx="40">
                  <c:v>6577156540</c:v>
                </c:pt>
                <c:pt idx="41">
                  <c:v>6198202670</c:v>
                </c:pt>
                <c:pt idx="42">
                  <c:v>6241638190</c:v>
                </c:pt>
                <c:pt idx="43">
                  <c:v>6150863170</c:v>
                </c:pt>
                <c:pt idx="44">
                  <c:v>5771578690</c:v>
                </c:pt>
                <c:pt idx="45">
                  <c:v>5267028360</c:v>
                </c:pt>
                <c:pt idx="46">
                  <c:v>4989940730</c:v>
                </c:pt>
                <c:pt idx="47">
                  <c:v>4505218580</c:v>
                </c:pt>
                <c:pt idx="48">
                  <c:v>4146615200</c:v>
                </c:pt>
                <c:pt idx="49">
                  <c:v>4154090900</c:v>
                </c:pt>
                <c:pt idx="50">
                  <c:v>3816470680</c:v>
                </c:pt>
                <c:pt idx="51">
                  <c:v>3591389870</c:v>
                </c:pt>
                <c:pt idx="52">
                  <c:v>3182415880</c:v>
                </c:pt>
                <c:pt idx="53">
                  <c:v>3883954130</c:v>
                </c:pt>
                <c:pt idx="54">
                  <c:v>3374423050</c:v>
                </c:pt>
                <c:pt idx="55">
                  <c:v>3362902110</c:v>
                </c:pt>
              </c:numCache>
            </c:numRef>
          </c:yVal>
        </c:ser>
        <c:axId val="84716160"/>
        <c:axId val="84719104"/>
      </c:scatterChart>
      <c:scatterChart>
        <c:scatterStyle val="lineMarker"/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339966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dPt>
            <c:idx val="9"/>
            <c:marker>
              <c:spPr>
                <a:noFill/>
                <a:ln>
                  <a:noFill/>
                  <a:prstDash val="solid"/>
                </a:ln>
              </c:spPr>
            </c:marker>
          </c:dPt>
          <c:dPt>
            <c:idx val="40"/>
            <c:marker>
              <c:symbol val="none"/>
            </c:marker>
          </c:dPt>
          <c:dPt>
            <c:idx val="41"/>
            <c:marker>
              <c:symbol val="none"/>
            </c:marker>
          </c:dPt>
          <c:dPt>
            <c:idx val="43"/>
            <c:marker>
              <c:symbol val="none"/>
            </c:marker>
          </c:dPt>
          <c:dPt>
            <c:idx val="65"/>
            <c:marker>
              <c:symbol val="none"/>
            </c:marker>
          </c:dPt>
          <c:dPt>
            <c:idx val="72"/>
            <c:marker>
              <c:symbol val="none"/>
            </c:marker>
          </c:dPt>
          <c:dPt>
            <c:idx val="73"/>
            <c:marker>
              <c:symbol val="none"/>
            </c:marker>
          </c:dPt>
          <c:xVal>
            <c:numRef>
              <c:f>HG!$C$13:$C$96</c:f>
              <c:numCache>
                <c:formatCode>0.00E+00</c:formatCode>
                <c:ptCount val="84"/>
                <c:pt idx="0">
                  <c:v>2.9769594599999998</c:v>
                </c:pt>
                <c:pt idx="1">
                  <c:v>2.5601695800000002</c:v>
                </c:pt>
                <c:pt idx="2">
                  <c:v>1.9023076800000001</c:v>
                </c:pt>
                <c:pt idx="3">
                  <c:v>1.38594946</c:v>
                </c:pt>
                <c:pt idx="4">
                  <c:v>1.04767809</c:v>
                </c:pt>
                <c:pt idx="5">
                  <c:v>0.80333128799999998</c:v>
                </c:pt>
                <c:pt idx="6">
                  <c:v>0.52197902299999999</c:v>
                </c:pt>
                <c:pt idx="7">
                  <c:v>3.1901841800000001</c:v>
                </c:pt>
                <c:pt idx="8">
                  <c:v>3.4882281800000001</c:v>
                </c:pt>
                <c:pt idx="9">
                  <c:v>3.9573623499999999</c:v>
                </c:pt>
                <c:pt idx="10">
                  <c:v>4.5489603299999999</c:v>
                </c:pt>
                <c:pt idx="11">
                  <c:v>5.27823289</c:v>
                </c:pt>
                <c:pt idx="12">
                  <c:v>5.8981714600000004</c:v>
                </c:pt>
                <c:pt idx="13">
                  <c:v>6.5967039999999999</c:v>
                </c:pt>
                <c:pt idx="14">
                  <c:v>7.2028468600000002</c:v>
                </c:pt>
                <c:pt idx="15">
                  <c:v>7.9298182800000001</c:v>
                </c:pt>
                <c:pt idx="16">
                  <c:v>8.5545865899999995</c:v>
                </c:pt>
                <c:pt idx="17">
                  <c:v>9.4944489999999995</c:v>
                </c:pt>
                <c:pt idx="18">
                  <c:v>10.2106935</c:v>
                </c:pt>
                <c:pt idx="19">
                  <c:v>10.980265299999999</c:v>
                </c:pt>
                <c:pt idx="20">
                  <c:v>11.9587863</c:v>
                </c:pt>
                <c:pt idx="21">
                  <c:v>12.684404300000001</c:v>
                </c:pt>
                <c:pt idx="22">
                  <c:v>13.738379999999999</c:v>
                </c:pt>
                <c:pt idx="23">
                  <c:v>14.278147499999999</c:v>
                </c:pt>
                <c:pt idx="24">
                  <c:v>15.132105599999999</c:v>
                </c:pt>
                <c:pt idx="25">
                  <c:v>16.1895883</c:v>
                </c:pt>
                <c:pt idx="26">
                  <c:v>17.195996600000001</c:v>
                </c:pt>
                <c:pt idx="27">
                  <c:v>17.817244599999999</c:v>
                </c:pt>
                <c:pt idx="28">
                  <c:v>18.737175100000002</c:v>
                </c:pt>
                <c:pt idx="29">
                  <c:v>18.682808999999999</c:v>
                </c:pt>
                <c:pt idx="30">
                  <c:v>19.798884099999999</c:v>
                </c:pt>
                <c:pt idx="31">
                  <c:v>20.508744499999999</c:v>
                </c:pt>
                <c:pt idx="32">
                  <c:v>21.228269600000001</c:v>
                </c:pt>
                <c:pt idx="33">
                  <c:v>21.9295312</c:v>
                </c:pt>
                <c:pt idx="34">
                  <c:v>22.600658599999999</c:v>
                </c:pt>
                <c:pt idx="35">
                  <c:v>23.151556299999999</c:v>
                </c:pt>
                <c:pt idx="36">
                  <c:v>23.702388899999999</c:v>
                </c:pt>
                <c:pt idx="37">
                  <c:v>24.201156399999999</c:v>
                </c:pt>
                <c:pt idx="38">
                  <c:v>24.6270278</c:v>
                </c:pt>
                <c:pt idx="39">
                  <c:v>25.005493300000001</c:v>
                </c:pt>
                <c:pt idx="40">
                  <c:v>25.456622800000002</c:v>
                </c:pt>
                <c:pt idx="41">
                  <c:v>25.699911499999999</c:v>
                </c:pt>
                <c:pt idx="42">
                  <c:v>25.617165700000001</c:v>
                </c:pt>
                <c:pt idx="43">
                  <c:v>25.642413699999999</c:v>
                </c:pt>
                <c:pt idx="44">
                  <c:v>25.8797842</c:v>
                </c:pt>
                <c:pt idx="45">
                  <c:v>26.2050476</c:v>
                </c:pt>
                <c:pt idx="46">
                  <c:v>26.408926300000001</c:v>
                </c:pt>
                <c:pt idx="47">
                  <c:v>26.7742942</c:v>
                </c:pt>
                <c:pt idx="48">
                  <c:v>27.062344899999999</c:v>
                </c:pt>
                <c:pt idx="49">
                  <c:v>27.055305199999999</c:v>
                </c:pt>
                <c:pt idx="50">
                  <c:v>27.389395400000002</c:v>
                </c:pt>
                <c:pt idx="51">
                  <c:v>27.582382500000001</c:v>
                </c:pt>
                <c:pt idx="52">
                  <c:v>25.870129500000001</c:v>
                </c:pt>
                <c:pt idx="53">
                  <c:v>27.826524899999999</c:v>
                </c:pt>
                <c:pt idx="54">
                  <c:v>27.823989000000001</c:v>
                </c:pt>
                <c:pt idx="55">
                  <c:v>27.807507399999999</c:v>
                </c:pt>
              </c:numCache>
            </c:numRef>
          </c:xVal>
          <c:yVal>
            <c:numRef>
              <c:f>HG!$AE$13:$AE$96</c:f>
              <c:numCache>
                <c:formatCode>0.00E+00</c:formatCode>
                <c:ptCount val="84"/>
                <c:pt idx="0">
                  <c:v>1.15387988E-2</c:v>
                </c:pt>
                <c:pt idx="1">
                  <c:v>9.5490048399999999E-3</c:v>
                </c:pt>
                <c:pt idx="2">
                  <c:v>1.0941879200000001E-2</c:v>
                </c:pt>
                <c:pt idx="3">
                  <c:v>9.5704607500000007E-3</c:v>
                </c:pt>
                <c:pt idx="4">
                  <c:v>1.09336963E-2</c:v>
                </c:pt>
                <c:pt idx="5">
                  <c:v>1.1444230099999999E-2</c:v>
                </c:pt>
                <c:pt idx="6">
                  <c:v>1.14271192E-2</c:v>
                </c:pt>
                <c:pt idx="7">
                  <c:v>1.1223773500000001E-2</c:v>
                </c:pt>
                <c:pt idx="8">
                  <c:v>1.2584914900000001E-2</c:v>
                </c:pt>
                <c:pt idx="9">
                  <c:v>1.1907123699999999E-2</c:v>
                </c:pt>
                <c:pt idx="10">
                  <c:v>1.1642856199999999E-2</c:v>
                </c:pt>
                <c:pt idx="11">
                  <c:v>1.07874453E-2</c:v>
                </c:pt>
                <c:pt idx="12">
                  <c:v>1.0595482599999999E-2</c:v>
                </c:pt>
                <c:pt idx="13">
                  <c:v>1.12321735E-2</c:v>
                </c:pt>
                <c:pt idx="14">
                  <c:v>1.10075637E-2</c:v>
                </c:pt>
                <c:pt idx="15">
                  <c:v>1.24072911E-2</c:v>
                </c:pt>
                <c:pt idx="16">
                  <c:v>1.317255E-2</c:v>
                </c:pt>
                <c:pt idx="17">
                  <c:v>1.2023494500000001E-2</c:v>
                </c:pt>
                <c:pt idx="18">
                  <c:v>1.32219165E-2</c:v>
                </c:pt>
                <c:pt idx="19">
                  <c:v>1.30450579E-2</c:v>
                </c:pt>
                <c:pt idx="20">
                  <c:v>1.1444230099999999E-2</c:v>
                </c:pt>
                <c:pt idx="21">
                  <c:v>1.19160351E-2</c:v>
                </c:pt>
                <c:pt idx="22">
                  <c:v>1.1040553599999999E-2</c:v>
                </c:pt>
                <c:pt idx="23">
                  <c:v>1.0540139699999999E-2</c:v>
                </c:pt>
                <c:pt idx="24">
                  <c:v>1.0803598399999999E-2</c:v>
                </c:pt>
                <c:pt idx="25">
                  <c:v>1.06034124E-2</c:v>
                </c:pt>
                <c:pt idx="26">
                  <c:v>1.0611348200000001E-2</c:v>
                </c:pt>
                <c:pt idx="27">
                  <c:v>1.0500786099999999E-2</c:v>
                </c:pt>
                <c:pt idx="28">
                  <c:v>1.12321735E-2</c:v>
                </c:pt>
                <c:pt idx="29">
                  <c:v>1.1642856199999999E-2</c:v>
                </c:pt>
                <c:pt idx="30">
                  <c:v>1.0941879200000001E-2</c:v>
                </c:pt>
                <c:pt idx="31">
                  <c:v>1.11401178E-2</c:v>
                </c:pt>
                <c:pt idx="32">
                  <c:v>1.18183747E-2</c:v>
                </c:pt>
                <c:pt idx="33">
                  <c:v>1.2023494500000001E-2</c:v>
                </c:pt>
                <c:pt idx="34">
                  <c:v>1.2032493E-2</c:v>
                </c:pt>
                <c:pt idx="35">
                  <c:v>1.0941879200000001E-2</c:v>
                </c:pt>
                <c:pt idx="36">
                  <c:v>1.04147246E-2</c:v>
                </c:pt>
                <c:pt idx="37">
                  <c:v>1.1032296800000001E-2</c:v>
                </c:pt>
                <c:pt idx="38">
                  <c:v>1.0941879200000001E-2</c:v>
                </c:pt>
                <c:pt idx="39">
                  <c:v>1.04850858E-2</c:v>
                </c:pt>
                <c:pt idx="40">
                  <c:v>1.09255195E-2</c:v>
                </c:pt>
                <c:pt idx="41">
                  <c:v>1.13419479E-2</c:v>
                </c:pt>
                <c:pt idx="42">
                  <c:v>1.2528550100000001E-2</c:v>
                </c:pt>
                <c:pt idx="43">
                  <c:v>1.24258697E-2</c:v>
                </c:pt>
                <c:pt idx="44">
                  <c:v>1.30450579E-2</c:v>
                </c:pt>
                <c:pt idx="45">
                  <c:v>1.34614635E-2</c:v>
                </c:pt>
                <c:pt idx="46">
                  <c:v>1.3471538200000001E-2</c:v>
                </c:pt>
                <c:pt idx="47">
                  <c:v>1.2909138400000001E-2</c:v>
                </c:pt>
                <c:pt idx="48">
                  <c:v>1.27459958E-2</c:v>
                </c:pt>
                <c:pt idx="49">
                  <c:v>1.2938144299999999E-2</c:v>
                </c:pt>
                <c:pt idx="50">
                  <c:v>1.2880197600000001E-2</c:v>
                </c:pt>
                <c:pt idx="51">
                  <c:v>1.20055175E-2</c:v>
                </c:pt>
                <c:pt idx="52">
                  <c:v>1.1774248500000001E-2</c:v>
                </c:pt>
                <c:pt idx="53">
                  <c:v>1.03062112E-2</c:v>
                </c:pt>
                <c:pt idx="54">
                  <c:v>1.0406935900000001E-2</c:v>
                </c:pt>
                <c:pt idx="55">
                  <c:v>1.00850166E-2</c:v>
                </c:pt>
              </c:numCache>
            </c:numRef>
          </c:yVal>
        </c:ser>
        <c:axId val="84743680"/>
        <c:axId val="84742144"/>
      </c:scatterChart>
      <c:valAx>
        <c:axId val="84716160"/>
        <c:scaling>
          <c:orientation val="minMax"/>
          <c:max val="35"/>
          <c:min val="0"/>
        </c:scaling>
        <c:axPos val="b"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Gradient (MV/m)</a:t>
                </a:r>
              </a:p>
            </c:rich>
          </c:tx>
          <c:layout>
            <c:manualLayout>
              <c:xMode val="edge"/>
              <c:yMode val="edge"/>
              <c:x val="0.403202787424498"/>
              <c:y val="0.92782214231095128"/>
            </c:manualLayout>
          </c:layout>
          <c:spPr>
            <a:noFill/>
            <a:ln w="25400">
              <a:noFill/>
            </a:ln>
          </c:spPr>
        </c:title>
        <c:numFmt formatCode="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4719104"/>
        <c:crosses val="autoZero"/>
        <c:crossBetween val="midCat"/>
        <c:majorUnit val="5"/>
        <c:minorUnit val="1"/>
      </c:valAx>
      <c:valAx>
        <c:axId val="84719104"/>
        <c:scaling>
          <c:logBase val="10"/>
          <c:orientation val="minMax"/>
          <c:max val="100000000000"/>
          <c:min val="1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sz="1400" b="0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Q</a:t>
                </a:r>
                <a:r>
                  <a:rPr lang="en-US" sz="1400" b="0" i="0" u="none" strike="noStrike" baseline="-2500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0</a:t>
                </a:r>
              </a:p>
            </c:rich>
          </c:tx>
          <c:layout>
            <c:manualLayout>
              <c:xMode val="edge"/>
              <c:yMode val="edge"/>
              <c:x val="4.2256566083116884E-2"/>
              <c:y val="0.44750656167979053"/>
            </c:manualLayout>
          </c:layout>
          <c:spPr>
            <a:noFill/>
            <a:ln w="25400">
              <a:noFill/>
            </a:ln>
          </c:spPr>
        </c:title>
        <c:numFmt formatCode="0.E+00" sourceLinked="0"/>
        <c:majorTickMark val="cross"/>
        <c:min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4716160"/>
        <c:crosses val="autoZero"/>
        <c:crossBetween val="midCat"/>
        <c:majorUnit val="10"/>
      </c:valAx>
      <c:valAx>
        <c:axId val="84742144"/>
        <c:scaling>
          <c:logBase val="10"/>
          <c:orientation val="minMax"/>
          <c:max val="10000"/>
          <c:min val="1.0000000000000005E-2"/>
        </c:scaling>
        <c:axPos val="r"/>
        <c:numFmt formatCode="0.00E+00" sourceLinked="1"/>
        <c:tickLblPos val="nextTo"/>
        <c:crossAx val="84743680"/>
        <c:crosses val="max"/>
        <c:crossBetween val="midCat"/>
      </c:valAx>
      <c:valAx>
        <c:axId val="84743680"/>
        <c:scaling>
          <c:orientation val="minMax"/>
        </c:scaling>
        <c:delete val="1"/>
        <c:axPos val="b"/>
        <c:numFmt formatCode="0.00E+00" sourceLinked="1"/>
        <c:tickLblPos val="nextTo"/>
        <c:crossAx val="8474214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0.09873</cdr:x>
      <cdr:y>0.06496</cdr:y>
    </cdr:from>
    <cdr:to>
      <cdr:x>0.89152</cdr:x>
      <cdr:y>0.11397</cdr:y>
    </cdr:to>
    <cdr:sp macro="" textlink="">
      <cdr:nvSpPr>
        <cdr:cNvPr id="307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5288" y="314322"/>
          <a:ext cx="5181565" cy="23714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6/15/2010 - HPR &amp; Assy @ ANL</a:t>
          </a:r>
        </a:p>
      </cdr:txBody>
    </cdr:sp>
  </cdr:relSizeAnchor>
  <cdr:relSizeAnchor xmlns:cdr="http://schemas.openxmlformats.org/drawingml/2006/chartDrawing">
    <cdr:from>
      <cdr:x>0.8956</cdr:x>
      <cdr:y>0.94882</cdr:y>
    </cdr:from>
    <cdr:to>
      <cdr:x>1</cdr:x>
      <cdr:y>0.98847</cdr:y>
    </cdr:to>
    <cdr:sp macro="" textlink="">
      <cdr:nvSpPr>
        <cdr:cNvPr id="5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857875" y="4591050"/>
          <a:ext cx="682326" cy="1918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0.09873</cdr:x>
      <cdr:y>0.06496</cdr:y>
    </cdr:from>
    <cdr:to>
      <cdr:x>0.89152</cdr:x>
      <cdr:y>0.11397</cdr:y>
    </cdr:to>
    <cdr:sp macro="" textlink="">
      <cdr:nvSpPr>
        <cdr:cNvPr id="307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5288" y="314322"/>
          <a:ext cx="5181565" cy="23714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Tested 6/18/2010 - Ep (light) HPR &amp; Assy @ ANL (no 120C bake)</a:t>
          </a:r>
        </a:p>
      </cdr:txBody>
    </cdr:sp>
  </cdr:relSizeAnchor>
  <cdr:relSizeAnchor xmlns:cdr="http://schemas.openxmlformats.org/drawingml/2006/chartDrawing">
    <cdr:from>
      <cdr:x>0.8956</cdr:x>
      <cdr:y>0.94882</cdr:y>
    </cdr:from>
    <cdr:to>
      <cdr:x>1</cdr:x>
      <cdr:y>0.98847</cdr:y>
    </cdr:to>
    <cdr:sp macro="" textlink="">
      <cdr:nvSpPr>
        <cdr:cNvPr id="5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857875" y="4591050"/>
          <a:ext cx="682326" cy="1918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en-US" sz="1000" b="0" i="1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J. Ozelis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46349-5AAD-44BF-A231-FD15BB476952}" type="datetimeFigureOut">
              <a:rPr lang="en-US" smtClean="0"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4FFB0-00F2-4B5C-B62A-F1072A7AFD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1304070" y="1009650"/>
          <a:ext cx="6535860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38275" y="6048375"/>
            <a:ext cx="6572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Limited by FE (RF power).  E</a:t>
            </a:r>
            <a:r>
              <a:rPr lang="en-US" baseline="-25000" dirty="0" smtClean="0"/>
              <a:t>max</a:t>
            </a:r>
            <a:r>
              <a:rPr lang="en-US" dirty="0" smtClean="0"/>
              <a:t> = 26.6 MV/m, Q</a:t>
            </a:r>
            <a:r>
              <a:rPr lang="en-US" baseline="-25000" dirty="0" smtClean="0"/>
              <a:t>0</a:t>
            </a:r>
            <a:r>
              <a:rPr lang="en-US" dirty="0" smtClean="0"/>
              <a:t> (@ E</a:t>
            </a:r>
            <a:r>
              <a:rPr lang="en-US" baseline="-25000" dirty="0" smtClean="0"/>
              <a:t>max</a:t>
            </a:r>
            <a:r>
              <a:rPr lang="en-US" dirty="0" smtClean="0"/>
              <a:t>) = 4 x 10</a:t>
            </a:r>
            <a:r>
              <a:rPr lang="en-US" baseline="30000" dirty="0" smtClean="0"/>
              <a:t>9</a:t>
            </a:r>
            <a:endParaRPr lang="en-US" baseline="30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1304070" y="1009650"/>
          <a:ext cx="6535860" cy="483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38275" y="6048375"/>
            <a:ext cx="6572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Limited by Q-drop (RF power).  E</a:t>
            </a:r>
            <a:r>
              <a:rPr lang="en-US" baseline="-25000" dirty="0" smtClean="0"/>
              <a:t>max</a:t>
            </a:r>
            <a:r>
              <a:rPr lang="en-US" dirty="0" smtClean="0"/>
              <a:t> = 27.8 MV/m, Q</a:t>
            </a:r>
            <a:r>
              <a:rPr lang="en-US" baseline="-25000" dirty="0" smtClean="0"/>
              <a:t>0</a:t>
            </a:r>
            <a:r>
              <a:rPr lang="en-US" dirty="0" smtClean="0"/>
              <a:t> (@ E</a:t>
            </a:r>
            <a:r>
              <a:rPr lang="en-US" baseline="-25000" dirty="0" smtClean="0"/>
              <a:t>max</a:t>
            </a:r>
            <a:r>
              <a:rPr lang="en-US" dirty="0" smtClean="0"/>
              <a:t>) = 3.4 x 10</a:t>
            </a:r>
            <a:r>
              <a:rPr lang="en-US" baseline="30000" dirty="0" smtClean="0"/>
              <a:t>9</a:t>
            </a:r>
            <a:endParaRPr lang="en-US" baseline="30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93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ozelis</dc:creator>
  <cp:lastModifiedBy>ozelis</cp:lastModifiedBy>
  <cp:revision>2</cp:revision>
  <dcterms:created xsi:type="dcterms:W3CDTF">2010-06-21T13:38:11Z</dcterms:created>
  <dcterms:modified xsi:type="dcterms:W3CDTF">2010-06-21T13:45:49Z</dcterms:modified>
</cp:coreProperties>
</file>