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9" r:id="rId2"/>
  </p:sldIdLst>
  <p:sldSz cx="9144000" cy="6858000" type="screen4x3"/>
  <p:notesSz cx="6858000" cy="9144000"/>
  <p:custDataLst>
    <p:tags r:id="rId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33CC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4" autoAdjust="0"/>
  </p:normalViewPr>
  <p:slideViewPr>
    <p:cSldViewPr>
      <p:cViewPr varScale="1">
        <p:scale>
          <a:sx n="100" d="100"/>
          <a:sy n="10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F5FB5EB-8BAD-4D2A-AE45-426A53139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05C11-0CF8-4BD9-B011-EC71954A35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F748E-4469-40EF-8D0D-9D95383F4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F145B-5EFD-435C-8220-C82229D3F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1F49C-D38C-460C-A51C-A0FD2D283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96F51-ECF2-4CC6-AE98-A6BB739E15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96759-6C9D-4D58-A81A-BC0571FBF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8704B-3F9A-497F-BDA6-2FD1CF525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BC0EA-FE29-4F1C-AC9D-CC067FFC27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367CF-ACDA-4216-A0BE-2FE90AF58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01A32-D81D-4F8D-B8AC-5BE6918D88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BD21A-3D15-4D0F-960C-DCEADB2B89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7349E9CF-0493-4D52-B86F-F6D6D44449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55" y="1371600"/>
            <a:ext cx="9010589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2&quot; unique_id=&quot;10002&quot;&gt;&lt;object type=&quot;3&quot; unique_id=&quot;10007&quot;&gt;&lt;property id=&quot;20148&quot; value=&quot;5&quot;/&gt;&lt;property id=&quot;20300&quot; value=&quot;Slide 1&quot;/&gt;&lt;property id=&quot;20307&quot; value=&quot;279&quot;/&gt;&lt;/object&gt;&lt;/object&gt;&lt;object type=&quot;8&quot; unique_id=&quot;1004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SiD_Detector_Concept_LCWS1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SiD_Detector_Concept_LCWS10</Template>
  <TotalTime>991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SiD_Detector_Concept_LCWS10</vt:lpstr>
      <vt:lpstr>Slide 1</vt:lpstr>
    </vt:vector>
  </TitlesOfParts>
  <Company>University of Texas at Arlington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White</dc:creator>
  <cp:lastModifiedBy>Norman Graf</cp:lastModifiedBy>
  <cp:revision>32</cp:revision>
  <dcterms:created xsi:type="dcterms:W3CDTF">2010-05-26T13:34:34Z</dcterms:created>
  <dcterms:modified xsi:type="dcterms:W3CDTF">2010-06-29T20:25:29Z</dcterms:modified>
</cp:coreProperties>
</file>