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4" r:id="rId3"/>
    <p:sldId id="266" r:id="rId4"/>
    <p:sldId id="267" r:id="rId5"/>
    <p:sldId id="274" r:id="rId6"/>
    <p:sldId id="268" r:id="rId7"/>
    <p:sldId id="269" r:id="rId8"/>
    <p:sldId id="270" r:id="rId9"/>
    <p:sldId id="272" r:id="rId10"/>
    <p:sldId id="273" r:id="rId11"/>
    <p:sldId id="271" r:id="rId12"/>
  </p:sldIdLst>
  <p:sldSz cx="9144000" cy="6858000" type="screen4x3"/>
  <p:notesSz cx="69977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  <a:srgbClr val="6600CC"/>
    <a:srgbClr val="333399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80" autoAdjust="0"/>
    <p:restoredTop sz="94660"/>
  </p:normalViewPr>
  <p:slideViewPr>
    <p:cSldViewPr>
      <p:cViewPr>
        <p:scale>
          <a:sx n="80" d="100"/>
          <a:sy n="80" d="100"/>
        </p:scale>
        <p:origin x="-1908" y="-1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63988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D8C6EE-7A5B-48B1-B687-46A39B8986A5}" type="datetimeFigureOut">
              <a:rPr lang="en-US" smtClean="0"/>
              <a:pPr/>
              <a:t>7/7/2010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8563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63988" y="8818563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ACDFBB-8105-4422-B6BF-E7923ED80D6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3744" y="0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r">
              <a:defRPr sz="1200"/>
            </a:lvl1pPr>
          </a:lstStyle>
          <a:p>
            <a:fld id="{EFC0D00A-B283-4FF7-91B6-9D2C57A63393}" type="datetimeFigureOut">
              <a:rPr lang="en-US" smtClean="0"/>
              <a:pPr/>
              <a:t>7/7/2010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031" tIns="46516" rIns="93031" bIns="46516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9770" y="4409758"/>
            <a:ext cx="5598160" cy="4177665"/>
          </a:xfrm>
          <a:prstGeom prst="rect">
            <a:avLst/>
          </a:prstGeom>
        </p:spPr>
        <p:txBody>
          <a:bodyPr vert="horz" lIns="93031" tIns="46516" rIns="93031" bIns="4651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3744" y="8817904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r">
              <a:defRPr sz="1200"/>
            </a:lvl1pPr>
          </a:lstStyle>
          <a:p>
            <a:fld id="{1FFF2F36-6C82-49F0-A1B4-44D102E0BA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716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18"/>
          <p:cNvSpPr txBox="1">
            <a:spLocks noChangeArrowheads="1"/>
          </p:cNvSpPr>
          <p:nvPr userDrawn="1"/>
        </p:nvSpPr>
        <p:spPr bwMode="auto">
          <a:xfrm>
            <a:off x="1295400" y="533400"/>
            <a:ext cx="28216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i="1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Global Design Effort  - CFS</a:t>
            </a:r>
          </a:p>
        </p:txBody>
      </p:sp>
      <p:sp>
        <p:nvSpPr>
          <p:cNvPr id="9" name="Line 9"/>
          <p:cNvSpPr>
            <a:spLocks noChangeShapeType="1"/>
          </p:cNvSpPr>
          <p:nvPr userDrawn="1"/>
        </p:nvSpPr>
        <p:spPr bwMode="auto">
          <a:xfrm flipV="1">
            <a:off x="1295400" y="838199"/>
            <a:ext cx="7391400" cy="45719"/>
          </a:xfrm>
          <a:prstGeom prst="line">
            <a:avLst/>
          </a:prstGeom>
          <a:noFill/>
          <a:ln w="31750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solidFill>
                <a:srgbClr val="333399"/>
              </a:solidFill>
            </a:endParaRPr>
          </a:p>
        </p:txBody>
      </p:sp>
      <p:sp>
        <p:nvSpPr>
          <p:cNvPr id="13" name="Text Box 21"/>
          <p:cNvSpPr txBox="1">
            <a:spLocks noChangeArrowheads="1"/>
          </p:cNvSpPr>
          <p:nvPr userDrawn="1"/>
        </p:nvSpPr>
        <p:spPr bwMode="auto">
          <a:xfrm>
            <a:off x="457200" y="6400800"/>
            <a:ext cx="6559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07-07-10</a:t>
            </a:r>
            <a:endParaRPr lang="en-US" sz="1000" b="1" i="1" dirty="0">
              <a:solidFill>
                <a:srgbClr val="0099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04800" y="6248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 b="1" i="1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3048000" y="6400800"/>
            <a:ext cx="24824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ILC CFS and Global Systems </a:t>
            </a:r>
            <a:r>
              <a:rPr lang="en-US" sz="1200" b="1" i="1" baseline="0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Meeting</a:t>
            </a:r>
            <a:endParaRPr lang="en-US" sz="1200" b="1" i="1" dirty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02E7A-9825-426C-BFF6-49DA157E8728}" type="datetime1">
              <a:rPr lang="en-US" smtClean="0"/>
              <a:pPr/>
              <a:t>7/7/2010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3F14A-0E49-4CFA-B125-B50352C3B864}" type="datetime1">
              <a:rPr lang="en-US" smtClean="0"/>
              <a:pPr/>
              <a:t>7/7/2010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A4891-2A66-4B85-B866-0471410B8301}" type="datetime1">
              <a:rPr lang="en-US" smtClean="0"/>
              <a:pPr/>
              <a:t>7/7/2010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202AC-7C3A-4DE8-BF77-A53084E0A5E5}" type="datetime1">
              <a:rPr lang="en-US" smtClean="0"/>
              <a:pPr/>
              <a:t>7/7/2010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A42E7-F7D4-4F09-A88B-BED44BBCEAC1}" type="datetime1">
              <a:rPr lang="en-US" smtClean="0"/>
              <a:pPr/>
              <a:t>7/7/2010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487EC-9205-4A18-B4EB-C5199B48BABC}" type="datetime1">
              <a:rPr lang="en-US" smtClean="0"/>
              <a:pPr/>
              <a:t>7/7/2010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FC6C4-2DFE-4CE0-9725-602FBDADCB57}" type="datetime1">
              <a:rPr lang="en-US" smtClean="0"/>
              <a:pPr/>
              <a:t>7/7/2010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354C4-F37F-4CD8-8366-E00B7E6C0101}" type="datetime1">
              <a:rPr lang="en-US" smtClean="0"/>
              <a:pPr/>
              <a:t>7/7/2010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1F657-22AF-406C-81A9-3F7A7475210C}" type="datetime1">
              <a:rPr lang="en-US" smtClean="0"/>
              <a:pPr/>
              <a:t>7/7/2010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F3E52-D0A6-485A-90C4-D2CC9DD4CC20}" type="datetime1">
              <a:rPr lang="en-US" smtClean="0"/>
              <a:pPr/>
              <a:t>7/7/2010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BC014F-89D2-4D92-8CC1-F52C35F22150}" type="datetime1">
              <a:rPr lang="en-US" smtClean="0"/>
              <a:pPr/>
              <a:t>7/7/2010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609600" y="1371600"/>
            <a:ext cx="7939087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b="1" i="1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ILC CFS AND GLOBAL</a:t>
            </a:r>
          </a:p>
          <a:p>
            <a:pPr algn="ctr"/>
            <a:r>
              <a:rPr lang="en-US" sz="3600" b="1" i="1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SYSTEMS MEETING</a:t>
            </a:r>
            <a:endParaRPr lang="en-US" sz="3600" b="1" i="1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endParaRPr lang="en-US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r>
              <a:rPr lang="en-US" sz="32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CONVENTIONAL FACILITIES</a:t>
            </a:r>
          </a:p>
          <a:p>
            <a:pPr algn="ctr"/>
            <a:r>
              <a:rPr lang="en-US" sz="32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AND SITING GROUP</a:t>
            </a:r>
          </a:p>
          <a:p>
            <a:pPr algn="ctr"/>
            <a:endParaRPr lang="en-US" sz="3200" b="1" i="1" u="sng" dirty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r>
              <a:rPr lang="en-US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CFS Summary</a:t>
            </a:r>
            <a:endParaRPr lang="en-US" sz="2800" b="1" i="1" dirty="0"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endParaRPr lang="en-US" b="1" i="1" u="sng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r>
              <a:rPr lang="en-US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V. Kuchler, J. Osborne, A. Enomoto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4" name="Picture 3" descr="D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1066800"/>
            <a:ext cx="8840266" cy="473467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533400" y="1066800"/>
            <a:ext cx="82296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CFS Workshop @ SLAC</a:t>
            </a:r>
            <a:endParaRPr lang="en-US" sz="28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defRPr/>
            </a:pPr>
            <a:endParaRPr lang="en-US" sz="800" b="1" i="1" dirty="0" smtClean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August 2-3, 2010</a:t>
            </a: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Specific Focus - Mechanical and Electrical Criteria</a:t>
            </a: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Also Review any Changes to Tunnel/Enclosure 	Requirements from Existing SB 2009 Baseline</a:t>
            </a: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Area Systems to be Discussed</a:t>
            </a:r>
          </a:p>
          <a:p>
            <a:pPr lvl="2">
              <a:buSzPct val="100000"/>
              <a:buFont typeface="Wingdings" pitchFamily="2" charset="2"/>
              <a:buChar char="§"/>
            </a:pP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e- Source</a:t>
            </a:r>
          </a:p>
          <a:p>
            <a:pPr lvl="2">
              <a:buSzPct val="100000"/>
              <a:buFont typeface="Wingdings" pitchFamily="2" charset="2"/>
              <a:buChar char="§"/>
            </a:pP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Main Linac</a:t>
            </a:r>
          </a:p>
          <a:p>
            <a:pPr lvl="2">
              <a:buSzPct val="100000"/>
              <a:buFont typeface="Wingdings" pitchFamily="2" charset="2"/>
              <a:buChar char="§"/>
            </a:pP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RTML</a:t>
            </a:r>
          </a:p>
          <a:p>
            <a:pPr lvl="2">
              <a:buSzPct val="100000"/>
              <a:buFont typeface="Wingdings" pitchFamily="2" charset="2"/>
              <a:buChar char="§"/>
            </a:pP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MDI and Detectors</a:t>
            </a:r>
          </a:p>
          <a:p>
            <a:pPr lvl="1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Use Questions and Spreadsheets Prepared for the 	Daresbury Workshop</a:t>
            </a:r>
          </a:p>
          <a:p>
            <a:pPr lvl="1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Attendees TBD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762000" y="1447800"/>
            <a:ext cx="76962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KEK Single Tunnel Review</a:t>
            </a:r>
            <a:endParaRPr lang="en-US" sz="28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>
              <a:defRPr/>
            </a:pPr>
            <a:endParaRPr lang="en-US" sz="800" b="1" i="1" u="sng" dirty="0" smtClean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The Review was Very Successful and 	Informative to Not Only the Asian CFS Group 	but to the Global CFS Group as Well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Draft Report Internally Distributed to Review 	Panel Members on June 21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All Panel Comments were Incorporated Into 	the Final Review Report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Final Review Report was Delivered to M. Ross, 	S. Yamaguchi and A. Yamamoto on June 30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457200" y="990600"/>
            <a:ext cx="82296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CFS Workshop @ Daresbury, UK</a:t>
            </a:r>
            <a:endParaRPr lang="en-US" sz="28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defRPr/>
            </a:pPr>
            <a:endParaRPr lang="en-US" sz="800" b="1" i="1" dirty="0" smtClean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July 12-13, 2010</a:t>
            </a: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Specific Focus - Mechanical and Electrical Criteria</a:t>
            </a: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Also Review any Changes to Tunnel/Enclosure 	Requirements from Existing SB 2009 Baseline</a:t>
            </a: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Area Systems to be Discussed</a:t>
            </a:r>
          </a:p>
          <a:p>
            <a:pPr lvl="2">
              <a:buSzPct val="100000"/>
              <a:buFont typeface="Wingdings" pitchFamily="2" charset="2"/>
              <a:buChar char="§"/>
            </a:pP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e+ Source</a:t>
            </a:r>
          </a:p>
          <a:p>
            <a:pPr lvl="2">
              <a:buSzPct val="100000"/>
              <a:buFont typeface="Wingdings" pitchFamily="2" charset="2"/>
              <a:buChar char="§"/>
            </a:pP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Damping Ring</a:t>
            </a:r>
          </a:p>
          <a:p>
            <a:pPr lvl="2">
              <a:buSzPct val="100000"/>
              <a:buFont typeface="Wingdings" pitchFamily="2" charset="2"/>
              <a:buChar char="§"/>
            </a:pP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BDS</a:t>
            </a:r>
          </a:p>
          <a:p>
            <a:pPr lvl="2">
              <a:buSzPct val="100000"/>
              <a:buFont typeface="Wingdings" pitchFamily="2" charset="2"/>
              <a:buChar char="§"/>
            </a:pP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MDI and Detectors</a:t>
            </a:r>
          </a:p>
          <a:p>
            <a:pPr lvl="1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CFS Group has Prepared Questions and 	Spreadsheets that will be Distributed to Area 	Systems Representatives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685800" y="914401"/>
            <a:ext cx="7543800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Daresbury Attendees</a:t>
            </a:r>
            <a:endParaRPr lang="en-US" sz="28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>
              <a:defRPr/>
            </a:pPr>
            <a:endParaRPr lang="en-US" sz="800" b="1" i="1" u="sng" dirty="0" smtClean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Project Management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M. Ross, N. Walker, E. Paterson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CFS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V. Kuchler, L. Hammond, R. Wielgos, A. Enomoto, </a:t>
            </a:r>
          </a:p>
          <a:p>
            <a:pPr lvl="2">
              <a:defRPr/>
            </a:pP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	M. Miyahara, M. </a:t>
            </a:r>
            <a:r>
              <a:rPr lang="en-US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Terunuma</a:t>
            </a: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, M. </a:t>
            </a:r>
            <a:r>
              <a:rPr lang="en-US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Gastal</a:t>
            </a:r>
            <a:endParaRPr lang="en-US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lvl="1">
              <a:buClr>
                <a:srgbClr val="009999"/>
              </a:buClr>
              <a:buFont typeface="Arial" pitchFamily="34" charset="0"/>
              <a:buChar char="•"/>
              <a:defRPr/>
            </a:pP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</a:t>
            </a: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e+ Source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J. Clarke, N. Collomb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Damping Ring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S. </a:t>
            </a:r>
            <a:r>
              <a:rPr lang="en-US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Giuducci</a:t>
            </a: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(via Webex), M. Palmer</a:t>
            </a:r>
          </a:p>
          <a:p>
            <a:pPr lvl="1">
              <a:buClr>
                <a:srgbClr val="009999"/>
              </a:buClr>
              <a:buFont typeface="Arial" pitchFamily="34" charset="0"/>
              <a:buChar char="•"/>
              <a:defRPr/>
            </a:pP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</a:t>
            </a: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BDS</a:t>
            </a:r>
          </a:p>
          <a:p>
            <a:pPr lvl="2"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D. </a:t>
            </a:r>
            <a:r>
              <a:rPr lang="en-US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Angal</a:t>
            </a: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-Kalinin</a:t>
            </a:r>
          </a:p>
          <a:p>
            <a:pPr lvl="1">
              <a:buClr>
                <a:srgbClr val="009999"/>
              </a:buClr>
              <a:buFont typeface="Arial" pitchFamily="34" charset="0"/>
              <a:buChar char="•"/>
              <a:defRPr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MDI and Detectors</a:t>
            </a:r>
          </a:p>
          <a:p>
            <a:pPr lvl="2"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A. Seryi, P. Burrows, TBD Representative of </a:t>
            </a:r>
          </a:p>
          <a:p>
            <a:pPr lvl="2">
              <a:buClr>
                <a:schemeClr val="tx1"/>
              </a:buClr>
              <a:defRPr/>
            </a:pP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	K. </a:t>
            </a:r>
            <a:r>
              <a:rPr lang="en-US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Buesser</a:t>
            </a:r>
            <a:endParaRPr lang="en-US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1295400" y="1447800"/>
            <a:ext cx="5943600" cy="335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Daresbury </a:t>
            </a:r>
            <a:r>
              <a:rPr lang="en-US" sz="28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Agenda</a:t>
            </a:r>
            <a:endParaRPr lang="en-US" sz="28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>
              <a:defRPr/>
            </a:pPr>
            <a:endParaRPr lang="en-US" sz="800" b="1" i="1" u="sng" dirty="0" smtClean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</a:t>
            </a: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Monday Morning Session</a:t>
            </a:r>
            <a:endParaRPr lang="en-US" sz="2400" b="1" i="1" dirty="0" smtClean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lvl="2">
              <a:buFont typeface="Wingdings" pitchFamily="2" charset="2"/>
              <a:buChar char="§"/>
              <a:defRPr/>
            </a:pP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</a:t>
            </a: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e+ Source</a:t>
            </a:r>
            <a:endParaRPr lang="en-US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</a:t>
            </a: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Monday Afternoon Session</a:t>
            </a:r>
            <a:endParaRPr lang="en-US" sz="2400" b="1" i="1" dirty="0" smtClean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lvl="2">
              <a:buFont typeface="Wingdings" pitchFamily="2" charset="2"/>
              <a:buChar char="§"/>
              <a:defRPr/>
            </a:pP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</a:t>
            </a: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Damping Ring</a:t>
            </a:r>
            <a:endParaRPr lang="en-US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lvl="1">
              <a:buClr>
                <a:srgbClr val="009999"/>
              </a:buClr>
              <a:buFont typeface="Arial" pitchFamily="34" charset="0"/>
              <a:buChar char="•"/>
              <a:defRPr/>
            </a:pP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</a:t>
            </a: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Tuesday Morning Session</a:t>
            </a:r>
            <a:endParaRPr lang="en-US" sz="2400" b="1" i="1" dirty="0" smtClean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lvl="2">
              <a:buFont typeface="Wingdings" pitchFamily="2" charset="2"/>
              <a:buChar char="§"/>
              <a:defRPr/>
            </a:pP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</a:t>
            </a: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BDS</a:t>
            </a:r>
            <a:endParaRPr lang="en-US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</a:t>
            </a: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Tuesday Afternoon Session</a:t>
            </a:r>
            <a:endParaRPr lang="en-US" sz="2400" b="1" i="1" dirty="0" smtClean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lvl="2">
              <a:buFont typeface="Wingdings" pitchFamily="2" charset="2"/>
              <a:buChar char="§"/>
              <a:defRPr/>
            </a:pP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</a:t>
            </a: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MDI and Detectors</a:t>
            </a:r>
            <a:endParaRPr lang="en-US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62000" y="990600"/>
            <a:ext cx="7620000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/>
              <a:t>CFS WORSKHOP @ DARESBURY (Jul 12/13 2010) and SLAC (Aug 2/3 2010)</a:t>
            </a:r>
          </a:p>
          <a:p>
            <a:r>
              <a:rPr lang="en-US" sz="1400" b="1" dirty="0" smtClean="0"/>
              <a:t>LIST OF QUESTIONS (CFS mechanical / electrical)</a:t>
            </a:r>
          </a:p>
          <a:p>
            <a:r>
              <a:rPr lang="en-US" sz="1400" dirty="0" smtClean="0"/>
              <a:t>1 What 1. are the heat loads to be used per area system? </a:t>
            </a:r>
            <a:r>
              <a:rPr lang="en-US" sz="1400" i="1" dirty="0" smtClean="0"/>
              <a:t>(page 3 to 9)</a:t>
            </a:r>
          </a:p>
          <a:p>
            <a:r>
              <a:rPr lang="en-US" sz="1400" dirty="0" smtClean="0"/>
              <a:t>2. What are the electrical power loads per area system? </a:t>
            </a:r>
            <a:r>
              <a:rPr lang="en-US" sz="1400" i="1" dirty="0" smtClean="0"/>
              <a:t>(page 2, 4 to 9)</a:t>
            </a:r>
          </a:p>
          <a:p>
            <a:r>
              <a:rPr lang="en-US" sz="1400" dirty="0" smtClean="0"/>
              <a:t>3. Where are these loads? Approximate locations? </a:t>
            </a:r>
            <a:r>
              <a:rPr lang="en-US" sz="1400" i="1" dirty="0" smtClean="0"/>
              <a:t>(page 4 to 9)</a:t>
            </a:r>
          </a:p>
          <a:p>
            <a:r>
              <a:rPr lang="en-US" sz="1400" dirty="0" smtClean="0"/>
              <a:t>4. How are they distributed? Assumed uniformly distributed? </a:t>
            </a:r>
            <a:r>
              <a:rPr lang="en-US" sz="1400" i="1" dirty="0" smtClean="0"/>
              <a:t>(page 4 to 9)</a:t>
            </a:r>
          </a:p>
          <a:p>
            <a:r>
              <a:rPr lang="en-US" sz="1400" dirty="0" smtClean="0"/>
              <a:t>5 What SB2009 features we need to use?</a:t>
            </a:r>
          </a:p>
          <a:p>
            <a:r>
              <a:rPr lang="en-US" sz="1400" b="1" dirty="0" smtClean="0"/>
              <a:t>MAIN FOCUS</a:t>
            </a:r>
          </a:p>
          <a:p>
            <a:r>
              <a:rPr lang="en-US" sz="1400" dirty="0" smtClean="0"/>
              <a:t>5. are the a) DR circumference 3.2Km or 6,4 Km</a:t>
            </a:r>
          </a:p>
          <a:p>
            <a:r>
              <a:rPr lang="en-US" sz="1400" dirty="0" smtClean="0"/>
              <a:t>b) DR low power or full power</a:t>
            </a:r>
          </a:p>
          <a:p>
            <a:r>
              <a:rPr lang="en-US" sz="1400" dirty="0" smtClean="0"/>
              <a:t>c) Service tunnel only in central region and none in other area</a:t>
            </a:r>
          </a:p>
          <a:p>
            <a:r>
              <a:rPr lang="en-US" sz="1400" dirty="0" smtClean="0"/>
              <a:t>d) Undulator in end of ML?</a:t>
            </a:r>
          </a:p>
          <a:p>
            <a:r>
              <a:rPr lang="en-US" sz="1400" dirty="0" smtClean="0"/>
              <a:t>6. What portion of the BDS is the stringent temperature stability applicable? All of it? </a:t>
            </a:r>
            <a:r>
              <a:rPr lang="en-US" sz="1400" i="1" dirty="0" smtClean="0"/>
              <a:t>(page 11 to 12)</a:t>
            </a:r>
          </a:p>
          <a:p>
            <a:r>
              <a:rPr lang="en-US" sz="1400" dirty="0" smtClean="0"/>
              <a:t>7. Does the loads in central region varies a lot? (critical to the BDS tight temperature stability)? </a:t>
            </a:r>
            <a:r>
              <a:rPr lang="en-US" sz="1400" i="1" dirty="0" smtClean="0"/>
              <a:t>(page</a:t>
            </a:r>
          </a:p>
          <a:p>
            <a:r>
              <a:rPr lang="en-US" sz="1400" i="1" dirty="0" smtClean="0"/>
              <a:t>11 to 12)</a:t>
            </a:r>
          </a:p>
          <a:p>
            <a:r>
              <a:rPr lang="en-US" sz="1400" dirty="0" smtClean="0"/>
              <a:t>8. Are the BDS components at constant load? </a:t>
            </a:r>
            <a:r>
              <a:rPr lang="en-US" sz="1400" i="1" dirty="0" smtClean="0"/>
              <a:t>(page 11 to 12)</a:t>
            </a:r>
          </a:p>
          <a:p>
            <a:r>
              <a:rPr lang="en-US" sz="1400" dirty="0" smtClean="0"/>
              <a:t>9. When can we freeze the information/criteria?</a:t>
            </a:r>
          </a:p>
          <a:p>
            <a:r>
              <a:rPr lang="en-US" sz="1400" dirty="0" smtClean="0"/>
              <a:t>10. Does the RF distribution in the ML (KCS) need to be changed? </a:t>
            </a:r>
            <a:r>
              <a:rPr lang="en-US" sz="1400" i="1" dirty="0" smtClean="0"/>
              <a:t>(page 13)</a:t>
            </a:r>
          </a:p>
          <a:p>
            <a:r>
              <a:rPr lang="en-US" sz="1400" dirty="0" smtClean="0"/>
              <a:t>11. In KCS, what portion of the racks (power/heat) remain in the tunnel?</a:t>
            </a:r>
          </a:p>
          <a:p>
            <a:r>
              <a:rPr lang="en-US" sz="1400" dirty="0" smtClean="0"/>
              <a:t>12. What are the demarcation points of responsibility for the electrical and process water?</a:t>
            </a:r>
          </a:p>
          <a:p>
            <a:r>
              <a:rPr lang="en-US" sz="1400" dirty="0" smtClean="0"/>
              <a:t>13. What voltage regulation is required for proper operation?</a:t>
            </a:r>
          </a:p>
          <a:p>
            <a:r>
              <a:rPr lang="en-US" sz="1400" dirty="0" smtClean="0"/>
              <a:t>14. Will the individual components contribute to poor overall power quality?</a:t>
            </a:r>
          </a:p>
          <a:p>
            <a:r>
              <a:rPr lang="en-US" sz="1400" dirty="0" smtClean="0"/>
              <a:t>15. What is the criteria for ventilation? ODH purge, Activated Air purge? Smoke purge? </a:t>
            </a:r>
            <a:r>
              <a:rPr lang="en-US" sz="1400" i="1" dirty="0" smtClean="0"/>
              <a:t>(page 10)</a:t>
            </a:r>
            <a:endParaRPr lang="en-US" sz="1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4" name="Picture 3" descr="D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990600"/>
            <a:ext cx="6705600" cy="498363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4" name="Picture 3" descr="D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1219200"/>
            <a:ext cx="8610600" cy="427358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4" name="Picture 3" descr="D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5400" y="1066800"/>
            <a:ext cx="6776282" cy="500258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1400</TotalTime>
  <Words>492</Words>
  <Application>Microsoft Office PowerPoint</Application>
  <PresentationFormat>On-screen Show (4:3)</PresentationFormat>
  <Paragraphs>98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>Fermi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kuchler</dc:creator>
  <cp:lastModifiedBy>kuchler</cp:lastModifiedBy>
  <cp:revision>163</cp:revision>
  <dcterms:created xsi:type="dcterms:W3CDTF">2009-08-24T14:41:00Z</dcterms:created>
  <dcterms:modified xsi:type="dcterms:W3CDTF">2010-07-07T12:38:08Z</dcterms:modified>
</cp:coreProperties>
</file>