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946" r:id="rId2"/>
    <p:sldMasterId id="2147483959" r:id="rId3"/>
    <p:sldMasterId id="2147484381" r:id="rId4"/>
    <p:sldMasterId id="2147484463" r:id="rId5"/>
    <p:sldMasterId id="2147484520" r:id="rId6"/>
    <p:sldMasterId id="2147484537" r:id="rId7"/>
  </p:sldMasterIdLst>
  <p:notesMasterIdLst>
    <p:notesMasterId r:id="rId18"/>
  </p:notesMasterIdLst>
  <p:handoutMasterIdLst>
    <p:handoutMasterId r:id="rId19"/>
  </p:handoutMasterIdLst>
  <p:sldIdLst>
    <p:sldId id="1242" r:id="rId8"/>
    <p:sldId id="1251" r:id="rId9"/>
    <p:sldId id="1254" r:id="rId10"/>
    <p:sldId id="1252" r:id="rId11"/>
    <p:sldId id="1253" r:id="rId12"/>
    <p:sldId id="1245" r:id="rId13"/>
    <p:sldId id="1246" r:id="rId14"/>
    <p:sldId id="1249" r:id="rId15"/>
    <p:sldId id="1235" r:id="rId16"/>
    <p:sldId id="1250" r:id="rId17"/>
  </p:sldIdLst>
  <p:sldSz cx="9144000" cy="6858000" type="screen4x3"/>
  <p:notesSz cx="6934200" cy="9232900"/>
  <p:defaultTextStyle>
    <a:defPPr>
      <a:defRPr lang="en-US"/>
    </a:defPPr>
    <a:lvl1pPr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A7B5E3"/>
    <a:srgbClr val="748AD2"/>
    <a:srgbClr val="0000CC"/>
    <a:srgbClr val="2215C5"/>
    <a:srgbClr val="FFFFCC"/>
    <a:srgbClr val="C9DA2B"/>
    <a:srgbClr val="23346C"/>
    <a:srgbClr val="A50021"/>
    <a:srgbClr val="1F40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34589" autoAdjust="0"/>
    <p:restoredTop sz="86371" autoAdjust="0"/>
  </p:normalViewPr>
  <p:slideViewPr>
    <p:cSldViewPr snapToGrid="0">
      <p:cViewPr varScale="1">
        <p:scale>
          <a:sx n="76" d="100"/>
          <a:sy n="76" d="100"/>
        </p:scale>
        <p:origin x="-492" y="-8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-2736" y="-96"/>
      </p:cViewPr>
      <p:guideLst>
        <p:guide orient="horz" pos="2908"/>
        <p:guide pos="2185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4D394A-EBFE-4D46-A5B7-EF700403E538}" type="doc">
      <dgm:prSet loTypeId="urn:microsoft.com/office/officeart/2005/8/layout/vList5" loCatId="list" qsTypeId="urn:microsoft.com/office/officeart/2005/8/quickstyle/simple4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91FF6F07-281A-904F-A586-66E9661B7743}">
      <dgm:prSet phldrT="[Text]"/>
      <dgm:spPr/>
      <dgm:t>
        <a:bodyPr/>
        <a:lstStyle/>
        <a:p>
          <a:r>
            <a:rPr lang="en-US" dirty="0" smtClean="0"/>
            <a:t>SCRF Technology</a:t>
          </a:r>
          <a:endParaRPr lang="en-US" dirty="0"/>
        </a:p>
      </dgm:t>
    </dgm:pt>
    <dgm:pt modelId="{78C68B81-BE2F-2B42-823B-622A1B9E7C85}" type="parTrans" cxnId="{AB47C5EF-A70E-D44B-BFD2-83F47236797E}">
      <dgm:prSet/>
      <dgm:spPr/>
      <dgm:t>
        <a:bodyPr/>
        <a:lstStyle/>
        <a:p>
          <a:endParaRPr lang="en-US"/>
        </a:p>
      </dgm:t>
    </dgm:pt>
    <dgm:pt modelId="{D8C93967-F0E1-344C-B4CB-9CF3BD0EB6EB}" type="sibTrans" cxnId="{AB47C5EF-A70E-D44B-BFD2-83F47236797E}">
      <dgm:prSet/>
      <dgm:spPr/>
      <dgm:t>
        <a:bodyPr/>
        <a:lstStyle/>
        <a:p>
          <a:endParaRPr lang="en-US"/>
        </a:p>
      </dgm:t>
    </dgm:pt>
    <dgm:pt modelId="{09461FC4-CA6A-D94D-B059-7DF8E707B40A}">
      <dgm:prSet phldrT="[Text]"/>
      <dgm:spPr/>
      <dgm:t>
        <a:bodyPr/>
        <a:lstStyle/>
        <a:p>
          <a:r>
            <a:rPr lang="en-US" dirty="0" smtClean="0"/>
            <a:t>Regional expertise, global Industrialisation</a:t>
          </a:r>
          <a:endParaRPr lang="en-US" dirty="0"/>
        </a:p>
      </dgm:t>
    </dgm:pt>
    <dgm:pt modelId="{62B1D8F2-B596-CE49-B00C-B25C0AE11742}" type="parTrans" cxnId="{64D81CA6-4270-9D48-8E47-A51BA734007F}">
      <dgm:prSet/>
      <dgm:spPr/>
      <dgm:t>
        <a:bodyPr/>
        <a:lstStyle/>
        <a:p>
          <a:endParaRPr lang="en-US"/>
        </a:p>
      </dgm:t>
    </dgm:pt>
    <dgm:pt modelId="{BF7456FB-9BE1-9344-84ED-EBC2C4FC551C}" type="sibTrans" cxnId="{64D81CA6-4270-9D48-8E47-A51BA734007F}">
      <dgm:prSet/>
      <dgm:spPr/>
      <dgm:t>
        <a:bodyPr/>
        <a:lstStyle/>
        <a:p>
          <a:endParaRPr lang="en-US"/>
        </a:p>
      </dgm:t>
    </dgm:pt>
    <dgm:pt modelId="{57BCEB08-8C06-1A49-8BE9-2858A21DEA3B}">
      <dgm:prSet phldrT="[Text]"/>
      <dgm:spPr/>
      <dgm:t>
        <a:bodyPr/>
        <a:lstStyle/>
        <a:p>
          <a:r>
            <a:rPr lang="en-US" dirty="0" smtClean="0"/>
            <a:t>Average accelerating gradient</a:t>
          </a:r>
          <a:endParaRPr lang="en-US" dirty="0"/>
        </a:p>
      </dgm:t>
    </dgm:pt>
    <dgm:pt modelId="{43A7560D-868E-3047-93A7-1E91D078EDB2}" type="parTrans" cxnId="{B7A76ED4-C3AE-9B47-8DAB-83EF52967A6D}">
      <dgm:prSet/>
      <dgm:spPr/>
      <dgm:t>
        <a:bodyPr/>
        <a:lstStyle/>
        <a:p>
          <a:endParaRPr lang="en-US"/>
        </a:p>
      </dgm:t>
    </dgm:pt>
    <dgm:pt modelId="{B5A2C92C-BEEF-C547-946A-3AE04C8C1183}" type="sibTrans" cxnId="{B7A76ED4-C3AE-9B47-8DAB-83EF52967A6D}">
      <dgm:prSet/>
      <dgm:spPr/>
      <dgm:t>
        <a:bodyPr/>
        <a:lstStyle/>
        <a:p>
          <a:endParaRPr lang="en-US"/>
        </a:p>
      </dgm:t>
    </dgm:pt>
    <dgm:pt modelId="{D71833DE-F386-B448-A911-C4778AB78BCD}">
      <dgm:prSet phldrT="[Text]"/>
      <dgm:spPr/>
      <dgm:t>
        <a:bodyPr/>
        <a:lstStyle/>
        <a:p>
          <a:r>
            <a:rPr lang="en-US" dirty="0" smtClean="0"/>
            <a:t>AD&amp;I (CFS)</a:t>
          </a:r>
          <a:endParaRPr lang="en-US" dirty="0"/>
        </a:p>
      </dgm:t>
    </dgm:pt>
    <dgm:pt modelId="{86CE4734-3819-DF4C-B2D2-241FAC09AB48}" type="parTrans" cxnId="{BBE654E0-202E-444C-9A6D-DBCEE4053223}">
      <dgm:prSet/>
      <dgm:spPr/>
      <dgm:t>
        <a:bodyPr/>
        <a:lstStyle/>
        <a:p>
          <a:endParaRPr lang="en-US"/>
        </a:p>
      </dgm:t>
    </dgm:pt>
    <dgm:pt modelId="{455F85CB-08D3-6D47-8907-FC728F0D45C1}" type="sibTrans" cxnId="{BBE654E0-202E-444C-9A6D-DBCEE4053223}">
      <dgm:prSet/>
      <dgm:spPr/>
      <dgm:t>
        <a:bodyPr/>
        <a:lstStyle/>
        <a:p>
          <a:endParaRPr lang="en-US"/>
        </a:p>
      </dgm:t>
    </dgm:pt>
    <dgm:pt modelId="{334F4DD3-3A51-9F45-8A7B-C840C7E26D7C}">
      <dgm:prSet phldrT="[Text]"/>
      <dgm:spPr/>
      <dgm:t>
        <a:bodyPr/>
        <a:lstStyle/>
        <a:p>
          <a:r>
            <a:rPr lang="en-US" dirty="0" smtClean="0"/>
            <a:t>Consolidation of baseline(s)</a:t>
          </a:r>
          <a:endParaRPr lang="en-US" dirty="0"/>
        </a:p>
      </dgm:t>
    </dgm:pt>
    <dgm:pt modelId="{D0F1D25E-772F-C342-B58F-E71416556AA1}" type="parTrans" cxnId="{0CD14CD3-0AE9-504F-8EB3-E8331B324B6A}">
      <dgm:prSet/>
      <dgm:spPr/>
      <dgm:t>
        <a:bodyPr/>
        <a:lstStyle/>
        <a:p>
          <a:endParaRPr lang="en-US"/>
        </a:p>
      </dgm:t>
    </dgm:pt>
    <dgm:pt modelId="{BBAA74CA-7B06-3445-B94E-6FD574CA0970}" type="sibTrans" cxnId="{0CD14CD3-0AE9-504F-8EB3-E8331B324B6A}">
      <dgm:prSet/>
      <dgm:spPr/>
      <dgm:t>
        <a:bodyPr/>
        <a:lstStyle/>
        <a:p>
          <a:endParaRPr lang="en-US"/>
        </a:p>
      </dgm:t>
    </dgm:pt>
    <dgm:pt modelId="{EF92F737-5EFF-E74D-99E0-F92823C09066}">
      <dgm:prSet phldrT="[Text]"/>
      <dgm:spPr/>
      <dgm:t>
        <a:bodyPr/>
        <a:lstStyle/>
        <a:p>
          <a:r>
            <a:rPr lang="en-US" dirty="0" smtClean="0"/>
            <a:t>Design choices (parameters, layout etc.)</a:t>
          </a:r>
          <a:endParaRPr lang="en-US" dirty="0"/>
        </a:p>
      </dgm:t>
    </dgm:pt>
    <dgm:pt modelId="{BE6911DD-43A3-F441-A19D-D157C0ED131E}" type="parTrans" cxnId="{C86D4A42-D49C-444F-B13B-780F9E1D94BB}">
      <dgm:prSet/>
      <dgm:spPr/>
      <dgm:t>
        <a:bodyPr/>
        <a:lstStyle/>
        <a:p>
          <a:endParaRPr lang="en-US"/>
        </a:p>
      </dgm:t>
    </dgm:pt>
    <dgm:pt modelId="{38DB5D6C-29B2-254B-A7C6-3BE0EDA8D9DE}" type="sibTrans" cxnId="{C86D4A42-D49C-444F-B13B-780F9E1D94BB}">
      <dgm:prSet/>
      <dgm:spPr/>
      <dgm:t>
        <a:bodyPr/>
        <a:lstStyle/>
        <a:p>
          <a:endParaRPr lang="en-US"/>
        </a:p>
      </dgm:t>
    </dgm:pt>
    <dgm:pt modelId="{75D7DBD5-96DE-974F-91EA-22F5EF4F51CA}">
      <dgm:prSet phldrT="[Text]"/>
      <dgm:spPr/>
      <dgm:t>
        <a:bodyPr/>
        <a:lstStyle/>
        <a:p>
          <a:r>
            <a:rPr lang="en-US" dirty="0" smtClean="0"/>
            <a:t>Cost &amp; Schedule</a:t>
          </a:r>
          <a:endParaRPr lang="en-US" dirty="0"/>
        </a:p>
      </dgm:t>
    </dgm:pt>
    <dgm:pt modelId="{DEF624B2-AD91-7245-9CE2-FDA44D063F77}" type="parTrans" cxnId="{08CA6A11-59CB-E248-804C-AFDD70A9CE64}">
      <dgm:prSet/>
      <dgm:spPr/>
      <dgm:t>
        <a:bodyPr/>
        <a:lstStyle/>
        <a:p>
          <a:endParaRPr lang="en-US"/>
        </a:p>
      </dgm:t>
    </dgm:pt>
    <dgm:pt modelId="{9B742223-787E-AC41-A0D6-7AE63891AB21}" type="sibTrans" cxnId="{08CA6A11-59CB-E248-804C-AFDD70A9CE64}">
      <dgm:prSet/>
      <dgm:spPr/>
      <dgm:t>
        <a:bodyPr/>
        <a:lstStyle/>
        <a:p>
          <a:endParaRPr lang="en-US"/>
        </a:p>
      </dgm:t>
    </dgm:pt>
    <dgm:pt modelId="{3E55D187-BADB-5547-AD50-A4698E24C29C}">
      <dgm:prSet phldrT="[Text]"/>
      <dgm:spPr/>
      <dgm:t>
        <a:bodyPr/>
        <a:lstStyle/>
        <a:p>
          <a:r>
            <a:rPr lang="en-US" dirty="0" smtClean="0"/>
            <a:t>ICET (schedule tool)</a:t>
          </a:r>
          <a:endParaRPr lang="en-US" dirty="0"/>
        </a:p>
      </dgm:t>
    </dgm:pt>
    <dgm:pt modelId="{863E5B56-E30E-804B-9717-E4CF33305754}" type="parTrans" cxnId="{C7741789-961E-5145-B46D-0F57546320B6}">
      <dgm:prSet/>
      <dgm:spPr/>
      <dgm:t>
        <a:bodyPr/>
        <a:lstStyle/>
        <a:p>
          <a:endParaRPr lang="en-US"/>
        </a:p>
      </dgm:t>
    </dgm:pt>
    <dgm:pt modelId="{910D8CA3-EE74-B54F-8238-CD283A5BF385}" type="sibTrans" cxnId="{C7741789-961E-5145-B46D-0F57546320B6}">
      <dgm:prSet/>
      <dgm:spPr/>
      <dgm:t>
        <a:bodyPr/>
        <a:lstStyle/>
        <a:p>
          <a:endParaRPr lang="en-US"/>
        </a:p>
      </dgm:t>
    </dgm:pt>
    <dgm:pt modelId="{F9BA1C0D-151D-4A4C-9E92-5BD278F82282}">
      <dgm:prSet/>
      <dgm:spPr/>
      <dgm:t>
        <a:bodyPr/>
        <a:lstStyle/>
        <a:p>
          <a:r>
            <a:rPr lang="en-US" dirty="0" smtClean="0"/>
            <a:t>TDR Risk</a:t>
          </a:r>
          <a:endParaRPr lang="en-US" dirty="0"/>
        </a:p>
      </dgm:t>
    </dgm:pt>
    <dgm:pt modelId="{6A1FA5C8-8817-B145-867A-2C7A30DB5779}" type="parTrans" cxnId="{847809E4-8E86-B84E-83A6-0D753ABB2082}">
      <dgm:prSet/>
      <dgm:spPr/>
      <dgm:t>
        <a:bodyPr/>
        <a:lstStyle/>
        <a:p>
          <a:endParaRPr lang="en-US"/>
        </a:p>
      </dgm:t>
    </dgm:pt>
    <dgm:pt modelId="{DD15E01D-A0AC-DD4A-8727-DEF658EF5C1F}" type="sibTrans" cxnId="{847809E4-8E86-B84E-83A6-0D753ABB2082}">
      <dgm:prSet/>
      <dgm:spPr/>
      <dgm:t>
        <a:bodyPr/>
        <a:lstStyle/>
        <a:p>
          <a:endParaRPr lang="en-US"/>
        </a:p>
      </dgm:t>
    </dgm:pt>
    <dgm:pt modelId="{E7BC278D-74DC-FA45-9840-5223FB508B35}">
      <dgm:prSet phldrT="[Text]"/>
      <dgm:spPr/>
      <dgm:t>
        <a:bodyPr/>
        <a:lstStyle/>
        <a:p>
          <a:r>
            <a:rPr lang="en-US" dirty="0" smtClean="0"/>
            <a:t>Cost (cryomodule, mass-production models)</a:t>
          </a:r>
          <a:endParaRPr lang="en-US" dirty="0"/>
        </a:p>
      </dgm:t>
    </dgm:pt>
    <dgm:pt modelId="{960686C7-F3F3-CC4B-B572-AB0200123F4D}" type="parTrans" cxnId="{43C4A38F-9FAB-AC4C-801C-7A29BAB342EC}">
      <dgm:prSet/>
      <dgm:spPr/>
      <dgm:t>
        <a:bodyPr/>
        <a:lstStyle/>
        <a:p>
          <a:endParaRPr lang="en-US"/>
        </a:p>
      </dgm:t>
    </dgm:pt>
    <dgm:pt modelId="{2CBBA0D8-63F2-3940-957F-AC7DF1ADCE5D}" type="sibTrans" cxnId="{43C4A38F-9FAB-AC4C-801C-7A29BAB342EC}">
      <dgm:prSet/>
      <dgm:spPr/>
      <dgm:t>
        <a:bodyPr/>
        <a:lstStyle/>
        <a:p>
          <a:endParaRPr lang="en-US"/>
        </a:p>
      </dgm:t>
    </dgm:pt>
    <dgm:pt modelId="{12017892-9F8C-A841-A61A-66594077102A}">
      <dgm:prSet phldrT="[Text]"/>
      <dgm:spPr/>
      <dgm:t>
        <a:bodyPr/>
        <a:lstStyle/>
        <a:p>
          <a:r>
            <a:rPr lang="en-US" dirty="0" smtClean="0"/>
            <a:t>Design work (documentation)</a:t>
          </a:r>
          <a:endParaRPr lang="en-US" dirty="0"/>
        </a:p>
      </dgm:t>
    </dgm:pt>
    <dgm:pt modelId="{0F28889F-CDF4-B246-A694-47CC81FBEBD8}" type="parTrans" cxnId="{682AB8E2-CC39-544A-A37A-3EEC214BAC32}">
      <dgm:prSet/>
      <dgm:spPr/>
      <dgm:t>
        <a:bodyPr/>
        <a:lstStyle/>
        <a:p>
          <a:endParaRPr lang="en-US"/>
        </a:p>
      </dgm:t>
    </dgm:pt>
    <dgm:pt modelId="{E91BE32C-DEE3-E149-866F-322512DD4C71}" type="sibTrans" cxnId="{682AB8E2-CC39-544A-A37A-3EEC214BAC32}">
      <dgm:prSet/>
      <dgm:spPr/>
      <dgm:t>
        <a:bodyPr/>
        <a:lstStyle/>
        <a:p>
          <a:endParaRPr lang="en-US"/>
        </a:p>
      </dgm:t>
    </dgm:pt>
    <dgm:pt modelId="{844F562D-E0BC-5A48-8525-89837F8F4669}">
      <dgm:prSet phldrT="[Text]"/>
      <dgm:spPr/>
      <dgm:t>
        <a:bodyPr/>
        <a:lstStyle/>
        <a:p>
          <a:r>
            <a:rPr lang="en-US" dirty="0" smtClean="0"/>
            <a:t>Justification</a:t>
          </a:r>
          <a:endParaRPr lang="en-US" dirty="0"/>
        </a:p>
      </dgm:t>
    </dgm:pt>
    <dgm:pt modelId="{FCD5A0D0-BBD4-DB46-ADC6-0BE76219A4AF}" type="parTrans" cxnId="{1A5F6C82-301A-FB44-A835-DD94E3471475}">
      <dgm:prSet/>
      <dgm:spPr/>
      <dgm:t>
        <a:bodyPr/>
        <a:lstStyle/>
        <a:p>
          <a:endParaRPr lang="en-US"/>
        </a:p>
      </dgm:t>
    </dgm:pt>
    <dgm:pt modelId="{86B098E5-2553-3D41-B7EB-5CFC27E46657}" type="sibTrans" cxnId="{1A5F6C82-301A-FB44-A835-DD94E3471475}">
      <dgm:prSet/>
      <dgm:spPr/>
      <dgm:t>
        <a:bodyPr/>
        <a:lstStyle/>
        <a:p>
          <a:endParaRPr lang="en-US"/>
        </a:p>
      </dgm:t>
    </dgm:pt>
    <dgm:pt modelId="{FD33C4B6-F1F9-634B-8A28-A9F577443FBA}">
      <dgm:prSet/>
      <dgm:spPr/>
      <dgm:t>
        <a:bodyPr/>
        <a:lstStyle/>
        <a:p>
          <a:r>
            <a:rPr lang="en-US" dirty="0" smtClean="0"/>
            <a:t>R&amp;D (and engineering) beyond 2012</a:t>
          </a:r>
          <a:endParaRPr lang="en-US" dirty="0"/>
        </a:p>
      </dgm:t>
    </dgm:pt>
    <dgm:pt modelId="{1F3F035B-F68F-0540-B205-11FA72781A06}" type="parTrans" cxnId="{C380309E-E6FC-6C48-A109-4E1E0CA87CE6}">
      <dgm:prSet/>
      <dgm:spPr/>
      <dgm:t>
        <a:bodyPr/>
        <a:lstStyle/>
        <a:p>
          <a:endParaRPr lang="en-US"/>
        </a:p>
      </dgm:t>
    </dgm:pt>
    <dgm:pt modelId="{B85685B6-FB4F-1B44-A162-F72230ACBC0C}" type="sibTrans" cxnId="{C380309E-E6FC-6C48-A109-4E1E0CA87CE6}">
      <dgm:prSet/>
      <dgm:spPr/>
      <dgm:t>
        <a:bodyPr/>
        <a:lstStyle/>
        <a:p>
          <a:endParaRPr lang="en-US"/>
        </a:p>
      </dgm:t>
    </dgm:pt>
    <dgm:pt modelId="{17CFA8D3-2516-E84C-96C8-A7D59BE68B57}">
      <dgm:prSet/>
      <dgm:spPr/>
      <dgm:t>
        <a:bodyPr/>
        <a:lstStyle/>
        <a:p>
          <a:r>
            <a:rPr lang="en-US" dirty="0" smtClean="0"/>
            <a:t>Impact (design, cost, schedule)</a:t>
          </a:r>
          <a:endParaRPr lang="en-US" dirty="0"/>
        </a:p>
      </dgm:t>
    </dgm:pt>
    <dgm:pt modelId="{4B9840AC-13D8-4246-984F-F38023025DA5}" type="parTrans" cxnId="{0BCECAEE-9C70-1845-B02B-F5A286A11C33}">
      <dgm:prSet/>
      <dgm:spPr/>
      <dgm:t>
        <a:bodyPr/>
        <a:lstStyle/>
        <a:p>
          <a:endParaRPr lang="en-US"/>
        </a:p>
      </dgm:t>
    </dgm:pt>
    <dgm:pt modelId="{09E5929C-CCB2-B449-8475-A92637710050}" type="sibTrans" cxnId="{0BCECAEE-9C70-1845-B02B-F5A286A11C33}">
      <dgm:prSet/>
      <dgm:spPr/>
      <dgm:t>
        <a:bodyPr/>
        <a:lstStyle/>
        <a:p>
          <a:endParaRPr lang="en-US"/>
        </a:p>
      </dgm:t>
    </dgm:pt>
    <dgm:pt modelId="{824A0598-EB01-5440-964B-D446F6E4136F}">
      <dgm:prSet/>
      <dgm:spPr/>
      <dgm:t>
        <a:bodyPr/>
        <a:lstStyle/>
        <a:p>
          <a:r>
            <a:rPr lang="en-US" dirty="0" smtClean="0"/>
            <a:t>Mitigation (fall-back solutions)</a:t>
          </a:r>
          <a:endParaRPr lang="en-US" dirty="0"/>
        </a:p>
      </dgm:t>
    </dgm:pt>
    <dgm:pt modelId="{717E26D5-3685-C94A-A2E8-480AD3361600}" type="parTrans" cxnId="{2757A3CC-3B33-8F40-9253-DD8AD8F8BBC0}">
      <dgm:prSet/>
      <dgm:spPr/>
      <dgm:t>
        <a:bodyPr/>
        <a:lstStyle/>
        <a:p>
          <a:endParaRPr lang="en-US"/>
        </a:p>
      </dgm:t>
    </dgm:pt>
    <dgm:pt modelId="{C4BD17A7-193A-B047-8340-6F448F50F79A}" type="sibTrans" cxnId="{2757A3CC-3B33-8F40-9253-DD8AD8F8BBC0}">
      <dgm:prSet/>
      <dgm:spPr/>
      <dgm:t>
        <a:bodyPr/>
        <a:lstStyle/>
        <a:p>
          <a:endParaRPr lang="en-US"/>
        </a:p>
      </dgm:t>
    </dgm:pt>
    <dgm:pt modelId="{7DC7D48B-8EC2-B449-AFAA-3F94FEDD5D28}">
      <dgm:prSet phldrT="[Text]"/>
      <dgm:spPr/>
      <dgm:t>
        <a:bodyPr/>
        <a:lstStyle/>
        <a:p>
          <a:r>
            <a:rPr lang="en-US" dirty="0" smtClean="0"/>
            <a:t>Traceable, defendable</a:t>
          </a:r>
          <a:endParaRPr lang="en-US" dirty="0"/>
        </a:p>
      </dgm:t>
    </dgm:pt>
    <dgm:pt modelId="{C05DF7EE-E6B4-6B42-9184-832013BC08AD}" type="parTrans" cxnId="{BB07479A-63AA-8F49-8726-48FD22E1C9D8}">
      <dgm:prSet/>
      <dgm:spPr/>
      <dgm:t>
        <a:bodyPr/>
        <a:lstStyle/>
        <a:p>
          <a:endParaRPr lang="en-US"/>
        </a:p>
      </dgm:t>
    </dgm:pt>
    <dgm:pt modelId="{3E36A875-6386-144D-B32E-8DFCF4EB61E2}" type="sibTrans" cxnId="{BB07479A-63AA-8F49-8726-48FD22E1C9D8}">
      <dgm:prSet/>
      <dgm:spPr/>
      <dgm:t>
        <a:bodyPr/>
        <a:lstStyle/>
        <a:p>
          <a:endParaRPr lang="en-US"/>
        </a:p>
      </dgm:t>
    </dgm:pt>
    <dgm:pt modelId="{D0A1D68C-B4C8-244D-84F4-6F2BA6E2ED14}">
      <dgm:prSet phldrT="[Text]"/>
      <dgm:spPr/>
      <dgm:t>
        <a:bodyPr/>
        <a:lstStyle/>
        <a:p>
          <a:r>
            <a:rPr lang="en-US" dirty="0" smtClean="0"/>
            <a:t>R&amp;D</a:t>
          </a:r>
          <a:br>
            <a:rPr lang="en-US" dirty="0" smtClean="0"/>
          </a:br>
          <a:r>
            <a:rPr lang="en-US" dirty="0" smtClean="0"/>
            <a:t>(General)</a:t>
          </a:r>
          <a:endParaRPr lang="en-US" dirty="0"/>
        </a:p>
      </dgm:t>
    </dgm:pt>
    <dgm:pt modelId="{F657AABC-B712-6D4B-8A3A-21500FDCFCC5}" type="parTrans" cxnId="{AE7348F3-1DE4-1542-9E15-A94B754D73F9}">
      <dgm:prSet/>
      <dgm:spPr/>
      <dgm:t>
        <a:bodyPr/>
        <a:lstStyle/>
        <a:p>
          <a:endParaRPr lang="en-US"/>
        </a:p>
      </dgm:t>
    </dgm:pt>
    <dgm:pt modelId="{D26B0E6B-7CCC-2542-B965-B9260F2AFCD4}" type="sibTrans" cxnId="{AE7348F3-1DE4-1542-9E15-A94B754D73F9}">
      <dgm:prSet/>
      <dgm:spPr/>
      <dgm:t>
        <a:bodyPr/>
        <a:lstStyle/>
        <a:p>
          <a:endParaRPr lang="en-US"/>
        </a:p>
      </dgm:t>
    </dgm:pt>
    <dgm:pt modelId="{2CB4F07E-6654-0C41-A252-E5CA049702C2}">
      <dgm:prSet phldrT="[Text]"/>
      <dgm:spPr/>
      <dgm:t>
        <a:bodyPr/>
        <a:lstStyle/>
        <a:p>
          <a:r>
            <a:rPr lang="en-US" dirty="0" smtClean="0"/>
            <a:t>Sources</a:t>
          </a:r>
          <a:endParaRPr lang="en-US" dirty="0"/>
        </a:p>
      </dgm:t>
    </dgm:pt>
    <dgm:pt modelId="{DBFA8812-E95C-1940-BCEB-745FF35F1B3A}" type="parTrans" cxnId="{2CD0B2A9-6B36-6A4D-8910-1D9091FCCC1D}">
      <dgm:prSet/>
      <dgm:spPr/>
      <dgm:t>
        <a:bodyPr/>
        <a:lstStyle/>
        <a:p>
          <a:endParaRPr lang="en-US"/>
        </a:p>
      </dgm:t>
    </dgm:pt>
    <dgm:pt modelId="{A33C18C2-3A51-444C-B109-1718F3F751CE}" type="sibTrans" cxnId="{2CD0B2A9-6B36-6A4D-8910-1D9091FCCC1D}">
      <dgm:prSet/>
      <dgm:spPr/>
      <dgm:t>
        <a:bodyPr/>
        <a:lstStyle/>
        <a:p>
          <a:endParaRPr lang="en-US"/>
        </a:p>
      </dgm:t>
    </dgm:pt>
    <dgm:pt modelId="{450A33A3-FFD9-294C-A7A1-DC665E70CF3B}">
      <dgm:prSet phldrT="[Text]"/>
      <dgm:spPr/>
      <dgm:t>
        <a:bodyPr/>
        <a:lstStyle/>
        <a:p>
          <a:r>
            <a:rPr lang="en-US" dirty="0" smtClean="0"/>
            <a:t>DR (</a:t>
          </a:r>
          <a:r>
            <a:rPr lang="en-US" dirty="0" err="1" smtClean="0"/>
            <a:t>e</a:t>
          </a:r>
          <a:r>
            <a:rPr lang="en-US" dirty="0" smtClean="0"/>
            <a:t>-cloud)</a:t>
          </a:r>
          <a:endParaRPr lang="en-US" dirty="0"/>
        </a:p>
      </dgm:t>
    </dgm:pt>
    <dgm:pt modelId="{877571B8-EBDC-6543-827D-457099D2E3E8}" type="parTrans" cxnId="{E79EE4E5-3E51-CB4C-BDCE-C10D90B3B17E}">
      <dgm:prSet/>
      <dgm:spPr/>
      <dgm:t>
        <a:bodyPr/>
        <a:lstStyle/>
        <a:p>
          <a:endParaRPr lang="en-US"/>
        </a:p>
      </dgm:t>
    </dgm:pt>
    <dgm:pt modelId="{2CBB9733-325D-AD4A-B2B3-BAAD861D6703}" type="sibTrans" cxnId="{E79EE4E5-3E51-CB4C-BDCE-C10D90B3B17E}">
      <dgm:prSet/>
      <dgm:spPr/>
      <dgm:t>
        <a:bodyPr/>
        <a:lstStyle/>
        <a:p>
          <a:endParaRPr lang="en-US"/>
        </a:p>
      </dgm:t>
    </dgm:pt>
    <dgm:pt modelId="{B27B985B-954E-3248-BB21-E8C8B8496ABD}">
      <dgm:prSet phldrT="[Text]"/>
      <dgm:spPr/>
      <dgm:t>
        <a:bodyPr/>
        <a:lstStyle/>
        <a:p>
          <a:r>
            <a:rPr lang="en-US" dirty="0" smtClean="0"/>
            <a:t>BDS / MDI</a:t>
          </a:r>
          <a:endParaRPr lang="en-US" dirty="0"/>
        </a:p>
      </dgm:t>
    </dgm:pt>
    <dgm:pt modelId="{06A73628-DDE1-8248-A69B-534812515919}" type="parTrans" cxnId="{3FF0B72D-695B-BB4D-BA0B-1914792801A2}">
      <dgm:prSet/>
      <dgm:spPr/>
      <dgm:t>
        <a:bodyPr/>
        <a:lstStyle/>
        <a:p>
          <a:endParaRPr lang="en-US"/>
        </a:p>
      </dgm:t>
    </dgm:pt>
    <dgm:pt modelId="{987047F8-3F9C-EA4F-9804-1DAA60947450}" type="sibTrans" cxnId="{3FF0B72D-695B-BB4D-BA0B-1914792801A2}">
      <dgm:prSet/>
      <dgm:spPr/>
      <dgm:t>
        <a:bodyPr/>
        <a:lstStyle/>
        <a:p>
          <a:endParaRPr lang="en-US"/>
        </a:p>
      </dgm:t>
    </dgm:pt>
    <dgm:pt modelId="{44DF699E-B8E4-0146-9CBA-CC04419E471E}" type="pres">
      <dgm:prSet presAssocID="{F34D394A-EBFE-4D46-A5B7-EF700403E53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EDF78B1-B815-B843-9B50-1D33FDCB9933}" type="pres">
      <dgm:prSet presAssocID="{91FF6F07-281A-904F-A586-66E9661B7743}" presName="linNode" presStyleCnt="0"/>
      <dgm:spPr/>
    </dgm:pt>
    <dgm:pt modelId="{F978256E-2B16-BD43-BB74-18BF4FCD82E5}" type="pres">
      <dgm:prSet presAssocID="{91FF6F07-281A-904F-A586-66E9661B7743}" presName="parentText" presStyleLbl="node1" presStyleIdx="0" presStyleCnt="5" custLinFactNeighborY="-2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382CDD-592E-3F4B-9F11-5839ECB66BE8}" type="pres">
      <dgm:prSet presAssocID="{91FF6F07-281A-904F-A586-66E9661B7743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86E8D5-D6F3-D847-952D-0E2F6138E60B}" type="pres">
      <dgm:prSet presAssocID="{D8C93967-F0E1-344C-B4CB-9CF3BD0EB6EB}" presName="sp" presStyleCnt="0"/>
      <dgm:spPr/>
    </dgm:pt>
    <dgm:pt modelId="{95BB91A5-D881-764E-ACA0-0DBFDAC6AEBE}" type="pres">
      <dgm:prSet presAssocID="{D0A1D68C-B4C8-244D-84F4-6F2BA6E2ED14}" presName="linNode" presStyleCnt="0"/>
      <dgm:spPr/>
    </dgm:pt>
    <dgm:pt modelId="{AE738A28-5C03-6243-8D7B-9AA954D7997E}" type="pres">
      <dgm:prSet presAssocID="{D0A1D68C-B4C8-244D-84F4-6F2BA6E2ED14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73BF7B-CDD1-0242-BBDB-34F2DBD72B5C}" type="pres">
      <dgm:prSet presAssocID="{D0A1D68C-B4C8-244D-84F4-6F2BA6E2ED14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3CC3AF-624A-0B40-8AA6-8576D43100B2}" type="pres">
      <dgm:prSet presAssocID="{D26B0E6B-7CCC-2542-B965-B9260F2AFCD4}" presName="sp" presStyleCnt="0"/>
      <dgm:spPr/>
    </dgm:pt>
    <dgm:pt modelId="{5981366D-12BB-F742-8B1E-DBF2F74D676E}" type="pres">
      <dgm:prSet presAssocID="{D71833DE-F386-B448-A911-C4778AB78BCD}" presName="linNode" presStyleCnt="0"/>
      <dgm:spPr/>
    </dgm:pt>
    <dgm:pt modelId="{C33021F8-895C-9943-9F15-B8BD5FF84B9F}" type="pres">
      <dgm:prSet presAssocID="{D71833DE-F386-B448-A911-C4778AB78BCD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5AB68D-20B8-0C46-BBB0-745643C13601}" type="pres">
      <dgm:prSet presAssocID="{D71833DE-F386-B448-A911-C4778AB78BCD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F7534A-AE93-424B-BF75-30995D2C0602}" type="pres">
      <dgm:prSet presAssocID="{455F85CB-08D3-6D47-8907-FC728F0D45C1}" presName="sp" presStyleCnt="0"/>
      <dgm:spPr/>
    </dgm:pt>
    <dgm:pt modelId="{C403EBE4-D13D-2A46-95AC-025FBCB5F078}" type="pres">
      <dgm:prSet presAssocID="{75D7DBD5-96DE-974F-91EA-22F5EF4F51CA}" presName="linNode" presStyleCnt="0"/>
      <dgm:spPr/>
    </dgm:pt>
    <dgm:pt modelId="{95A923BA-4E68-A24C-9EB8-FB3D8EBDA0F8}" type="pres">
      <dgm:prSet presAssocID="{75D7DBD5-96DE-974F-91EA-22F5EF4F51CA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4784C9-8BC2-9D44-9709-D7464BF127DE}" type="pres">
      <dgm:prSet presAssocID="{75D7DBD5-96DE-974F-91EA-22F5EF4F51CA}" presName="descendantText" presStyleLbl="alignAccFollowNode1" presStyleIdx="3" presStyleCnt="5" custLinFactNeighborX="-3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60E2AB-36BA-804E-967B-1ED0D3BBF8E7}" type="pres">
      <dgm:prSet presAssocID="{9B742223-787E-AC41-A0D6-7AE63891AB21}" presName="sp" presStyleCnt="0"/>
      <dgm:spPr/>
    </dgm:pt>
    <dgm:pt modelId="{079FD15A-25B0-DA49-BC0A-CA119460943A}" type="pres">
      <dgm:prSet presAssocID="{F9BA1C0D-151D-4A4C-9E92-5BD278F82282}" presName="linNode" presStyleCnt="0"/>
      <dgm:spPr/>
    </dgm:pt>
    <dgm:pt modelId="{1BA0209B-AF8C-944D-AD3A-94CA5243956E}" type="pres">
      <dgm:prSet presAssocID="{F9BA1C0D-151D-4A4C-9E92-5BD278F82282}" presName="parentText" presStyleLbl="node1" presStyleIdx="4" presStyleCnt="5" custLinFactNeighborX="-30960" custLinFactNeighborY="2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8AD56D-F212-9C48-B8F9-3D35FC1D10F9}" type="pres">
      <dgm:prSet presAssocID="{F9BA1C0D-151D-4A4C-9E92-5BD278F82282}" presName="descendantText" presStyleLbl="alignAccFollowNode1" presStyleIdx="4" presStyleCnt="5" custLinFactNeighborX="851" custLinFactNeighborY="-21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C4A38F-9FAB-AC4C-801C-7A29BAB342EC}" srcId="{91FF6F07-281A-904F-A586-66E9661B7743}" destId="{E7BC278D-74DC-FA45-9840-5223FB508B35}" srcOrd="2" destOrd="0" parTransId="{960686C7-F3F3-CC4B-B572-AB0200123F4D}" sibTransId="{2CBBA0D8-63F2-3940-957F-AC7DF1ADCE5D}"/>
    <dgm:cxn modelId="{B09CA302-73D0-4F60-BFDC-BF79BDBEAA62}" type="presOf" srcId="{91FF6F07-281A-904F-A586-66E9661B7743}" destId="{F978256E-2B16-BD43-BB74-18BF4FCD82E5}" srcOrd="0" destOrd="0" presId="urn:microsoft.com/office/officeart/2005/8/layout/vList5"/>
    <dgm:cxn modelId="{847809E4-8E86-B84E-83A6-0D753ABB2082}" srcId="{F34D394A-EBFE-4D46-A5B7-EF700403E538}" destId="{F9BA1C0D-151D-4A4C-9E92-5BD278F82282}" srcOrd="4" destOrd="0" parTransId="{6A1FA5C8-8817-B145-867A-2C7A30DB5779}" sibTransId="{DD15E01D-A0AC-DD4A-8727-DEF658EF5C1F}"/>
    <dgm:cxn modelId="{4B6ABEB2-2C94-40A1-9D13-2456A0619698}" type="presOf" srcId="{17CFA8D3-2516-E84C-96C8-A7D59BE68B57}" destId="{7E8AD56D-F212-9C48-B8F9-3D35FC1D10F9}" srcOrd="0" destOrd="1" presId="urn:microsoft.com/office/officeart/2005/8/layout/vList5"/>
    <dgm:cxn modelId="{C380309E-E6FC-6C48-A109-4E1E0CA87CE6}" srcId="{F9BA1C0D-151D-4A4C-9E92-5BD278F82282}" destId="{FD33C4B6-F1F9-634B-8A28-A9F577443FBA}" srcOrd="0" destOrd="0" parTransId="{1F3F035B-F68F-0540-B205-11FA72781A06}" sibTransId="{B85685B6-FB4F-1B44-A162-F72230ACBC0C}"/>
    <dgm:cxn modelId="{682AB8E2-CC39-544A-A37A-3EEC214BAC32}" srcId="{D71833DE-F386-B448-A911-C4778AB78BCD}" destId="{12017892-9F8C-A841-A61A-66594077102A}" srcOrd="2" destOrd="0" parTransId="{0F28889F-CDF4-B246-A694-47CC81FBEBD8}" sibTransId="{E91BE32C-DEE3-E149-866F-322512DD4C71}"/>
    <dgm:cxn modelId="{1A5F6C82-301A-FB44-A835-DD94E3471475}" srcId="{75D7DBD5-96DE-974F-91EA-22F5EF4F51CA}" destId="{844F562D-E0BC-5A48-8525-89837F8F4669}" srcOrd="2" destOrd="0" parTransId="{FCD5A0D0-BBD4-DB46-ADC6-0BE76219A4AF}" sibTransId="{86B098E5-2553-3D41-B7EB-5CFC27E46657}"/>
    <dgm:cxn modelId="{6D8CFA2F-90C0-4B93-BCAB-D29B6B8468BC}" type="presOf" srcId="{450A33A3-FFD9-294C-A7A1-DC665E70CF3B}" destId="{A273BF7B-CDD1-0242-BBDB-34F2DBD72B5C}" srcOrd="0" destOrd="1" presId="urn:microsoft.com/office/officeart/2005/8/layout/vList5"/>
    <dgm:cxn modelId="{8C60E287-652E-4020-93E3-5B784027594B}" type="presOf" srcId="{334F4DD3-3A51-9F45-8A7B-C840C7E26D7C}" destId="{B65AB68D-20B8-0C46-BBB0-745643C13601}" srcOrd="0" destOrd="0" presId="urn:microsoft.com/office/officeart/2005/8/layout/vList5"/>
    <dgm:cxn modelId="{5DCD36C1-DB31-4E47-88CC-77D490E8D1A8}" type="presOf" srcId="{12017892-9F8C-A841-A61A-66594077102A}" destId="{B65AB68D-20B8-0C46-BBB0-745643C13601}" srcOrd="0" destOrd="2" presId="urn:microsoft.com/office/officeart/2005/8/layout/vList5"/>
    <dgm:cxn modelId="{2CD0B2A9-6B36-6A4D-8910-1D9091FCCC1D}" srcId="{D0A1D68C-B4C8-244D-84F4-6F2BA6E2ED14}" destId="{2CB4F07E-6654-0C41-A252-E5CA049702C2}" srcOrd="0" destOrd="0" parTransId="{DBFA8812-E95C-1940-BCEB-745FF35F1B3A}" sibTransId="{A33C18C2-3A51-444C-B109-1718F3F751CE}"/>
    <dgm:cxn modelId="{AE0BF0BB-2796-41F6-8DAE-970BBE4CAB8C}" type="presOf" srcId="{B27B985B-954E-3248-BB21-E8C8B8496ABD}" destId="{A273BF7B-CDD1-0242-BBDB-34F2DBD72B5C}" srcOrd="0" destOrd="2" presId="urn:microsoft.com/office/officeart/2005/8/layout/vList5"/>
    <dgm:cxn modelId="{BB07479A-63AA-8F49-8726-48FD22E1C9D8}" srcId="{75D7DBD5-96DE-974F-91EA-22F5EF4F51CA}" destId="{7DC7D48B-8EC2-B449-AFAA-3F94FEDD5D28}" srcOrd="1" destOrd="0" parTransId="{C05DF7EE-E6B4-6B42-9184-832013BC08AD}" sibTransId="{3E36A875-6386-144D-B32E-8DFCF4EB61E2}"/>
    <dgm:cxn modelId="{E79EE4E5-3E51-CB4C-BDCE-C10D90B3B17E}" srcId="{D0A1D68C-B4C8-244D-84F4-6F2BA6E2ED14}" destId="{450A33A3-FFD9-294C-A7A1-DC665E70CF3B}" srcOrd="1" destOrd="0" parTransId="{877571B8-EBDC-6543-827D-457099D2E3E8}" sibTransId="{2CBB9733-325D-AD4A-B2B3-BAAD861D6703}"/>
    <dgm:cxn modelId="{B7A76ED4-C3AE-9B47-8DAB-83EF52967A6D}" srcId="{91FF6F07-281A-904F-A586-66E9661B7743}" destId="{57BCEB08-8C06-1A49-8BE9-2858A21DEA3B}" srcOrd="1" destOrd="0" parTransId="{43A7560D-868E-3047-93A7-1E91D078EDB2}" sibTransId="{B5A2C92C-BEEF-C547-946A-3AE04C8C1183}"/>
    <dgm:cxn modelId="{AB47C5EF-A70E-D44B-BFD2-83F47236797E}" srcId="{F34D394A-EBFE-4D46-A5B7-EF700403E538}" destId="{91FF6F07-281A-904F-A586-66E9661B7743}" srcOrd="0" destOrd="0" parTransId="{78C68B81-BE2F-2B42-823B-622A1B9E7C85}" sibTransId="{D8C93967-F0E1-344C-B4CB-9CF3BD0EB6EB}"/>
    <dgm:cxn modelId="{BAAA4691-E8F8-4897-860D-48B191349F19}" type="presOf" srcId="{824A0598-EB01-5440-964B-D446F6E4136F}" destId="{7E8AD56D-F212-9C48-B8F9-3D35FC1D10F9}" srcOrd="0" destOrd="2" presId="urn:microsoft.com/office/officeart/2005/8/layout/vList5"/>
    <dgm:cxn modelId="{6FCB05AE-6C63-4F67-B2AE-CE6136181A96}" type="presOf" srcId="{844F562D-E0BC-5A48-8525-89837F8F4669}" destId="{784784C9-8BC2-9D44-9709-D7464BF127DE}" srcOrd="0" destOrd="2" presId="urn:microsoft.com/office/officeart/2005/8/layout/vList5"/>
    <dgm:cxn modelId="{BBE654E0-202E-444C-9A6D-DBCEE4053223}" srcId="{F34D394A-EBFE-4D46-A5B7-EF700403E538}" destId="{D71833DE-F386-B448-A911-C4778AB78BCD}" srcOrd="2" destOrd="0" parTransId="{86CE4734-3819-DF4C-B2D2-241FAC09AB48}" sibTransId="{455F85CB-08D3-6D47-8907-FC728F0D45C1}"/>
    <dgm:cxn modelId="{A7B07F11-7A9D-46C5-9C3F-0B39380B15E2}" type="presOf" srcId="{09461FC4-CA6A-D94D-B059-7DF8E707B40A}" destId="{E8382CDD-592E-3F4B-9F11-5839ECB66BE8}" srcOrd="0" destOrd="0" presId="urn:microsoft.com/office/officeart/2005/8/layout/vList5"/>
    <dgm:cxn modelId="{A52DDFCB-989B-4E7A-97A5-735F357C177A}" type="presOf" srcId="{D71833DE-F386-B448-A911-C4778AB78BCD}" destId="{C33021F8-895C-9943-9F15-B8BD5FF84B9F}" srcOrd="0" destOrd="0" presId="urn:microsoft.com/office/officeart/2005/8/layout/vList5"/>
    <dgm:cxn modelId="{C86D4A42-D49C-444F-B13B-780F9E1D94BB}" srcId="{D71833DE-F386-B448-A911-C4778AB78BCD}" destId="{EF92F737-5EFF-E74D-99E0-F92823C09066}" srcOrd="1" destOrd="0" parTransId="{BE6911DD-43A3-F441-A19D-D157C0ED131E}" sibTransId="{38DB5D6C-29B2-254B-A7C6-3BE0EDA8D9DE}"/>
    <dgm:cxn modelId="{0BCECAEE-9C70-1845-B02B-F5A286A11C33}" srcId="{F9BA1C0D-151D-4A4C-9E92-5BD278F82282}" destId="{17CFA8D3-2516-E84C-96C8-A7D59BE68B57}" srcOrd="1" destOrd="0" parTransId="{4B9840AC-13D8-4246-984F-F38023025DA5}" sibTransId="{09E5929C-CCB2-B449-8475-A92637710050}"/>
    <dgm:cxn modelId="{BBE27699-C94A-4A05-9B40-315D8374E7FD}" type="presOf" srcId="{75D7DBD5-96DE-974F-91EA-22F5EF4F51CA}" destId="{95A923BA-4E68-A24C-9EB8-FB3D8EBDA0F8}" srcOrd="0" destOrd="0" presId="urn:microsoft.com/office/officeart/2005/8/layout/vList5"/>
    <dgm:cxn modelId="{2757A3CC-3B33-8F40-9253-DD8AD8F8BBC0}" srcId="{F9BA1C0D-151D-4A4C-9E92-5BD278F82282}" destId="{824A0598-EB01-5440-964B-D446F6E4136F}" srcOrd="2" destOrd="0" parTransId="{717E26D5-3685-C94A-A2E8-480AD3361600}" sibTransId="{C4BD17A7-193A-B047-8340-6F448F50F79A}"/>
    <dgm:cxn modelId="{08CA6A11-59CB-E248-804C-AFDD70A9CE64}" srcId="{F34D394A-EBFE-4D46-A5B7-EF700403E538}" destId="{75D7DBD5-96DE-974F-91EA-22F5EF4F51CA}" srcOrd="3" destOrd="0" parTransId="{DEF624B2-AD91-7245-9CE2-FDA44D063F77}" sibTransId="{9B742223-787E-AC41-A0D6-7AE63891AB21}"/>
    <dgm:cxn modelId="{FC34B803-FF4F-4168-BD44-1F6E158D7594}" type="presOf" srcId="{E7BC278D-74DC-FA45-9840-5223FB508B35}" destId="{E8382CDD-592E-3F4B-9F11-5839ECB66BE8}" srcOrd="0" destOrd="2" presId="urn:microsoft.com/office/officeart/2005/8/layout/vList5"/>
    <dgm:cxn modelId="{D7A31864-8194-42F6-A428-F8CB060582D2}" type="presOf" srcId="{FD33C4B6-F1F9-634B-8A28-A9F577443FBA}" destId="{7E8AD56D-F212-9C48-B8F9-3D35FC1D10F9}" srcOrd="0" destOrd="0" presId="urn:microsoft.com/office/officeart/2005/8/layout/vList5"/>
    <dgm:cxn modelId="{58E159C1-80E2-4A9D-8004-41FD3B3CD913}" type="presOf" srcId="{F9BA1C0D-151D-4A4C-9E92-5BD278F82282}" destId="{1BA0209B-AF8C-944D-AD3A-94CA5243956E}" srcOrd="0" destOrd="0" presId="urn:microsoft.com/office/officeart/2005/8/layout/vList5"/>
    <dgm:cxn modelId="{AE7348F3-1DE4-1542-9E15-A94B754D73F9}" srcId="{F34D394A-EBFE-4D46-A5B7-EF700403E538}" destId="{D0A1D68C-B4C8-244D-84F4-6F2BA6E2ED14}" srcOrd="1" destOrd="0" parTransId="{F657AABC-B712-6D4B-8A3A-21500FDCFCC5}" sibTransId="{D26B0E6B-7CCC-2542-B965-B9260F2AFCD4}"/>
    <dgm:cxn modelId="{56BFA083-32B3-48D3-8A33-10521D597F1D}" type="presOf" srcId="{3E55D187-BADB-5547-AD50-A4698E24C29C}" destId="{784784C9-8BC2-9D44-9709-D7464BF127DE}" srcOrd="0" destOrd="0" presId="urn:microsoft.com/office/officeart/2005/8/layout/vList5"/>
    <dgm:cxn modelId="{0CD14CD3-0AE9-504F-8EB3-E8331B324B6A}" srcId="{D71833DE-F386-B448-A911-C4778AB78BCD}" destId="{334F4DD3-3A51-9F45-8A7B-C840C7E26D7C}" srcOrd="0" destOrd="0" parTransId="{D0F1D25E-772F-C342-B58F-E71416556AA1}" sibTransId="{BBAA74CA-7B06-3445-B94E-6FD574CA0970}"/>
    <dgm:cxn modelId="{2C69A8D2-1D0E-49F7-96D2-F91F106D95EA}" type="presOf" srcId="{F34D394A-EBFE-4D46-A5B7-EF700403E538}" destId="{44DF699E-B8E4-0146-9CBA-CC04419E471E}" srcOrd="0" destOrd="0" presId="urn:microsoft.com/office/officeart/2005/8/layout/vList5"/>
    <dgm:cxn modelId="{F3B79F35-19E3-444E-AF21-DDDC2B2A2ADA}" type="presOf" srcId="{2CB4F07E-6654-0C41-A252-E5CA049702C2}" destId="{A273BF7B-CDD1-0242-BBDB-34F2DBD72B5C}" srcOrd="0" destOrd="0" presId="urn:microsoft.com/office/officeart/2005/8/layout/vList5"/>
    <dgm:cxn modelId="{C7741789-961E-5145-B46D-0F57546320B6}" srcId="{75D7DBD5-96DE-974F-91EA-22F5EF4F51CA}" destId="{3E55D187-BADB-5547-AD50-A4698E24C29C}" srcOrd="0" destOrd="0" parTransId="{863E5B56-E30E-804B-9717-E4CF33305754}" sibTransId="{910D8CA3-EE74-B54F-8238-CD283A5BF385}"/>
    <dgm:cxn modelId="{649525F9-30F0-40E0-8CC1-A0D6E6B0ED5A}" type="presOf" srcId="{D0A1D68C-B4C8-244D-84F4-6F2BA6E2ED14}" destId="{AE738A28-5C03-6243-8D7B-9AA954D7997E}" srcOrd="0" destOrd="0" presId="urn:microsoft.com/office/officeart/2005/8/layout/vList5"/>
    <dgm:cxn modelId="{9EF3976B-0759-437F-818F-18A3814CDDEF}" type="presOf" srcId="{EF92F737-5EFF-E74D-99E0-F92823C09066}" destId="{B65AB68D-20B8-0C46-BBB0-745643C13601}" srcOrd="0" destOrd="1" presId="urn:microsoft.com/office/officeart/2005/8/layout/vList5"/>
    <dgm:cxn modelId="{64D81CA6-4270-9D48-8E47-A51BA734007F}" srcId="{91FF6F07-281A-904F-A586-66E9661B7743}" destId="{09461FC4-CA6A-D94D-B059-7DF8E707B40A}" srcOrd="0" destOrd="0" parTransId="{62B1D8F2-B596-CE49-B00C-B25C0AE11742}" sibTransId="{BF7456FB-9BE1-9344-84ED-EBC2C4FC551C}"/>
    <dgm:cxn modelId="{F9134812-593D-4BB1-92DB-93C2FE69CC55}" type="presOf" srcId="{7DC7D48B-8EC2-B449-AFAA-3F94FEDD5D28}" destId="{784784C9-8BC2-9D44-9709-D7464BF127DE}" srcOrd="0" destOrd="1" presId="urn:microsoft.com/office/officeart/2005/8/layout/vList5"/>
    <dgm:cxn modelId="{3FF0B72D-695B-BB4D-BA0B-1914792801A2}" srcId="{D0A1D68C-B4C8-244D-84F4-6F2BA6E2ED14}" destId="{B27B985B-954E-3248-BB21-E8C8B8496ABD}" srcOrd="2" destOrd="0" parTransId="{06A73628-DDE1-8248-A69B-534812515919}" sibTransId="{987047F8-3F9C-EA4F-9804-1DAA60947450}"/>
    <dgm:cxn modelId="{2AFD0EC4-80B7-4C04-BFB8-3AEE565E3A8F}" type="presOf" srcId="{57BCEB08-8C06-1A49-8BE9-2858A21DEA3B}" destId="{E8382CDD-592E-3F4B-9F11-5839ECB66BE8}" srcOrd="0" destOrd="1" presId="urn:microsoft.com/office/officeart/2005/8/layout/vList5"/>
    <dgm:cxn modelId="{40C99452-BB56-423F-BD0A-7342BB1364D2}" type="presParOf" srcId="{44DF699E-B8E4-0146-9CBA-CC04419E471E}" destId="{6EDF78B1-B815-B843-9B50-1D33FDCB9933}" srcOrd="0" destOrd="0" presId="urn:microsoft.com/office/officeart/2005/8/layout/vList5"/>
    <dgm:cxn modelId="{AE6CD81C-88D3-4BC4-B36C-872FEB23EC30}" type="presParOf" srcId="{6EDF78B1-B815-B843-9B50-1D33FDCB9933}" destId="{F978256E-2B16-BD43-BB74-18BF4FCD82E5}" srcOrd="0" destOrd="0" presId="urn:microsoft.com/office/officeart/2005/8/layout/vList5"/>
    <dgm:cxn modelId="{5DFEDACF-A77B-476F-88D1-7B38CA4BADA3}" type="presParOf" srcId="{6EDF78B1-B815-B843-9B50-1D33FDCB9933}" destId="{E8382CDD-592E-3F4B-9F11-5839ECB66BE8}" srcOrd="1" destOrd="0" presId="urn:microsoft.com/office/officeart/2005/8/layout/vList5"/>
    <dgm:cxn modelId="{23CBB3E4-EBB7-487D-8FCD-5038417D01D0}" type="presParOf" srcId="{44DF699E-B8E4-0146-9CBA-CC04419E471E}" destId="{5386E8D5-D6F3-D847-952D-0E2F6138E60B}" srcOrd="1" destOrd="0" presId="urn:microsoft.com/office/officeart/2005/8/layout/vList5"/>
    <dgm:cxn modelId="{6592456A-7083-4584-AB10-FC243DA80A5A}" type="presParOf" srcId="{44DF699E-B8E4-0146-9CBA-CC04419E471E}" destId="{95BB91A5-D881-764E-ACA0-0DBFDAC6AEBE}" srcOrd="2" destOrd="0" presId="urn:microsoft.com/office/officeart/2005/8/layout/vList5"/>
    <dgm:cxn modelId="{0BEA5A33-6FB0-4B7D-B631-1379848056FE}" type="presParOf" srcId="{95BB91A5-D881-764E-ACA0-0DBFDAC6AEBE}" destId="{AE738A28-5C03-6243-8D7B-9AA954D7997E}" srcOrd="0" destOrd="0" presId="urn:microsoft.com/office/officeart/2005/8/layout/vList5"/>
    <dgm:cxn modelId="{F811E31E-BB67-43A9-BDF0-43F09AA044E2}" type="presParOf" srcId="{95BB91A5-D881-764E-ACA0-0DBFDAC6AEBE}" destId="{A273BF7B-CDD1-0242-BBDB-34F2DBD72B5C}" srcOrd="1" destOrd="0" presId="urn:microsoft.com/office/officeart/2005/8/layout/vList5"/>
    <dgm:cxn modelId="{F8B7659E-07C0-4FB9-BAB2-0373EF3E8E3E}" type="presParOf" srcId="{44DF699E-B8E4-0146-9CBA-CC04419E471E}" destId="{3E3CC3AF-624A-0B40-8AA6-8576D43100B2}" srcOrd="3" destOrd="0" presId="urn:microsoft.com/office/officeart/2005/8/layout/vList5"/>
    <dgm:cxn modelId="{1C3EC25C-70AC-4D43-84E2-0AF891F9AB46}" type="presParOf" srcId="{44DF699E-B8E4-0146-9CBA-CC04419E471E}" destId="{5981366D-12BB-F742-8B1E-DBF2F74D676E}" srcOrd="4" destOrd="0" presId="urn:microsoft.com/office/officeart/2005/8/layout/vList5"/>
    <dgm:cxn modelId="{B807A222-47D3-4C47-8458-86AE77E70078}" type="presParOf" srcId="{5981366D-12BB-F742-8B1E-DBF2F74D676E}" destId="{C33021F8-895C-9943-9F15-B8BD5FF84B9F}" srcOrd="0" destOrd="0" presId="urn:microsoft.com/office/officeart/2005/8/layout/vList5"/>
    <dgm:cxn modelId="{71885939-E081-485D-AB0A-A22B8D63C3B2}" type="presParOf" srcId="{5981366D-12BB-F742-8B1E-DBF2F74D676E}" destId="{B65AB68D-20B8-0C46-BBB0-745643C13601}" srcOrd="1" destOrd="0" presId="urn:microsoft.com/office/officeart/2005/8/layout/vList5"/>
    <dgm:cxn modelId="{3F986BA4-870C-4E9B-9A00-B30D590784DE}" type="presParOf" srcId="{44DF699E-B8E4-0146-9CBA-CC04419E471E}" destId="{83F7534A-AE93-424B-BF75-30995D2C0602}" srcOrd="5" destOrd="0" presId="urn:microsoft.com/office/officeart/2005/8/layout/vList5"/>
    <dgm:cxn modelId="{6BD21642-05A9-47E0-88D0-ED4400DD574D}" type="presParOf" srcId="{44DF699E-B8E4-0146-9CBA-CC04419E471E}" destId="{C403EBE4-D13D-2A46-95AC-025FBCB5F078}" srcOrd="6" destOrd="0" presId="urn:microsoft.com/office/officeart/2005/8/layout/vList5"/>
    <dgm:cxn modelId="{3A122B8D-478E-493B-8E5F-84AF18590DDF}" type="presParOf" srcId="{C403EBE4-D13D-2A46-95AC-025FBCB5F078}" destId="{95A923BA-4E68-A24C-9EB8-FB3D8EBDA0F8}" srcOrd="0" destOrd="0" presId="urn:microsoft.com/office/officeart/2005/8/layout/vList5"/>
    <dgm:cxn modelId="{E791DD2D-6C00-47D4-9A12-EE2F8249FCBB}" type="presParOf" srcId="{C403EBE4-D13D-2A46-95AC-025FBCB5F078}" destId="{784784C9-8BC2-9D44-9709-D7464BF127DE}" srcOrd="1" destOrd="0" presId="urn:microsoft.com/office/officeart/2005/8/layout/vList5"/>
    <dgm:cxn modelId="{96A6420D-E6F5-45C5-84A8-EC995EE3D1AB}" type="presParOf" srcId="{44DF699E-B8E4-0146-9CBA-CC04419E471E}" destId="{AA60E2AB-36BA-804E-967B-1ED0D3BBF8E7}" srcOrd="7" destOrd="0" presId="urn:microsoft.com/office/officeart/2005/8/layout/vList5"/>
    <dgm:cxn modelId="{B190E76B-BD99-4FA9-B5B5-23D3B7FA1D42}" type="presParOf" srcId="{44DF699E-B8E4-0146-9CBA-CC04419E471E}" destId="{079FD15A-25B0-DA49-BC0A-CA119460943A}" srcOrd="8" destOrd="0" presId="urn:microsoft.com/office/officeart/2005/8/layout/vList5"/>
    <dgm:cxn modelId="{5D7E7DD8-EDC7-4368-A5A1-B6342B6F49A3}" type="presParOf" srcId="{079FD15A-25B0-DA49-BC0A-CA119460943A}" destId="{1BA0209B-AF8C-944D-AD3A-94CA5243956E}" srcOrd="0" destOrd="0" presId="urn:microsoft.com/office/officeart/2005/8/layout/vList5"/>
    <dgm:cxn modelId="{FAA081E2-C38C-4157-9069-2FEC1CB9D026}" type="presParOf" srcId="{079FD15A-25B0-DA49-BC0A-CA119460943A}" destId="{7E8AD56D-F212-9C48-B8F9-3D35FC1D10F9}" srcOrd="1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28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28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fld id="{5E85E94A-04EC-4ECB-AB2A-AB10E540D84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93738"/>
            <a:ext cx="4616450" cy="3462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86263"/>
            <a:ext cx="5546725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 smtClean="0"/>
              <a:t>Click to edit Master text styles</a:t>
            </a:r>
          </a:p>
          <a:p>
            <a:pPr lvl="1"/>
            <a:r>
              <a:rPr lang="en-US" altLang="ja-JP" noProof="0" smtClean="0"/>
              <a:t>Second level</a:t>
            </a:r>
          </a:p>
          <a:p>
            <a:pPr lvl="2"/>
            <a:r>
              <a:rPr lang="en-US" altLang="ja-JP" noProof="0" smtClean="0"/>
              <a:t>Third level</a:t>
            </a:r>
          </a:p>
          <a:p>
            <a:pPr lvl="3"/>
            <a:r>
              <a:rPr lang="en-US" altLang="ja-JP" noProof="0" smtClean="0"/>
              <a:t>Fourth level</a:t>
            </a:r>
          </a:p>
          <a:p>
            <a:pPr lvl="4"/>
            <a:r>
              <a:rPr lang="en-US" altLang="ja-JP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fld id="{8BC2F6F1-5145-4D5A-9350-7DDC159EA2D9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10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4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E1D99-ED16-4597-90B4-F71C3D63E419}" type="slidenum">
              <a:rPr lang="ja-JP" altLang="en-US" smtClean="0"/>
              <a:pPr/>
              <a:t>6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E1D99-ED16-4597-90B4-F71C3D63E419}" type="slidenum">
              <a:rPr lang="ja-JP" altLang="en-US" smtClean="0"/>
              <a:pPr/>
              <a:t>7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FC880-C01B-224A-8B44-DB317C5AFD2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C1A53B-9F09-482A-B94D-EFF3BB3B7C21}" type="slidenum">
              <a:rPr lang="en-US"/>
              <a:pPr/>
              <a:t>9</a:t>
            </a:fld>
            <a:endParaRPr lang="en-US"/>
          </a:p>
        </p:txBody>
      </p:sp>
      <p:sp>
        <p:nvSpPr>
          <p:cNvPr id="614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436946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61445" name="Slide Number Placeholder 3"/>
          <p:cNvSpPr txBox="1">
            <a:spLocks noGrp="1"/>
          </p:cNvSpPr>
          <p:nvPr/>
        </p:nvSpPr>
        <p:spPr bwMode="auto">
          <a:xfrm>
            <a:off x="3927574" y="8770340"/>
            <a:ext cx="3005121" cy="461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79" tIns="46190" rIns="92379" bIns="46190" anchor="b"/>
          <a:lstStyle/>
          <a:p>
            <a:pPr algn="r" defTabSz="461221" eaLnBrk="1" fontAlgn="base" hangingPunct="1"/>
            <a:fld id="{A3033A05-BEB8-4EE1-9DED-22AA9D7C8623}" type="slidenum">
              <a:rPr lang="en-US" sz="1200">
                <a:latin typeface="Calibri" pitchFamily="34" charset="0"/>
              </a:rPr>
              <a:pPr algn="r" defTabSz="461221" eaLnBrk="1" fontAlgn="base" hangingPunct="1"/>
              <a:t>9</a:t>
            </a:fld>
            <a:endParaRPr lang="en-US" sz="12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0.png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5725" y="6215063"/>
            <a:ext cx="8991600" cy="0"/>
          </a:xfrm>
          <a:prstGeom prst="line">
            <a:avLst/>
          </a:prstGeom>
          <a:noFill/>
          <a:ln w="57150" cmpd="thickThin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1295400" y="722313"/>
            <a:ext cx="6400800" cy="0"/>
          </a:xfrm>
          <a:prstGeom prst="line">
            <a:avLst/>
          </a:prstGeom>
          <a:noFill/>
          <a:ln w="57150" cmpd="thinThick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8" name="Picture 11" descr="stfsig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02563" y="163513"/>
            <a:ext cx="12049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stfmar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775" y="98425"/>
            <a:ext cx="67945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stfsig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4863" y="160338"/>
            <a:ext cx="655637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4633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244634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 altLang="ja-JP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2000"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9952D-7EDA-4C29-AA4B-047CB303663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1477A-8DEB-44ED-A63B-718FD23CC4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F90B6-65BF-4CDF-B452-05002ABF25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200" kern="1200" smtClean="0">
                <a:solidFill>
                  <a:srgbClr val="000000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t>CFS/GBL 07 July, 2010</a:t>
            </a:r>
            <a:endParaRPr lang="en-US" altLang="ja-JP" sz="1200" kern="1200">
              <a:solidFill>
                <a:srgbClr val="000000"/>
              </a:solidFill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600" b="1" kern="1200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t>Marc Ross, Fermilab</a:t>
            </a:r>
            <a:endParaRPr lang="en-US" altLang="ja-JP" sz="1600" b="1" kern="1200">
              <a:solidFill>
                <a:srgbClr val="23346C"/>
              </a:solidFill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F69C48C-D733-1745-8254-B98F368A1390}" type="slidenum">
              <a:rPr lang="en-US" altLang="ja-JP" sz="1400" kern="1200">
                <a:solidFill>
                  <a:srgbClr val="000000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000000"/>
              </a:solidFill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C1F83-E6B1-4199-828B-FC3E47719B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3CD77-562C-4FB6-BE66-F3619C02B7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2F4C6-DD3A-4B8C-BFCD-AEEBC4BF7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CF978-FA93-4D81-8D17-B77E609A3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D348E-28C9-4397-A460-6EB548108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5AD09-81C8-428B-BCC4-9CCC0573D5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208CC-F814-4D80-A443-423A28906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0447A-4AE0-449E-81FA-EF5E95ADDEE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9814A-8D8F-4650-ACB2-ED121D085D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FE73F-8C07-4267-A6B5-61AA4F9F4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E2869-47EA-4E3B-AD7A-3B9CD6C76A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86E08-8B8C-44E3-8A4C-D5B722CA8C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CF93-269B-4080-A6FB-144E2EBD2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/>
          <a:srcRect t="4240" b="19426"/>
          <a:stretch>
            <a:fillRect/>
          </a:stretch>
        </p:blipFill>
        <p:spPr bwMode="auto">
          <a:xfrm>
            <a:off x="3006725" y="3810000"/>
            <a:ext cx="31146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B8C7A-8660-4B23-854B-A9CCCE351A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CC86F-C99D-4A26-85A4-EE79A173E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36B82-5FA3-42A3-8A4C-D7E77DEBB4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D10B1-D065-4143-A8D5-0ECEA9270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1C9D9-EE70-401C-A3DA-41A52969E8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9C1BA-F86A-4B72-9712-AFF87FD66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4EDFB-E1FA-4ABE-9894-E046BD99FE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575F7-600E-499B-B9B1-62F7759C3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6B731-B9D9-47C2-AC6F-2D448E0235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C9724-A9E1-4657-BF42-DB17B2C4E9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4A5F2-4A29-4D75-BE11-9F554E60D0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838200"/>
            <a:ext cx="9144000" cy="5791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D5A41-9BFB-45BA-8444-581484985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/>
          <a:srcRect t="4240" b="19426"/>
          <a:stretch>
            <a:fillRect/>
          </a:stretch>
        </p:blipFill>
        <p:spPr bwMode="auto">
          <a:xfrm>
            <a:off x="3006725" y="3810000"/>
            <a:ext cx="31146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07 July,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C7B8C7A-8660-4B23-854B-A9CCCE351A0D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07 July,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C0CC86F-C99D-4A26-85A4-EE79A173E2B0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4ABE0-9557-4B1A-91BA-3793ABFB95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07 July,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0036B82-5FA3-42A3-8A4C-D7E77DEBB4C4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07 July,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C8D10B1-D065-4143-A8D5-0ECEA9270FEC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07 July,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C29C1BA-F86A-4B72-9712-AFF87FD661FD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07 July,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A44EDFB-E1FA-4ABE-9894-E046BD99FE6A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07 July,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19575F7-600E-499B-B9B1-62F7759C30F7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07 July,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B16B731-B9D9-47C2-AC6F-2D448E02356A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07 July,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E4C9724-A9E1-4657-BF42-DB17B2C4E93C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07 July,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E54A5F2-4A29-4D75-BE11-9F554E60D0DC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838200"/>
            <a:ext cx="9144000" cy="5791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07 July,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1FD5A41-9BFB-45BA-8444-5814849855E1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>
            <a:noFill/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8640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 b="0"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07 July, 2010</a:t>
            </a:r>
            <a:endParaRPr lang="en-US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8640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 b="0"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8640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FD54E452-B7E8-4901-AEDE-7EA332635B7A}" type="slidenum">
              <a:rPr lang="en-US" kern="1200">
                <a:solidFill>
                  <a:srgbClr val="0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486407" name="Line 7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 altLang="ja-JP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08BBD-B651-48B7-8284-16DD3898654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07 July,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571DD61D-0D39-4CC4-9640-846175545D6E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07 July,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A8D5EB7A-EE7B-438B-B08C-103740A67308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07 July,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2B7DE402-4E9F-4BC7-B8DB-8C3DD6E12B91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07 July,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CB549DA-E849-4F80-9FB4-DA93392E695E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07 July,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74BE38A-A121-42C2-BC43-DD9010A7B147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07 July,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F8202B28-CD40-4AC6-AF16-414A60DC75E6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07 July,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8FB0ED02-EA41-4A30-9AD4-FAEE9DC5360F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07 July,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37F49558-A0EA-4643-8E96-4C2587DBA1A5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07 July,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C11AAD23-6E2C-4F81-9DF6-CB27EC12CEC3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07 July,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D0B7E72F-F6C3-4CB8-93EA-EF4AC802B4EF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 altLang="ja-JP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06C5E-5F6E-4048-87F1-3DDA09F488D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07 July,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2CF4148-E958-4F1C-A173-ECD896658301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43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10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07 July,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0F36154E-9D99-4EEE-981E-34A0160C4E7B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0"/>
            <a:ext cx="7772400" cy="632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07 July,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7F55AE81-082F-4CD8-AE95-65DF8B495E95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457200" rtl="0">
              <a:spcBef>
                <a:spcPct val="50000"/>
              </a:spcBef>
              <a:defRPr/>
            </a:pPr>
            <a:endParaRPr lang="en-US" sz="2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457200" rtl="0">
              <a:spcBef>
                <a:spcPct val="50000"/>
              </a:spcBef>
              <a:defRPr/>
            </a:pPr>
            <a:endParaRPr lang="en-US" sz="2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07 July,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07 July,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07 July,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07 July,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07 July,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07 July,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07 July,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 altLang="ja-JP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52F78-DEE1-44BF-BE84-A14B5CD011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07 July,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07 July,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07 July,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07 July,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b="14568"/>
          <a:stretch>
            <a:fillRect/>
          </a:stretch>
        </p:blipFill>
        <p:spPr bwMode="auto">
          <a:xfrm>
            <a:off x="3006725" y="3505200"/>
            <a:ext cx="31146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1" name="Picture 9" descr="CLASSE 36 Header Red IPAC.png"/>
          <p:cNvPicPr>
            <a:picLocks noChangeAspect="1"/>
          </p:cNvPicPr>
          <p:nvPr userDrawn="1"/>
        </p:nvPicPr>
        <p:blipFill>
          <a:blip r:embed="rId6" cstate="print"/>
          <a:srcRect t="23810" r="4000" b="31746"/>
          <a:stretch>
            <a:fillRect/>
          </a:stretch>
        </p:blipFill>
        <p:spPr bwMode="auto">
          <a:xfrm>
            <a:off x="0" y="-762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 userDrawn="1"/>
        </p:nvSpPr>
        <p:spPr>
          <a:xfrm>
            <a:off x="4495800" y="457200"/>
            <a:ext cx="4572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IPAC10—1st International Particle Accelerator Conference, Kyoto, Japan</a:t>
            </a:r>
          </a:p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May 23–28,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34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07 July,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6EBCDD8-490A-4340-8AFB-91AE61DAC24C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07 July,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E5670874-3092-4071-B45C-6F2C361E9AE6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07 July,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785CA85-AA39-4432-98C2-0D5FAC0BBE33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547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859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257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859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257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07 July,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212B77B7-64D3-4B07-BD7E-A2165380F6C3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07 July,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1F4F2262-E4F8-4BEF-859F-74458A2AA49C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02113-0892-4CF0-8F94-FA28240329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07 July,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E14D2B1-ADAF-406C-A20F-5FCE36DE9D25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0087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0008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62137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07 July,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BED2B08-6735-40AE-8CA8-B2EECA491B30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07 July,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73BA16F7-328B-473B-BA85-A002BFC8ACCB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07 July,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AC8A1887-A07D-4145-B64F-42AEDE613AF8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07 July,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0754D03-A3D1-4E6F-8CC9-030713870064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8100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07 July,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095DD24-DF5F-4804-8F8B-BA08A364D1E6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07 July,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971C49FE-167B-464B-AD6A-2D5C2C2D0688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44864-F293-477F-B05B-27523CFF8A4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6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6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image" Target="../media/image12.jpeg"/><Relationship Id="rId2" Type="http://schemas.openxmlformats.org/officeDocument/2006/relationships/slideLayout" Target="../slideLayouts/slideLayout50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image" Target="../media/image1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6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44531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84938"/>
            <a:ext cx="205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b="0" smtClean="0"/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 altLang="ja-JP"/>
          </a:p>
        </p:txBody>
      </p:sp>
      <p:sp>
        <p:nvSpPr>
          <p:cNvPr id="244531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81200" y="6484938"/>
            <a:ext cx="556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>
                <a:solidFill>
                  <a:srgbClr val="23346C"/>
                </a:solidFill>
              </a:defRPr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24453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484938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 b="0"/>
            </a:lvl1pPr>
          </a:lstStyle>
          <a:p>
            <a:pPr>
              <a:defRPr/>
            </a:pPr>
            <a:fld id="{579485F1-0065-4064-9066-AC0340A7BB9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2445318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2445319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0"/>
            <a:ext cx="7239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445321" name="Text Box 9"/>
          <p:cNvSpPr txBox="1">
            <a:spLocks noChangeArrowheads="1"/>
          </p:cNvSpPr>
          <p:nvPr/>
        </p:nvSpPr>
        <p:spPr bwMode="auto">
          <a:xfrm>
            <a:off x="644525" y="587375"/>
            <a:ext cx="2438400" cy="274638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200">
                <a:solidFill>
                  <a:schemeClr val="accent2"/>
                </a:solidFill>
              </a:rPr>
              <a:t>superconducting rf test facility</a:t>
            </a:r>
          </a:p>
        </p:txBody>
      </p:sp>
      <p:sp>
        <p:nvSpPr>
          <p:cNvPr id="2445322" name="Line 10"/>
          <p:cNvSpPr>
            <a:spLocks noChangeShapeType="1"/>
          </p:cNvSpPr>
          <p:nvPr/>
        </p:nvSpPr>
        <p:spPr bwMode="auto">
          <a:xfrm>
            <a:off x="50800" y="6484938"/>
            <a:ext cx="8991600" cy="0"/>
          </a:xfrm>
          <a:prstGeom prst="line">
            <a:avLst/>
          </a:prstGeom>
          <a:noFill/>
          <a:ln w="57150" cmpd="thickThin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45323" name="Line 11"/>
          <p:cNvSpPr>
            <a:spLocks noChangeShapeType="1"/>
          </p:cNvSpPr>
          <p:nvPr/>
        </p:nvSpPr>
        <p:spPr bwMode="auto">
          <a:xfrm>
            <a:off x="3032125" y="738188"/>
            <a:ext cx="4884738" cy="0"/>
          </a:xfrm>
          <a:prstGeom prst="line">
            <a:avLst/>
          </a:prstGeom>
          <a:noFill/>
          <a:ln w="57150" cmpd="thinThick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3084" name="Picture 12" descr="stfsign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001000" y="312738"/>
            <a:ext cx="906463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 descr="stfmark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84150" y="276225"/>
            <a:ext cx="5111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251" r:id="rId2"/>
    <p:sldLayoutId id="2147484252" r:id="rId3"/>
    <p:sldLayoutId id="2147484253" r:id="rId4"/>
    <p:sldLayoutId id="2147484254" r:id="rId5"/>
    <p:sldLayoutId id="2147484255" r:id="rId6"/>
    <p:sldLayoutId id="2147484256" r:id="rId7"/>
    <p:sldLayoutId id="2147484257" r:id="rId8"/>
    <p:sldLayoutId id="2147484258" r:id="rId9"/>
    <p:sldLayoutId id="2147484259" r:id="rId10"/>
    <p:sldLayoutId id="2147484260" r:id="rId11"/>
    <p:sldLayoutId id="214748451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1554"/>
            </a:gs>
            <a:gs pos="100000">
              <a:srgbClr val="0033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400" smtClean="0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400" smtClean="0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 b="1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267CEE3F-ECCD-4CE7-AA58-7FF22572D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383338"/>
            <a:ext cx="511175" cy="47466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04" r:id="rId1"/>
    <p:sldLayoutId id="2147484305" r:id="rId2"/>
    <p:sldLayoutId id="2147484306" r:id="rId3"/>
    <p:sldLayoutId id="2147484307" r:id="rId4"/>
    <p:sldLayoutId id="2147484308" r:id="rId5"/>
    <p:sldLayoutId id="2147484309" r:id="rId6"/>
    <p:sldLayoutId id="2147484310" r:id="rId7"/>
    <p:sldLayoutId id="2147484311" r:id="rId8"/>
    <p:sldLayoutId id="2147484312" r:id="rId9"/>
    <p:sldLayoutId id="2147484313" r:id="rId10"/>
    <p:sldLayoutId id="2147484314" r:id="rId11"/>
    <p:sldLayoutId id="2147484315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15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New 36in Hea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CFS/GBL 07 July, 2010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 i="1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721C630D-1E71-4700-838C-EC39C48E99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2" r:id="rId1"/>
    <p:sldLayoutId id="2147484316" r:id="rId2"/>
    <p:sldLayoutId id="2147484317" r:id="rId3"/>
    <p:sldLayoutId id="2147484318" r:id="rId4"/>
    <p:sldLayoutId id="2147484319" r:id="rId5"/>
    <p:sldLayoutId id="2147484320" r:id="rId6"/>
    <p:sldLayoutId id="2147484321" r:id="rId7"/>
    <p:sldLayoutId id="2147484322" r:id="rId8"/>
    <p:sldLayoutId id="2147484323" r:id="rId9"/>
    <p:sldLayoutId id="2147484324" r:id="rId10"/>
    <p:sldLayoutId id="2147484325" r:id="rId11"/>
    <p:sldLayoutId id="214748432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New 36in Hea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 algn="l" rtl="0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1200" smtClean="0"/>
              <a:t>CFS/GBL 07 July, 2010</a:t>
            </a:r>
            <a:endParaRPr lang="en-US" b="1" kern="120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 rtl="0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1200"/>
              <a:t>Marc Ross, Fermilab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 i="1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 rtl="0" eaLnBrk="0" hangingPunct="0">
              <a:spcBef>
                <a:spcPct val="0"/>
              </a:spcBef>
              <a:spcAft>
                <a:spcPct val="0"/>
              </a:spcAft>
              <a:defRPr/>
            </a:pPr>
            <a:fld id="{721C630D-1E71-4700-838C-EC39C48E9913}" type="slidenum">
              <a:rPr lang="en-US" b="1" kern="1200"/>
              <a:pPr rtl="0" ea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b="1" kern="1200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2" r:id="rId1"/>
    <p:sldLayoutId id="2147484383" r:id="rId2"/>
    <p:sldLayoutId id="2147484384" r:id="rId3"/>
    <p:sldLayoutId id="2147484385" r:id="rId4"/>
    <p:sldLayoutId id="2147484386" r:id="rId5"/>
    <p:sldLayoutId id="2147484387" r:id="rId6"/>
    <p:sldLayoutId id="2147484388" r:id="rId7"/>
    <p:sldLayoutId id="2147484389" r:id="rId8"/>
    <p:sldLayoutId id="2147484390" r:id="rId9"/>
    <p:sldLayoutId id="2147484391" r:id="rId10"/>
    <p:sldLayoutId id="2147484392" r:id="rId11"/>
    <p:sldLayoutId id="2147484393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010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latin typeface="Arial Rounded MT Bold"/>
                <a:ea typeface="+mn-ea"/>
                <a:cs typeface="+mn-cs"/>
              </a:rPr>
              <a:t>CFS/GBL 07 July, 2010</a:t>
            </a:r>
            <a:endParaRPr lang="en-US" kern="1200">
              <a:latin typeface="Arial Rounded MT Bold"/>
              <a:ea typeface="+mn-ea"/>
              <a:cs typeface="+mn-cs"/>
            </a:endParaRPr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latin typeface="Arial Rounded MT Bold"/>
                <a:ea typeface="+mn-ea"/>
                <a:cs typeface="+mn-cs"/>
              </a:rPr>
              <a:t>Marc Ross, Fermilab</a:t>
            </a:r>
            <a:endParaRPr lang="en-US" kern="1200">
              <a:latin typeface="Arial Rounded MT Bold"/>
              <a:ea typeface="+mn-ea"/>
              <a:cs typeface="+mn-cs"/>
            </a:endParaRPr>
          </a:p>
        </p:txBody>
      </p:sp>
      <p:sp>
        <p:nvSpPr>
          <p:cNvPr id="4853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45E50D4D-BACB-4594-BD45-E54906E15019}" type="slidenum">
              <a:rPr lang="en-US" kern="1200">
                <a:latin typeface="Arial Rounded MT Bold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485383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4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5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6" name="Text Box 10"/>
          <p:cNvSpPr txBox="1">
            <a:spLocks noChangeArrowheads="1"/>
          </p:cNvSpPr>
          <p:nvPr/>
        </p:nvSpPr>
        <p:spPr bwMode="auto">
          <a:xfrm>
            <a:off x="8305800" y="-228600"/>
            <a:ext cx="914400" cy="9763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4800" kern="1200">
                <a:solidFill>
                  <a:srgbClr val="000000"/>
                </a:solidFill>
                <a:latin typeface="FermiLgo" pitchFamily="2" charset="0"/>
                <a:ea typeface="+mn-ea"/>
                <a:cs typeface="+mn-cs"/>
              </a:rPr>
              <a:t>f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CC0000"/>
                </a:solidFill>
                <a:latin typeface="Arial Rounded MT Bold" pitchFamily="34" charset="0"/>
                <a:ea typeface="+mn-ea"/>
                <a:cs typeface="+mn-cs"/>
              </a:rPr>
              <a:t>Fermilab</a:t>
            </a:r>
          </a:p>
        </p:txBody>
      </p:sp>
      <p:pic>
        <p:nvPicPr>
          <p:cNvPr id="485387" name="Picture 11" descr="ilccolor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152400"/>
            <a:ext cx="838200" cy="547688"/>
          </a:xfrm>
          <a:prstGeom prst="rect">
            <a:avLst/>
          </a:prstGeom>
          <a:noFill/>
        </p:spPr>
      </p:pic>
      <p:pic>
        <p:nvPicPr>
          <p:cNvPr id="485388" name="Picture 12" descr="1024_greendot_divider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914400" y="685800"/>
            <a:ext cx="7848600" cy="1539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64" r:id="rId1"/>
    <p:sldLayoutId id="2147484465" r:id="rId2"/>
    <p:sldLayoutId id="2147484466" r:id="rId3"/>
    <p:sldLayoutId id="2147484467" r:id="rId4"/>
    <p:sldLayoutId id="2147484468" r:id="rId5"/>
    <p:sldLayoutId id="2147484469" r:id="rId6"/>
    <p:sldLayoutId id="2147484470" r:id="rId7"/>
    <p:sldLayoutId id="2147484471" r:id="rId8"/>
    <p:sldLayoutId id="2147484472" r:id="rId9"/>
    <p:sldLayoutId id="2147484473" r:id="rId10"/>
    <p:sldLayoutId id="2147484474" r:id="rId11"/>
    <p:sldLayoutId id="2147484475" r:id="rId12"/>
    <p:sldLayoutId id="2147484476" r:id="rId13"/>
    <p:sldLayoutId id="2147484477" r:id="rId14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b="1">
          <a:solidFill>
            <a:srgbClr val="37861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algn="l" defTabSz="457200" rtl="0"/>
            <a:r>
              <a:rPr lang="en-US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07 July, 2010</a:t>
            </a:r>
            <a:endParaRPr lang="en-US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 rtl="0"/>
            <a:r>
              <a:rPr lang="en-US" kern="1200" smtClean="0">
                <a:latin typeface="Arial"/>
                <a:ea typeface="Arial Unicode MS"/>
                <a:cs typeface="Arial Unicode MS"/>
              </a:rPr>
              <a:t>Marc Ross, Fermilab</a:t>
            </a:r>
            <a:endParaRPr lang="en-US" kern="120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457200" rtl="0"/>
            <a:fld id="{C64E1E01-CFF9-374C-90C0-378C39CD55E6}" type="slidenum">
              <a:rPr lang="en-US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rtl="0"/>
              <a:t>‹#›</a:t>
            </a:fld>
            <a:endParaRPr lang="en-US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457200" rtl="0">
              <a:spcBef>
                <a:spcPct val="50000"/>
              </a:spcBef>
              <a:defRPr/>
            </a:pPr>
            <a:endParaRPr lang="en-US" sz="2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457200" rtl="0">
              <a:spcBef>
                <a:spcPct val="50000"/>
              </a:spcBef>
              <a:defRPr/>
            </a:pPr>
            <a:endParaRPr lang="en-US" sz="2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21" r:id="rId1"/>
    <p:sldLayoutId id="2147484522" r:id="rId2"/>
    <p:sldLayoutId id="2147484523" r:id="rId3"/>
    <p:sldLayoutId id="2147484524" r:id="rId4"/>
    <p:sldLayoutId id="2147484525" r:id="rId5"/>
    <p:sldLayoutId id="2147484526" r:id="rId6"/>
    <p:sldLayoutId id="2147484527" r:id="rId7"/>
    <p:sldLayoutId id="2147484528" r:id="rId8"/>
    <p:sldLayoutId id="2147484529" r:id="rId9"/>
    <p:sldLayoutId id="2147484530" r:id="rId10"/>
    <p:sldLayoutId id="2147484531" r:id="rId11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3581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07 July, 2010</a:t>
            </a:r>
            <a:endParaRPr lang="en-US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06F6EE35-FBF3-459F-A2CB-5C95F0D81202}" type="slidenum">
              <a:rPr lang="en-US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" name="Picture 9" descr="CLASSE 36 Header Red IPAC.png"/>
          <p:cNvPicPr>
            <a:picLocks noChangeAspect="1"/>
          </p:cNvPicPr>
          <p:nvPr userDrawn="1"/>
        </p:nvPicPr>
        <p:blipFill>
          <a:blip r:embed="rId15" cstate="print"/>
          <a:srcRect t="23810" r="4000" b="31746"/>
          <a:stretch>
            <a:fillRect/>
          </a:stretch>
        </p:blipFill>
        <p:spPr bwMode="auto">
          <a:xfrm>
            <a:off x="0" y="-762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 userDrawn="1"/>
        </p:nvSpPr>
        <p:spPr>
          <a:xfrm>
            <a:off x="4495800" y="457200"/>
            <a:ext cx="4572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IPAC10—1st International Particle Accelerator Conference, Kyoto, Japan</a:t>
            </a:r>
          </a:p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May 23–28, 2010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8" r:id="rId1"/>
    <p:sldLayoutId id="2147484539" r:id="rId2"/>
    <p:sldLayoutId id="2147484540" r:id="rId3"/>
    <p:sldLayoutId id="2147484541" r:id="rId4"/>
    <p:sldLayoutId id="2147484542" r:id="rId5"/>
    <p:sldLayoutId id="2147484543" r:id="rId6"/>
    <p:sldLayoutId id="2147484544" r:id="rId7"/>
    <p:sldLayoutId id="2147484545" r:id="rId8"/>
    <p:sldLayoutId id="2147484546" r:id="rId9"/>
    <p:sldLayoutId id="2147484547" r:id="rId10"/>
    <p:sldLayoutId id="2147484548" r:id="rId11"/>
    <p:sldLayoutId id="2147484549" r:id="rId12"/>
    <p:sldLayoutId id="2147484550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4.xml"/><Relationship Id="rId1" Type="http://schemas.openxmlformats.org/officeDocument/2006/relationships/vmlDrawing" Target="../drawings/vmlDrawing1.vml"/><Relationship Id="rId4" Type="http://schemas.openxmlformats.org/officeDocument/2006/relationships/oleObject" Target="file:///C:\Users\mcrec\Documents\EDR\PM%20mtgs\TA-webex-2010%20-%20Wed%20250510%20ADI%20mtg.xlsx!Sheet3!R1C1:R54C5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3777"/>
            <a:ext cx="7086600" cy="1201455"/>
          </a:xfrm>
          <a:solidFill>
            <a:schemeClr val="bg1"/>
          </a:solidFill>
        </p:spPr>
        <p:txBody>
          <a:bodyPr/>
          <a:lstStyle/>
          <a:p>
            <a:r>
              <a:rPr lang="en-US" sz="3200" dirty="0" smtClean="0"/>
              <a:t>CFS / Global – </a:t>
            </a:r>
            <a:r>
              <a:rPr lang="en-US" sz="3200" dirty="0" smtClean="0"/>
              <a:t>07 July, </a:t>
            </a:r>
            <a:r>
              <a:rPr lang="en-US" sz="3200" dirty="0" smtClean="0"/>
              <a:t>2010</a:t>
            </a:r>
            <a:br>
              <a:rPr lang="en-US" sz="3200" dirty="0" smtClean="0"/>
            </a:br>
            <a:r>
              <a:rPr lang="en-US" sz="3200" dirty="0" smtClean="0"/>
              <a:t>PM Report: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58450"/>
            <a:ext cx="7772400" cy="5154460"/>
          </a:xfrm>
        </p:spPr>
        <p:txBody>
          <a:bodyPr/>
          <a:lstStyle/>
          <a:p>
            <a:r>
              <a:rPr lang="en-US" dirty="0" smtClean="0"/>
              <a:t>SB2009: </a:t>
            </a:r>
          </a:p>
          <a:p>
            <a:pPr lvl="1"/>
            <a:r>
              <a:rPr lang="en-US" dirty="0" smtClean="0"/>
              <a:t>ADI meeting 23.06:</a:t>
            </a:r>
          </a:p>
          <a:p>
            <a:pPr lvl="2"/>
            <a:r>
              <a:rPr lang="en-US" i="1" u="sng" dirty="0" smtClean="0">
                <a:solidFill>
                  <a:srgbClr val="FF0000"/>
                </a:solidFill>
              </a:rPr>
              <a:t>Progress on low energy operation </a:t>
            </a:r>
            <a:r>
              <a:rPr lang="en-US" dirty="0" smtClean="0">
                <a:sym typeface="Wingdings" pitchFamily="2" charset="2"/>
              </a:rPr>
              <a:t> a primary concern of the PD groups</a:t>
            </a:r>
          </a:p>
          <a:p>
            <a:pPr lvl="3"/>
            <a:r>
              <a:rPr lang="en-US" dirty="0" smtClean="0">
                <a:sym typeface="Wingdings" pitchFamily="2" charset="2"/>
              </a:rPr>
              <a:t>(positron source location)</a:t>
            </a:r>
          </a:p>
          <a:p>
            <a:pPr lvl="3"/>
            <a:r>
              <a:rPr lang="en-US" dirty="0" smtClean="0">
                <a:sym typeface="Wingdings" pitchFamily="2" charset="2"/>
              </a:rPr>
              <a:t>Most complex at lowest energy: 200 to 250 </a:t>
            </a:r>
            <a:r>
              <a:rPr lang="en-US" dirty="0" err="1" smtClean="0">
                <a:sym typeface="Wingdings" pitchFamily="2" charset="2"/>
              </a:rPr>
              <a:t>E_cm</a:t>
            </a:r>
            <a:endParaRPr lang="en-US" dirty="0" smtClean="0">
              <a:sym typeface="Wingdings" pitchFamily="2" charset="2"/>
            </a:endParaRPr>
          </a:p>
          <a:p>
            <a:pPr lvl="3"/>
            <a:r>
              <a:rPr lang="en-US" dirty="0" smtClean="0">
                <a:sym typeface="Wingdings" pitchFamily="2" charset="2"/>
              </a:rPr>
              <a:t>Will need a bypass line of some sort: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impact CFS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Next ADI meeting 23.07: PD Group </a:t>
            </a:r>
            <a:r>
              <a:rPr lang="en-US" dirty="0" smtClean="0">
                <a:sym typeface="Wingdings" pitchFamily="2" charset="2"/>
              </a:rPr>
              <a:t>coordination</a:t>
            </a:r>
            <a:endParaRPr lang="en-US" dirty="0" smtClean="0"/>
          </a:p>
          <a:p>
            <a:pPr lvl="1"/>
            <a:r>
              <a:rPr lang="en-US" dirty="0" smtClean="0"/>
              <a:t>BA </a:t>
            </a:r>
            <a:r>
              <a:rPr lang="en-US" dirty="0" smtClean="0"/>
              <a:t>Workshop </a:t>
            </a:r>
            <a:r>
              <a:rPr lang="en-US" dirty="0" smtClean="0"/>
              <a:t>Planning </a:t>
            </a:r>
            <a:r>
              <a:rPr lang="en-US" dirty="0" smtClean="0">
                <a:sym typeface="Wingdings" pitchFamily="2" charset="2"/>
              </a:rPr>
              <a:t> please see </a:t>
            </a:r>
            <a:r>
              <a:rPr lang="en-US" dirty="0" err="1" smtClean="0">
                <a:sym typeface="Wingdings" pitchFamily="2" charset="2"/>
              </a:rPr>
              <a:t>indico</a:t>
            </a:r>
            <a:endParaRPr lang="en-US" dirty="0" smtClean="0">
              <a:sym typeface="Wingdings" pitchFamily="2" charset="2"/>
            </a:endParaRPr>
          </a:p>
          <a:p>
            <a:pPr lvl="2"/>
            <a:r>
              <a:rPr lang="en-US" dirty="0" smtClean="0">
                <a:sym typeface="Wingdings" pitchFamily="2" charset="2"/>
              </a:rPr>
              <a:t>CFS participation relatively small, under review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07 July,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1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2010 –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33398"/>
            <a:ext cx="7772400" cy="4800600"/>
          </a:xfrm>
        </p:spPr>
        <p:txBody>
          <a:bodyPr/>
          <a:lstStyle/>
          <a:p>
            <a:r>
              <a:rPr lang="en-US" sz="2400" dirty="0" smtClean="0"/>
              <a:t>CFS 1: 12-13 July Daresbury</a:t>
            </a:r>
          </a:p>
          <a:p>
            <a:r>
              <a:rPr lang="en-US" sz="2400" dirty="0" smtClean="0"/>
              <a:t>e+ &lt;Baseline&gt;: 15-16 July DESY</a:t>
            </a:r>
          </a:p>
          <a:p>
            <a:r>
              <a:rPr lang="en-US" sz="2400" dirty="0" smtClean="0"/>
              <a:t>(</a:t>
            </a:r>
            <a:r>
              <a:rPr lang="en-US" sz="2400" dirty="0" smtClean="0"/>
              <a:t>EC/ADI: </a:t>
            </a:r>
            <a:r>
              <a:rPr lang="en-US" sz="2400" dirty="0" smtClean="0"/>
              <a:t>23 July)</a:t>
            </a:r>
          </a:p>
          <a:p>
            <a:r>
              <a:rPr lang="en-US" sz="2400" dirty="0" smtClean="0"/>
              <a:t>CFS 2: 2-3 Aug. SLAC</a:t>
            </a:r>
          </a:p>
          <a:p>
            <a:r>
              <a:rPr lang="en-US" sz="2400" dirty="0" smtClean="0"/>
              <a:t>First Baseline Workshop: 7-10 Sept. KEK</a:t>
            </a:r>
          </a:p>
          <a:p>
            <a:r>
              <a:rPr lang="en-US" sz="2400" dirty="0" smtClean="0"/>
              <a:t>(Linac 2010: 13-17 Sept. Tsukuba)</a:t>
            </a:r>
          </a:p>
          <a:p>
            <a:r>
              <a:rPr lang="en-US" sz="2400" dirty="0" err="1" smtClean="0"/>
              <a:t>LOwLBT</a:t>
            </a:r>
            <a:r>
              <a:rPr lang="en-US" sz="2400" dirty="0" smtClean="0"/>
              <a:t> (FLASH): 4-7 Oct. DESY</a:t>
            </a:r>
          </a:p>
          <a:p>
            <a:r>
              <a:rPr lang="en-US" sz="2400" dirty="0" err="1" smtClean="0"/>
              <a:t>ECloud</a:t>
            </a:r>
            <a:r>
              <a:rPr lang="en-US" sz="2400" dirty="0" smtClean="0"/>
              <a:t> ’10: 8-12 Oct. Ithaca</a:t>
            </a:r>
          </a:p>
          <a:p>
            <a:r>
              <a:rPr lang="en-US" sz="2400" dirty="0" smtClean="0"/>
              <a:t>IWLC 2010: 18-22 Oct. Geneva</a:t>
            </a:r>
          </a:p>
          <a:p>
            <a:r>
              <a:rPr lang="en-US" sz="2400" dirty="0" smtClean="0"/>
              <a:t>ILC PAC: 11-12 Nov. Eugene</a:t>
            </a:r>
          </a:p>
          <a:p>
            <a:r>
              <a:rPr lang="en-US" sz="2400" dirty="0" smtClean="0"/>
              <a:t>Second Baseline Workshop: 18-21 Jan. SLAC</a:t>
            </a:r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07 July,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10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Reviews: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33398"/>
            <a:ext cx="7772400" cy="4800600"/>
          </a:xfrm>
        </p:spPr>
        <p:txBody>
          <a:bodyPr/>
          <a:lstStyle/>
          <a:p>
            <a:pPr lvl="0"/>
            <a:r>
              <a:rPr lang="en-US" dirty="0" smtClean="0"/>
              <a:t>AAP? (no progress)</a:t>
            </a:r>
          </a:p>
          <a:p>
            <a:pPr lvl="0"/>
            <a:r>
              <a:rPr lang="en-US" dirty="0" smtClean="0"/>
              <a:t>ART – completed early June; </a:t>
            </a:r>
          </a:p>
          <a:p>
            <a:pPr lvl="1"/>
            <a:r>
              <a:rPr lang="en-US" dirty="0" smtClean="0"/>
              <a:t>bulleted comments available</a:t>
            </a:r>
          </a:p>
          <a:p>
            <a:pPr lvl="1"/>
            <a:r>
              <a:rPr lang="en-US" dirty="0" smtClean="0"/>
              <a:t>Strong support for Flash program</a:t>
            </a:r>
          </a:p>
          <a:p>
            <a:r>
              <a:rPr lang="en-US" dirty="0" smtClean="0"/>
              <a:t>Discussion of US/</a:t>
            </a:r>
            <a:r>
              <a:rPr lang="en-US" dirty="0" err="1" smtClean="0"/>
              <a:t>DoE</a:t>
            </a:r>
            <a:r>
              <a:rPr lang="en-US" dirty="0" smtClean="0"/>
              <a:t> funding level ‘options’ for 12 13 14 15.</a:t>
            </a:r>
          </a:p>
          <a:p>
            <a:pPr lvl="1"/>
            <a:r>
              <a:rPr lang="en-US" dirty="0" smtClean="0"/>
              <a:t>‘B’ middle option:</a:t>
            </a:r>
            <a:r>
              <a:rPr lang="en-US" dirty="0" smtClean="0"/>
              <a:t> </a:t>
            </a:r>
            <a:r>
              <a:rPr lang="en-US" dirty="0" smtClean="0"/>
              <a:t>30 23 20 15</a:t>
            </a:r>
          </a:p>
          <a:p>
            <a:pPr lvl="1"/>
            <a:r>
              <a:rPr lang="en-US" dirty="0" smtClean="0"/>
              <a:t>Deemed adequate for ongoing participation in GDE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07 July,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2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PAC: next in November</a:t>
            </a:r>
          </a:p>
          <a:p>
            <a:pPr lvl="1"/>
            <a:r>
              <a:rPr lang="en-US" smtClean="0"/>
              <a:t>Has become more technical than originally anticipated</a:t>
            </a:r>
          </a:p>
          <a:p>
            <a:pPr lvl="2"/>
            <a:r>
              <a:rPr lang="en-US" smtClean="0"/>
              <a:t>Chair: Lyn Evans</a:t>
            </a:r>
            <a:endParaRPr lang="en-US" smtClean="0"/>
          </a:p>
          <a:p>
            <a:pPr lvl="1"/>
            <a:r>
              <a:rPr lang="en-US" smtClean="0"/>
              <a:t>Written report on May review posted – see Director’s corner</a:t>
            </a:r>
          </a:p>
          <a:p>
            <a:pPr lvl="1"/>
            <a:r>
              <a:rPr lang="en-US" smtClean="0"/>
              <a:t>Strong comments on lack of resources for FLASH ‘S2’ program</a:t>
            </a:r>
          </a:p>
          <a:p>
            <a:pPr lvl="1"/>
            <a:r>
              <a:rPr lang="en-US" smtClean="0"/>
              <a:t>Brief discussion on site-specific design activity</a:t>
            </a:r>
          </a:p>
          <a:p>
            <a:pPr lvl="1"/>
            <a:r>
              <a:rPr lang="en-US" smtClean="0"/>
              <a:t>Strong support for cost-containment </a:t>
            </a:r>
            <a:r>
              <a:rPr lang="en-US" smtClean="0">
                <a:sym typeface="Wingdings" pitchFamily="2" charset="2"/>
              </a:rPr>
              <a:t> ‘SB2009’</a:t>
            </a:r>
          </a:p>
          <a:p>
            <a:pPr lvl="2"/>
            <a:r>
              <a:rPr lang="en-US" smtClean="0">
                <a:sym typeface="Wingdings" pitchFamily="2" charset="2"/>
              </a:rPr>
              <a:t>Keep full power operation option strong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07 July,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3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IWLC</a:t>
            </a:r>
            <a:r>
              <a:rPr lang="en-US" baseline="0" dirty="0" smtClean="0"/>
              <a:t>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5129408"/>
          </a:xfrm>
        </p:spPr>
        <p:txBody>
          <a:bodyPr/>
          <a:lstStyle/>
          <a:p>
            <a:r>
              <a:rPr lang="en-US" sz="2400" dirty="0" smtClean="0"/>
              <a:t>(International Workshop on Linear Colliders)</a:t>
            </a:r>
          </a:p>
          <a:p>
            <a:r>
              <a:rPr lang="en-US" sz="2400" dirty="0" smtClean="0"/>
              <a:t>ECFA-sponsored joint</a:t>
            </a:r>
            <a:r>
              <a:rPr lang="en-US" sz="2400" baseline="0" dirty="0" smtClean="0"/>
              <a:t> ILC / CLIC workshop – see website</a:t>
            </a:r>
          </a:p>
          <a:p>
            <a:pPr lvl="1"/>
            <a:r>
              <a:rPr lang="en-US" sz="2000" baseline="0" dirty="0" smtClean="0"/>
              <a:t>(joint Physics / Machine as usual)</a:t>
            </a:r>
          </a:p>
          <a:p>
            <a:pPr lvl="1"/>
            <a:r>
              <a:rPr lang="en-US" sz="2000" dirty="0" smtClean="0"/>
              <a:t>Monday afternoon through Friday afternoon</a:t>
            </a:r>
          </a:p>
          <a:p>
            <a:pPr lvl="1"/>
            <a:r>
              <a:rPr lang="en-US" sz="2000" dirty="0" smtClean="0"/>
              <a:t>Plenary:</a:t>
            </a:r>
          </a:p>
          <a:p>
            <a:pPr lvl="2"/>
            <a:r>
              <a:rPr lang="en-US" sz="1800" dirty="0" smtClean="0"/>
              <a:t>Monday afternoon: EIP</a:t>
            </a:r>
          </a:p>
          <a:p>
            <a:pPr lvl="2"/>
            <a:r>
              <a:rPr lang="en-US" sz="1800" dirty="0" smtClean="0"/>
              <a:t>Tuesday all day: Important planning and review</a:t>
            </a:r>
          </a:p>
          <a:p>
            <a:pPr lvl="2"/>
            <a:r>
              <a:rPr lang="en-US" sz="1800" dirty="0" smtClean="0"/>
              <a:t>Friday: summaries and wrap – up</a:t>
            </a:r>
          </a:p>
          <a:p>
            <a:pPr lvl="1"/>
            <a:r>
              <a:rPr lang="en-US" sz="2000" dirty="0" smtClean="0"/>
              <a:t>Parallel: Just Wednesday and Thursday</a:t>
            </a:r>
          </a:p>
          <a:p>
            <a:pPr lvl="2"/>
            <a:r>
              <a:rPr lang="en-US" sz="1800" dirty="0" smtClean="0"/>
              <a:t>(roughly ½ day less than we are accustomed to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07 July,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4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IWLC10 Working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rabicParenR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Sources: L.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Rinolfi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*, A.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Variola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, J Clarke, T. Omori</a:t>
            </a:r>
            <a:endParaRPr lang="en-US" sz="1600" dirty="0" smtClean="0"/>
          </a:p>
          <a:p>
            <a:pPr>
              <a:buAutoNum type="arabicParenR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Damping rings, ATF and CESR-TA: Y.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Papaphilippou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*, M. Palmer, S.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Guiducci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, J. Urakawa</a:t>
            </a:r>
            <a:endParaRPr lang="en-US" sz="1600" dirty="0" smtClean="0"/>
          </a:p>
          <a:p>
            <a:pPr>
              <a:buAutoNum type="arabicParenR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Main linac and superconducting RF</a:t>
            </a:r>
            <a:b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</a:b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Hitoshi Hayano, Carlo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Pagani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, Christopher Nantista</a:t>
            </a:r>
            <a:endParaRPr lang="en-US" sz="1600" dirty="0" smtClean="0"/>
          </a:p>
          <a:p>
            <a:pPr>
              <a:buAutoNum type="arabicParenR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Main linac and normal conducting RF</a:t>
            </a:r>
            <a:b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</a:b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W.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Wuensch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, T. Higo, Ch. Adolphsen</a:t>
            </a:r>
            <a:endParaRPr lang="en-US" sz="1600" dirty="0" smtClean="0"/>
          </a:p>
          <a:p>
            <a:pPr>
              <a:buAutoNum type="arabicParenR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Interaction region, ATF2 and MDI</a:t>
            </a:r>
            <a:b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</a:b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R. Tomas*, L.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Gatignon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, A Seryi, D.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Angal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-Kalinin</a:t>
            </a:r>
            <a:endParaRPr lang="en-US" sz="1600" dirty="0" smtClean="0"/>
          </a:p>
          <a:p>
            <a:pPr>
              <a:buAutoNum type="arabicParenR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Drive beam complex and CTF3</a:t>
            </a:r>
            <a:b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</a:b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J.-B.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Jeanneret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, C.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Biscari</a:t>
            </a:r>
            <a:endParaRPr lang="en-US" sz="1600" dirty="0" smtClean="0"/>
          </a:p>
          <a:p>
            <a:pPr>
              <a:buAutoNum type="arabicParenR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Low emittance transport and integrated simulations</a:t>
            </a:r>
            <a:b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</a:b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K. Kubo, D. Schulte, N. Solyak, F.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Stulle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*</a:t>
            </a:r>
            <a:endParaRPr lang="en-US" sz="1600" dirty="0" smtClean="0"/>
          </a:p>
          <a:p>
            <a:pPr>
              <a:buAutoNum type="arabicParenR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Technical systems, instrumentation, pre-alignment and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stabilisation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</a:b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H.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Schmickler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*, G. Blair </a:t>
            </a:r>
            <a:endParaRPr lang="en-US" sz="1600" dirty="0" smtClean="0"/>
          </a:p>
          <a:p>
            <a:pPr>
              <a:buAutoNum type="arabicParenR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Civil engineering and scheduling</a:t>
            </a:r>
            <a:b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</a:b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J. Osborne*, V. Kuchler, A. Enomoto</a:t>
            </a:r>
            <a:b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</a:b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</a:b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07 July,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5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-1" y="0"/>
          <a:ext cx="5761973" cy="6852386"/>
        </p:xfrm>
        <a:graphic>
          <a:graphicData uri="http://schemas.openxmlformats.org/presentationml/2006/ole">
            <p:oleObj spid="_x0000_s1027" name="Worksheet" r:id="rId4" imgW="4781430" imgH="5686425" progId="Excel.Sheet.8">
              <p:link updateAutomatic="1"/>
            </p:oleObj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350696" y="1276720"/>
            <a:ext cx="3025034" cy="1591740"/>
          </a:xfrm>
        </p:spPr>
        <p:txBody>
          <a:bodyPr>
            <a:noAutofit/>
          </a:bodyPr>
          <a:lstStyle/>
          <a:p>
            <a:r>
              <a:rPr lang="en-US" sz="2400" dirty="0" smtClean="0"/>
              <a:t>Wednesday</a:t>
            </a:r>
            <a:r>
              <a:rPr lang="en-US" sz="2400" baseline="0" dirty="0" smtClean="0"/>
              <a:t> ‘Technical Area’ Webex meetings, 06-11.2010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FB246688-8B6C-F449-A7C6-4B2A10AB12DE}" type="slidenum">
              <a:rPr kumimoji="1" lang="ja-JP" alt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6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8146" y="4085602"/>
            <a:ext cx="2355246" cy="163121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To be used to prepare for Baseline Workshops – as needed</a:t>
            </a:r>
            <a:endParaRPr 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Preparation for the 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BAW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94990"/>
          </a:xfrm>
        </p:spPr>
        <p:txBody>
          <a:bodyPr>
            <a:normAutofit/>
          </a:bodyPr>
          <a:lstStyle/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July </a:t>
            </a:r>
            <a:r>
              <a:rPr lang="en-US" altLang="ja-JP" dirty="0" smtClean="0">
                <a:solidFill>
                  <a:srgbClr val="3366FF"/>
                </a:solidFill>
              </a:rPr>
              <a:t>23: </a:t>
            </a:r>
            <a:r>
              <a:rPr lang="en-US" altLang="ja-JP" dirty="0" smtClean="0">
                <a:solidFill>
                  <a:srgbClr val="3366FF"/>
                </a:solidFill>
              </a:rPr>
              <a:t>AD&amp;I meeting</a:t>
            </a:r>
          </a:p>
          <a:p>
            <a:r>
              <a:rPr lang="en-US" altLang="ja-JP" dirty="0" smtClean="0"/>
              <a:t>July 28: SCRF meeting and </a:t>
            </a:r>
            <a:r>
              <a:rPr lang="en-US" altLang="ja-JP" i="1" dirty="0" smtClean="0"/>
              <a:t>draft </a:t>
            </a:r>
            <a:r>
              <a:rPr lang="en-US" altLang="ja-JP" i="1" dirty="0" smtClean="0"/>
              <a:t>BAW report </a:t>
            </a:r>
            <a:r>
              <a:rPr lang="en-US" altLang="ja-JP" dirty="0" smtClean="0"/>
              <a:t>to be </a:t>
            </a:r>
            <a:r>
              <a:rPr lang="en-US" altLang="ja-JP" dirty="0" smtClean="0"/>
              <a:t>distributed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Possibly delayed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August 18: AD&amp;I meeting</a:t>
            </a:r>
          </a:p>
          <a:p>
            <a:r>
              <a:rPr lang="en-US" altLang="ja-JP" dirty="0" smtClean="0"/>
              <a:t>Aug. 25: SCRF meeting and the </a:t>
            </a:r>
            <a:r>
              <a:rPr lang="en-US" altLang="ja-JP" i="1" dirty="0" smtClean="0"/>
              <a:t>final report </a:t>
            </a:r>
            <a:r>
              <a:rPr lang="en-US" altLang="ja-JP" dirty="0" smtClean="0"/>
              <a:t>(prior to the 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BAW) to be distributed </a:t>
            </a:r>
          </a:p>
          <a:p>
            <a:endParaRPr lang="en-US" altLang="ja-JP" dirty="0" smtClean="0"/>
          </a:p>
          <a:p>
            <a:endParaRPr lang="ja-JP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kumimoji="1" lang="en-US" altLang="ja-JP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CFS/GBL 07 July, 2010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r>
              <a:rPr kumimoji="1" lang="en-US" altLang="ja-JP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Marc Ross, Fermilab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FB246688-8B6C-F449-A7C6-4B2A10AB12DE}" type="slidenum">
              <a:rPr kumimoji="1" lang="ja-JP" alt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7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TDP-2 R&amp;D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Goal: Updated R&amp;D Plan for TDP2 to be </a:t>
            </a:r>
            <a:r>
              <a:rPr lang="en-US" dirty="0" smtClean="0"/>
              <a:t>reviewed by EC – Paris mid July</a:t>
            </a:r>
          </a:p>
          <a:p>
            <a:pPr lvl="1"/>
            <a:r>
              <a:rPr lang="en-US" dirty="0" err="1" smtClean="0"/>
              <a:t>Rel</a:t>
            </a:r>
            <a:r>
              <a:rPr lang="en-US" dirty="0" smtClean="0"/>
              <a:t> 5</a:t>
            </a:r>
          </a:p>
          <a:p>
            <a:r>
              <a:rPr lang="en-US" dirty="0" smtClean="0"/>
              <a:t>To include: </a:t>
            </a:r>
            <a:r>
              <a:rPr lang="en-US" i="1" dirty="0" smtClean="0">
                <a:solidFill>
                  <a:srgbClr val="FF0000"/>
                </a:solidFill>
              </a:rPr>
              <a:t>milestones beyond 2012; </a:t>
            </a:r>
            <a:r>
              <a:rPr lang="en-US" i="1" dirty="0" err="1" smtClean="0">
                <a:solidFill>
                  <a:srgbClr val="FF0000"/>
                </a:solidFill>
              </a:rPr>
              <a:t>esp</a:t>
            </a:r>
            <a:r>
              <a:rPr lang="en-US" i="1" dirty="0" smtClean="0">
                <a:solidFill>
                  <a:srgbClr val="FF0000"/>
                </a:solidFill>
              </a:rPr>
              <a:t> linac system tests</a:t>
            </a:r>
          </a:p>
          <a:p>
            <a:r>
              <a:rPr lang="en-US" dirty="0" smtClean="0"/>
              <a:t>CFS draft submitted to Nick for editing</a:t>
            </a:r>
          </a:p>
          <a:p>
            <a:pPr lvl="1"/>
            <a:r>
              <a:rPr lang="en-US" dirty="0" smtClean="0"/>
              <a:t>to be circulated shortly ~ nearly ready</a:t>
            </a:r>
          </a:p>
          <a:p>
            <a:pPr lvl="1"/>
            <a:r>
              <a:rPr lang="en-US" dirty="0" smtClean="0"/>
              <a:t>Key issue: site-specific design</a:t>
            </a:r>
          </a:p>
          <a:p>
            <a:r>
              <a:rPr lang="en-US" dirty="0" smtClean="0"/>
              <a:t>Main linac system test: FLASH/STF/NML</a:t>
            </a:r>
          </a:p>
          <a:p>
            <a:pPr lvl="1"/>
            <a:r>
              <a:rPr lang="en-US" dirty="0" smtClean="0"/>
              <a:t>Rough draft exists: </a:t>
            </a:r>
            <a:r>
              <a:rPr lang="en-US" dirty="0" smtClean="0"/>
              <a:t>early stage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07 July,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8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CFS/GBL 07 July, 2010</a:t>
            </a:r>
            <a:endParaRPr lang="en-US" smtClean="0"/>
          </a:p>
        </p:txBody>
      </p:sp>
      <p:sp>
        <p:nvSpPr>
          <p:cNvPr id="3993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Marc Ross, Fermilab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A087AD-EA2A-4E7B-8DD2-DAED513DB9D2}" type="slidenum">
              <a:rPr lang="en-US"/>
              <a:pPr/>
              <a:t>9</a:t>
            </a:fld>
            <a:endParaRPr lang="en-US"/>
          </a:p>
        </p:txBody>
      </p:sp>
      <p:sp>
        <p:nvSpPr>
          <p:cNvPr id="3994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Five Themes to Develop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2422593" y="1366816"/>
          <a:ext cx="6039796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7932738" y="1684338"/>
            <a:ext cx="1152525" cy="4427537"/>
            <a:chOff x="7932177" y="1684123"/>
            <a:chExt cx="1153208" cy="4428071"/>
          </a:xfrm>
        </p:grpSpPr>
        <p:sp>
          <p:nvSpPr>
            <p:cNvPr id="6" name="Bent Arrow 5"/>
            <p:cNvSpPr/>
            <p:nvPr/>
          </p:nvSpPr>
          <p:spPr bwMode="auto">
            <a:xfrm rot="10800000">
              <a:off x="8367410" y="2738350"/>
              <a:ext cx="636964" cy="1171716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3600"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7" name="Bent Arrow 6"/>
            <p:cNvSpPr/>
            <p:nvPr/>
          </p:nvSpPr>
          <p:spPr bwMode="auto">
            <a:xfrm rot="10800000">
              <a:off x="8368998" y="3171789"/>
              <a:ext cx="636965" cy="1724233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3600"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8" name="Bent Arrow 7"/>
            <p:cNvSpPr/>
            <p:nvPr/>
          </p:nvSpPr>
          <p:spPr bwMode="auto">
            <a:xfrm rot="10800000">
              <a:off x="8370587" y="3962460"/>
              <a:ext cx="635376" cy="1833784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>
                <a:alpha val="46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3600"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9959" name="TextBox 9"/>
            <p:cNvSpPr txBox="1">
              <a:spLocks noChangeArrowheads="1"/>
            </p:cNvSpPr>
            <p:nvPr/>
          </p:nvSpPr>
          <p:spPr bwMode="auto">
            <a:xfrm>
              <a:off x="8396474" y="5804417"/>
              <a:ext cx="68891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 eaLnBrk="1" fontAlgn="base" hangingPunct="1"/>
              <a:r>
                <a:rPr lang="en-US" sz="1400">
                  <a:ea typeface="Arial Unicode MS" pitchFamily="34" charset="-128"/>
                  <a:cs typeface="Arial Unicode MS" pitchFamily="34" charset="-128"/>
                </a:rPr>
                <a:t>&gt;2012</a:t>
              </a:r>
            </a:p>
          </p:txBody>
        </p:sp>
        <p:sp>
          <p:nvSpPr>
            <p:cNvPr id="12" name="Bent Arrow 11"/>
            <p:cNvSpPr/>
            <p:nvPr/>
          </p:nvSpPr>
          <p:spPr bwMode="auto">
            <a:xfrm flipH="1">
              <a:off x="8368998" y="1684123"/>
              <a:ext cx="636965" cy="1171716"/>
            </a:xfrm>
            <a:prstGeom prst="bentArrow">
              <a:avLst>
                <a:gd name="adj1" fmla="val 25000"/>
                <a:gd name="adj2" fmla="val 26332"/>
                <a:gd name="adj3" fmla="val 1041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3600"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7932177" y="2679605"/>
              <a:ext cx="1072197" cy="234978"/>
            </a:xfrm>
            <a:prstGeom prst="rect">
              <a:avLst/>
            </a:prstGeom>
            <a:gradFill flip="none" rotWithShape="1">
              <a:gsLst>
                <a:gs pos="52000">
                  <a:srgbClr val="333399"/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60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7932177" y="1773034"/>
              <a:ext cx="778336" cy="158769"/>
            </a:xfrm>
            <a:prstGeom prst="rect">
              <a:avLst/>
            </a:prstGeom>
            <a:gradFill flip="none" rotWithShape="1">
              <a:gsLst>
                <a:gs pos="52000">
                  <a:srgbClr val="333399"/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600"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 rot="20648104">
            <a:off x="4422775" y="936625"/>
            <a:ext cx="1216025" cy="52387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0" dirty="0">
                <a:solidFill>
                  <a:srgbClr val="000090"/>
                </a:solidFill>
                <a:latin typeface="Apple Casual"/>
                <a:cs typeface="Apple Casual"/>
              </a:rPr>
              <a:t>Remains special case</a:t>
            </a:r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0" y="1284288"/>
            <a:ext cx="2789238" cy="5383212"/>
            <a:chOff x="0" y="1283931"/>
            <a:chExt cx="2788585" cy="5384252"/>
          </a:xfrm>
        </p:grpSpPr>
        <p:sp>
          <p:nvSpPr>
            <p:cNvPr id="15" name="Oval 14"/>
            <p:cNvSpPr/>
            <p:nvPr/>
          </p:nvSpPr>
          <p:spPr bwMode="auto">
            <a:xfrm>
              <a:off x="745464" y="5632752"/>
              <a:ext cx="2043121" cy="1035431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0" tIns="0" rIns="0" bIns="0" anchor="ctr" anchorCtr="1"/>
            <a:lstStyle/>
            <a:p>
              <a:pPr algn="ctr">
                <a:defRPr/>
              </a:pPr>
              <a:r>
                <a:rPr lang="en-US" sz="1600" b="0" dirty="0">
                  <a:solidFill>
                    <a:schemeClr val="bg1"/>
                  </a:solidFill>
                </a:rPr>
                <a:t>Project Implementation Plan</a:t>
              </a:r>
            </a:p>
          </p:txBody>
        </p:sp>
        <p:sp>
          <p:nvSpPr>
            <p:cNvPr id="17" name="Down Arrow 16"/>
            <p:cNvSpPr/>
            <p:nvPr/>
          </p:nvSpPr>
          <p:spPr bwMode="auto">
            <a:xfrm>
              <a:off x="1477617" y="1283931"/>
              <a:ext cx="593586" cy="4320422"/>
            </a:xfrm>
            <a:prstGeom prst="downArrow">
              <a:avLst/>
            </a:prstGeom>
            <a:gradFill flip="none" rotWithShape="1">
              <a:gsLst>
                <a:gs pos="52000">
                  <a:schemeClr val="accent6"/>
                </a:gs>
                <a:gs pos="100000">
                  <a:srgbClr val="FFFFFF"/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60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8" name="Left Arrow 17"/>
            <p:cNvSpPr/>
            <p:nvPr/>
          </p:nvSpPr>
          <p:spPr bwMode="auto">
            <a:xfrm>
              <a:off x="1933122" y="1642775"/>
              <a:ext cx="399956" cy="373134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60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9" name="Left Arrow 18"/>
            <p:cNvSpPr/>
            <p:nvPr/>
          </p:nvSpPr>
          <p:spPr bwMode="auto">
            <a:xfrm>
              <a:off x="1933122" y="2624040"/>
              <a:ext cx="399956" cy="373134"/>
            </a:xfrm>
            <a:prstGeom prst="leftArrow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60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0" name="Left Arrow 19"/>
            <p:cNvSpPr/>
            <p:nvPr/>
          </p:nvSpPr>
          <p:spPr bwMode="auto">
            <a:xfrm>
              <a:off x="1933122" y="3603716"/>
              <a:ext cx="399956" cy="373135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60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1" name="Left Arrow 20"/>
            <p:cNvSpPr/>
            <p:nvPr/>
          </p:nvSpPr>
          <p:spPr bwMode="auto">
            <a:xfrm>
              <a:off x="1933122" y="4584981"/>
              <a:ext cx="399956" cy="373135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60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9955" name="TextBox 21"/>
            <p:cNvSpPr txBox="1">
              <a:spLocks noChangeArrowheads="1"/>
            </p:cNvSpPr>
            <p:nvPr/>
          </p:nvSpPr>
          <p:spPr bwMode="auto">
            <a:xfrm>
              <a:off x="0" y="1459760"/>
              <a:ext cx="1617133" cy="4770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defTabSz="457200" eaLnBrk="1" fontAlgn="base" hangingPunct="1"/>
              <a:r>
                <a:rPr lang="en-US" sz="1600" b="0" dirty="0" err="1">
                  <a:ea typeface="Arial Unicode MS" pitchFamily="34" charset="-128"/>
                  <a:cs typeface="Arial Unicode MS" pitchFamily="34" charset="-128"/>
                </a:rPr>
                <a:t>Industrialisation</a:t>
              </a:r>
              <a:endParaRPr lang="en-US" sz="1600" b="0" dirty="0">
                <a:ea typeface="Arial Unicode MS" pitchFamily="34" charset="-128"/>
                <a:cs typeface="Arial Unicode MS" pitchFamily="34" charset="-128"/>
              </a:endParaRPr>
            </a:p>
            <a:p>
              <a:pPr algn="r" defTabSz="457200" eaLnBrk="1" fontAlgn="base" hangingPunct="1"/>
              <a:r>
                <a:rPr lang="en-US" sz="1600" b="0" dirty="0">
                  <a:ea typeface="Arial Unicode MS" pitchFamily="34" charset="-128"/>
                  <a:cs typeface="Arial Unicode MS" pitchFamily="34" charset="-128"/>
                </a:rPr>
                <a:t>in-kind contribution models</a:t>
              </a:r>
            </a:p>
            <a:p>
              <a:pPr algn="r" defTabSz="457200" eaLnBrk="1" fontAlgn="base" hangingPunct="1"/>
              <a:endParaRPr lang="en-US" sz="1600" b="0" dirty="0">
                <a:ea typeface="Arial Unicode MS" pitchFamily="34" charset="-128"/>
                <a:cs typeface="Arial Unicode MS" pitchFamily="34" charset="-128"/>
              </a:endParaRPr>
            </a:p>
            <a:p>
              <a:pPr algn="r" defTabSz="457200" eaLnBrk="1" fontAlgn="base" hangingPunct="1"/>
              <a:endParaRPr lang="en-US" sz="1600" b="0" dirty="0">
                <a:ea typeface="Arial Unicode MS" pitchFamily="34" charset="-128"/>
                <a:cs typeface="Arial Unicode MS" pitchFamily="34" charset="-128"/>
              </a:endParaRPr>
            </a:p>
            <a:p>
              <a:pPr algn="r" defTabSz="457200" eaLnBrk="1" fontAlgn="base" hangingPunct="1"/>
              <a:endParaRPr lang="en-US" sz="1600" b="0" dirty="0">
                <a:ea typeface="Arial Unicode MS" pitchFamily="34" charset="-128"/>
                <a:cs typeface="Arial Unicode MS" pitchFamily="34" charset="-128"/>
              </a:endParaRPr>
            </a:p>
            <a:p>
              <a:pPr algn="r" defTabSz="457200" eaLnBrk="1" fontAlgn="base" hangingPunct="1"/>
              <a:endParaRPr lang="en-US" sz="1600" b="0" dirty="0">
                <a:ea typeface="Arial Unicode MS" pitchFamily="34" charset="-128"/>
                <a:cs typeface="Arial Unicode MS" pitchFamily="34" charset="-128"/>
              </a:endParaRPr>
            </a:p>
            <a:p>
              <a:pPr algn="r" defTabSz="457200" eaLnBrk="1" fontAlgn="base" hangingPunct="1"/>
              <a:r>
                <a:rPr lang="en-US" sz="1600" b="0" dirty="0">
                  <a:ea typeface="Arial Unicode MS" pitchFamily="34" charset="-128"/>
                  <a:cs typeface="Arial Unicode MS" pitchFamily="34" charset="-128"/>
                </a:rPr>
                <a:t>Site requirements</a:t>
              </a:r>
            </a:p>
            <a:p>
              <a:pPr algn="r" defTabSz="457200" eaLnBrk="1" fontAlgn="base" hangingPunct="1"/>
              <a:endParaRPr lang="en-US" sz="1600" b="0" dirty="0">
                <a:ea typeface="Arial Unicode MS" pitchFamily="34" charset="-128"/>
                <a:cs typeface="Arial Unicode MS" pitchFamily="34" charset="-128"/>
              </a:endParaRPr>
            </a:p>
            <a:p>
              <a:pPr algn="r" defTabSz="457200" eaLnBrk="1" fontAlgn="base" hangingPunct="1"/>
              <a:endParaRPr lang="en-US" sz="1600" b="0" dirty="0">
                <a:ea typeface="Arial Unicode MS" pitchFamily="34" charset="-128"/>
                <a:cs typeface="Arial Unicode MS" pitchFamily="34" charset="-128"/>
              </a:endParaRPr>
            </a:p>
            <a:p>
              <a:pPr algn="r" defTabSz="457200" eaLnBrk="1" fontAlgn="base" hangingPunct="1"/>
              <a:r>
                <a:rPr lang="en-US" sz="1600" b="0" dirty="0">
                  <a:ea typeface="Arial Unicode MS" pitchFamily="34" charset="-128"/>
                  <a:cs typeface="Arial Unicode MS" pitchFamily="34" charset="-128"/>
                </a:rPr>
                <a:t>Project Schedule</a:t>
              </a:r>
            </a:p>
            <a:p>
              <a:pPr algn="r" defTabSz="457200" eaLnBrk="1" fontAlgn="base" hangingPunct="1"/>
              <a:endParaRPr lang="en-US" sz="1600" b="0" dirty="0">
                <a:ea typeface="Arial Unicode MS" pitchFamily="34" charset="-128"/>
                <a:cs typeface="Arial Unicode MS" pitchFamily="34" charset="-128"/>
              </a:endParaRPr>
            </a:p>
            <a:p>
              <a:pPr defTabSz="457200" eaLnBrk="1" fontAlgn="base" hangingPunct="1"/>
              <a:r>
                <a:rPr lang="en-US" sz="1600" b="0" dirty="0">
                  <a:ea typeface="Arial Unicode MS" pitchFamily="34" charset="-128"/>
                  <a:cs typeface="Arial Unicode MS" pitchFamily="34" charset="-128"/>
                </a:rPr>
                <a:t>Remaining Technical activities</a:t>
              </a:r>
            </a:p>
            <a:p>
              <a:pPr algn="r" defTabSz="457200" eaLnBrk="1" fontAlgn="base" hangingPunct="1"/>
              <a:endParaRPr lang="en-US" sz="1600" b="0" dirty="0"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39946" name="Text Box 23"/>
          <p:cNvSpPr txBox="1">
            <a:spLocks noChangeArrowheads="1"/>
          </p:cNvSpPr>
          <p:nvPr/>
        </p:nvSpPr>
        <p:spPr bwMode="auto">
          <a:xfrm>
            <a:off x="7070725" y="830263"/>
            <a:ext cx="1271630" cy="40011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N Walker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f_0_template">
  <a:themeElements>
    <a:clrScheme name="stf_0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f_0_templat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f_0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iagini">
  <a:themeElements>
    <a:clrScheme name="Biagin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agi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iagin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GDE TESLA 03-05">
  <a:themeElements>
    <a:clrScheme name="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DE TESLA 03-05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DE TESLA 03-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DE TESLA 03-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ilc-standard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42442</TotalTime>
  <Words>725</Words>
  <Application>Microsoft Office PowerPoint</Application>
  <PresentationFormat>On-screen Show (4:3)</PresentationFormat>
  <Paragraphs>155</Paragraphs>
  <Slides>10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7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stf_0_template</vt:lpstr>
      <vt:lpstr>Biagini</vt:lpstr>
      <vt:lpstr>1_CesrTA_Review</vt:lpstr>
      <vt:lpstr>2_CesrTA_Review</vt:lpstr>
      <vt:lpstr>GDE TESLA 03-05</vt:lpstr>
      <vt:lpstr>ilc-standard</vt:lpstr>
      <vt:lpstr>3_CesrTA_Review</vt:lpstr>
      <vt:lpstr>C:\Users\mcrec\Documents\EDR\PM mtgs\TA-webex-2010 - Wed 250510 ADI mtg.xlsx!Sheet3!R1C1:R54C5</vt:lpstr>
      <vt:lpstr>CFS / Global – 07 July, 2010 PM Report: </vt:lpstr>
      <vt:lpstr>Reviews:</vt:lpstr>
      <vt:lpstr>Reviews</vt:lpstr>
      <vt:lpstr>IWLC 2010</vt:lpstr>
      <vt:lpstr>IWLC10 Working Groups</vt:lpstr>
      <vt:lpstr>Wednesday ‘Technical Area’ Webex meetings, 06-11.2010</vt:lpstr>
      <vt:lpstr>Preparation for the 1st BAW</vt:lpstr>
      <vt:lpstr>TDP-2 R&amp;D Plan</vt:lpstr>
      <vt:lpstr>Five Themes to Develop</vt:lpstr>
      <vt:lpstr>2010 – Schedule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 Ross</dc:creator>
  <cp:lastModifiedBy>mcrec</cp:lastModifiedBy>
  <cp:revision>1238</cp:revision>
  <dcterms:created xsi:type="dcterms:W3CDTF">2005-11-21T04:08:26Z</dcterms:created>
  <dcterms:modified xsi:type="dcterms:W3CDTF">2010-07-06T22:11:11Z</dcterms:modified>
</cp:coreProperties>
</file>