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2" r:id="rId2"/>
    <p:sldId id="265" r:id="rId3"/>
    <p:sldId id="256" r:id="rId4"/>
    <p:sldId id="266" r:id="rId5"/>
    <p:sldId id="258" r:id="rId6"/>
    <p:sldId id="261" r:id="rId7"/>
    <p:sldId id="267" r:id="rId8"/>
    <p:sldId id="260" r:id="rId9"/>
    <p:sldId id="268" r:id="rId10"/>
    <p:sldId id="257" r:id="rId11"/>
    <p:sldId id="259" r:id="rId12"/>
    <p:sldId id="264" r:id="rId13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6AC54-A8F0-4C55-BF68-723A5AD9A1DA}" type="datetimeFigureOut">
              <a:rPr lang="en-US" smtClean="0"/>
              <a:t>7/13/2010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869A6-BCEF-4328-AD17-8254471994E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69A6-BCEF-4328-AD17-8254471994E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29153-ECEE-47CF-A7A5-3DC9C686FB21}" type="datetimeFigureOut">
              <a:rPr lang="en-US" smtClean="0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26873-3333-42AF-819B-FE7CA89DC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dirty="0" smtClean="0">
                <a:latin typeface="Comic Sans MS" pitchFamily="66" charset="0"/>
              </a:rPr>
              <a:t>S1 Global</a:t>
            </a:r>
            <a:br>
              <a:rPr lang="en-US" sz="3100" dirty="0" smtClean="0">
                <a:latin typeface="Comic Sans MS" pitchFamily="66" charset="0"/>
              </a:rPr>
            </a:br>
            <a:r>
              <a:rPr lang="en-US" sz="3100" dirty="0" smtClean="0">
                <a:latin typeface="Comic Sans MS" pitchFamily="66" charset="0"/>
              </a:rPr>
              <a:t>First (Preliminary) Results </a:t>
            </a:r>
            <a:r>
              <a:rPr lang="en-US" sz="3100" dirty="0" smtClean="0">
                <a:latin typeface="Comic Sans MS" pitchFamily="66" charset="0"/>
              </a:rPr>
              <a:t>of Cavities/Tuner</a:t>
            </a:r>
            <a:br>
              <a:rPr lang="en-US" sz="3100" dirty="0" smtClean="0">
                <a:latin typeface="Comic Sans MS" pitchFamily="66" charset="0"/>
              </a:rPr>
            </a:br>
            <a:r>
              <a:rPr lang="en-US" sz="3100" dirty="0" smtClean="0">
                <a:latin typeface="Comic Sans MS" pitchFamily="66" charset="0"/>
              </a:rPr>
              <a:t>Transient Studies</a:t>
            </a: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>
                <a:latin typeface="Comic Sans MS" pitchFamily="66" charset="0"/>
              </a:rPr>
              <a:t/>
            </a:r>
            <a:br>
              <a:rPr lang="en-US" dirty="0">
                <a:latin typeface="Comic Sans MS" pitchFamily="66" charset="0"/>
              </a:rPr>
            </a:br>
            <a:r>
              <a:rPr lang="en-US" sz="2700" dirty="0" smtClean="0">
                <a:latin typeface="Comic Sans MS" pitchFamily="66" charset="0"/>
              </a:rPr>
              <a:t>June 5-9, 2010</a:t>
            </a:r>
            <a:br>
              <a:rPr lang="en-US" sz="2700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KEK/INFN/FNAL joint team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KEK Tuners-Response on 50V pulse</a:t>
            </a:r>
            <a:endParaRPr lang="en-US" sz="14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l="10417" t="19231" r="5609" b="14103"/>
          <a:stretch>
            <a:fillRect/>
          </a:stretch>
        </p:blipFill>
        <p:spPr bwMode="auto">
          <a:xfrm>
            <a:off x="457200" y="838200"/>
            <a:ext cx="8229600" cy="506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1447800"/>
            <a:ext cx="1542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A-KEK TUNERS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l="6857" t="10102" r="31059" b="19186"/>
          <a:stretch>
            <a:fillRect/>
          </a:stretch>
        </p:blipFill>
        <p:spPr bwMode="auto">
          <a:xfrm>
            <a:off x="304800" y="304800"/>
            <a:ext cx="7543800" cy="471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10193" t="17105" r="14752" b="19737"/>
          <a:stretch>
            <a:fillRect/>
          </a:stretch>
        </p:blipFill>
        <p:spPr bwMode="auto">
          <a:xfrm>
            <a:off x="2819400" y="3276600"/>
            <a:ext cx="5486400" cy="288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81400" y="1219200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KEK/A3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910" t="6735" r="30007" b="27604"/>
          <a:stretch>
            <a:fillRect/>
          </a:stretch>
        </p:blipFill>
        <p:spPr bwMode="auto">
          <a:xfrm>
            <a:off x="381000" y="228600"/>
            <a:ext cx="6858000" cy="453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10345" t="20690" r="16379" b="14483"/>
          <a:stretch>
            <a:fillRect/>
          </a:stretch>
        </p:blipFill>
        <p:spPr bwMode="auto">
          <a:xfrm>
            <a:off x="3276600" y="3657600"/>
            <a:ext cx="5410200" cy="299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276600" y="685800"/>
            <a:ext cx="869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KEK/A4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Response  of Cavity/Tuner system on “Step” function stimulus pulse on Piezo</a:t>
            </a:r>
          </a:p>
          <a:p>
            <a:pPr lvl="1"/>
            <a:r>
              <a:rPr lang="en-US" dirty="0" smtClean="0"/>
              <a:t>Capacitance of Piezoactuator for different Tuner system</a:t>
            </a:r>
          </a:p>
          <a:p>
            <a:pPr lvl="2"/>
            <a:r>
              <a:rPr lang="en-US" dirty="0" err="1" smtClean="0"/>
              <a:t>Ckek</a:t>
            </a:r>
            <a:r>
              <a:rPr lang="en-US" dirty="0" smtClean="0"/>
              <a:t>=0.2mF</a:t>
            </a:r>
          </a:p>
          <a:p>
            <a:pPr lvl="2"/>
            <a:r>
              <a:rPr lang="en-US" dirty="0" err="1" smtClean="0"/>
              <a:t>Cdesy</a:t>
            </a:r>
            <a:r>
              <a:rPr lang="en-US" dirty="0" smtClean="0"/>
              <a:t>=2mF</a:t>
            </a:r>
          </a:p>
          <a:p>
            <a:pPr lvl="2"/>
            <a:r>
              <a:rPr lang="en-US" dirty="0" err="1" smtClean="0"/>
              <a:t>CBlade</a:t>
            </a:r>
            <a:r>
              <a:rPr lang="en-US" dirty="0" smtClean="0"/>
              <a:t>=4mF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 l="14103" t="18718" r="12019" b="23846"/>
          <a:stretch>
            <a:fillRect/>
          </a:stretch>
        </p:blipFill>
        <p:spPr bwMode="auto">
          <a:xfrm>
            <a:off x="1219200" y="304800"/>
            <a:ext cx="6553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 l="12660" t="26410" r="12660" b="13077"/>
          <a:stretch>
            <a:fillRect/>
          </a:stretch>
        </p:blipFill>
        <p:spPr bwMode="auto">
          <a:xfrm>
            <a:off x="1143000" y="3276600"/>
            <a:ext cx="6645910" cy="336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3429000" y="2667000"/>
            <a:ext cx="838200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81400" y="2373868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5ms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9200" y="1676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A1-KEK Tuner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9200" y="381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Blade Tuner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7400" y="304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C3-DESY Tuner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429000" y="609600"/>
            <a:ext cx="228600" cy="762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Response on large amplitude </a:t>
            </a:r>
            <a:r>
              <a:rPr lang="en-US" dirty="0" err="1" smtClean="0"/>
              <a:t>SINEwave</a:t>
            </a:r>
            <a:r>
              <a:rPr lang="en-US" dirty="0" smtClean="0"/>
              <a:t> stimulus pulse</a:t>
            </a:r>
          </a:p>
          <a:p>
            <a:pPr lvl="1"/>
            <a:r>
              <a:rPr lang="en-US" dirty="0" smtClean="0"/>
              <a:t>(FTT of cavity response)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8962" t="11785" r="33164" b="24237"/>
          <a:stretch>
            <a:fillRect/>
          </a:stretch>
        </p:blipFill>
        <p:spPr bwMode="auto">
          <a:xfrm>
            <a:off x="381000" y="762000"/>
            <a:ext cx="7696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7939" t="13514" r="33784" b="25675"/>
          <a:stretch>
            <a:fillRect/>
          </a:stretch>
        </p:blipFill>
        <p:spPr bwMode="auto">
          <a:xfrm>
            <a:off x="228600" y="3657600"/>
            <a:ext cx="777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 l="10987" t="22812" r="16770" b="13202"/>
          <a:stretch>
            <a:fillRect/>
          </a:stretch>
        </p:blipFill>
        <p:spPr bwMode="auto">
          <a:xfrm>
            <a:off x="4343400" y="2819400"/>
            <a:ext cx="4267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/>
          <a:srcRect l="11066" t="30305" r="15275" b="7401"/>
          <a:stretch>
            <a:fillRect/>
          </a:stretch>
        </p:blipFill>
        <p:spPr bwMode="auto">
          <a:xfrm>
            <a:off x="3886200" y="58783"/>
            <a:ext cx="4648200" cy="192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38400" y="990600"/>
            <a:ext cx="65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DESY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9400" y="3886200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INFN/FNAL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8962" t="8418" r="31059" b="27604"/>
          <a:stretch>
            <a:fillRect/>
          </a:stretch>
        </p:blipFill>
        <p:spPr bwMode="auto">
          <a:xfrm>
            <a:off x="196427" y="381000"/>
            <a:ext cx="864277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9470" t="20203" r="14767" b="15819"/>
          <a:stretch>
            <a:fillRect/>
          </a:stretch>
        </p:blipFill>
        <p:spPr bwMode="auto">
          <a:xfrm>
            <a:off x="3429000" y="3810000"/>
            <a:ext cx="5181600" cy="273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57600" y="1143000"/>
            <a:ext cx="1459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KEK Tuner/A2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Microphonics</a:t>
            </a:r>
            <a:r>
              <a:rPr lang="en-US" dirty="0" smtClean="0"/>
              <a:t> for each type of TUNER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753" t="16836" r="11066" b="20870"/>
          <a:stretch>
            <a:fillRect/>
          </a:stretch>
        </p:blipFill>
        <p:spPr bwMode="auto">
          <a:xfrm>
            <a:off x="304800" y="76200"/>
            <a:ext cx="8001000" cy="292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 l="4167" t="23333" r="9375" b="21667"/>
          <a:stretch>
            <a:fillRect/>
          </a:stretch>
        </p:blipFill>
        <p:spPr bwMode="auto">
          <a:xfrm>
            <a:off x="457200" y="2895600"/>
            <a:ext cx="784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 l="11066" t="40407" r="12119" b="15819"/>
          <a:stretch>
            <a:fillRect/>
          </a:stretch>
        </p:blipFill>
        <p:spPr bwMode="auto">
          <a:xfrm>
            <a:off x="2667000" y="4572000"/>
            <a:ext cx="5562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3400" y="5486400"/>
            <a:ext cx="20420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Microphonics</a:t>
            </a:r>
            <a:r>
              <a:rPr lang="en-US" dirty="0" smtClean="0"/>
              <a:t> Study</a:t>
            </a:r>
          </a:p>
          <a:p>
            <a:r>
              <a:rPr lang="en-US" dirty="0" smtClean="0"/>
              <a:t>Red-Blade</a:t>
            </a:r>
          </a:p>
          <a:p>
            <a:r>
              <a:rPr lang="en-US" dirty="0" smtClean="0"/>
              <a:t>White-DESY</a:t>
            </a:r>
          </a:p>
          <a:p>
            <a:r>
              <a:rPr lang="en-US" dirty="0" smtClean="0"/>
              <a:t>Green-KEK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KEK Slide-Jack tuner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84</Words>
  <Application>Microsoft Office PowerPoint</Application>
  <PresentationFormat>On-screen Show (4:3)</PresentationFormat>
  <Paragraphs>37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S1 Global First (Preliminary) Results of Cavities/Tuner Transient Studies  June 5-9, 2010  KEK/INFN/FNAL joint team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KEK Tuners-Response on 50V pulse</vt:lpstr>
      <vt:lpstr>Slide 11</vt:lpstr>
      <vt:lpstr>Slide 12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pischaln</dc:creator>
  <cp:lastModifiedBy>pischaln</cp:lastModifiedBy>
  <cp:revision>10</cp:revision>
  <dcterms:created xsi:type="dcterms:W3CDTF">2010-07-09T01:38:15Z</dcterms:created>
  <dcterms:modified xsi:type="dcterms:W3CDTF">2010-07-13T14:06:39Z</dcterms:modified>
</cp:coreProperties>
</file>