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114D-FBE2-4179-8027-8F8C5BD22183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CD980-3AD0-4CDF-A66A-1894C5B59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CD980-3AD0-4CDF-A66A-1894C5B59E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AD7ED-26F7-44AA-ABA8-A5BB6E391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Status of </a:t>
            </a:r>
            <a:br>
              <a:rPr lang="en-US" sz="4000" dirty="0" smtClean="0"/>
            </a:br>
            <a:r>
              <a:rPr lang="en-US" sz="4000" dirty="0" smtClean="0"/>
              <a:t>1.3-GHz </a:t>
            </a:r>
            <a:r>
              <a:rPr lang="en-US" sz="4000" dirty="0" smtClean="0"/>
              <a:t>Cavity Vacuum Furnace </a:t>
            </a:r>
            <a:r>
              <a:rPr lang="en-US" sz="4000" dirty="0" smtClean="0"/>
              <a:t>for IB4</a:t>
            </a: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Last week’s testing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4 hours pumping - </a:t>
            </a:r>
            <a:r>
              <a:rPr lang="en-US" dirty="0" smtClean="0"/>
              <a:t>600°C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Another 8-10 hours pumping - 1000°C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Baked at 1100°C for 2 hours to clean chamber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Cooled but continued pumping to reach ultimate vacuum pressure </a:t>
            </a:r>
            <a:r>
              <a:rPr lang="en-US" dirty="0" smtClean="0"/>
              <a:t>over weekend</a:t>
            </a:r>
            <a:endParaRPr lang="en-US" dirty="0" smtClean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Pressure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1676400"/>
          <a:ext cx="67818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905000"/>
                <a:gridCol w="16002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Chamber</a:t>
                      </a:r>
                      <a:r>
                        <a:rPr lang="en-US" baseline="0" dirty="0" smtClean="0"/>
                        <a:t> temperature (°C)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Cold Cathode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reading 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torr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RGA reading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torr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</a:t>
                      </a:r>
                      <a:r>
                        <a:rPr lang="en-US" baseline="0" dirty="0" smtClean="0"/>
                        <a:t> by Spec (</a:t>
                      </a:r>
                      <a:r>
                        <a:rPr lang="en-US" baseline="0" dirty="0" err="1" smtClean="0"/>
                        <a:t>torr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x 10</a:t>
                      </a:r>
                      <a:r>
                        <a:rPr lang="en-US" baseline="30000" dirty="0" smtClean="0"/>
                        <a:t>-7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x 10</a:t>
                      </a:r>
                      <a:r>
                        <a:rPr lang="en-US" baseline="30000" dirty="0" smtClean="0"/>
                        <a:t>-8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9.9 x 10</a:t>
                      </a:r>
                      <a:r>
                        <a:rPr lang="en-US" baseline="30000" dirty="0" smtClean="0"/>
                        <a:t>-8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x 10</a:t>
                      </a:r>
                      <a:r>
                        <a:rPr lang="en-US" baseline="30000" dirty="0" smtClean="0"/>
                        <a:t>-7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x 10</a:t>
                      </a:r>
                      <a:r>
                        <a:rPr lang="en-US" baseline="30000" dirty="0" smtClean="0"/>
                        <a:t>-7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 x 10</a:t>
                      </a:r>
                      <a:r>
                        <a:rPr lang="en-US" baseline="30000" dirty="0" smtClean="0"/>
                        <a:t>-7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x 10</a:t>
                      </a:r>
                      <a:r>
                        <a:rPr lang="en-US" baseline="30000" dirty="0" smtClean="0"/>
                        <a:t>-6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x 10</a:t>
                      </a:r>
                      <a:r>
                        <a:rPr lang="en-US" baseline="30000" dirty="0" smtClean="0"/>
                        <a:t>-6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Week of July 26:  Acceptance testing at vendor site</a:t>
            </a:r>
          </a:p>
          <a:p>
            <a:r>
              <a:rPr lang="en-US" dirty="0" smtClean="0"/>
              <a:t>Week of Aug 2:  Preparation for shipping</a:t>
            </a:r>
          </a:p>
          <a:p>
            <a:r>
              <a:rPr lang="en-US" dirty="0" smtClean="0"/>
              <a:t>Week of Aug 9:  Shipping and delivery to FNAL</a:t>
            </a:r>
          </a:p>
          <a:p>
            <a:r>
              <a:rPr lang="en-US" dirty="0" smtClean="0"/>
              <a:t>Aug 16 – Sept 20:  </a:t>
            </a:r>
          </a:p>
          <a:p>
            <a:pPr lvl="1"/>
            <a:r>
              <a:rPr lang="en-US" dirty="0" smtClean="0"/>
              <a:t>Installation	</a:t>
            </a:r>
          </a:p>
          <a:p>
            <a:pPr lvl="1"/>
            <a:r>
              <a:rPr lang="en-US" dirty="0" smtClean="0"/>
              <a:t>F</a:t>
            </a:r>
            <a:r>
              <a:rPr lang="en-US" dirty="0" smtClean="0"/>
              <a:t>inal acceptance testing </a:t>
            </a:r>
          </a:p>
          <a:p>
            <a:pPr lvl="1"/>
            <a:r>
              <a:rPr lang="en-US" dirty="0" smtClean="0"/>
              <a:t>O</a:t>
            </a:r>
            <a:r>
              <a:rPr lang="en-US" dirty="0" smtClean="0"/>
              <a:t>perator training @ FNAL </a:t>
            </a:r>
          </a:p>
          <a:p>
            <a:pPr lvl="1"/>
            <a:r>
              <a:rPr lang="en-US" dirty="0" smtClean="0"/>
              <a:t>ORC Review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SRF Operations and Integration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D7ED-26F7-44AA-ABA8-A5BB6E3919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149</Words>
  <Application>Microsoft Office PowerPoint</Application>
  <PresentationFormat>On-screen Show (4:3)</PresentationFormat>
  <Paragraphs>43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Status of  1.3-GHz Cavity Vacuum Furnace for IB4</vt:lpstr>
      <vt:lpstr>Vacuum Pressure Measurements</vt:lpstr>
      <vt:lpstr>Current Schedule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mlwong</dc:creator>
  <cp:lastModifiedBy>mlwong</cp:lastModifiedBy>
  <cp:revision>35</cp:revision>
  <dcterms:created xsi:type="dcterms:W3CDTF">2010-06-11T14:55:21Z</dcterms:created>
  <dcterms:modified xsi:type="dcterms:W3CDTF">2010-07-19T14:22:25Z</dcterms:modified>
</cp:coreProperties>
</file>