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0" r:id="rId2"/>
    <p:sldId id="256" r:id="rId3"/>
    <p:sldId id="261" r:id="rId4"/>
    <p:sldId id="258" r:id="rId5"/>
    <p:sldId id="262" r:id="rId6"/>
    <p:sldId id="259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60"/>
  </p:normalViewPr>
  <p:slideViewPr>
    <p:cSldViewPr>
      <p:cViewPr varScale="1">
        <p:scale>
          <a:sx n="72" d="100"/>
          <a:sy n="72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032C8C5-8A87-4B8D-BC2E-82F10CF028C3}" type="datetimeFigureOut">
              <a:rPr lang="en-US"/>
              <a:pPr>
                <a:defRPr/>
              </a:pPr>
              <a:t>7/20/2010</a:t>
            </a:fld>
            <a:endParaRPr lang="en-US"/>
          </a:p>
        </p:txBody>
      </p:sp>
      <p:sp>
        <p:nvSpPr>
          <p:cNvPr id="14340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3965A2-C8C3-4499-8B4F-1A4323685C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394BA-DB48-4718-A281-A2C007B63F95}" type="datetime1">
              <a:rPr lang="en-US"/>
              <a:pPr>
                <a:defRPr/>
              </a:pPr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FE835-106B-440E-9BFB-22FBD7FC81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EB410-2CDE-4FF6-B2C0-511F336C5497}" type="datetime1">
              <a:rPr lang="en-US"/>
              <a:pPr>
                <a:defRPr/>
              </a:pPr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82E80-15F5-4589-87E1-B4736FA68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DED32-3281-47DE-B9B6-D49F2C7551E6}" type="datetime1">
              <a:rPr lang="en-US"/>
              <a:pPr>
                <a:defRPr/>
              </a:pPr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E4C0D-A400-4526-ABBD-32BD67E4FA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00891-ED98-4934-A6E2-42643F40AE3A}" type="datetime1">
              <a:rPr lang="en-US"/>
              <a:pPr>
                <a:defRPr/>
              </a:pPr>
              <a:t>7/20/2010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8F0A4-3471-4AFB-9282-245F880946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CA25F-9AF1-40A3-A72A-4E391A49BA76}" type="datetime1">
              <a:rPr lang="en-US"/>
              <a:pPr>
                <a:defRPr/>
              </a:pPr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F06FF-2A89-4288-9661-4ACBBF95E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30285-D220-4B65-9B89-145DF2BB070A}" type="datetime1">
              <a:rPr lang="en-US"/>
              <a:pPr>
                <a:defRPr/>
              </a:pPr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63B8E-CB5A-49D8-BC4A-6EFA6E6483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B3A09-612C-43E0-B10C-5CB043F46467}" type="datetime1">
              <a:rPr lang="en-US"/>
              <a:pPr>
                <a:defRPr/>
              </a:pPr>
              <a:t>7/20/2010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EE356-5E57-4B49-B43D-E2C3FEB89D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C8282-7C39-4BFD-AE50-46161EC9B6EA}" type="datetime1">
              <a:rPr lang="en-US"/>
              <a:pPr>
                <a:defRPr/>
              </a:pPr>
              <a:t>7/20/2010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1F65A-1F03-43DE-8C51-D328DA87AD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AAC72-1A1E-4366-8581-337EEC4FEC2F}" type="datetime1">
              <a:rPr lang="en-US"/>
              <a:pPr>
                <a:defRPr/>
              </a:pPr>
              <a:t>7/20/2010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01CFA-CEA6-4D5E-91AB-5A6A595E03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336E5-2DD8-48AF-BFCA-95E6199A76B6}" type="datetime1">
              <a:rPr lang="en-US"/>
              <a:pPr>
                <a:defRPr/>
              </a:pPr>
              <a:t>7/20/2010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87AD1-875A-4CF3-B456-4B6D34012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5C037-268F-47AC-94C3-B4BCEC8904E1}" type="datetime1">
              <a:rPr lang="en-US"/>
              <a:pPr>
                <a:defRPr/>
              </a:pPr>
              <a:t>7/20/2010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189A4-3017-4EDC-8C04-C3F0887EA0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D1EF2-9B3E-40B9-BBF8-45C8409CD289}" type="datetime1">
              <a:rPr lang="en-US"/>
              <a:pPr>
                <a:defRPr/>
              </a:pPr>
              <a:t>7/20/2010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0DE45-2471-4D52-B211-A4A57A9E39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860FA1-F493-4D1A-9781-4FD42A6C01B1}" type="datetime1">
              <a:rPr lang="en-US"/>
              <a:pPr>
                <a:defRPr/>
              </a:pPr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FF6863-5590-4464-80E4-61CFBF388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1BBC5FD-FB46-4F21-B9D3-26CABD636183}" type="datetime1">
              <a:rPr lang="en-US"/>
              <a:pPr>
                <a:defRPr/>
              </a:pPr>
              <a:t>7/20/2010</a:t>
            </a:fld>
            <a:endParaRPr lang="en-US"/>
          </a:p>
        </p:txBody>
      </p:sp>
      <p:pic>
        <p:nvPicPr>
          <p:cNvPr id="17416" name="Picture 5" descr="Quantum_Efficienc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581400"/>
            <a:ext cx="6934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414" name="Object 6"/>
          <p:cNvGraphicFramePr>
            <a:graphicFrameLocks noChangeAspect="1"/>
          </p:cNvGraphicFramePr>
          <p:nvPr>
            <p:ph/>
          </p:nvPr>
        </p:nvGraphicFramePr>
        <p:xfrm>
          <a:off x="381000" y="3352800"/>
          <a:ext cx="8229600" cy="234950"/>
        </p:xfrm>
        <a:graphic>
          <a:graphicData uri="http://schemas.openxmlformats.org/presentationml/2006/ole">
            <p:oleObj spid="_x0000_s17414" r:id="rId4" imgW="9804240" imgH="279360" progId="">
              <p:embed/>
            </p:oleObj>
          </a:graphicData>
        </a:graphic>
      </p:graphicFrame>
      <p:pic>
        <p:nvPicPr>
          <p:cNvPr id="17417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38600" y="228600"/>
            <a:ext cx="25717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Line 9"/>
          <p:cNvSpPr>
            <a:spLocks noChangeShapeType="1"/>
          </p:cNvSpPr>
          <p:nvPr/>
        </p:nvSpPr>
        <p:spPr bwMode="auto">
          <a:xfrm flipH="1" flipV="1">
            <a:off x="6477000" y="1447800"/>
            <a:ext cx="762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9" name="Line 10"/>
          <p:cNvSpPr>
            <a:spLocks noChangeShapeType="1"/>
          </p:cNvSpPr>
          <p:nvPr/>
        </p:nvSpPr>
        <p:spPr bwMode="auto">
          <a:xfrm flipH="1" flipV="1">
            <a:off x="4419600" y="1905000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20" name="Line 11"/>
          <p:cNvSpPr>
            <a:spLocks noChangeShapeType="1"/>
          </p:cNvSpPr>
          <p:nvPr/>
        </p:nvSpPr>
        <p:spPr bwMode="auto">
          <a:xfrm flipV="1">
            <a:off x="5334000" y="254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1" name="Line 12"/>
          <p:cNvSpPr>
            <a:spLocks noChangeShapeType="1"/>
          </p:cNvSpPr>
          <p:nvPr/>
        </p:nvSpPr>
        <p:spPr bwMode="auto">
          <a:xfrm flipV="1">
            <a:off x="5867400" y="254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2" name="Text Box 13"/>
          <p:cNvSpPr txBox="1">
            <a:spLocks noChangeArrowheads="1"/>
          </p:cNvSpPr>
          <p:nvPr/>
        </p:nvSpPr>
        <p:spPr bwMode="auto">
          <a:xfrm>
            <a:off x="5486400" y="0"/>
            <a:ext cx="260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x</a:t>
            </a:r>
          </a:p>
        </p:txBody>
      </p:sp>
      <p:sp>
        <p:nvSpPr>
          <p:cNvPr id="17423" name="Line 14"/>
          <p:cNvSpPr>
            <a:spLocks noChangeShapeType="1"/>
          </p:cNvSpPr>
          <p:nvPr/>
        </p:nvSpPr>
        <p:spPr bwMode="auto">
          <a:xfrm flipH="1" flipV="1">
            <a:off x="5943600" y="1066800"/>
            <a:ext cx="914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24" name="Line 15"/>
          <p:cNvSpPr>
            <a:spLocks noChangeShapeType="1"/>
          </p:cNvSpPr>
          <p:nvPr/>
        </p:nvSpPr>
        <p:spPr bwMode="auto">
          <a:xfrm flipH="1" flipV="1">
            <a:off x="5334000" y="1066800"/>
            <a:ext cx="9144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25" name="Text Box 16"/>
          <p:cNvSpPr txBox="1">
            <a:spLocks noChangeArrowheads="1"/>
          </p:cNvSpPr>
          <p:nvPr/>
        </p:nvSpPr>
        <p:spPr bwMode="auto">
          <a:xfrm>
            <a:off x="5029200" y="2316163"/>
            <a:ext cx="5476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Det.1</a:t>
            </a:r>
          </a:p>
        </p:txBody>
      </p:sp>
      <p:sp>
        <p:nvSpPr>
          <p:cNvPr id="17426" name="Text Box 17"/>
          <p:cNvSpPr txBox="1">
            <a:spLocks noChangeArrowheads="1"/>
          </p:cNvSpPr>
          <p:nvPr/>
        </p:nvSpPr>
        <p:spPr bwMode="auto">
          <a:xfrm>
            <a:off x="7162800" y="1752600"/>
            <a:ext cx="5476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Det.0</a:t>
            </a:r>
          </a:p>
        </p:txBody>
      </p:sp>
      <p:sp>
        <p:nvSpPr>
          <p:cNvPr id="17427" name="Text Box 18"/>
          <p:cNvSpPr txBox="1">
            <a:spLocks noChangeArrowheads="1"/>
          </p:cNvSpPr>
          <p:nvPr/>
        </p:nvSpPr>
        <p:spPr bwMode="auto">
          <a:xfrm>
            <a:off x="6172200" y="2087563"/>
            <a:ext cx="5191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x = 0</a:t>
            </a:r>
          </a:p>
        </p:txBody>
      </p:sp>
      <p:sp>
        <p:nvSpPr>
          <p:cNvPr id="17428" name="Text Box 19"/>
          <p:cNvSpPr txBox="1">
            <a:spLocks noChangeArrowheads="1"/>
          </p:cNvSpPr>
          <p:nvPr/>
        </p:nvSpPr>
        <p:spPr bwMode="auto">
          <a:xfrm>
            <a:off x="6811963" y="990600"/>
            <a:ext cx="16462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Particle Gun Position </a:t>
            </a:r>
          </a:p>
        </p:txBody>
      </p:sp>
      <p:sp>
        <p:nvSpPr>
          <p:cNvPr id="17429" name="Text Box 20"/>
          <p:cNvSpPr txBox="1">
            <a:spLocks noChangeArrowheads="1"/>
          </p:cNvSpPr>
          <p:nvPr/>
        </p:nvSpPr>
        <p:spPr bwMode="auto">
          <a:xfrm>
            <a:off x="1050925" y="2852738"/>
            <a:ext cx="1658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/>
              <a:t>Quantum Efficiency </a:t>
            </a:r>
          </a:p>
        </p:txBody>
      </p:sp>
      <p:sp>
        <p:nvSpPr>
          <p:cNvPr id="17430" name="Text Box 21"/>
          <p:cNvSpPr txBox="1">
            <a:spLocks noChangeArrowheads="1"/>
          </p:cNvSpPr>
          <p:nvPr/>
        </p:nvSpPr>
        <p:spPr bwMode="auto">
          <a:xfrm>
            <a:off x="1584325" y="261938"/>
            <a:ext cx="14747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/>
              <a:t>Simulation Setup </a:t>
            </a:r>
          </a:p>
        </p:txBody>
      </p:sp>
      <p:sp>
        <p:nvSpPr>
          <p:cNvPr id="17431" name="Text Box 22"/>
          <p:cNvSpPr txBox="1">
            <a:spLocks noChangeArrowheads="1"/>
          </p:cNvSpPr>
          <p:nvPr/>
        </p:nvSpPr>
        <p:spPr bwMode="auto">
          <a:xfrm>
            <a:off x="1600200" y="533400"/>
            <a:ext cx="17589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Cube: 2x2x2 cm</a:t>
            </a:r>
            <a:r>
              <a:rPr lang="en-US" sz="1200" baseline="30000"/>
              <a:t>3 </a:t>
            </a:r>
          </a:p>
          <a:p>
            <a:r>
              <a:rPr lang="en-US" sz="1200"/>
              <a:t>2 Sens. Det. (x=-1,x=1)</a:t>
            </a:r>
          </a:p>
          <a:p>
            <a:r>
              <a:rPr lang="en-US" sz="1200"/>
              <a:t>Crystal: BGO</a:t>
            </a:r>
          </a:p>
          <a:p>
            <a:r>
              <a:rPr lang="en-US" sz="1200"/>
              <a:t>Surface: Polished </a:t>
            </a:r>
          </a:p>
        </p:txBody>
      </p:sp>
      <p:sp>
        <p:nvSpPr>
          <p:cNvPr id="17432" name="TextBox 3"/>
          <p:cNvSpPr txBox="1">
            <a:spLocks noChangeArrowheads="1"/>
          </p:cNvSpPr>
          <p:nvPr/>
        </p:nvSpPr>
        <p:spPr bwMode="auto">
          <a:xfrm>
            <a:off x="8001000" y="6348413"/>
            <a:ext cx="28194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Makris Yiannis</a:t>
            </a:r>
          </a:p>
          <a:p>
            <a:r>
              <a:rPr lang="en-US" sz="1200">
                <a:latin typeface="Calibri" pitchFamily="34" charset="0"/>
              </a:rPr>
              <a:t>Kyriacou Savvas</a:t>
            </a:r>
          </a:p>
          <a:p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9D4E2F2-155F-4C9B-979F-90B02DDC060C}" type="datetime1">
              <a:rPr lang="en-US"/>
              <a:pPr>
                <a:defRPr/>
              </a:pPr>
              <a:t>7/20/2010</a:t>
            </a:fld>
            <a:endParaRPr lang="en-US"/>
          </a:p>
        </p:txBody>
      </p:sp>
      <p:sp>
        <p:nvSpPr>
          <p:cNvPr id="18434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1752600"/>
          </a:xfrm>
        </p:spPr>
        <p:txBody>
          <a:bodyPr/>
          <a:lstStyle/>
          <a:p>
            <a:pPr eaLnBrk="1" hangingPunct="1"/>
            <a:r>
              <a:rPr lang="en-US" sz="2000" smtClean="0">
                <a:solidFill>
                  <a:schemeClr val="tx1"/>
                </a:solidFill>
              </a:rPr>
              <a:t>Wavelength distribution for Cherenkov –Scintillation photons</a:t>
            </a:r>
            <a:endParaRPr lang="el-GR" sz="2000" smtClean="0">
              <a:solidFill>
                <a:schemeClr val="tx1"/>
              </a:solidFill>
            </a:endParaRPr>
          </a:p>
        </p:txBody>
      </p:sp>
      <p:pic>
        <p:nvPicPr>
          <p:cNvPr id="18435" name="Picture 2" descr="C:\Users\savvas\Desktop\Cher-Scin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71600"/>
            <a:ext cx="8478838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0DC9ED9-C202-4D59-8C21-B7045796DDFD}" type="datetime1">
              <a:rPr lang="en-US"/>
              <a:pPr>
                <a:defRPr/>
              </a:pPr>
              <a:t>7/20/2010</a:t>
            </a:fld>
            <a:endParaRPr lang="en-US"/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5029200" y="2133600"/>
          <a:ext cx="3810000" cy="2403475"/>
        </p:xfrm>
        <a:graphic>
          <a:graphicData uri="http://schemas.openxmlformats.org/presentationml/2006/ole">
            <p:oleObj spid="_x0000_s19460" name="Graph system" r:id="rId3" imgW="4438751" imgH="2800485" progId="GraphFile">
              <p:embed/>
            </p:oleObj>
          </a:graphicData>
        </a:graphic>
      </p:graphicFrame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5257800" y="1295400"/>
            <a:ext cx="3048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Approximation on photon yield to x by angle calculation</a:t>
            </a:r>
          </a:p>
        </p:txBody>
      </p:sp>
      <p:sp>
        <p:nvSpPr>
          <p:cNvPr id="19463" name="Rectangle 6"/>
          <p:cNvSpPr>
            <a:spLocks noChangeArrowheads="1"/>
          </p:cNvSpPr>
          <p:nvPr/>
        </p:nvSpPr>
        <p:spPr bwMode="auto">
          <a:xfrm>
            <a:off x="685800" y="3124200"/>
            <a:ext cx="22860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Oval 7"/>
          <p:cNvSpPr>
            <a:spLocks noChangeArrowheads="1"/>
          </p:cNvSpPr>
          <p:nvPr/>
        </p:nvSpPr>
        <p:spPr bwMode="auto">
          <a:xfrm>
            <a:off x="1371600" y="3048000"/>
            <a:ext cx="2362200" cy="2362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 flipV="1">
            <a:off x="2514600" y="3124200"/>
            <a:ext cx="457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2514600" y="4191000"/>
            <a:ext cx="4572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7" name="Oval 11"/>
          <p:cNvSpPr>
            <a:spLocks noChangeArrowheads="1"/>
          </p:cNvSpPr>
          <p:nvPr/>
        </p:nvSpPr>
        <p:spPr bwMode="auto">
          <a:xfrm>
            <a:off x="381000" y="2133600"/>
            <a:ext cx="4343400" cy="419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 flipV="1">
            <a:off x="685800" y="4191000"/>
            <a:ext cx="1828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>
            <a:off x="685800" y="3124200"/>
            <a:ext cx="18288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0" name="Text Box 18"/>
          <p:cNvSpPr txBox="1">
            <a:spLocks noChangeArrowheads="1"/>
          </p:cNvSpPr>
          <p:nvPr/>
        </p:nvSpPr>
        <p:spPr bwMode="auto">
          <a:xfrm>
            <a:off x="2590800" y="4114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/>
              <a:t>φ</a:t>
            </a:r>
            <a:endParaRPr lang="en-US"/>
          </a:p>
        </p:txBody>
      </p:sp>
      <p:sp>
        <p:nvSpPr>
          <p:cNvPr id="19471" name="Text Box 19"/>
          <p:cNvSpPr txBox="1">
            <a:spLocks noChangeArrowheads="1"/>
          </p:cNvSpPr>
          <p:nvPr/>
        </p:nvSpPr>
        <p:spPr bwMode="auto">
          <a:xfrm>
            <a:off x="4419600" y="5849938"/>
            <a:ext cx="2209800" cy="99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/>
              <a:t> </a:t>
            </a:r>
            <a:r>
              <a:rPr lang="en-US" sz="1400"/>
              <a:t>particle perpendicular trajectory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9472" name="Oval 20"/>
          <p:cNvSpPr>
            <a:spLocks noChangeArrowheads="1"/>
          </p:cNvSpPr>
          <p:nvPr/>
        </p:nvSpPr>
        <p:spPr bwMode="auto">
          <a:xfrm flipV="1">
            <a:off x="2438400" y="4114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3" name="Oval 21"/>
          <p:cNvSpPr>
            <a:spLocks noChangeArrowheads="1"/>
          </p:cNvSpPr>
          <p:nvPr/>
        </p:nvSpPr>
        <p:spPr bwMode="auto">
          <a:xfrm flipV="1">
            <a:off x="4419600" y="6019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4" name="Line 22"/>
          <p:cNvSpPr>
            <a:spLocks noChangeShapeType="1"/>
          </p:cNvSpPr>
          <p:nvPr/>
        </p:nvSpPr>
        <p:spPr bwMode="auto">
          <a:xfrm>
            <a:off x="685800" y="3124200"/>
            <a:ext cx="0" cy="220980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5" name="Line 23"/>
          <p:cNvSpPr>
            <a:spLocks noChangeShapeType="1"/>
          </p:cNvSpPr>
          <p:nvPr/>
        </p:nvSpPr>
        <p:spPr bwMode="auto">
          <a:xfrm>
            <a:off x="2971800" y="3124200"/>
            <a:ext cx="0" cy="220980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6" name="Line 24"/>
          <p:cNvSpPr>
            <a:spLocks noChangeShapeType="1"/>
          </p:cNvSpPr>
          <p:nvPr/>
        </p:nvSpPr>
        <p:spPr bwMode="auto">
          <a:xfrm>
            <a:off x="685800" y="4191000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7" name="Line 25"/>
          <p:cNvSpPr>
            <a:spLocks noChangeShapeType="1"/>
          </p:cNvSpPr>
          <p:nvPr/>
        </p:nvSpPr>
        <p:spPr bwMode="auto">
          <a:xfrm>
            <a:off x="1905000" y="4114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8" name="Text Box 17"/>
          <p:cNvSpPr txBox="1">
            <a:spLocks noChangeArrowheads="1"/>
          </p:cNvSpPr>
          <p:nvPr/>
        </p:nvSpPr>
        <p:spPr bwMode="auto">
          <a:xfrm>
            <a:off x="1905000" y="4114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/>
              <a:t>θ</a:t>
            </a:r>
            <a:endParaRPr lang="en-US"/>
          </a:p>
        </p:txBody>
      </p:sp>
      <p:sp>
        <p:nvSpPr>
          <p:cNvPr id="19479" name="Text Box 26"/>
          <p:cNvSpPr txBox="1">
            <a:spLocks noChangeArrowheads="1"/>
          </p:cNvSpPr>
          <p:nvPr/>
        </p:nvSpPr>
        <p:spPr bwMode="auto">
          <a:xfrm>
            <a:off x="2057400" y="3900488"/>
            <a:ext cx="381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19480" name="Line 27"/>
          <p:cNvSpPr>
            <a:spLocks noChangeShapeType="1"/>
          </p:cNvSpPr>
          <p:nvPr/>
        </p:nvSpPr>
        <p:spPr bwMode="auto">
          <a:xfrm>
            <a:off x="1905000" y="4191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5E82B44-F299-49B9-89A8-B2AC4657DFCB}" type="datetime1">
              <a:rPr lang="en-US"/>
              <a:pPr>
                <a:defRPr/>
              </a:pPr>
              <a:t>7/20/2010</a:t>
            </a:fld>
            <a:endParaRPr lang="en-US"/>
          </a:p>
        </p:txBody>
      </p:sp>
      <p:pic>
        <p:nvPicPr>
          <p:cNvPr id="20482" name="Picture 4" descr="photons_vs_p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057400"/>
            <a:ext cx="75819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A344E27-1C7F-40FF-B729-109C8009159A}" type="datetime1">
              <a:rPr lang="en-US"/>
              <a:pPr>
                <a:defRPr/>
              </a:pPr>
              <a:t>7/20/2010</a:t>
            </a:fld>
            <a:endParaRPr lang="en-US"/>
          </a:p>
        </p:txBody>
      </p:sp>
      <p:pic>
        <p:nvPicPr>
          <p:cNvPr id="21507" name="Picture 3" descr="mult_hist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304800"/>
            <a:ext cx="5676900" cy="6210300"/>
          </a:xfrm>
          <a:prstGeom prst="rect">
            <a:avLst/>
          </a:prstGeom>
          <a:noFill/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055813" y="838200"/>
            <a:ext cx="6873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x=0mm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997075" y="2362200"/>
            <a:ext cx="8985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x=3.75mm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1905000" y="4038600"/>
            <a:ext cx="8985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x=6.25mm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1981200" y="5562600"/>
            <a:ext cx="8985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x=8.75mm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DE1A9FC-6436-4B53-84CC-8B7E8D9F342E}" type="datetime1">
              <a:rPr lang="en-US"/>
              <a:pPr>
                <a:defRPr/>
              </a:pPr>
              <a:t>7/20/2010</a:t>
            </a:fld>
            <a:endParaRPr lang="en-US"/>
          </a:p>
        </p:txBody>
      </p:sp>
      <p:pic>
        <p:nvPicPr>
          <p:cNvPr id="22530" name="Picture 5" descr="mult_hi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3771900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460" name="Group 76"/>
          <p:cNvGraphicFramePr>
            <a:graphicFrameLocks noGrp="1"/>
          </p:cNvGraphicFramePr>
          <p:nvPr/>
        </p:nvGraphicFramePr>
        <p:xfrm>
          <a:off x="4435475" y="573088"/>
          <a:ext cx="4191000" cy="1096962"/>
        </p:xfrm>
        <a:graphic>
          <a:graphicData uri="http://schemas.openxmlformats.org/drawingml/2006/table">
            <a:tbl>
              <a:tblPr/>
              <a:tblGrid>
                <a:gridCol w="1047750"/>
                <a:gridCol w="1309688"/>
                <a:gridCol w="1179512"/>
                <a:gridCol w="654050"/>
              </a:tblGrid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Detector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Detector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Ratio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Cerenkov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Mean:166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RMS: 43.8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Mean:166.3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RMS:41.3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1.002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Mean: 2.37x10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RMS: 0.58x10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Mean: 2.37x10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RMS: 0.57x10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461" name="Group 77"/>
          <p:cNvGraphicFramePr>
            <a:graphicFrameLocks noGrp="1"/>
          </p:cNvGraphicFramePr>
          <p:nvPr/>
        </p:nvGraphicFramePr>
        <p:xfrm>
          <a:off x="4419600" y="1981200"/>
          <a:ext cx="4191000" cy="1096963"/>
        </p:xfrm>
        <a:graphic>
          <a:graphicData uri="http://schemas.openxmlformats.org/drawingml/2006/table">
            <a:tbl>
              <a:tblPr/>
              <a:tblGrid>
                <a:gridCol w="1047750"/>
                <a:gridCol w="1309688"/>
                <a:gridCol w="1179512"/>
                <a:gridCol w="654050"/>
              </a:tblGrid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Detector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Detector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Ratio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Cerenkov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Mean:185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RMS: 40.8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Mean:148.6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RMS:32.4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0.799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Mean: 2.69x10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RMS: 0.62x10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Mean: 2.09x10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RMS: 0.49x10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0.778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483" name="Group 99"/>
          <p:cNvGraphicFramePr>
            <a:graphicFrameLocks noGrp="1"/>
          </p:cNvGraphicFramePr>
          <p:nvPr/>
        </p:nvGraphicFramePr>
        <p:xfrm>
          <a:off x="4419600" y="3352800"/>
          <a:ext cx="4191000" cy="1096963"/>
        </p:xfrm>
        <a:graphic>
          <a:graphicData uri="http://schemas.openxmlformats.org/drawingml/2006/table">
            <a:tbl>
              <a:tblPr/>
              <a:tblGrid>
                <a:gridCol w="1047750"/>
                <a:gridCol w="1309688"/>
                <a:gridCol w="1179512"/>
                <a:gridCol w="654050"/>
              </a:tblGrid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Detector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Detector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Ratio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Cerenkov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Mean:204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RMS: 45.6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Mean:138.9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RMS:32.5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0.681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Mean: 3.01x10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RMS: 0.71x10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Mean: 1.96x10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RMS: 0.48x10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0.651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505" name="Group 121"/>
          <p:cNvGraphicFramePr>
            <a:graphicFrameLocks noGrp="1"/>
          </p:cNvGraphicFramePr>
          <p:nvPr/>
        </p:nvGraphicFramePr>
        <p:xfrm>
          <a:off x="4419600" y="4724400"/>
          <a:ext cx="4191000" cy="1096963"/>
        </p:xfrm>
        <a:graphic>
          <a:graphicData uri="http://schemas.openxmlformats.org/drawingml/2006/table">
            <a:tbl>
              <a:tblPr/>
              <a:tblGrid>
                <a:gridCol w="1047750"/>
                <a:gridCol w="1309688"/>
                <a:gridCol w="1179512"/>
                <a:gridCol w="654050"/>
              </a:tblGrid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Detector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Detector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Ratio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Cerenkov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Mean:227.2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RMS: 47.8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Mean:129.8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RMS:30.1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0.571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Mean: 3.39x10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RMS: 0.76x10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Mean: 1.79x10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RMS: 0.46x10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0.465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147</Words>
  <Application>Microsoft Office PowerPoint</Application>
  <PresentationFormat>On-screen Show (4:3)</PresentationFormat>
  <Paragraphs>89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Office Theme</vt:lpstr>
      <vt:lpstr>Graph system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savvas</dc:creator>
  <cp:lastModifiedBy>Jhon</cp:lastModifiedBy>
  <cp:revision>19</cp:revision>
  <dcterms:created xsi:type="dcterms:W3CDTF">2006-08-16T00:00:00Z</dcterms:created>
  <dcterms:modified xsi:type="dcterms:W3CDTF">2010-07-20T07:46:45Z</dcterms:modified>
</cp:coreProperties>
</file>