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326" r:id="rId2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709" autoAdjust="0"/>
  </p:normalViewPr>
  <p:slideViewPr>
    <p:cSldViewPr>
      <p:cViewPr varScale="1">
        <p:scale>
          <a:sx n="105" d="100"/>
          <a:sy n="105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82C433-A2BF-476F-9FC6-1C151E6BDD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BFA834-D78F-4CD1-8831-65CC1B06F30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7D123-DC4D-405E-8E3F-65EEEFBC86A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7813"/>
            <a:ext cx="2209800" cy="6427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7813"/>
            <a:ext cx="6477000" cy="6427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0E393-E34E-4001-A676-29A6BDAD23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BC22B-16AE-4F70-98B5-8DDA1262347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B9E8-402A-454D-9F64-C464CF8E84D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3434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3434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BB497-4EFA-48C4-8356-C0AE84479A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2FC94-7229-4AEF-9104-4116E6AD7C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1E3F9-45C4-40C6-A35E-0B2B3AD6E5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D2DF4-EA83-4D30-A9A4-F10F20E833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CE863-03ED-416F-99B0-0C329B7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B19-B4C0-44D1-AB0D-640B7AA598E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90600"/>
            <a:ext cx="8839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658F8C58-F325-4B40-924A-3EB09BDA276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151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457200" y="67056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conferenceOtherViews.py?view=standard&amp;confId=4574" TargetMode="External"/><Relationship Id="rId2" Type="http://schemas.openxmlformats.org/officeDocument/2006/relationships/hyperlink" Target="http://ilcagenda.linearcollider.org/conferenceDisplay.py?confId=463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6F140-5FD7-488E-AEB8-A5F20636A86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meetings of interest</a:t>
            </a:r>
            <a:endParaRPr lang="en-US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5715000"/>
          </a:xfrm>
        </p:spPr>
        <p:txBody>
          <a:bodyPr/>
          <a:lstStyle/>
          <a:p>
            <a:r>
              <a:rPr lang="en-US" sz="2600" dirty="0" smtClean="0"/>
              <a:t>ILC/CLIC software meeting:</a:t>
            </a:r>
          </a:p>
          <a:p>
            <a:pPr lvl="1"/>
            <a:r>
              <a:rPr lang="en-US" sz="2000" dirty="0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ilcagenda.linearcollider.org/conferenceDisplay.py?confId=4630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600" dirty="0" smtClean="0"/>
              <a:t>ILD software meeting:</a:t>
            </a:r>
          </a:p>
          <a:p>
            <a:pPr lvl="1"/>
            <a:r>
              <a:rPr lang="en-US" sz="1600" dirty="0" smtClean="0">
                <a:hlinkClick r:id="rId3"/>
              </a:rPr>
              <a:t>http://ilcagenda.linearcollider.org/conferenceOtherViews.py?view=standard&amp;confId=4574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 - &amp;quot;Recent meetings of interest&amp;quot;&quot;/&gt;&lt;property id=&quot;20307&quot; value=&quot;32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sy simulation workshop">
  <a:themeElements>
    <a:clrScheme name="desy simulation workshop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sy simulation workshop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y simulation workshop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 simulation workshop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 simulation workshop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 simulation workshop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org.lcsim - Snowmass</Template>
  <TotalTime>1383</TotalTime>
  <Words>19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desy simulation workshop</vt:lpstr>
      <vt:lpstr>Recent meetings of interest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Issues</dc:title>
  <dc:creator>Norman Graf</dc:creator>
  <cp:lastModifiedBy>Norman Graf</cp:lastModifiedBy>
  <cp:revision>62</cp:revision>
  <dcterms:created xsi:type="dcterms:W3CDTF">2006-07-19T21:31:51Z</dcterms:created>
  <dcterms:modified xsi:type="dcterms:W3CDTF">2010-07-20T20:12:07Z</dcterms:modified>
</cp:coreProperties>
</file>