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Layouts/slideLayout39.xml" ContentType="application/vnd.openxmlformats-officedocument.presentationml.slideLayout+xml"/>
  <Override PartName="/ppt/slideLayouts/slideLayout57.xml" ContentType="application/vnd.openxmlformats-officedocument.presentationml.slideLayout+xml"/>
  <Override PartName="/ppt/theme/theme5.xml" ContentType="application/vnd.openxmlformats-officedocument.theme+xml"/>
  <Override PartName="/ppt/slideLayouts/slideLayout86.xml" ContentType="application/vnd.openxmlformats-officedocument.presentationml.slideLayout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75.xml" ContentType="application/vnd.openxmlformats-officedocument.presentationml.slideLayout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82.xml" ContentType="application/vnd.openxmlformats-officedocument.presentationml.slideLayout+xml"/>
  <Default Extension="xml" ContentType="application/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notesSlides/notesSlide12.xml" ContentType="application/vnd.openxmlformats-officedocument.presentationml.notesSlide+xml"/>
  <Override PartName="/ppt/notesSlides/notesSlide7.xml" ContentType="application/vnd.openxmlformats-officedocument.presentationml.notesSlide+xml"/>
  <Override PartName="/ppt/slideMasters/slideMaster4.xml" ContentType="application/vnd.openxmlformats-officedocument.presentationml.slideMaster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69.xml" ContentType="application/vnd.openxmlformats-officedocument.presentationml.slideLayout+xml"/>
  <Override PartName="/ppt/theme/theme6.xml" ContentType="application/vnd.openxmlformats-officedocument.theme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85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Default Extension="jpeg" ContentType="image/jpeg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81.xml" ContentType="application/vnd.openxmlformats-officedocument.presentationml.slideLayout+xml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70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50.xml" ContentType="application/vnd.openxmlformats-officedocument.presentationml.slideLayout+xml"/>
  <Override PartName="/ppt/notesSlides/notesSlide13.xml" ContentType="application/vnd.openxmlformats-officedocument.presentationml.notesSlide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slideMasters/slideMaster7.xml" ContentType="application/vnd.openxmlformats-officedocument.presentationml.slideMaster+xml"/>
  <Override PartName="/ppt/theme/theme9.xml" ContentType="application/vnd.openxmlformats-officedocument.theme+xml"/>
  <Override PartName="/ppt/notesSlides/notesSlide6.xml" ContentType="application/vnd.openxmlformats-officedocument.presentationml.notesSlide+xml"/>
  <Override PartName="/ppt/slideMasters/slideMaster5.xml" ContentType="application/vnd.openxmlformats-officedocument.presentationml.slideMaster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slideLayouts/slideLayout59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79.xml" ContentType="application/vnd.openxmlformats-officedocument.presentationml.slideLayout+xml"/>
  <Override PartName="/ppt/theme/theme7.xml" ContentType="application/vnd.openxmlformats-officedocument.them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s/slide2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73.xml" ContentType="application/vnd.openxmlformats-officedocument.presentationml.slideLayout+xml"/>
  <Default Extension="rels" ContentType="application/vnd.openxmlformats-package.relationships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s/slide12.xml" ContentType="application/vnd.openxmlformats-officedocument.presentationml.slide+xml"/>
  <Override PartName="/ppt/slideLayouts/slideLayout11.xml" ContentType="application/vnd.openxmlformats-officedocument.presentationml.slideLayout+xml"/>
  <Override PartName="/ppt/slideLayouts/slideLayout40.xml" ContentType="application/vnd.openxmlformats-officedocument.presentationml.slideLayout+xml"/>
  <Override PartName="/ppt/notesSlides/notesSlide9.xml" ContentType="application/vnd.openxmlformats-officedocument.presentationml.notesSlide+xml"/>
  <Override PartName="/ppt/slideMasters/slideMaster6.xml" ContentType="application/vnd.openxmlformats-officedocument.presentationml.slideMaster+xml"/>
  <Override PartName="/ppt/theme/theme8.xml" ContentType="application/vnd.openxmlformats-officedocument.them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78.xml" ContentType="application/vnd.openxmlformats-officedocument.presentationml.slideLayout+xml"/>
  <Override PartName="/ppt/notesSlides/notesSlide5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4" r:id="rId1"/>
    <p:sldMasterId id="2147483946" r:id="rId2"/>
    <p:sldMasterId id="2147483959" r:id="rId3"/>
    <p:sldMasterId id="2147484381" r:id="rId4"/>
    <p:sldMasterId id="2147484463" r:id="rId5"/>
    <p:sldMasterId id="2147484520" r:id="rId6"/>
    <p:sldMasterId id="2147484537" r:id="rId7"/>
  </p:sldMasterIdLst>
  <p:notesMasterIdLst>
    <p:notesMasterId r:id="rId21"/>
  </p:notesMasterIdLst>
  <p:handoutMasterIdLst>
    <p:handoutMasterId r:id="rId22"/>
  </p:handoutMasterIdLst>
  <p:sldIdLst>
    <p:sldId id="1242" r:id="rId8"/>
    <p:sldId id="1251" r:id="rId9"/>
    <p:sldId id="1252" r:id="rId10"/>
    <p:sldId id="1255" r:id="rId11"/>
    <p:sldId id="1253" r:id="rId12"/>
    <p:sldId id="1245" r:id="rId13"/>
    <p:sldId id="1246" r:id="rId14"/>
    <p:sldId id="1258" r:id="rId15"/>
    <p:sldId id="1259" r:id="rId16"/>
    <p:sldId id="1256" r:id="rId17"/>
    <p:sldId id="1257" r:id="rId18"/>
    <p:sldId id="1249" r:id="rId19"/>
    <p:sldId id="1250" r:id="rId20"/>
  </p:sldIdLst>
  <p:sldSz cx="9144000" cy="6858000" type="screen4x3"/>
  <p:notesSz cx="6934200" cy="9232900"/>
  <p:defaultTextStyle>
    <a:defPPr>
      <a:defRPr lang="en-US"/>
    </a:defPPr>
    <a:lvl1pPr algn="l" rtl="0" eaLnBrk="0" fontAlgn="ctr" hangingPunct="0">
      <a:spcBef>
        <a:spcPct val="0"/>
      </a:spcBef>
      <a:spcAft>
        <a:spcPct val="0"/>
      </a:spcAft>
      <a:defRPr sz="1000" b="1" kern="1200">
        <a:solidFill>
          <a:schemeClr val="tx1"/>
        </a:solidFill>
        <a:latin typeface="Arial" charset="0"/>
        <a:ea typeface="Arial Unicode MS" pitchFamily="34" charset="-128"/>
        <a:cs typeface="Arial Unicode MS" pitchFamily="34" charset="-128"/>
      </a:defRPr>
    </a:lvl1pPr>
    <a:lvl2pPr marL="457200" algn="l" rtl="0" eaLnBrk="0" fontAlgn="ctr" hangingPunct="0">
      <a:spcBef>
        <a:spcPct val="0"/>
      </a:spcBef>
      <a:spcAft>
        <a:spcPct val="0"/>
      </a:spcAft>
      <a:defRPr sz="1000" b="1" kern="1200">
        <a:solidFill>
          <a:schemeClr val="tx1"/>
        </a:solidFill>
        <a:latin typeface="Arial" charset="0"/>
        <a:ea typeface="Arial Unicode MS" pitchFamily="34" charset="-128"/>
        <a:cs typeface="Arial Unicode MS" pitchFamily="34" charset="-128"/>
      </a:defRPr>
    </a:lvl2pPr>
    <a:lvl3pPr marL="914400" algn="l" rtl="0" eaLnBrk="0" fontAlgn="ctr" hangingPunct="0">
      <a:spcBef>
        <a:spcPct val="0"/>
      </a:spcBef>
      <a:spcAft>
        <a:spcPct val="0"/>
      </a:spcAft>
      <a:defRPr sz="1000" b="1" kern="1200">
        <a:solidFill>
          <a:schemeClr val="tx1"/>
        </a:solidFill>
        <a:latin typeface="Arial" charset="0"/>
        <a:ea typeface="Arial Unicode MS" pitchFamily="34" charset="-128"/>
        <a:cs typeface="Arial Unicode MS" pitchFamily="34" charset="-128"/>
      </a:defRPr>
    </a:lvl3pPr>
    <a:lvl4pPr marL="1371600" algn="l" rtl="0" eaLnBrk="0" fontAlgn="ctr" hangingPunct="0">
      <a:spcBef>
        <a:spcPct val="0"/>
      </a:spcBef>
      <a:spcAft>
        <a:spcPct val="0"/>
      </a:spcAft>
      <a:defRPr sz="1000" b="1" kern="1200">
        <a:solidFill>
          <a:schemeClr val="tx1"/>
        </a:solidFill>
        <a:latin typeface="Arial" charset="0"/>
        <a:ea typeface="Arial Unicode MS" pitchFamily="34" charset="-128"/>
        <a:cs typeface="Arial Unicode MS" pitchFamily="34" charset="-128"/>
      </a:defRPr>
    </a:lvl4pPr>
    <a:lvl5pPr marL="1828800" algn="l" rtl="0" eaLnBrk="0" fontAlgn="ctr" hangingPunct="0">
      <a:spcBef>
        <a:spcPct val="0"/>
      </a:spcBef>
      <a:spcAft>
        <a:spcPct val="0"/>
      </a:spcAft>
      <a:defRPr sz="1000" b="1" kern="1200">
        <a:solidFill>
          <a:schemeClr val="tx1"/>
        </a:solidFill>
        <a:latin typeface="Arial" charset="0"/>
        <a:ea typeface="Arial Unicode MS" pitchFamily="34" charset="-128"/>
        <a:cs typeface="Arial Unicode MS" pitchFamily="34" charset="-128"/>
      </a:defRPr>
    </a:lvl5pPr>
    <a:lvl6pPr marL="2286000" algn="l" defTabSz="914400" rtl="0" eaLnBrk="1" latinLnBrk="0" hangingPunct="1">
      <a:defRPr sz="1000" b="1" kern="1200">
        <a:solidFill>
          <a:schemeClr val="tx1"/>
        </a:solidFill>
        <a:latin typeface="Arial" charset="0"/>
        <a:ea typeface="Arial Unicode MS" pitchFamily="34" charset="-128"/>
        <a:cs typeface="Arial Unicode MS" pitchFamily="34" charset="-128"/>
      </a:defRPr>
    </a:lvl6pPr>
    <a:lvl7pPr marL="2743200" algn="l" defTabSz="914400" rtl="0" eaLnBrk="1" latinLnBrk="0" hangingPunct="1">
      <a:defRPr sz="1000" b="1" kern="1200">
        <a:solidFill>
          <a:schemeClr val="tx1"/>
        </a:solidFill>
        <a:latin typeface="Arial" charset="0"/>
        <a:ea typeface="Arial Unicode MS" pitchFamily="34" charset="-128"/>
        <a:cs typeface="Arial Unicode MS" pitchFamily="34" charset="-128"/>
      </a:defRPr>
    </a:lvl7pPr>
    <a:lvl8pPr marL="3200400" algn="l" defTabSz="914400" rtl="0" eaLnBrk="1" latinLnBrk="0" hangingPunct="1">
      <a:defRPr sz="1000" b="1" kern="1200">
        <a:solidFill>
          <a:schemeClr val="tx1"/>
        </a:solidFill>
        <a:latin typeface="Arial" charset="0"/>
        <a:ea typeface="Arial Unicode MS" pitchFamily="34" charset="-128"/>
        <a:cs typeface="Arial Unicode MS" pitchFamily="34" charset="-128"/>
      </a:defRPr>
    </a:lvl8pPr>
    <a:lvl9pPr marL="3657600" algn="l" defTabSz="914400" rtl="0" eaLnBrk="1" latinLnBrk="0" hangingPunct="1">
      <a:defRPr sz="1000" b="1" kern="1200">
        <a:solidFill>
          <a:schemeClr val="tx1"/>
        </a:solidFill>
        <a:latin typeface="Arial" charset="0"/>
        <a:ea typeface="Arial Unicode MS" pitchFamily="34" charset="-128"/>
        <a:cs typeface="Arial Unicode MS" pitchFamily="34" charset="-128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9900"/>
    <a:srgbClr val="A7B5E3"/>
    <a:srgbClr val="748AD2"/>
    <a:srgbClr val="0000CC"/>
    <a:srgbClr val="2215C5"/>
    <a:srgbClr val="FFFFCC"/>
    <a:srgbClr val="C9DA2B"/>
    <a:srgbClr val="23346C"/>
    <a:srgbClr val="A50021"/>
    <a:srgbClr val="1F4071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589" autoAdjust="0"/>
    <p:restoredTop sz="86371" autoAdjust="0"/>
  </p:normalViewPr>
  <p:slideViewPr>
    <p:cSldViewPr snapToGrid="0">
      <p:cViewPr varScale="1">
        <p:scale>
          <a:sx n="76" d="100"/>
          <a:sy n="76" d="100"/>
        </p:scale>
        <p:origin x="-1098" y="-84"/>
      </p:cViewPr>
      <p:guideLst>
        <p:guide orient="horz" pos="2160"/>
        <p:guide pos="2880"/>
      </p:guideLst>
    </p:cSldViewPr>
  </p:slideViewPr>
  <p:outlineViewPr>
    <p:cViewPr>
      <p:scale>
        <a:sx n="50" d="100"/>
        <a:sy n="50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67" d="100"/>
          <a:sy n="67" d="100"/>
        </p:scale>
        <p:origin x="-2736" y="-96"/>
      </p:cViewPr>
      <p:guideLst>
        <p:guide orient="horz" pos="2908"/>
        <p:guide pos="2185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slide" Target="slides/slide6.xml"/><Relationship Id="rId18" Type="http://schemas.openxmlformats.org/officeDocument/2006/relationships/slide" Target="slides/slide11.xml"/><Relationship Id="rId26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21" Type="http://schemas.openxmlformats.org/officeDocument/2006/relationships/notesMaster" Target="notesMasters/notesMaster1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5.xml"/><Relationship Id="rId17" Type="http://schemas.openxmlformats.org/officeDocument/2006/relationships/slide" Target="slides/slide10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9.xml"/><Relationship Id="rId20" Type="http://schemas.openxmlformats.org/officeDocument/2006/relationships/slide" Target="slides/slide13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4.xml"/><Relationship Id="rId24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8.xml"/><Relationship Id="rId23" Type="http://schemas.openxmlformats.org/officeDocument/2006/relationships/presProps" Target="presProps.xml"/><Relationship Id="rId10" Type="http://schemas.openxmlformats.org/officeDocument/2006/relationships/slide" Target="slides/slide3.xml"/><Relationship Id="rId19" Type="http://schemas.openxmlformats.org/officeDocument/2006/relationships/slide" Target="slides/slide12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2.xml"/><Relationship Id="rId14" Type="http://schemas.openxmlformats.org/officeDocument/2006/relationships/slide" Target="slides/slide7.xml"/><Relationship Id="rId22" Type="http://schemas.openxmlformats.org/officeDocument/2006/relationships/handoutMaster" Target="handoutMasters/handout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803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0513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defTabSz="966788" fontAlgn="base">
              <a:defRPr sz="1300" b="0">
                <a:ea typeface="ＭＳ Ｐゴシック" pitchFamily="34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2803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27475" y="0"/>
            <a:ext cx="300513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 defTabSz="966788" fontAlgn="base">
              <a:defRPr sz="1300" b="0">
                <a:ea typeface="ＭＳ Ｐゴシック" pitchFamily="34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2803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769350"/>
            <a:ext cx="300513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defTabSz="966788" fontAlgn="base">
              <a:defRPr sz="1300" b="0">
                <a:ea typeface="ＭＳ Ｐゴシック" pitchFamily="34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2803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27475" y="8769350"/>
            <a:ext cx="300513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 defTabSz="966788" fontAlgn="base">
              <a:defRPr sz="1300" b="0">
                <a:ea typeface="ＭＳ Ｐゴシック" pitchFamily="34" charset="-128"/>
              </a:defRPr>
            </a:lvl1pPr>
          </a:lstStyle>
          <a:p>
            <a:pPr>
              <a:defRPr/>
            </a:pPr>
            <a:fld id="{5E85E94A-04EC-4ECB-AB2A-AB10E540D842}" type="slidenum">
              <a:rPr lang="ja-JP" altLang="en-US"/>
              <a:pPr>
                <a:defRPr/>
              </a:pPr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0513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defTabSz="966788" fontAlgn="base">
              <a:defRPr sz="1300" b="0">
                <a:ea typeface="ＭＳ Ｐゴシック" pitchFamily="34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27475" y="0"/>
            <a:ext cx="300513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 defTabSz="966788" fontAlgn="base">
              <a:defRPr sz="1300" b="0">
                <a:ea typeface="ＭＳ Ｐゴシック" pitchFamily="34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861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58875" y="693738"/>
            <a:ext cx="4616450" cy="346233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93738" y="4386263"/>
            <a:ext cx="5546725" cy="415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ja-JP" noProof="0" smtClean="0"/>
              <a:t>Click to edit Master text styles</a:t>
            </a:r>
          </a:p>
          <a:p>
            <a:pPr lvl="1"/>
            <a:r>
              <a:rPr lang="en-US" altLang="ja-JP" noProof="0" smtClean="0"/>
              <a:t>Second level</a:t>
            </a:r>
          </a:p>
          <a:p>
            <a:pPr lvl="2"/>
            <a:r>
              <a:rPr lang="en-US" altLang="ja-JP" noProof="0" smtClean="0"/>
              <a:t>Third level</a:t>
            </a:r>
          </a:p>
          <a:p>
            <a:pPr lvl="3"/>
            <a:r>
              <a:rPr lang="en-US" altLang="ja-JP" noProof="0" smtClean="0"/>
              <a:t>Fourth level</a:t>
            </a:r>
          </a:p>
          <a:p>
            <a:pPr lvl="4"/>
            <a:r>
              <a:rPr lang="en-US" altLang="ja-JP" noProof="0" smtClean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769350"/>
            <a:ext cx="300513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defTabSz="966788" fontAlgn="base">
              <a:defRPr sz="1300" b="0">
                <a:ea typeface="ＭＳ Ｐゴシック" pitchFamily="34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27475" y="8769350"/>
            <a:ext cx="300513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 defTabSz="966788" fontAlgn="base">
              <a:defRPr sz="1300" b="0">
                <a:ea typeface="ＭＳ Ｐゴシック" pitchFamily="34" charset="-128"/>
              </a:defRPr>
            </a:lvl1pPr>
          </a:lstStyle>
          <a:p>
            <a:pPr>
              <a:defRPr/>
            </a:pPr>
            <a:fld id="{8BC2F6F1-5145-4D5A-9350-7DDC159EA2D9}" type="slidenum">
              <a:rPr lang="ja-JP" altLang="en-US"/>
              <a:pPr>
                <a:defRPr/>
              </a:pPr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Arial Unicode MS" pitchFamily="34" charset="-128"/>
        <a:cs typeface="Arial Unicode MS" pitchFamily="34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Arial Unicode MS" pitchFamily="34" charset="-128"/>
        <a:cs typeface="Arial Unicode MS" pitchFamily="34" charset="-128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Arial Unicode MS" pitchFamily="34" charset="-128"/>
        <a:cs typeface="Arial Unicode MS" pitchFamily="34" charset="-128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Arial Unicode MS" pitchFamily="34" charset="-128"/>
        <a:cs typeface="Arial Unicode MS" pitchFamily="34" charset="-128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Arial Unicode MS" pitchFamily="34" charset="-128"/>
        <a:cs typeface="Arial Unicode MS" pitchFamily="34" charset="-128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BC2F6F1-5145-4D5A-9350-7DDC159EA2D9}" type="slidenum">
              <a:rPr lang="ja-JP" altLang="en-US" smtClean="0"/>
              <a:pPr>
                <a:defRPr/>
              </a:pPr>
              <a:t>1</a:t>
            </a:fld>
            <a:endParaRPr lang="en-US" altLang="ja-JP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ECDCF6-6FC7-4F90-BAFD-5DE3FBD4084F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ECDCF6-6FC7-4F90-BAFD-5DE3FBD4084F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DFC880-C01B-224A-8B44-DB317C5AFD20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BC2F6F1-5145-4D5A-9350-7DDC159EA2D9}" type="slidenum">
              <a:rPr lang="ja-JP" altLang="en-US" smtClean="0"/>
              <a:pPr>
                <a:defRPr/>
              </a:pPr>
              <a:t>13</a:t>
            </a:fld>
            <a:endParaRPr lang="en-US" altLang="ja-JP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BC2F6F1-5145-4D5A-9350-7DDC159EA2D9}" type="slidenum">
              <a:rPr lang="ja-JP" altLang="en-US" smtClean="0"/>
              <a:pPr>
                <a:defRPr/>
              </a:pPr>
              <a:t>2</a:t>
            </a:fld>
            <a:endParaRPr lang="en-US" altLang="ja-JP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BC2F6F1-5145-4D5A-9350-7DDC159EA2D9}" type="slidenum">
              <a:rPr lang="ja-JP" altLang="en-US" smtClean="0"/>
              <a:pPr>
                <a:defRPr/>
              </a:pPr>
              <a:t>3</a:t>
            </a:fld>
            <a:endParaRPr lang="en-US" altLang="ja-JP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BC2F6F1-5145-4D5A-9350-7DDC159EA2D9}" type="slidenum">
              <a:rPr lang="ja-JP" altLang="en-US" smtClean="0"/>
              <a:pPr>
                <a:defRPr/>
              </a:pPr>
              <a:t>4</a:t>
            </a:fld>
            <a:endParaRPr lang="en-US" altLang="ja-JP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BC2F6F1-5145-4D5A-9350-7DDC159EA2D9}" type="slidenum">
              <a:rPr lang="ja-JP" altLang="en-US" smtClean="0"/>
              <a:pPr>
                <a:defRPr/>
              </a:pPr>
              <a:t>5</a:t>
            </a:fld>
            <a:endParaRPr lang="en-US" altLang="ja-JP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CE1D99-ED16-4597-90B4-F71C3D63E419}" type="slidenum">
              <a:rPr lang="ja-JP" altLang="en-US" smtClean="0"/>
              <a:pPr/>
              <a:t>6</a:t>
            </a:fld>
            <a:endParaRPr lang="en-US" altLang="ja-JP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CE1D99-ED16-4597-90B4-F71C3D63E419}" type="slidenum">
              <a:rPr lang="ja-JP" altLang="en-US" smtClean="0"/>
              <a:pPr/>
              <a:t>7</a:t>
            </a:fld>
            <a:endParaRPr lang="en-US" altLang="ja-JP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BC2F6F1-5145-4D5A-9350-7DDC159EA2D9}" type="slidenum">
              <a:rPr lang="ja-JP" altLang="en-US" smtClean="0"/>
              <a:pPr>
                <a:defRPr/>
              </a:pPr>
              <a:t>8</a:t>
            </a:fld>
            <a:endParaRPr lang="en-US" altLang="ja-JP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BC2F6F1-5145-4D5A-9350-7DDC159EA2D9}" type="slidenum">
              <a:rPr lang="ja-JP" altLang="en-US" smtClean="0"/>
              <a:pPr>
                <a:defRPr/>
              </a:pPr>
              <a:t>9</a:t>
            </a:fld>
            <a:endParaRPr lang="en-US" altLang="ja-JP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3.xml"/><Relationship Id="rId6" Type="http://schemas.openxmlformats.org/officeDocument/2006/relationships/image" Target="../media/image10.png"/><Relationship Id="rId5" Type="http://schemas.openxmlformats.org/officeDocument/2006/relationships/image" Target="../media/image6.jpeg"/><Relationship Id="rId4" Type="http://schemas.openxmlformats.org/officeDocument/2006/relationships/image" Target="../media/image9.jpeg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4.xml"/><Relationship Id="rId6" Type="http://schemas.openxmlformats.org/officeDocument/2006/relationships/image" Target="../media/image10.png"/><Relationship Id="rId5" Type="http://schemas.openxmlformats.org/officeDocument/2006/relationships/image" Target="../media/image6.jpeg"/><Relationship Id="rId4" Type="http://schemas.openxmlformats.org/officeDocument/2006/relationships/image" Target="../media/image9.jpeg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7.xml"/><Relationship Id="rId6" Type="http://schemas.openxmlformats.org/officeDocument/2006/relationships/image" Target="../media/image13.png"/><Relationship Id="rId5" Type="http://schemas.openxmlformats.org/officeDocument/2006/relationships/image" Target="../media/image10.png"/><Relationship Id="rId4" Type="http://schemas.openxmlformats.org/officeDocument/2006/relationships/image" Target="../media/image9.jpeg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6"/>
          <p:cNvSpPr txBox="1">
            <a:spLocks noChangeArrowheads="1"/>
          </p:cNvSpPr>
          <p:nvPr/>
        </p:nvSpPr>
        <p:spPr bwMode="auto">
          <a:xfrm>
            <a:off x="1295400" y="0"/>
            <a:ext cx="762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endParaRPr lang="en-US" sz="2400" b="0"/>
          </a:p>
        </p:txBody>
      </p:sp>
      <p:sp>
        <p:nvSpPr>
          <p:cNvPr id="5" name="Text Box 7"/>
          <p:cNvSpPr txBox="1">
            <a:spLocks noChangeArrowheads="1"/>
          </p:cNvSpPr>
          <p:nvPr/>
        </p:nvSpPr>
        <p:spPr bwMode="auto">
          <a:xfrm>
            <a:off x="1828800" y="0"/>
            <a:ext cx="6629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endParaRPr lang="en-US" sz="2400" b="0"/>
          </a:p>
        </p:txBody>
      </p:sp>
      <p:sp>
        <p:nvSpPr>
          <p:cNvPr id="6" name="Line 9"/>
          <p:cNvSpPr>
            <a:spLocks noChangeShapeType="1"/>
          </p:cNvSpPr>
          <p:nvPr/>
        </p:nvSpPr>
        <p:spPr bwMode="auto">
          <a:xfrm>
            <a:off x="85725" y="6215063"/>
            <a:ext cx="8991600" cy="0"/>
          </a:xfrm>
          <a:prstGeom prst="line">
            <a:avLst/>
          </a:prstGeom>
          <a:noFill/>
          <a:ln w="57150" cmpd="thickThin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7" name="Line 10"/>
          <p:cNvSpPr>
            <a:spLocks noChangeShapeType="1"/>
          </p:cNvSpPr>
          <p:nvPr/>
        </p:nvSpPr>
        <p:spPr bwMode="auto">
          <a:xfrm>
            <a:off x="1295400" y="722313"/>
            <a:ext cx="6400800" cy="0"/>
          </a:xfrm>
          <a:prstGeom prst="line">
            <a:avLst/>
          </a:prstGeom>
          <a:noFill/>
          <a:ln w="57150" cmpd="thinThick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pic>
        <p:nvPicPr>
          <p:cNvPr id="8" name="Picture 11" descr="stfsign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02563" y="163513"/>
            <a:ext cx="1204912" cy="606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12" descr="stfmark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4775" y="98425"/>
            <a:ext cx="679450" cy="67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13" descr="stfsign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04863" y="160338"/>
            <a:ext cx="655637" cy="604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46338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ja-JP" altLang="en-US"/>
              <a:t>マスタ サブタイトルの書式設定</a:t>
            </a:r>
          </a:p>
        </p:txBody>
      </p:sp>
      <p:sp>
        <p:nvSpPr>
          <p:cNvPr id="2446344" name="Rectangle 8"/>
          <p:cNvSpPr>
            <a:spLocks noGrp="1" noChangeArrowheads="1"/>
          </p:cNvSpPr>
          <p:nvPr>
            <p:ph type="ctrTitle"/>
          </p:nvPr>
        </p:nvSpPr>
        <p:spPr>
          <a:xfrm>
            <a:off x="762000" y="2286000"/>
            <a:ext cx="7772400" cy="1143000"/>
          </a:xfrm>
        </p:spPr>
        <p:txBody>
          <a:bodyPr/>
          <a:lstStyle>
            <a:lvl1pPr>
              <a:defRPr sz="4800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11" name="Rectangle 3"/>
          <p:cNvSpPr>
            <a:spLocks noGrp="1" noChangeArrowheads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CFS/GBL 04 Aug, 2010</a:t>
            </a:r>
            <a:endParaRPr lang="en-US" altLang="ja-JP"/>
          </a:p>
        </p:txBody>
      </p:sp>
      <p:sp>
        <p:nvSpPr>
          <p:cNvPr id="12" name="Rectangle 4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 sz="2000"/>
            </a:lvl1pPr>
          </a:lstStyle>
          <a:p>
            <a:pPr>
              <a:defRPr/>
            </a:pPr>
            <a:r>
              <a:rPr lang="en-US" altLang="ja-JP"/>
              <a:t>Marc Ross, Fermilab</a:t>
            </a:r>
          </a:p>
        </p:txBody>
      </p:sp>
      <p:sp>
        <p:nvSpPr>
          <p:cNvPr id="13" name="Rectangle 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A9952D-7EDA-4C29-AA4B-047CB303663D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CFS/GBL 04 Aug, 2010</a:t>
            </a:r>
            <a:endParaRPr lang="en-US" altLang="ja-JP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Marc Ross, Fermilab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B1477A-8DEB-44ED-A63B-718FD23CC482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0"/>
            <a:ext cx="1943100" cy="6324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0"/>
            <a:ext cx="5676900" cy="6324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CFS/GBL 04 Aug, 2010</a:t>
            </a:r>
            <a:endParaRPr lang="en-US" altLang="ja-JP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Marc Ross, Fermilab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5F90B6-65BF-4CDF-B452-05002ABF2587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タイトルと 4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73288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73288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コンテンツ プレースホルダ 4"/>
          <p:cNvSpPr>
            <a:spLocks noGrp="1"/>
          </p:cNvSpPr>
          <p:nvPr>
            <p:ph sz="quarter" idx="3"/>
          </p:nvPr>
        </p:nvSpPr>
        <p:spPr>
          <a:xfrm>
            <a:off x="457200" y="3925888"/>
            <a:ext cx="4038600" cy="2173287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8200" y="3925888"/>
            <a:ext cx="4038600" cy="2173287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ja-JP" sz="1200" kern="1200" smtClean="0">
                <a:solidFill>
                  <a:srgbClr val="000000"/>
                </a:solidFill>
                <a:latin typeface="Arial" pitchFamily="-108" charset="0"/>
                <a:ea typeface="Arial Unicode MS" pitchFamily="-108" charset="0"/>
                <a:cs typeface="Arial Unicode MS" pitchFamily="-108" charset="0"/>
              </a:rPr>
              <a:t>CFS/GBL 04 Aug, 2010</a:t>
            </a:r>
            <a:endParaRPr lang="en-US" altLang="ja-JP" sz="1200" kern="1200">
              <a:solidFill>
                <a:srgbClr val="000000"/>
              </a:solidFill>
              <a:latin typeface="Arial" pitchFamily="-108" charset="0"/>
              <a:ea typeface="Arial Unicode MS" pitchFamily="-108" charset="0"/>
              <a:cs typeface="Arial Unicode MS" pitchFamily="-108" charset="0"/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ja-JP" sz="1600" b="1" kern="1200" smtClean="0">
                <a:solidFill>
                  <a:srgbClr val="23346C"/>
                </a:solidFill>
                <a:latin typeface="Arial" pitchFamily="-108" charset="0"/>
                <a:ea typeface="Arial Unicode MS" pitchFamily="-108" charset="0"/>
                <a:cs typeface="Arial Unicode MS" pitchFamily="-108" charset="0"/>
              </a:rPr>
              <a:t>Marc Ross, Fermilab</a:t>
            </a:r>
            <a:endParaRPr lang="en-US" altLang="ja-JP" sz="1600" b="1" kern="1200">
              <a:solidFill>
                <a:srgbClr val="23346C"/>
              </a:solidFill>
              <a:latin typeface="Arial" pitchFamily="-108" charset="0"/>
              <a:ea typeface="Arial Unicode MS" pitchFamily="-108" charset="0"/>
              <a:cs typeface="Arial Unicode MS" pitchFamily="-108" charset="0"/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4F69C48C-D733-1745-8254-B98F368A1390}" type="slidenum">
              <a:rPr lang="en-US" altLang="ja-JP" sz="1400" kern="1200">
                <a:solidFill>
                  <a:srgbClr val="000000"/>
                </a:solidFill>
                <a:latin typeface="Arial" pitchFamily="-108" charset="0"/>
                <a:ea typeface="Arial Unicode MS" pitchFamily="-108" charset="0"/>
                <a:cs typeface="Arial Unicode MS" pitchFamily="-108" charset="0"/>
              </a:rPr>
              <a:pPr algn="r" rtl="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altLang="ja-JP" sz="1400" kern="1200">
              <a:solidFill>
                <a:srgbClr val="000000"/>
              </a:solidFill>
              <a:latin typeface="Arial" pitchFamily="-108" charset="0"/>
              <a:ea typeface="Arial Unicode MS" pitchFamily="-108" charset="0"/>
              <a:cs typeface="Arial Unicode MS" pitchFamily="-108" charset="0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CFS/GBL 04 Aug, 2010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Marc Ross, Fermilab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2C1F83-E6B1-4199-828B-FC3E47719B9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CFS/GBL 04 Aug, 2010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Marc Ross, Fermilab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83CD77-562C-4FB6-BE66-F3619C02B7E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CFS/GBL 04 Aug, 2010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Marc Ross, Fermilab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E2F4C6-DD3A-4B8C-BFCD-AEEBC4BF7E2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CFS/GBL 04 Aug, 2010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Marc Ross, Fermilab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ECF978-FA93-4D81-8D17-B77E609A356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CFS/GBL 04 Aug, 2010</a:t>
            </a: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Marc Ross, Fermilab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3D348E-28C9-4397-A460-6EB548108B7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CFS/GBL 04 Aug, 2010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Marc Ross, Fermilab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35AD09-81C8-428B-BCC4-9CCC0573D53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CFS/GBL 04 Aug, 2010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Marc Ross, Fermilab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C208CC-F814-4D80-A443-423A2890669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CFS/GBL 04 Aug, 2010</a:t>
            </a:r>
            <a:endParaRPr lang="en-US" altLang="ja-JP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Marc Ross, Fermilab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30447A-4AE0-449E-81FA-EF5E95ADDEE3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CFS/GBL 04 Aug, 2010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Marc Ross, Fermilab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29814A-8D8F-4650-ACB2-ED121D085DF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CFS/GBL 04 Aug, 2010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Marc Ross, Fermilab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0FE73F-8C07-4267-A6B5-61AA4F9F4ED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CFS/GBL 04 Aug, 2010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Marc Ross, Fermilab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AE2869-47EA-4E3B-AD7A-3B9CD6C76AD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0"/>
            <a:ext cx="2286000" cy="61261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0" y="0"/>
            <a:ext cx="6705600" cy="61261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CFS/GBL 04 Aug, 2010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Marc Ross, Fermilab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F86E08-8B8C-44E3-8A4C-D5B722CA8C3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CFS/GBL 04 Aug, 2010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Marc Ross, Fermilab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43CF93-269B-4080-A6FB-144E2EBD2C5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4"/>
          <p:cNvSpPr>
            <a:spLocks noChangeShapeType="1"/>
          </p:cNvSpPr>
          <p:nvPr/>
        </p:nvSpPr>
        <p:spPr bwMode="auto">
          <a:xfrm>
            <a:off x="0" y="6629400"/>
            <a:ext cx="9140825" cy="0"/>
          </a:xfrm>
          <a:prstGeom prst="line">
            <a:avLst/>
          </a:prstGeom>
          <a:noFill/>
          <a:ln w="38100">
            <a:solidFill>
              <a:srgbClr val="B31B1B"/>
            </a:solidFill>
            <a:round/>
            <a:headEnd/>
            <a:tailEnd/>
          </a:ln>
          <a:effectLst/>
        </p:spPr>
        <p:txBody>
          <a:bodyPr/>
          <a:lstStyle/>
          <a:p>
            <a:pPr fontAlgn="base">
              <a:defRPr/>
            </a:pPr>
            <a:endParaRPr lang="en-US" sz="3600">
              <a:solidFill>
                <a:srgbClr val="000000"/>
              </a:solidFill>
              <a:latin typeface="Times New Roman" pitchFamily="18" charset="0"/>
              <a:ea typeface="+mn-ea"/>
              <a:cs typeface="Arial" charset="0"/>
            </a:endParaRPr>
          </a:p>
        </p:txBody>
      </p:sp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0" y="30670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fontAlgn="base">
              <a:defRPr/>
            </a:pPr>
            <a:endParaRPr lang="en-US" sz="3600">
              <a:solidFill>
                <a:srgbClr val="000000"/>
              </a:solidFill>
              <a:latin typeface="Times New Roman" pitchFamily="18" charset="0"/>
              <a:ea typeface="+mn-ea"/>
              <a:cs typeface="Arial" charset="0"/>
            </a:endParaRPr>
          </a:p>
        </p:txBody>
      </p:sp>
      <p:pic>
        <p:nvPicPr>
          <p:cNvPr id="6" name="Picture 6" descr="cesr_cornell"/>
          <p:cNvPicPr>
            <a:picLocks noChangeAspect="1" noChangeArrowheads="1"/>
          </p:cNvPicPr>
          <p:nvPr/>
        </p:nvPicPr>
        <p:blipFill>
          <a:blip r:embed="rId2"/>
          <a:srcRect t="4240" b="19426"/>
          <a:stretch>
            <a:fillRect/>
          </a:stretch>
        </p:blipFill>
        <p:spPr bwMode="auto">
          <a:xfrm>
            <a:off x="3006725" y="3810000"/>
            <a:ext cx="3114675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7" descr="NSF_Log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077200" y="5459413"/>
            <a:ext cx="1066800" cy="106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8" descr="DOE_Seal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934200" y="5529263"/>
            <a:ext cx="9906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9" descr="New 36in Header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0"/>
            <a:ext cx="9144000" cy="966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10" descr="logo_transparent_b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5480050"/>
            <a:ext cx="1676400" cy="1095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09600" y="914400"/>
            <a:ext cx="7772400" cy="1143000"/>
          </a:xfrm>
        </p:spPr>
        <p:txBody>
          <a:bodyPr/>
          <a:lstStyle>
            <a:lvl1pPr>
              <a:defRPr>
                <a:solidFill>
                  <a:schemeClr val="accent2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1336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CFS/GBL 04 Aug, 2010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Marc Ross, Fermilab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7B8C7A-8660-4B23-854B-A9CCCE351A0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CFS/GBL 04 Aug, 2010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Marc Ross, Fermilab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0CC86F-C99D-4A26-85A4-EE79A173E2B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838200"/>
            <a:ext cx="4495800" cy="5791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838200"/>
            <a:ext cx="4495800" cy="5791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CFS/GBL 04 Aug, 2010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Marc Ross, Fermilab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036B82-5FA3-42A3-8A4C-D7E77DEBB4C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CFS/GBL 04 Aug, 2010</a:t>
            </a: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Marc Ross, Fermilab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8D10B1-D065-4143-A8D5-0ECEA9270FE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CFS/GBL 04 Aug, 2010</a:t>
            </a:r>
            <a:endParaRPr lang="en-US" altLang="ja-JP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Marc Ross, Fermilab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D1C9D9-EE70-401C-A3DA-41A52969E85D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CFS/GBL 04 Aug, 2010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Marc Ross, Fermilab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29C1BA-F86A-4B72-9712-AFF87FD661F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CFS/GBL 04 Aug, 2010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Marc Ross, Fermilab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44EDFB-E1FA-4ABE-9894-E046BD99FE6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CFS/GBL 04 Aug, 2010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Marc Ross, Fermilab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9575F7-600E-499B-B9B1-62F7759C30F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CFS/GBL 04 Aug, 2010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Marc Ross, Fermilab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16B731-B9D9-47C2-AC6F-2D448E02356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CFS/GBL 04 Aug, 2010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Marc Ross, Fermilab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4C9724-A9E1-4657-BF42-DB17B2C4E93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0"/>
            <a:ext cx="2286000" cy="6629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0" y="0"/>
            <a:ext cx="6705600" cy="6629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CFS/GBL 04 Aug, 2010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Marc Ross, Fermilab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54A5F2-4A29-4D75-BE11-9F554E60D0D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57600" y="0"/>
            <a:ext cx="5486400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0" y="838200"/>
            <a:ext cx="9144000" cy="5791200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CFS/GBL 04 Aug, 2010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Marc Ross, Fermilab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FD5A41-9BFB-45BA-8444-5814849855E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4"/>
          <p:cNvSpPr>
            <a:spLocks noChangeShapeType="1"/>
          </p:cNvSpPr>
          <p:nvPr/>
        </p:nvSpPr>
        <p:spPr bwMode="auto">
          <a:xfrm>
            <a:off x="0" y="6629400"/>
            <a:ext cx="9140825" cy="0"/>
          </a:xfrm>
          <a:prstGeom prst="line">
            <a:avLst/>
          </a:prstGeom>
          <a:noFill/>
          <a:ln w="38100">
            <a:solidFill>
              <a:srgbClr val="B31B1B"/>
            </a:solidFill>
            <a:round/>
            <a:headEnd/>
            <a:tailEnd/>
          </a:ln>
          <a:effectLst/>
        </p:spPr>
        <p:txBody>
          <a:bodyPr/>
          <a:lstStyle/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3600" b="1" kern="1200">
              <a:solidFill>
                <a:srgbClr val="000000"/>
              </a:solidFill>
              <a:latin typeface="Times New Roman" pitchFamily="18" charset="0"/>
              <a:ea typeface="Arial Unicode MS" pitchFamily="34" charset="-128"/>
              <a:cs typeface="Arial" charset="0"/>
            </a:endParaRPr>
          </a:p>
        </p:txBody>
      </p:sp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0" y="30670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3600" b="1" kern="1200">
              <a:solidFill>
                <a:srgbClr val="000000"/>
              </a:solidFill>
              <a:latin typeface="Times New Roman" pitchFamily="18" charset="0"/>
              <a:ea typeface="Arial Unicode MS" pitchFamily="34" charset="-128"/>
              <a:cs typeface="Arial" charset="0"/>
            </a:endParaRPr>
          </a:p>
        </p:txBody>
      </p:sp>
      <p:pic>
        <p:nvPicPr>
          <p:cNvPr id="6" name="Picture 6" descr="cesr_cornell"/>
          <p:cNvPicPr>
            <a:picLocks noChangeAspect="1" noChangeArrowheads="1"/>
          </p:cNvPicPr>
          <p:nvPr/>
        </p:nvPicPr>
        <p:blipFill>
          <a:blip r:embed="rId2"/>
          <a:srcRect t="4240" b="19426"/>
          <a:stretch>
            <a:fillRect/>
          </a:stretch>
        </p:blipFill>
        <p:spPr bwMode="auto">
          <a:xfrm>
            <a:off x="3006725" y="3810000"/>
            <a:ext cx="3114675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7" descr="NSF_Log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077200" y="5459413"/>
            <a:ext cx="1066800" cy="106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8" descr="DOE_Seal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934200" y="5529263"/>
            <a:ext cx="9906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9" descr="New 36in Header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0"/>
            <a:ext cx="9144000" cy="966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10" descr="logo_transparent_b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5480050"/>
            <a:ext cx="1676400" cy="1095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09600" y="914400"/>
            <a:ext cx="7772400" cy="1143000"/>
          </a:xfrm>
        </p:spPr>
        <p:txBody>
          <a:bodyPr/>
          <a:lstStyle>
            <a:lvl1pPr>
              <a:defRPr>
                <a:solidFill>
                  <a:schemeClr val="accent2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1336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b="1" i="1" kern="1200" smtClean="0">
                <a:solidFill>
                  <a:srgbClr val="000000"/>
                </a:solidFill>
                <a:latin typeface="Times New Roman" pitchFamily="18" charset="0"/>
                <a:ea typeface="+mn-ea"/>
                <a:cs typeface="Arial" charset="0"/>
              </a:rPr>
              <a:t>CFS/GBL 04 Aug, 2010</a:t>
            </a:r>
            <a:endParaRPr lang="en-US" sz="1200" b="1" i="1" kern="1200">
              <a:solidFill>
                <a:srgbClr val="000000"/>
              </a:solidFill>
              <a:latin typeface="Times New Roman" pitchFamily="18" charset="0"/>
              <a:ea typeface="+mn-ea"/>
              <a:cs typeface="Arial" charset="0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b="1" i="1" kern="1200">
                <a:solidFill>
                  <a:srgbClr val="000000"/>
                </a:solidFill>
                <a:latin typeface="Times New Roman" pitchFamily="18" charset="0"/>
                <a:ea typeface="+mn-ea"/>
                <a:cs typeface="Arial" charset="0"/>
              </a:rPr>
              <a:t>Marc Ross, Fermilab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FC7B8C7A-8660-4B23-854B-A9CCCE351A0D}" type="slidenum">
              <a:rPr lang="en-US" sz="1200" b="1" i="1" kern="1200">
                <a:solidFill>
                  <a:srgbClr val="000000"/>
                </a:solidFill>
                <a:latin typeface="Times New Roman" pitchFamily="18" charset="0"/>
                <a:ea typeface="+mn-ea"/>
                <a:cs typeface="Arial" charset="0"/>
              </a:rPr>
              <a:pPr algn="r" rtl="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1200" b="1" i="1" kern="1200">
              <a:solidFill>
                <a:srgbClr val="000000"/>
              </a:solidFill>
              <a:latin typeface="Times New Roman" pitchFamily="18" charset="0"/>
              <a:ea typeface="+mn-ea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b="1" i="1" kern="1200" smtClean="0">
                <a:solidFill>
                  <a:srgbClr val="000000"/>
                </a:solidFill>
                <a:latin typeface="Times New Roman" pitchFamily="18" charset="0"/>
                <a:ea typeface="+mn-ea"/>
                <a:cs typeface="Arial" charset="0"/>
              </a:rPr>
              <a:t>CFS/GBL 04 Aug, 2010</a:t>
            </a:r>
            <a:endParaRPr lang="en-US" sz="1200" b="1" i="1" kern="1200">
              <a:solidFill>
                <a:srgbClr val="000000"/>
              </a:solidFill>
              <a:latin typeface="Times New Roman" pitchFamily="18" charset="0"/>
              <a:ea typeface="+mn-ea"/>
              <a:cs typeface="Arial" charset="0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b="1" i="1" kern="1200">
                <a:solidFill>
                  <a:srgbClr val="000000"/>
                </a:solidFill>
                <a:latin typeface="Times New Roman" pitchFamily="18" charset="0"/>
                <a:ea typeface="+mn-ea"/>
                <a:cs typeface="Arial" charset="0"/>
              </a:rPr>
              <a:t>Marc Ross, Fermilab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AC0CC86F-C99D-4A26-85A4-EE79A173E2B0}" type="slidenum">
              <a:rPr lang="en-US" sz="1200" b="1" i="1" kern="1200">
                <a:solidFill>
                  <a:srgbClr val="000000"/>
                </a:solidFill>
                <a:latin typeface="Times New Roman" pitchFamily="18" charset="0"/>
                <a:ea typeface="+mn-ea"/>
                <a:cs typeface="Arial" charset="0"/>
              </a:rPr>
              <a:pPr algn="r" rtl="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1200" b="1" i="1" kern="1200">
              <a:solidFill>
                <a:srgbClr val="000000"/>
              </a:solidFill>
              <a:latin typeface="Times New Roman" pitchFamily="18" charset="0"/>
              <a:ea typeface="+mn-ea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990600"/>
            <a:ext cx="3810000" cy="533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990600"/>
            <a:ext cx="3810000" cy="533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CFS/GBL 04 Aug, 2010</a:t>
            </a:r>
            <a:endParaRPr lang="en-US" altLang="ja-JP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Marc Ross, Fermilab</a:t>
            </a:r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24ABE0-9557-4B1A-91BA-3793ABFB95F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838200"/>
            <a:ext cx="4495800" cy="5791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838200"/>
            <a:ext cx="4495800" cy="5791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b="1" i="1" kern="1200" smtClean="0">
                <a:solidFill>
                  <a:srgbClr val="000000"/>
                </a:solidFill>
                <a:latin typeface="Times New Roman" pitchFamily="18" charset="0"/>
                <a:ea typeface="+mn-ea"/>
                <a:cs typeface="Arial" charset="0"/>
              </a:rPr>
              <a:t>CFS/GBL 04 Aug, 2010</a:t>
            </a:r>
            <a:endParaRPr lang="en-US" sz="1200" b="1" i="1" kern="1200">
              <a:solidFill>
                <a:srgbClr val="000000"/>
              </a:solidFill>
              <a:latin typeface="Times New Roman" pitchFamily="18" charset="0"/>
              <a:ea typeface="+mn-ea"/>
              <a:cs typeface="Arial" charset="0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b="1" i="1" kern="1200">
                <a:solidFill>
                  <a:srgbClr val="000000"/>
                </a:solidFill>
                <a:latin typeface="Times New Roman" pitchFamily="18" charset="0"/>
                <a:ea typeface="+mn-ea"/>
                <a:cs typeface="Arial" charset="0"/>
              </a:rPr>
              <a:t>Marc Ross, Fermilab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80036B82-5FA3-42A3-8A4C-D7E77DEBB4C4}" type="slidenum">
              <a:rPr lang="en-US" sz="1200" b="1" i="1" kern="1200">
                <a:solidFill>
                  <a:srgbClr val="000000"/>
                </a:solidFill>
                <a:latin typeface="Times New Roman" pitchFamily="18" charset="0"/>
                <a:ea typeface="+mn-ea"/>
                <a:cs typeface="Arial" charset="0"/>
              </a:rPr>
              <a:pPr algn="r" rtl="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1200" b="1" i="1" kern="1200">
              <a:solidFill>
                <a:srgbClr val="000000"/>
              </a:solidFill>
              <a:latin typeface="Times New Roman" pitchFamily="18" charset="0"/>
              <a:ea typeface="+mn-ea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b="1" i="1" kern="1200" smtClean="0">
                <a:solidFill>
                  <a:srgbClr val="000000"/>
                </a:solidFill>
                <a:latin typeface="Times New Roman" pitchFamily="18" charset="0"/>
                <a:ea typeface="+mn-ea"/>
                <a:cs typeface="Arial" charset="0"/>
              </a:rPr>
              <a:t>CFS/GBL 04 Aug, 2010</a:t>
            </a:r>
            <a:endParaRPr lang="en-US" sz="1200" b="1" i="1" kern="1200">
              <a:solidFill>
                <a:srgbClr val="000000"/>
              </a:solidFill>
              <a:latin typeface="Times New Roman" pitchFamily="18" charset="0"/>
              <a:ea typeface="+mn-ea"/>
              <a:cs typeface="Arial" charset="0"/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b="1" i="1" kern="1200">
                <a:solidFill>
                  <a:srgbClr val="000000"/>
                </a:solidFill>
                <a:latin typeface="Times New Roman" pitchFamily="18" charset="0"/>
                <a:ea typeface="+mn-ea"/>
                <a:cs typeface="Arial" charset="0"/>
              </a:rPr>
              <a:t>Marc Ross, Fermilab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7C8D10B1-D065-4143-A8D5-0ECEA9270FEC}" type="slidenum">
              <a:rPr lang="en-US" sz="1200" b="1" i="1" kern="1200">
                <a:solidFill>
                  <a:srgbClr val="000000"/>
                </a:solidFill>
                <a:latin typeface="Times New Roman" pitchFamily="18" charset="0"/>
                <a:ea typeface="+mn-ea"/>
                <a:cs typeface="Arial" charset="0"/>
              </a:rPr>
              <a:pPr algn="r" rtl="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1200" b="1" i="1" kern="1200">
              <a:solidFill>
                <a:srgbClr val="000000"/>
              </a:solidFill>
              <a:latin typeface="Times New Roman" pitchFamily="18" charset="0"/>
              <a:ea typeface="+mn-ea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b="1" i="1" kern="1200" smtClean="0">
                <a:solidFill>
                  <a:srgbClr val="000000"/>
                </a:solidFill>
                <a:latin typeface="Times New Roman" pitchFamily="18" charset="0"/>
                <a:ea typeface="+mn-ea"/>
                <a:cs typeface="Arial" charset="0"/>
              </a:rPr>
              <a:t>CFS/GBL 04 Aug, 2010</a:t>
            </a:r>
            <a:endParaRPr lang="en-US" sz="1200" b="1" i="1" kern="1200">
              <a:solidFill>
                <a:srgbClr val="000000"/>
              </a:solidFill>
              <a:latin typeface="Times New Roman" pitchFamily="18" charset="0"/>
              <a:ea typeface="+mn-ea"/>
              <a:cs typeface="Arial" charset="0"/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b="1" i="1" kern="1200">
                <a:solidFill>
                  <a:srgbClr val="000000"/>
                </a:solidFill>
                <a:latin typeface="Times New Roman" pitchFamily="18" charset="0"/>
                <a:ea typeface="+mn-ea"/>
                <a:cs typeface="Arial" charset="0"/>
              </a:rPr>
              <a:t>Marc Ross, Fermilab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7C29C1BA-F86A-4B72-9712-AFF87FD661FD}" type="slidenum">
              <a:rPr lang="en-US" sz="1200" b="1" i="1" kern="1200">
                <a:solidFill>
                  <a:srgbClr val="000000"/>
                </a:solidFill>
                <a:latin typeface="Times New Roman" pitchFamily="18" charset="0"/>
                <a:ea typeface="+mn-ea"/>
                <a:cs typeface="Arial" charset="0"/>
              </a:rPr>
              <a:pPr algn="r" rtl="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1200" b="1" i="1" kern="1200">
              <a:solidFill>
                <a:srgbClr val="000000"/>
              </a:solidFill>
              <a:latin typeface="Times New Roman" pitchFamily="18" charset="0"/>
              <a:ea typeface="+mn-ea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b="1" i="1" kern="1200" smtClean="0">
                <a:solidFill>
                  <a:srgbClr val="000000"/>
                </a:solidFill>
                <a:latin typeface="Times New Roman" pitchFamily="18" charset="0"/>
                <a:ea typeface="+mn-ea"/>
                <a:cs typeface="Arial" charset="0"/>
              </a:rPr>
              <a:t>CFS/GBL 04 Aug, 2010</a:t>
            </a:r>
            <a:endParaRPr lang="en-US" sz="1200" b="1" i="1" kern="1200">
              <a:solidFill>
                <a:srgbClr val="000000"/>
              </a:solidFill>
              <a:latin typeface="Times New Roman" pitchFamily="18" charset="0"/>
              <a:ea typeface="+mn-ea"/>
              <a:cs typeface="Arial" charset="0"/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b="1" i="1" kern="1200">
                <a:solidFill>
                  <a:srgbClr val="000000"/>
                </a:solidFill>
                <a:latin typeface="Times New Roman" pitchFamily="18" charset="0"/>
                <a:ea typeface="+mn-ea"/>
                <a:cs typeface="Arial" charset="0"/>
              </a:rPr>
              <a:t>Marc Ross, Fermilab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8A44EDFB-E1FA-4ABE-9894-E046BD99FE6A}" type="slidenum">
              <a:rPr lang="en-US" sz="1200" b="1" i="1" kern="1200">
                <a:solidFill>
                  <a:srgbClr val="000000"/>
                </a:solidFill>
                <a:latin typeface="Times New Roman" pitchFamily="18" charset="0"/>
                <a:ea typeface="+mn-ea"/>
                <a:cs typeface="Arial" charset="0"/>
              </a:rPr>
              <a:pPr algn="r" rtl="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1200" b="1" i="1" kern="1200">
              <a:solidFill>
                <a:srgbClr val="000000"/>
              </a:solidFill>
              <a:latin typeface="Times New Roman" pitchFamily="18" charset="0"/>
              <a:ea typeface="+mn-ea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b="1" i="1" kern="1200" smtClean="0">
                <a:solidFill>
                  <a:srgbClr val="000000"/>
                </a:solidFill>
                <a:latin typeface="Times New Roman" pitchFamily="18" charset="0"/>
                <a:ea typeface="+mn-ea"/>
                <a:cs typeface="Arial" charset="0"/>
              </a:rPr>
              <a:t>CFS/GBL 04 Aug, 2010</a:t>
            </a:r>
            <a:endParaRPr lang="en-US" sz="1200" b="1" i="1" kern="1200">
              <a:solidFill>
                <a:srgbClr val="000000"/>
              </a:solidFill>
              <a:latin typeface="Times New Roman" pitchFamily="18" charset="0"/>
              <a:ea typeface="+mn-ea"/>
              <a:cs typeface="Arial" charset="0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b="1" i="1" kern="1200">
                <a:solidFill>
                  <a:srgbClr val="000000"/>
                </a:solidFill>
                <a:latin typeface="Times New Roman" pitchFamily="18" charset="0"/>
                <a:ea typeface="+mn-ea"/>
                <a:cs typeface="Arial" charset="0"/>
              </a:rPr>
              <a:t>Marc Ross, Fermilab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919575F7-600E-499B-B9B1-62F7759C30F7}" type="slidenum">
              <a:rPr lang="en-US" sz="1200" b="1" i="1" kern="1200">
                <a:solidFill>
                  <a:srgbClr val="000000"/>
                </a:solidFill>
                <a:latin typeface="Times New Roman" pitchFamily="18" charset="0"/>
                <a:ea typeface="+mn-ea"/>
                <a:cs typeface="Arial" charset="0"/>
              </a:rPr>
              <a:pPr algn="r" rtl="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1200" b="1" i="1" kern="1200">
              <a:solidFill>
                <a:srgbClr val="000000"/>
              </a:solidFill>
              <a:latin typeface="Times New Roman" pitchFamily="18" charset="0"/>
              <a:ea typeface="+mn-ea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b="1" i="1" kern="1200" smtClean="0">
                <a:solidFill>
                  <a:srgbClr val="000000"/>
                </a:solidFill>
                <a:latin typeface="Times New Roman" pitchFamily="18" charset="0"/>
                <a:ea typeface="+mn-ea"/>
                <a:cs typeface="Arial" charset="0"/>
              </a:rPr>
              <a:t>CFS/GBL 04 Aug, 2010</a:t>
            </a:r>
            <a:endParaRPr lang="en-US" sz="1200" b="1" i="1" kern="1200">
              <a:solidFill>
                <a:srgbClr val="000000"/>
              </a:solidFill>
              <a:latin typeface="Times New Roman" pitchFamily="18" charset="0"/>
              <a:ea typeface="+mn-ea"/>
              <a:cs typeface="Arial" charset="0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b="1" i="1" kern="1200">
                <a:solidFill>
                  <a:srgbClr val="000000"/>
                </a:solidFill>
                <a:latin typeface="Times New Roman" pitchFamily="18" charset="0"/>
                <a:ea typeface="+mn-ea"/>
                <a:cs typeface="Arial" charset="0"/>
              </a:rPr>
              <a:t>Marc Ross, Fermilab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1B16B731-B9D9-47C2-AC6F-2D448E02356A}" type="slidenum">
              <a:rPr lang="en-US" sz="1200" b="1" i="1" kern="1200">
                <a:solidFill>
                  <a:srgbClr val="000000"/>
                </a:solidFill>
                <a:latin typeface="Times New Roman" pitchFamily="18" charset="0"/>
                <a:ea typeface="+mn-ea"/>
                <a:cs typeface="Arial" charset="0"/>
              </a:rPr>
              <a:pPr algn="r" rtl="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1200" b="1" i="1" kern="1200">
              <a:solidFill>
                <a:srgbClr val="000000"/>
              </a:solidFill>
              <a:latin typeface="Times New Roman" pitchFamily="18" charset="0"/>
              <a:ea typeface="+mn-ea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b="1" i="1" kern="1200" smtClean="0">
                <a:solidFill>
                  <a:srgbClr val="000000"/>
                </a:solidFill>
                <a:latin typeface="Times New Roman" pitchFamily="18" charset="0"/>
                <a:ea typeface="+mn-ea"/>
                <a:cs typeface="Arial" charset="0"/>
              </a:rPr>
              <a:t>CFS/GBL 04 Aug, 2010</a:t>
            </a:r>
            <a:endParaRPr lang="en-US" sz="1200" b="1" i="1" kern="1200">
              <a:solidFill>
                <a:srgbClr val="000000"/>
              </a:solidFill>
              <a:latin typeface="Times New Roman" pitchFamily="18" charset="0"/>
              <a:ea typeface="+mn-ea"/>
              <a:cs typeface="Arial" charset="0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b="1" i="1" kern="1200">
                <a:solidFill>
                  <a:srgbClr val="000000"/>
                </a:solidFill>
                <a:latin typeface="Times New Roman" pitchFamily="18" charset="0"/>
                <a:ea typeface="+mn-ea"/>
                <a:cs typeface="Arial" charset="0"/>
              </a:rPr>
              <a:t>Marc Ross, Fermilab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6E4C9724-A9E1-4657-BF42-DB17B2C4E93C}" type="slidenum">
              <a:rPr lang="en-US" sz="1200" b="1" i="1" kern="1200">
                <a:solidFill>
                  <a:srgbClr val="000000"/>
                </a:solidFill>
                <a:latin typeface="Times New Roman" pitchFamily="18" charset="0"/>
                <a:ea typeface="+mn-ea"/>
                <a:cs typeface="Arial" charset="0"/>
              </a:rPr>
              <a:pPr algn="r" rtl="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1200" b="1" i="1" kern="1200">
              <a:solidFill>
                <a:srgbClr val="000000"/>
              </a:solidFill>
              <a:latin typeface="Times New Roman" pitchFamily="18" charset="0"/>
              <a:ea typeface="+mn-ea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0"/>
            <a:ext cx="2286000" cy="6629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0" y="0"/>
            <a:ext cx="6705600" cy="6629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b="1" i="1" kern="1200" smtClean="0">
                <a:solidFill>
                  <a:srgbClr val="000000"/>
                </a:solidFill>
                <a:latin typeface="Times New Roman" pitchFamily="18" charset="0"/>
                <a:ea typeface="+mn-ea"/>
                <a:cs typeface="Arial" charset="0"/>
              </a:rPr>
              <a:t>CFS/GBL 04 Aug, 2010</a:t>
            </a:r>
            <a:endParaRPr lang="en-US" sz="1200" b="1" i="1" kern="1200">
              <a:solidFill>
                <a:srgbClr val="000000"/>
              </a:solidFill>
              <a:latin typeface="Times New Roman" pitchFamily="18" charset="0"/>
              <a:ea typeface="+mn-ea"/>
              <a:cs typeface="Arial" charset="0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b="1" i="1" kern="1200">
                <a:solidFill>
                  <a:srgbClr val="000000"/>
                </a:solidFill>
                <a:latin typeface="Times New Roman" pitchFamily="18" charset="0"/>
                <a:ea typeface="+mn-ea"/>
                <a:cs typeface="Arial" charset="0"/>
              </a:rPr>
              <a:t>Marc Ross, Fermilab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5E54A5F2-4A29-4D75-BE11-9F554E60D0DC}" type="slidenum">
              <a:rPr lang="en-US" sz="1200" b="1" i="1" kern="1200">
                <a:solidFill>
                  <a:srgbClr val="000000"/>
                </a:solidFill>
                <a:latin typeface="Times New Roman" pitchFamily="18" charset="0"/>
                <a:ea typeface="+mn-ea"/>
                <a:cs typeface="Arial" charset="0"/>
              </a:rPr>
              <a:pPr algn="r" rtl="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1200" b="1" i="1" kern="1200">
              <a:solidFill>
                <a:srgbClr val="000000"/>
              </a:solidFill>
              <a:latin typeface="Times New Roman" pitchFamily="18" charset="0"/>
              <a:ea typeface="+mn-ea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57600" y="0"/>
            <a:ext cx="5486400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0" y="838200"/>
            <a:ext cx="9144000" cy="5791200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b="1" i="1" kern="1200" smtClean="0">
                <a:solidFill>
                  <a:srgbClr val="000000"/>
                </a:solidFill>
                <a:latin typeface="Times New Roman" pitchFamily="18" charset="0"/>
                <a:ea typeface="+mn-ea"/>
                <a:cs typeface="Arial" charset="0"/>
              </a:rPr>
              <a:t>CFS/GBL 04 Aug, 2010</a:t>
            </a:r>
            <a:endParaRPr lang="en-US" sz="1200" b="1" i="1" kern="1200">
              <a:solidFill>
                <a:srgbClr val="000000"/>
              </a:solidFill>
              <a:latin typeface="Times New Roman" pitchFamily="18" charset="0"/>
              <a:ea typeface="+mn-ea"/>
              <a:cs typeface="Arial" charset="0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b="1" i="1" kern="1200">
                <a:solidFill>
                  <a:srgbClr val="000000"/>
                </a:solidFill>
                <a:latin typeface="Times New Roman" pitchFamily="18" charset="0"/>
                <a:ea typeface="+mn-ea"/>
                <a:cs typeface="Arial" charset="0"/>
              </a:rPr>
              <a:t>Marc Ross, Fermilab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01FD5A41-9BFB-45BA-8444-5814849855E1}" type="slidenum">
              <a:rPr lang="en-US" sz="1200" b="1" i="1" kern="1200">
                <a:solidFill>
                  <a:srgbClr val="000000"/>
                </a:solidFill>
                <a:latin typeface="Times New Roman" pitchFamily="18" charset="0"/>
                <a:ea typeface="+mn-ea"/>
                <a:cs typeface="Arial" charset="0"/>
              </a:rPr>
              <a:pPr algn="r" rtl="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1200" b="1" i="1" kern="1200">
              <a:solidFill>
                <a:srgbClr val="000000"/>
              </a:solidFill>
              <a:latin typeface="Times New Roman" pitchFamily="18" charset="0"/>
              <a:ea typeface="+mn-ea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640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8640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ln>
            <a:noFill/>
          </a:ln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86404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 sz="1400" b="0"/>
            </a:lvl1pPr>
          </a:lstStyle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kern="1200" smtClean="0">
                <a:solidFill>
                  <a:srgbClr val="800000"/>
                </a:solidFill>
                <a:latin typeface="Arial Rounded MT Bold"/>
                <a:ea typeface="+mn-ea"/>
                <a:cs typeface="+mn-cs"/>
              </a:rPr>
              <a:t>CFS/GBL 04 Aug, 2010</a:t>
            </a:r>
            <a:endParaRPr lang="en-US" kern="1200">
              <a:solidFill>
                <a:srgbClr val="800000"/>
              </a:solidFill>
              <a:latin typeface="Arial Rounded MT Bold"/>
              <a:ea typeface="+mn-ea"/>
              <a:cs typeface="+mn-cs"/>
            </a:endParaRPr>
          </a:p>
        </p:txBody>
      </p:sp>
      <p:sp>
        <p:nvSpPr>
          <p:cNvPr id="486405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 sz="1400" b="0"/>
            </a:lvl1pPr>
          </a:lstStyle>
          <a:p>
            <a:pPr algn="ctr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kern="1200" smtClean="0">
                <a:solidFill>
                  <a:srgbClr val="800000"/>
                </a:solidFill>
                <a:latin typeface="Arial Rounded MT Bold"/>
                <a:ea typeface="+mn-ea"/>
                <a:cs typeface="+mn-cs"/>
              </a:rPr>
              <a:t>Marc Ross, Fermilab</a:t>
            </a:r>
            <a:endParaRPr lang="en-US" kern="1200">
              <a:solidFill>
                <a:srgbClr val="800000"/>
              </a:solidFill>
              <a:latin typeface="Arial Rounded MT Bold"/>
              <a:ea typeface="+mn-ea"/>
              <a:cs typeface="+mn-cs"/>
            </a:endParaRPr>
          </a:p>
        </p:txBody>
      </p:sp>
      <p:sp>
        <p:nvSpPr>
          <p:cNvPr id="486406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 sz="1400" b="0">
                <a:solidFill>
                  <a:schemeClr val="tx1"/>
                </a:solidFill>
              </a:defRPr>
            </a:lvl1pPr>
          </a:lstStyle>
          <a:p>
            <a:pPr algn="r" rtl="0" eaLnBrk="0" fontAlgn="base" hangingPunct="0">
              <a:spcBef>
                <a:spcPct val="0"/>
              </a:spcBef>
              <a:spcAft>
                <a:spcPct val="0"/>
              </a:spcAft>
            </a:pPr>
            <a:fld id="{FD54E452-B7E8-4901-AEDE-7EA332635B7A}" type="slidenum">
              <a:rPr lang="en-US" kern="1200">
                <a:solidFill>
                  <a:srgbClr val="000000"/>
                </a:solidFill>
                <a:latin typeface="Arial Rounded MT Bold"/>
                <a:ea typeface="+mn-ea"/>
                <a:cs typeface="+mn-cs"/>
              </a:rPr>
              <a:pPr algn="r" rtl="0" eaLnBrk="0" fontAlgn="base" hangingPunct="0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kern="1200">
              <a:solidFill>
                <a:srgbClr val="000000"/>
              </a:solidFill>
              <a:latin typeface="Times" pitchFamily="18" charset="0"/>
              <a:ea typeface="+mn-ea"/>
              <a:cs typeface="+mn-cs"/>
            </a:endParaRPr>
          </a:p>
        </p:txBody>
      </p:sp>
      <p:sp>
        <p:nvSpPr>
          <p:cNvPr id="486407" name="Line 7"/>
          <p:cNvSpPr>
            <a:spLocks noChangeShapeType="1"/>
          </p:cNvSpPr>
          <p:nvPr/>
        </p:nvSpPr>
        <p:spPr bwMode="auto">
          <a:xfrm>
            <a:off x="381000" y="6248400"/>
            <a:ext cx="8382000" cy="0"/>
          </a:xfrm>
          <a:prstGeom prst="line">
            <a:avLst/>
          </a:prstGeom>
          <a:noFill/>
          <a:ln w="19050">
            <a:solidFill>
              <a:srgbClr val="8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en-US" sz="2400" kern="1200">
              <a:solidFill>
                <a:srgbClr val="000000"/>
              </a:solidFill>
              <a:latin typeface="Times New Roman" pitchFamily="18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CFS/GBL 04 Aug, 2010</a:t>
            </a:r>
            <a:endParaRPr lang="en-US" altLang="ja-JP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Marc Ross, Fermilab</a:t>
            </a:r>
          </a:p>
        </p:txBody>
      </p:sp>
      <p:sp>
        <p:nvSpPr>
          <p:cNvPr id="9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708BBD-B651-48B7-8284-16DD38986546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000" b="1" kern="1200" smtClean="0">
                <a:solidFill>
                  <a:srgbClr val="800000"/>
                </a:solidFill>
                <a:latin typeface="Arial Rounded MT Bold"/>
                <a:ea typeface="+mn-ea"/>
                <a:cs typeface="+mn-cs"/>
              </a:rPr>
              <a:t>CFS/GBL 04 Aug, 2010</a:t>
            </a:r>
            <a:endParaRPr lang="en-US" sz="1000" b="1" kern="1200">
              <a:solidFill>
                <a:srgbClr val="800000"/>
              </a:solidFill>
              <a:latin typeface="Arial Rounded MT Bold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ctr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000" b="1" kern="1200" smtClean="0">
                <a:solidFill>
                  <a:srgbClr val="800000"/>
                </a:solidFill>
                <a:latin typeface="Arial Rounded MT Bold"/>
                <a:ea typeface="+mn-ea"/>
                <a:cs typeface="+mn-cs"/>
              </a:rPr>
              <a:t>Marc Ross, Fermilab</a:t>
            </a:r>
            <a:endParaRPr lang="en-US" sz="1000" b="1" kern="1200">
              <a:solidFill>
                <a:srgbClr val="800000"/>
              </a:solidFill>
              <a:latin typeface="Arial Rounded MT Bold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r" rtl="0" eaLnBrk="0" fontAlgn="base" hangingPunct="0">
              <a:spcBef>
                <a:spcPct val="0"/>
              </a:spcBef>
              <a:spcAft>
                <a:spcPct val="0"/>
              </a:spcAft>
            </a:pPr>
            <a:fld id="{571DD61D-0D39-4CC4-9640-846175545D6E}" type="slidenum">
              <a:rPr lang="en-US" sz="1000" b="1" kern="1200">
                <a:solidFill>
                  <a:srgbClr val="800000"/>
                </a:solidFill>
                <a:latin typeface="Arial Rounded MT Bold"/>
                <a:ea typeface="+mn-ea"/>
                <a:cs typeface="+mn-cs"/>
              </a:rPr>
              <a:pPr algn="r" rtl="0" eaLnBrk="0" fontAlgn="base" hangingPunct="0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1000" b="1" kern="1200">
              <a:solidFill>
                <a:srgbClr val="000000"/>
              </a:solidFill>
              <a:latin typeface="Times" pitchFamily="18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000" b="1" kern="1200" smtClean="0">
                <a:solidFill>
                  <a:srgbClr val="800000"/>
                </a:solidFill>
                <a:latin typeface="Arial Rounded MT Bold"/>
                <a:ea typeface="+mn-ea"/>
                <a:cs typeface="+mn-cs"/>
              </a:rPr>
              <a:t>CFS/GBL 04 Aug, 2010</a:t>
            </a:r>
            <a:endParaRPr lang="en-US" sz="1000" b="1" kern="1200">
              <a:solidFill>
                <a:srgbClr val="800000"/>
              </a:solidFill>
              <a:latin typeface="Arial Rounded MT Bold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ctr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000" b="1" kern="1200" smtClean="0">
                <a:solidFill>
                  <a:srgbClr val="800000"/>
                </a:solidFill>
                <a:latin typeface="Arial Rounded MT Bold"/>
                <a:ea typeface="+mn-ea"/>
                <a:cs typeface="+mn-cs"/>
              </a:rPr>
              <a:t>Marc Ross, Fermilab</a:t>
            </a:r>
            <a:endParaRPr lang="en-US" sz="1000" b="1" kern="1200">
              <a:solidFill>
                <a:srgbClr val="800000"/>
              </a:solidFill>
              <a:latin typeface="Arial Rounded MT Bold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r" rtl="0" eaLnBrk="0" fontAlgn="base" hangingPunct="0">
              <a:spcBef>
                <a:spcPct val="0"/>
              </a:spcBef>
              <a:spcAft>
                <a:spcPct val="0"/>
              </a:spcAft>
            </a:pPr>
            <a:fld id="{A8D5EB7A-EE7B-438B-B08C-103740A67308}" type="slidenum">
              <a:rPr lang="en-US" sz="1000" b="1" kern="1200">
                <a:solidFill>
                  <a:srgbClr val="800000"/>
                </a:solidFill>
                <a:latin typeface="Arial Rounded MT Bold"/>
                <a:ea typeface="+mn-ea"/>
                <a:cs typeface="+mn-cs"/>
              </a:rPr>
              <a:pPr algn="r" rtl="0" eaLnBrk="0" fontAlgn="base" hangingPunct="0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1000" b="1" kern="1200">
              <a:solidFill>
                <a:srgbClr val="000000"/>
              </a:solidFill>
              <a:latin typeface="Times" pitchFamily="18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143000"/>
            <a:ext cx="3810000" cy="5181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143000"/>
            <a:ext cx="3810000" cy="5181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000" b="1" kern="1200" smtClean="0">
                <a:solidFill>
                  <a:srgbClr val="800000"/>
                </a:solidFill>
                <a:latin typeface="Arial Rounded MT Bold"/>
                <a:ea typeface="+mn-ea"/>
                <a:cs typeface="+mn-cs"/>
              </a:rPr>
              <a:t>CFS/GBL 04 Aug, 2010</a:t>
            </a:r>
            <a:endParaRPr lang="en-US" sz="1000" b="1" kern="1200">
              <a:solidFill>
                <a:srgbClr val="800000"/>
              </a:solidFill>
              <a:latin typeface="Arial Rounded MT Bold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ctr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000" b="1" kern="1200" smtClean="0">
                <a:solidFill>
                  <a:srgbClr val="800000"/>
                </a:solidFill>
                <a:latin typeface="Arial Rounded MT Bold"/>
                <a:ea typeface="+mn-ea"/>
                <a:cs typeface="+mn-cs"/>
              </a:rPr>
              <a:t>Marc Ross, Fermilab</a:t>
            </a:r>
            <a:endParaRPr lang="en-US" sz="1000" b="1" kern="1200">
              <a:solidFill>
                <a:srgbClr val="800000"/>
              </a:solidFill>
              <a:latin typeface="Arial Rounded MT Bold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r" rtl="0" eaLnBrk="0" fontAlgn="base" hangingPunct="0">
              <a:spcBef>
                <a:spcPct val="0"/>
              </a:spcBef>
              <a:spcAft>
                <a:spcPct val="0"/>
              </a:spcAft>
            </a:pPr>
            <a:fld id="{2B7DE402-4E9F-4BC7-B8DB-8C3DD6E12B91}" type="slidenum">
              <a:rPr lang="en-US" sz="1000" b="1" kern="1200">
                <a:solidFill>
                  <a:srgbClr val="800000"/>
                </a:solidFill>
                <a:latin typeface="Arial Rounded MT Bold"/>
                <a:ea typeface="+mn-ea"/>
                <a:cs typeface="+mn-cs"/>
              </a:rPr>
              <a:pPr algn="r" rtl="0" eaLnBrk="0" fontAlgn="base" hangingPunct="0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1000" b="1" kern="1200">
              <a:solidFill>
                <a:srgbClr val="000000"/>
              </a:solidFill>
              <a:latin typeface="Times" pitchFamily="18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000" b="1" kern="1200" smtClean="0">
                <a:solidFill>
                  <a:srgbClr val="800000"/>
                </a:solidFill>
                <a:latin typeface="Arial Rounded MT Bold"/>
                <a:ea typeface="+mn-ea"/>
                <a:cs typeface="+mn-cs"/>
              </a:rPr>
              <a:t>CFS/GBL 04 Aug, 2010</a:t>
            </a:r>
            <a:endParaRPr lang="en-US" sz="1000" b="1" kern="1200">
              <a:solidFill>
                <a:srgbClr val="800000"/>
              </a:solidFill>
              <a:latin typeface="Arial Rounded MT Bold"/>
              <a:ea typeface="+mn-ea"/>
              <a:cs typeface="+mn-cs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ctr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000" b="1" kern="1200" smtClean="0">
                <a:solidFill>
                  <a:srgbClr val="800000"/>
                </a:solidFill>
                <a:latin typeface="Arial Rounded MT Bold"/>
                <a:ea typeface="+mn-ea"/>
                <a:cs typeface="+mn-cs"/>
              </a:rPr>
              <a:t>Marc Ross, Fermilab</a:t>
            </a:r>
            <a:endParaRPr lang="en-US" sz="1000" b="1" kern="1200">
              <a:solidFill>
                <a:srgbClr val="800000"/>
              </a:solidFill>
              <a:latin typeface="Arial Rounded MT Bold"/>
              <a:ea typeface="+mn-ea"/>
              <a:cs typeface="+mn-cs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r" rtl="0" eaLnBrk="0" fontAlgn="base" hangingPunct="0">
              <a:spcBef>
                <a:spcPct val="0"/>
              </a:spcBef>
              <a:spcAft>
                <a:spcPct val="0"/>
              </a:spcAft>
            </a:pPr>
            <a:fld id="{BCB549DA-E849-4F80-9FB4-DA93392E695E}" type="slidenum">
              <a:rPr lang="en-US" sz="1000" b="1" kern="1200">
                <a:solidFill>
                  <a:srgbClr val="800000"/>
                </a:solidFill>
                <a:latin typeface="Arial Rounded MT Bold"/>
                <a:ea typeface="+mn-ea"/>
                <a:cs typeface="+mn-cs"/>
              </a:rPr>
              <a:pPr algn="r" rtl="0" eaLnBrk="0" fontAlgn="base" hangingPunct="0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1000" b="1" kern="1200">
              <a:solidFill>
                <a:srgbClr val="000000"/>
              </a:solidFill>
              <a:latin typeface="Times" pitchFamily="18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000" b="1" kern="1200" smtClean="0">
                <a:solidFill>
                  <a:srgbClr val="800000"/>
                </a:solidFill>
                <a:latin typeface="Arial Rounded MT Bold"/>
                <a:ea typeface="+mn-ea"/>
                <a:cs typeface="+mn-cs"/>
              </a:rPr>
              <a:t>CFS/GBL 04 Aug, 2010</a:t>
            </a:r>
            <a:endParaRPr lang="en-US" sz="1000" b="1" kern="1200">
              <a:solidFill>
                <a:srgbClr val="800000"/>
              </a:solidFill>
              <a:latin typeface="Arial Rounded MT Bold"/>
              <a:ea typeface="+mn-ea"/>
              <a:cs typeface="+mn-cs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ctr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000" b="1" kern="1200" smtClean="0">
                <a:solidFill>
                  <a:srgbClr val="800000"/>
                </a:solidFill>
                <a:latin typeface="Arial Rounded MT Bold"/>
                <a:ea typeface="+mn-ea"/>
                <a:cs typeface="+mn-cs"/>
              </a:rPr>
              <a:t>Marc Ross, Fermilab</a:t>
            </a:r>
            <a:endParaRPr lang="en-US" sz="1000" b="1" kern="1200">
              <a:solidFill>
                <a:srgbClr val="800000"/>
              </a:solidFill>
              <a:latin typeface="Arial Rounded MT Bold"/>
              <a:ea typeface="+mn-ea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r" rtl="0" eaLnBrk="0" fontAlgn="base" hangingPunct="0">
              <a:spcBef>
                <a:spcPct val="0"/>
              </a:spcBef>
              <a:spcAft>
                <a:spcPct val="0"/>
              </a:spcAft>
            </a:pPr>
            <a:fld id="{B74BE38A-A121-42C2-BC43-DD9010A7B147}" type="slidenum">
              <a:rPr lang="en-US" sz="1000" b="1" kern="1200">
                <a:solidFill>
                  <a:srgbClr val="800000"/>
                </a:solidFill>
                <a:latin typeface="Arial Rounded MT Bold"/>
                <a:ea typeface="+mn-ea"/>
                <a:cs typeface="+mn-cs"/>
              </a:rPr>
              <a:pPr algn="r" rtl="0" eaLnBrk="0" fontAlgn="base" hangingPunct="0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1000" b="1" kern="1200">
              <a:solidFill>
                <a:srgbClr val="000000"/>
              </a:solidFill>
              <a:latin typeface="Times" pitchFamily="18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000" b="1" kern="1200" smtClean="0">
                <a:solidFill>
                  <a:srgbClr val="800000"/>
                </a:solidFill>
                <a:latin typeface="Arial Rounded MT Bold"/>
                <a:ea typeface="+mn-ea"/>
                <a:cs typeface="+mn-cs"/>
              </a:rPr>
              <a:t>CFS/GBL 04 Aug, 2010</a:t>
            </a:r>
            <a:endParaRPr lang="en-US" sz="1000" b="1" kern="1200">
              <a:solidFill>
                <a:srgbClr val="800000"/>
              </a:solidFill>
              <a:latin typeface="Arial Rounded MT Bold"/>
              <a:ea typeface="+mn-ea"/>
              <a:cs typeface="+mn-cs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ctr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000" b="1" kern="1200" smtClean="0">
                <a:solidFill>
                  <a:srgbClr val="800000"/>
                </a:solidFill>
                <a:latin typeface="Arial Rounded MT Bold"/>
                <a:ea typeface="+mn-ea"/>
                <a:cs typeface="+mn-cs"/>
              </a:rPr>
              <a:t>Marc Ross, Fermilab</a:t>
            </a:r>
            <a:endParaRPr lang="en-US" sz="1000" b="1" kern="1200">
              <a:solidFill>
                <a:srgbClr val="800000"/>
              </a:solidFill>
              <a:latin typeface="Arial Rounded MT Bold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r" rtl="0" eaLnBrk="0" fontAlgn="base" hangingPunct="0">
              <a:spcBef>
                <a:spcPct val="0"/>
              </a:spcBef>
              <a:spcAft>
                <a:spcPct val="0"/>
              </a:spcAft>
            </a:pPr>
            <a:fld id="{F8202B28-CD40-4AC6-AF16-414A60DC75E6}" type="slidenum">
              <a:rPr lang="en-US" sz="1000" b="1" kern="1200">
                <a:solidFill>
                  <a:srgbClr val="800000"/>
                </a:solidFill>
                <a:latin typeface="Arial Rounded MT Bold"/>
                <a:ea typeface="+mn-ea"/>
                <a:cs typeface="+mn-cs"/>
              </a:rPr>
              <a:pPr algn="r" rtl="0" eaLnBrk="0" fontAlgn="base" hangingPunct="0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1000" b="1" kern="1200">
              <a:solidFill>
                <a:srgbClr val="000000"/>
              </a:solidFill>
              <a:latin typeface="Times" pitchFamily="18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000" b="1" kern="1200" smtClean="0">
                <a:solidFill>
                  <a:srgbClr val="800000"/>
                </a:solidFill>
                <a:latin typeface="Arial Rounded MT Bold"/>
                <a:ea typeface="+mn-ea"/>
                <a:cs typeface="+mn-cs"/>
              </a:rPr>
              <a:t>CFS/GBL 04 Aug, 2010</a:t>
            </a:r>
            <a:endParaRPr lang="en-US" sz="1000" b="1" kern="1200">
              <a:solidFill>
                <a:srgbClr val="800000"/>
              </a:solidFill>
              <a:latin typeface="Arial Rounded MT Bold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ctr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000" b="1" kern="1200" smtClean="0">
                <a:solidFill>
                  <a:srgbClr val="800000"/>
                </a:solidFill>
                <a:latin typeface="Arial Rounded MT Bold"/>
                <a:ea typeface="+mn-ea"/>
                <a:cs typeface="+mn-cs"/>
              </a:rPr>
              <a:t>Marc Ross, Fermilab</a:t>
            </a:r>
            <a:endParaRPr lang="en-US" sz="1000" b="1" kern="1200">
              <a:solidFill>
                <a:srgbClr val="800000"/>
              </a:solidFill>
              <a:latin typeface="Arial Rounded MT Bold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r" rtl="0" eaLnBrk="0" fontAlgn="base" hangingPunct="0">
              <a:spcBef>
                <a:spcPct val="0"/>
              </a:spcBef>
              <a:spcAft>
                <a:spcPct val="0"/>
              </a:spcAft>
            </a:pPr>
            <a:fld id="{8FB0ED02-EA41-4A30-9AD4-FAEE9DC5360F}" type="slidenum">
              <a:rPr lang="en-US" sz="1000" b="1" kern="1200">
                <a:solidFill>
                  <a:srgbClr val="800000"/>
                </a:solidFill>
                <a:latin typeface="Arial Rounded MT Bold"/>
                <a:ea typeface="+mn-ea"/>
                <a:cs typeface="+mn-cs"/>
              </a:rPr>
              <a:pPr algn="r" rtl="0" eaLnBrk="0" fontAlgn="base" hangingPunct="0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1000" b="1" kern="1200">
              <a:solidFill>
                <a:srgbClr val="000000"/>
              </a:solidFill>
              <a:latin typeface="Times" pitchFamily="18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000" b="1" kern="1200" smtClean="0">
                <a:solidFill>
                  <a:srgbClr val="800000"/>
                </a:solidFill>
                <a:latin typeface="Arial Rounded MT Bold"/>
                <a:ea typeface="+mn-ea"/>
                <a:cs typeface="+mn-cs"/>
              </a:rPr>
              <a:t>CFS/GBL 04 Aug, 2010</a:t>
            </a:r>
            <a:endParaRPr lang="en-US" sz="1000" b="1" kern="1200">
              <a:solidFill>
                <a:srgbClr val="800000"/>
              </a:solidFill>
              <a:latin typeface="Arial Rounded MT Bold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ctr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000" b="1" kern="1200" smtClean="0">
                <a:solidFill>
                  <a:srgbClr val="800000"/>
                </a:solidFill>
                <a:latin typeface="Arial Rounded MT Bold"/>
                <a:ea typeface="+mn-ea"/>
                <a:cs typeface="+mn-cs"/>
              </a:rPr>
              <a:t>Marc Ross, Fermilab</a:t>
            </a:r>
            <a:endParaRPr lang="en-US" sz="1000" b="1" kern="1200">
              <a:solidFill>
                <a:srgbClr val="800000"/>
              </a:solidFill>
              <a:latin typeface="Arial Rounded MT Bold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r" rtl="0" eaLnBrk="0" fontAlgn="base" hangingPunct="0">
              <a:spcBef>
                <a:spcPct val="0"/>
              </a:spcBef>
              <a:spcAft>
                <a:spcPct val="0"/>
              </a:spcAft>
            </a:pPr>
            <a:fld id="{37F49558-A0EA-4643-8E96-4C2587DBA1A5}" type="slidenum">
              <a:rPr lang="en-US" sz="1000" b="1" kern="1200">
                <a:solidFill>
                  <a:srgbClr val="800000"/>
                </a:solidFill>
                <a:latin typeface="Arial Rounded MT Bold"/>
                <a:ea typeface="+mn-ea"/>
                <a:cs typeface="+mn-cs"/>
              </a:rPr>
              <a:pPr algn="r" rtl="0" eaLnBrk="0" fontAlgn="base" hangingPunct="0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1000" b="1" kern="1200">
              <a:solidFill>
                <a:srgbClr val="000000"/>
              </a:solidFill>
              <a:latin typeface="Times" pitchFamily="18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000" b="1" kern="1200" smtClean="0">
                <a:solidFill>
                  <a:srgbClr val="800000"/>
                </a:solidFill>
                <a:latin typeface="Arial Rounded MT Bold"/>
                <a:ea typeface="+mn-ea"/>
                <a:cs typeface="+mn-cs"/>
              </a:rPr>
              <a:t>CFS/GBL 04 Aug, 2010</a:t>
            </a:r>
            <a:endParaRPr lang="en-US" sz="1000" b="1" kern="1200">
              <a:solidFill>
                <a:srgbClr val="800000"/>
              </a:solidFill>
              <a:latin typeface="Arial Rounded MT Bold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ctr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000" b="1" kern="1200" smtClean="0">
                <a:solidFill>
                  <a:srgbClr val="800000"/>
                </a:solidFill>
                <a:latin typeface="Arial Rounded MT Bold"/>
                <a:ea typeface="+mn-ea"/>
                <a:cs typeface="+mn-cs"/>
              </a:rPr>
              <a:t>Marc Ross, Fermilab</a:t>
            </a:r>
            <a:endParaRPr lang="en-US" sz="1000" b="1" kern="1200">
              <a:solidFill>
                <a:srgbClr val="800000"/>
              </a:solidFill>
              <a:latin typeface="Arial Rounded MT Bold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r" rtl="0" eaLnBrk="0" fontAlgn="base" hangingPunct="0">
              <a:spcBef>
                <a:spcPct val="0"/>
              </a:spcBef>
              <a:spcAft>
                <a:spcPct val="0"/>
              </a:spcAft>
            </a:pPr>
            <a:fld id="{C11AAD23-6E2C-4F81-9DF6-CB27EC12CEC3}" type="slidenum">
              <a:rPr lang="en-US" sz="1000" b="1" kern="1200">
                <a:solidFill>
                  <a:srgbClr val="800000"/>
                </a:solidFill>
                <a:latin typeface="Arial Rounded MT Bold"/>
                <a:ea typeface="+mn-ea"/>
                <a:cs typeface="+mn-cs"/>
              </a:rPr>
              <a:pPr algn="r" rtl="0" eaLnBrk="0" fontAlgn="base" hangingPunct="0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1000" b="1" kern="1200">
              <a:solidFill>
                <a:srgbClr val="000000"/>
              </a:solidFill>
              <a:latin typeface="Times" pitchFamily="18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0"/>
            <a:ext cx="1943100" cy="6324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0"/>
            <a:ext cx="5676900" cy="6324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000" b="1" kern="1200" smtClean="0">
                <a:solidFill>
                  <a:srgbClr val="800000"/>
                </a:solidFill>
                <a:latin typeface="Arial Rounded MT Bold"/>
                <a:ea typeface="+mn-ea"/>
                <a:cs typeface="+mn-cs"/>
              </a:rPr>
              <a:t>CFS/GBL 04 Aug, 2010</a:t>
            </a:r>
            <a:endParaRPr lang="en-US" sz="1000" b="1" kern="1200">
              <a:solidFill>
                <a:srgbClr val="800000"/>
              </a:solidFill>
              <a:latin typeface="Arial Rounded MT Bold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ctr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000" b="1" kern="1200" smtClean="0">
                <a:solidFill>
                  <a:srgbClr val="800000"/>
                </a:solidFill>
                <a:latin typeface="Arial Rounded MT Bold"/>
                <a:ea typeface="+mn-ea"/>
                <a:cs typeface="+mn-cs"/>
              </a:rPr>
              <a:t>Marc Ross, Fermilab</a:t>
            </a:r>
            <a:endParaRPr lang="en-US" sz="1000" b="1" kern="1200">
              <a:solidFill>
                <a:srgbClr val="800000"/>
              </a:solidFill>
              <a:latin typeface="Arial Rounded MT Bold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r" rtl="0" eaLnBrk="0" fontAlgn="base" hangingPunct="0">
              <a:spcBef>
                <a:spcPct val="0"/>
              </a:spcBef>
              <a:spcAft>
                <a:spcPct val="0"/>
              </a:spcAft>
            </a:pPr>
            <a:fld id="{D0B7E72F-F6C3-4CB8-93EA-EF4AC802B4EF}" type="slidenum">
              <a:rPr lang="en-US" sz="1000" b="1" kern="1200">
                <a:solidFill>
                  <a:srgbClr val="800000"/>
                </a:solidFill>
                <a:latin typeface="Arial Rounded MT Bold"/>
                <a:ea typeface="+mn-ea"/>
                <a:cs typeface="+mn-cs"/>
              </a:rPr>
              <a:pPr algn="r" rtl="0" eaLnBrk="0" fontAlgn="base" hangingPunct="0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1000" b="1" kern="1200">
              <a:solidFill>
                <a:srgbClr val="000000"/>
              </a:solidFill>
              <a:latin typeface="Times" pitchFamily="18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CFS/GBL 04 Aug, 2010</a:t>
            </a:r>
            <a:endParaRPr lang="en-US" altLang="ja-JP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Marc Ross, Fermilab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C06C5E-5F6E-4048-87F1-3DDA09F488DC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0"/>
            <a:ext cx="7010400" cy="685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143000"/>
            <a:ext cx="3810000" cy="5181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143000"/>
            <a:ext cx="3810000" cy="5181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85800" y="6477000"/>
            <a:ext cx="1905000" cy="304800"/>
          </a:xfrm>
        </p:spPr>
        <p:txBody>
          <a:bodyPr/>
          <a:lstStyle>
            <a:lvl1pPr>
              <a:defRPr/>
            </a:lvl1pPr>
          </a:lstStyle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000" b="1" kern="1200" smtClean="0">
                <a:solidFill>
                  <a:srgbClr val="800000"/>
                </a:solidFill>
                <a:latin typeface="Arial Rounded MT Bold"/>
                <a:ea typeface="+mn-ea"/>
                <a:cs typeface="+mn-cs"/>
              </a:rPr>
              <a:t>CFS/GBL 04 Aug, 2010</a:t>
            </a:r>
            <a:endParaRPr lang="en-US" sz="1000" b="1" kern="1200">
              <a:solidFill>
                <a:srgbClr val="800000"/>
              </a:solidFill>
              <a:latin typeface="Arial Rounded MT Bold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819400" y="6477000"/>
            <a:ext cx="3657600" cy="304800"/>
          </a:xfrm>
        </p:spPr>
        <p:txBody>
          <a:bodyPr/>
          <a:lstStyle>
            <a:lvl1pPr>
              <a:defRPr/>
            </a:lvl1pPr>
          </a:lstStyle>
          <a:p>
            <a:pPr algn="ctr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000" b="1" kern="1200" smtClean="0">
                <a:solidFill>
                  <a:srgbClr val="800000"/>
                </a:solidFill>
                <a:latin typeface="Arial Rounded MT Bold"/>
                <a:ea typeface="+mn-ea"/>
                <a:cs typeface="+mn-cs"/>
              </a:rPr>
              <a:t>Marc Ross, Fermilab</a:t>
            </a:r>
            <a:endParaRPr lang="en-US" sz="1000" b="1" kern="1200">
              <a:solidFill>
                <a:srgbClr val="800000"/>
              </a:solidFill>
              <a:latin typeface="Arial Rounded MT Bold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81800" y="6477000"/>
            <a:ext cx="1905000" cy="304800"/>
          </a:xfrm>
        </p:spPr>
        <p:txBody>
          <a:bodyPr/>
          <a:lstStyle>
            <a:lvl1pPr>
              <a:defRPr/>
            </a:lvl1pPr>
          </a:lstStyle>
          <a:p>
            <a:pPr algn="r" rtl="0" eaLnBrk="0" fontAlgn="base" hangingPunct="0">
              <a:spcBef>
                <a:spcPct val="0"/>
              </a:spcBef>
              <a:spcAft>
                <a:spcPct val="0"/>
              </a:spcAft>
            </a:pPr>
            <a:fld id="{B2CF4148-E958-4F1C-A173-ECD896658301}" type="slidenum">
              <a:rPr lang="en-US" sz="1000" b="1" kern="1200">
                <a:solidFill>
                  <a:srgbClr val="800000"/>
                </a:solidFill>
                <a:latin typeface="Arial Rounded MT Bold"/>
                <a:ea typeface="+mn-ea"/>
                <a:cs typeface="+mn-cs"/>
              </a:rPr>
              <a:pPr algn="r" rtl="0" eaLnBrk="0" fontAlgn="base" hangingPunct="0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1000" b="1" kern="1200">
              <a:solidFill>
                <a:srgbClr val="000000"/>
              </a:solidFill>
              <a:latin typeface="Times" pitchFamily="18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0"/>
            <a:ext cx="7010400" cy="685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143000"/>
            <a:ext cx="3810000" cy="5181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143000"/>
            <a:ext cx="3810000" cy="2514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810000"/>
            <a:ext cx="3810000" cy="2514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685800" y="6477000"/>
            <a:ext cx="1905000" cy="304800"/>
          </a:xfrm>
        </p:spPr>
        <p:txBody>
          <a:bodyPr/>
          <a:lstStyle>
            <a:lvl1pPr>
              <a:defRPr/>
            </a:lvl1pPr>
          </a:lstStyle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000" b="1" kern="1200" smtClean="0">
                <a:solidFill>
                  <a:srgbClr val="800000"/>
                </a:solidFill>
                <a:latin typeface="Arial Rounded MT Bold"/>
                <a:ea typeface="+mn-ea"/>
                <a:cs typeface="+mn-cs"/>
              </a:rPr>
              <a:t>CFS/GBL 04 Aug, 2010</a:t>
            </a:r>
            <a:endParaRPr lang="en-US" sz="1000" b="1" kern="1200">
              <a:solidFill>
                <a:srgbClr val="800000"/>
              </a:solidFill>
              <a:latin typeface="Arial Rounded MT Bold"/>
              <a:ea typeface="+mn-ea"/>
              <a:cs typeface="+mn-cs"/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2819400" y="6477000"/>
            <a:ext cx="3657600" cy="304800"/>
          </a:xfrm>
        </p:spPr>
        <p:txBody>
          <a:bodyPr/>
          <a:lstStyle>
            <a:lvl1pPr>
              <a:defRPr/>
            </a:lvl1pPr>
          </a:lstStyle>
          <a:p>
            <a:pPr algn="ctr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000" b="1" kern="1200" smtClean="0">
                <a:solidFill>
                  <a:srgbClr val="800000"/>
                </a:solidFill>
                <a:latin typeface="Arial Rounded MT Bold"/>
                <a:ea typeface="+mn-ea"/>
                <a:cs typeface="+mn-cs"/>
              </a:rPr>
              <a:t>Marc Ross, Fermilab</a:t>
            </a:r>
            <a:endParaRPr lang="en-US" sz="1000" b="1" kern="1200">
              <a:solidFill>
                <a:srgbClr val="800000"/>
              </a:solidFill>
              <a:latin typeface="Arial Rounded MT Bold"/>
              <a:ea typeface="+mn-ea"/>
              <a:cs typeface="+mn-cs"/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6781800" y="6477000"/>
            <a:ext cx="1905000" cy="304800"/>
          </a:xfrm>
        </p:spPr>
        <p:txBody>
          <a:bodyPr/>
          <a:lstStyle>
            <a:lvl1pPr>
              <a:defRPr/>
            </a:lvl1pPr>
          </a:lstStyle>
          <a:p>
            <a:pPr algn="r" rtl="0" eaLnBrk="0" fontAlgn="base" hangingPunct="0">
              <a:spcBef>
                <a:spcPct val="0"/>
              </a:spcBef>
              <a:spcAft>
                <a:spcPct val="0"/>
              </a:spcAft>
            </a:pPr>
            <a:fld id="{0F36154E-9D99-4EEE-981E-34A0160C4E7B}" type="slidenum">
              <a:rPr lang="en-US" sz="1000" b="1" kern="1200">
                <a:solidFill>
                  <a:srgbClr val="800000"/>
                </a:solidFill>
                <a:latin typeface="Arial Rounded MT Bold"/>
                <a:ea typeface="+mn-ea"/>
                <a:cs typeface="+mn-cs"/>
              </a:rPr>
              <a:pPr algn="r" rtl="0" eaLnBrk="0" fontAlgn="base" hangingPunct="0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1000" b="1" kern="1200">
              <a:solidFill>
                <a:srgbClr val="000000"/>
              </a:solidFill>
              <a:latin typeface="Times" pitchFamily="18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685800" y="0"/>
            <a:ext cx="7772400" cy="6324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85800" y="6477000"/>
            <a:ext cx="1905000" cy="304800"/>
          </a:xfrm>
        </p:spPr>
        <p:txBody>
          <a:bodyPr/>
          <a:lstStyle>
            <a:lvl1pPr>
              <a:defRPr/>
            </a:lvl1pPr>
          </a:lstStyle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000" b="1" kern="1200" smtClean="0">
                <a:solidFill>
                  <a:srgbClr val="800000"/>
                </a:solidFill>
                <a:latin typeface="Arial Rounded MT Bold"/>
                <a:ea typeface="+mn-ea"/>
                <a:cs typeface="+mn-cs"/>
              </a:rPr>
              <a:t>CFS/GBL 04 Aug, 2010</a:t>
            </a:r>
            <a:endParaRPr lang="en-US" sz="1000" b="1" kern="1200">
              <a:solidFill>
                <a:srgbClr val="800000"/>
              </a:solidFill>
              <a:latin typeface="Arial Rounded MT Bold"/>
              <a:ea typeface="+mn-ea"/>
              <a:cs typeface="+mn-cs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819400" y="6477000"/>
            <a:ext cx="3657600" cy="304800"/>
          </a:xfrm>
        </p:spPr>
        <p:txBody>
          <a:bodyPr/>
          <a:lstStyle>
            <a:lvl1pPr>
              <a:defRPr/>
            </a:lvl1pPr>
          </a:lstStyle>
          <a:p>
            <a:pPr algn="ctr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000" b="1" kern="1200" smtClean="0">
                <a:solidFill>
                  <a:srgbClr val="800000"/>
                </a:solidFill>
                <a:latin typeface="Arial Rounded MT Bold"/>
                <a:ea typeface="+mn-ea"/>
                <a:cs typeface="+mn-cs"/>
              </a:rPr>
              <a:t>Marc Ross, Fermilab</a:t>
            </a:r>
            <a:endParaRPr lang="en-US" sz="1000" b="1" kern="1200">
              <a:solidFill>
                <a:srgbClr val="800000"/>
              </a:solidFill>
              <a:latin typeface="Arial Rounded MT Bold"/>
              <a:ea typeface="+mn-ea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781800" y="6477000"/>
            <a:ext cx="1905000" cy="304800"/>
          </a:xfrm>
        </p:spPr>
        <p:txBody>
          <a:bodyPr/>
          <a:lstStyle>
            <a:lvl1pPr>
              <a:defRPr/>
            </a:lvl1pPr>
          </a:lstStyle>
          <a:p>
            <a:pPr algn="r" rtl="0" eaLnBrk="0" fontAlgn="base" hangingPunct="0">
              <a:spcBef>
                <a:spcPct val="0"/>
              </a:spcBef>
              <a:spcAft>
                <a:spcPct val="0"/>
              </a:spcAft>
            </a:pPr>
            <a:fld id="{7F55AE81-082F-4CD8-AE95-65DF8B495E95}" type="slidenum">
              <a:rPr lang="en-US" sz="1000" b="1" kern="1200">
                <a:solidFill>
                  <a:srgbClr val="800000"/>
                </a:solidFill>
                <a:latin typeface="Arial Rounded MT Bold"/>
                <a:ea typeface="+mn-ea"/>
                <a:cs typeface="+mn-cs"/>
              </a:rPr>
              <a:pPr algn="r" rtl="0" eaLnBrk="0" fontAlgn="base" hangingPunct="0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1000" b="1" kern="1200">
              <a:solidFill>
                <a:srgbClr val="000000"/>
              </a:solidFill>
              <a:latin typeface="Times" pitchFamily="18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ilccolor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52400"/>
            <a:ext cx="1219200" cy="79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7" descr="1024_greendot_divider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95400" y="838200"/>
            <a:ext cx="7848600" cy="153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 Box 8"/>
          <p:cNvSpPr txBox="1">
            <a:spLocks noChangeArrowheads="1"/>
          </p:cNvSpPr>
          <p:nvPr/>
        </p:nvSpPr>
        <p:spPr bwMode="auto">
          <a:xfrm>
            <a:off x="1295400" y="0"/>
            <a:ext cx="762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defTabSz="457200" rtl="0">
              <a:spcBef>
                <a:spcPct val="50000"/>
              </a:spcBef>
              <a:defRPr/>
            </a:pPr>
            <a:endParaRPr lang="en-US" sz="2400" kern="120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7" name="Text Box 9"/>
          <p:cNvSpPr txBox="1">
            <a:spLocks noChangeArrowheads="1"/>
          </p:cNvSpPr>
          <p:nvPr/>
        </p:nvSpPr>
        <p:spPr bwMode="auto">
          <a:xfrm>
            <a:off x="1828800" y="0"/>
            <a:ext cx="6629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defTabSz="457200" rtl="0">
              <a:spcBef>
                <a:spcPct val="50000"/>
              </a:spcBef>
              <a:defRPr/>
            </a:pPr>
            <a:endParaRPr lang="en-US" sz="2400" kern="120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pic>
        <p:nvPicPr>
          <p:cNvPr id="8" name="Picture 11" descr="1024_greendot_divider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6096000"/>
            <a:ext cx="9144000" cy="179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2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5130" name="Rectangle 10"/>
          <p:cNvSpPr>
            <a:spLocks noGrp="1" noChangeArrowheads="1"/>
          </p:cNvSpPr>
          <p:nvPr>
            <p:ph type="ctrTitle"/>
          </p:nvPr>
        </p:nvSpPr>
        <p:spPr>
          <a:xfrm>
            <a:off x="762000" y="2286000"/>
            <a:ext cx="7772400" cy="11430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9" name="Rectangle 3"/>
          <p:cNvSpPr>
            <a:spLocks noGrp="1" noChangeArrowheads="1"/>
          </p:cNvSpPr>
          <p:nvPr>
            <p:ph type="dt" sz="half" idx="10"/>
          </p:nvPr>
        </p:nvSpPr>
        <p:spPr>
          <a:xfrm>
            <a:off x="0" y="6248400"/>
            <a:ext cx="3124200" cy="457200"/>
          </a:xfrm>
        </p:spPr>
        <p:txBody>
          <a:bodyPr/>
          <a:lstStyle>
            <a:lvl1pPr>
              <a:defRPr/>
            </a:lvl1pPr>
          </a:lstStyle>
          <a:p>
            <a:pPr algn="l" defTabSz="457200" rtl="0"/>
            <a:r>
              <a:rPr lang="en-US" sz="1200" kern="120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CFS/GBL 04 Aug, 2010</a:t>
            </a:r>
            <a:endParaRPr lang="en-US" sz="1200" kern="120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10" name="Rectangle 4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 algn="ctr" defTabSz="457200" rtl="0" fontAlgn="base"/>
            <a:r>
              <a:rPr lang="en-US" sz="1600" b="1" kern="1200" smtClean="0">
                <a:solidFill>
                  <a:srgbClr val="23346C"/>
                </a:solidFill>
                <a:latin typeface="Arial"/>
                <a:ea typeface="Arial Unicode MS"/>
                <a:cs typeface="Arial Unicode MS"/>
              </a:rPr>
              <a:t>Marc Ross, Fermilab</a:t>
            </a:r>
            <a:endParaRPr lang="en-US" sz="1600" b="1" kern="1200">
              <a:solidFill>
                <a:srgbClr val="23346C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11" name="Rectangle 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362200" cy="457200"/>
          </a:xfrm>
        </p:spPr>
        <p:txBody>
          <a:bodyPr/>
          <a:lstStyle>
            <a:lvl1pPr>
              <a:defRPr/>
            </a:lvl1pPr>
          </a:lstStyle>
          <a:p>
            <a:pPr algn="r" defTabSz="457200" rtl="0"/>
            <a:fld id="{C64E1E01-CFF9-374C-90C0-378C39CD55E6}" type="slidenum">
              <a:rPr lang="en-US" sz="1400" kern="120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 algn="r" defTabSz="457200" rtl="0"/>
              <a:t>‹#›</a:t>
            </a:fld>
            <a:endParaRPr lang="en-US" sz="1400" kern="120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b="1"/>
            </a:lvl1pPr>
            <a:lvl2pPr>
              <a:defRPr b="0"/>
            </a:lvl2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defTabSz="457200" rtl="0"/>
            <a:r>
              <a:rPr lang="en-US" sz="1200" kern="120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CFS/GBL 04 Aug, 2010</a:t>
            </a:r>
            <a:endParaRPr lang="en-US" sz="1200" kern="120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defTabSz="457200" rtl="0" fontAlgn="base"/>
            <a:r>
              <a:rPr lang="en-US" sz="1600" b="1" kern="1200" smtClean="0">
                <a:solidFill>
                  <a:srgbClr val="23346C"/>
                </a:solidFill>
                <a:latin typeface="Arial"/>
                <a:ea typeface="Arial Unicode MS"/>
                <a:cs typeface="Arial Unicode MS"/>
              </a:rPr>
              <a:t>Marc Ross, Fermilab</a:t>
            </a:r>
            <a:endParaRPr lang="en-US" sz="1600" b="1" kern="1200">
              <a:solidFill>
                <a:srgbClr val="23346C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defTabSz="457200" rtl="0"/>
            <a:fld id="{C64E1E01-CFF9-374C-90C0-378C39CD55E6}" type="slidenum">
              <a:rPr lang="en-US" sz="1400" kern="120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 algn="r" defTabSz="457200" rtl="0"/>
              <a:t>‹#›</a:t>
            </a:fld>
            <a:endParaRPr lang="en-US" sz="1400" kern="120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defTabSz="457200" rtl="0"/>
            <a:r>
              <a:rPr lang="en-US" sz="1200" kern="120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CFS/GBL 04 Aug, 2010</a:t>
            </a:r>
            <a:endParaRPr lang="en-US" sz="1200" kern="120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defTabSz="457200" rtl="0" fontAlgn="base"/>
            <a:r>
              <a:rPr lang="en-US" sz="1600" b="1" kern="1200" smtClean="0">
                <a:solidFill>
                  <a:srgbClr val="23346C"/>
                </a:solidFill>
                <a:latin typeface="Arial"/>
                <a:ea typeface="Arial Unicode MS"/>
                <a:cs typeface="Arial Unicode MS"/>
              </a:rPr>
              <a:t>Marc Ross, Fermilab</a:t>
            </a:r>
            <a:endParaRPr lang="en-US" sz="1600" b="1" kern="1200">
              <a:solidFill>
                <a:srgbClr val="23346C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defTabSz="457200" rtl="0"/>
            <a:fld id="{C64E1E01-CFF9-374C-90C0-378C39CD55E6}" type="slidenum">
              <a:rPr lang="en-US" sz="1400" kern="120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 algn="r" defTabSz="457200" rtl="0"/>
              <a:t>‹#›</a:t>
            </a:fld>
            <a:endParaRPr lang="en-US" sz="1400" kern="120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371600"/>
            <a:ext cx="38100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71600"/>
            <a:ext cx="38100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defTabSz="457200" rtl="0"/>
            <a:r>
              <a:rPr lang="en-US" sz="1200" kern="120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CFS/GBL 04 Aug, 2010</a:t>
            </a:r>
            <a:endParaRPr lang="en-US" sz="1200" kern="120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defTabSz="457200" rtl="0" fontAlgn="base"/>
            <a:r>
              <a:rPr lang="en-US" sz="1600" b="1" kern="1200" smtClean="0">
                <a:solidFill>
                  <a:srgbClr val="23346C"/>
                </a:solidFill>
                <a:latin typeface="Arial"/>
                <a:ea typeface="Arial Unicode MS"/>
                <a:cs typeface="Arial Unicode MS"/>
              </a:rPr>
              <a:t>Marc Ross, Fermilab</a:t>
            </a:r>
            <a:endParaRPr lang="en-US" sz="1600" b="1" kern="1200">
              <a:solidFill>
                <a:srgbClr val="23346C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defTabSz="457200" rtl="0"/>
            <a:fld id="{C64E1E01-CFF9-374C-90C0-378C39CD55E6}" type="slidenum">
              <a:rPr lang="en-US" sz="1400" kern="120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 algn="r" defTabSz="457200" rtl="0"/>
              <a:t>‹#›</a:t>
            </a:fld>
            <a:endParaRPr lang="en-US" sz="1400" kern="120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defTabSz="457200" rtl="0"/>
            <a:r>
              <a:rPr lang="en-US" sz="1200" kern="120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CFS/GBL 04 Aug, 2010</a:t>
            </a:r>
            <a:endParaRPr lang="en-US" sz="1200" kern="120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8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defTabSz="457200" rtl="0" fontAlgn="base"/>
            <a:r>
              <a:rPr lang="en-US" sz="1600" b="1" kern="1200" smtClean="0">
                <a:solidFill>
                  <a:srgbClr val="23346C"/>
                </a:solidFill>
                <a:latin typeface="Arial"/>
                <a:ea typeface="Arial Unicode MS"/>
                <a:cs typeface="Arial Unicode MS"/>
              </a:rPr>
              <a:t>Marc Ross, Fermilab</a:t>
            </a:r>
            <a:endParaRPr lang="en-US" sz="1600" b="1" kern="1200">
              <a:solidFill>
                <a:srgbClr val="23346C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9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defTabSz="457200" rtl="0"/>
            <a:fld id="{C64E1E01-CFF9-374C-90C0-378C39CD55E6}" type="slidenum">
              <a:rPr lang="en-US" sz="1400" kern="120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 algn="r" defTabSz="457200" rtl="0"/>
              <a:t>‹#›</a:t>
            </a:fld>
            <a:endParaRPr lang="en-US" sz="1400" kern="120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defTabSz="457200" rtl="0"/>
            <a:r>
              <a:rPr lang="en-US" sz="1200" kern="120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CFS/GBL 04 Aug, 2010</a:t>
            </a:r>
            <a:endParaRPr lang="en-US" sz="1200" kern="120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defTabSz="457200" rtl="0" fontAlgn="base"/>
            <a:r>
              <a:rPr lang="en-US" sz="1600" b="1" kern="1200" smtClean="0">
                <a:solidFill>
                  <a:srgbClr val="23346C"/>
                </a:solidFill>
                <a:latin typeface="Arial"/>
                <a:ea typeface="Arial Unicode MS"/>
                <a:cs typeface="Arial Unicode MS"/>
              </a:rPr>
              <a:t>Marc Ross, Fermilab</a:t>
            </a:r>
            <a:endParaRPr lang="en-US" sz="1600" b="1" kern="1200">
              <a:solidFill>
                <a:srgbClr val="23346C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defTabSz="457200" rtl="0"/>
            <a:fld id="{C64E1E01-CFF9-374C-90C0-378C39CD55E6}" type="slidenum">
              <a:rPr lang="en-US" sz="1400" kern="120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 algn="r" defTabSz="457200" rtl="0"/>
              <a:t>‹#›</a:t>
            </a:fld>
            <a:endParaRPr lang="en-US" sz="1400" kern="120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defTabSz="457200" rtl="0"/>
            <a:r>
              <a:rPr lang="en-US" sz="1200" kern="120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CFS/GBL 04 Aug, 2010</a:t>
            </a:r>
            <a:endParaRPr lang="en-US" sz="1200" kern="120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3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defTabSz="457200" rtl="0" fontAlgn="base"/>
            <a:r>
              <a:rPr lang="en-US" sz="1600" b="1" kern="1200" smtClean="0">
                <a:solidFill>
                  <a:srgbClr val="23346C"/>
                </a:solidFill>
                <a:latin typeface="Arial"/>
                <a:ea typeface="Arial Unicode MS"/>
                <a:cs typeface="Arial Unicode MS"/>
              </a:rPr>
              <a:t>Marc Ross, Fermilab</a:t>
            </a:r>
            <a:endParaRPr lang="en-US" sz="1600" b="1" kern="1200">
              <a:solidFill>
                <a:srgbClr val="23346C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defTabSz="457200" rtl="0"/>
            <a:fld id="{C64E1E01-CFF9-374C-90C0-378C39CD55E6}" type="slidenum">
              <a:rPr lang="en-US" sz="1400" kern="120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 algn="r" defTabSz="457200" rtl="0"/>
              <a:t>‹#›</a:t>
            </a:fld>
            <a:endParaRPr lang="en-US" sz="1400" kern="120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CFS/GBL 04 Aug, 2010</a:t>
            </a:r>
            <a:endParaRPr lang="en-US" altLang="ja-JP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Marc Ross, Fermilab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A52F78-DEE1-44BF-BE84-A14B5CD0112F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defTabSz="457200" rtl="0"/>
            <a:r>
              <a:rPr lang="en-US" sz="1200" kern="120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CFS/GBL 04 Aug, 2010</a:t>
            </a:r>
            <a:endParaRPr lang="en-US" sz="1200" kern="120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defTabSz="457200" rtl="0" fontAlgn="base"/>
            <a:r>
              <a:rPr lang="en-US" sz="1600" b="1" kern="1200" smtClean="0">
                <a:solidFill>
                  <a:srgbClr val="23346C"/>
                </a:solidFill>
                <a:latin typeface="Arial"/>
                <a:ea typeface="Arial Unicode MS"/>
                <a:cs typeface="Arial Unicode MS"/>
              </a:rPr>
              <a:t>Marc Ross, Fermilab</a:t>
            </a:r>
            <a:endParaRPr lang="en-US" sz="1600" b="1" kern="1200">
              <a:solidFill>
                <a:srgbClr val="23346C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defTabSz="457200" rtl="0"/>
            <a:fld id="{C64E1E01-CFF9-374C-90C0-378C39CD55E6}" type="slidenum">
              <a:rPr lang="en-US" sz="1400" kern="120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 algn="r" defTabSz="457200" rtl="0"/>
              <a:t>‹#›</a:t>
            </a:fld>
            <a:endParaRPr lang="en-US" sz="1400" kern="120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defTabSz="457200" rtl="0"/>
            <a:r>
              <a:rPr lang="en-US" sz="1200" kern="120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CFS/GBL 04 Aug, 2010</a:t>
            </a:r>
            <a:endParaRPr lang="en-US" sz="1200" kern="120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defTabSz="457200" rtl="0" fontAlgn="base"/>
            <a:r>
              <a:rPr lang="en-US" sz="1600" b="1" kern="1200" smtClean="0">
                <a:solidFill>
                  <a:srgbClr val="23346C"/>
                </a:solidFill>
                <a:latin typeface="Arial"/>
                <a:ea typeface="Arial Unicode MS"/>
                <a:cs typeface="Arial Unicode MS"/>
              </a:rPr>
              <a:t>Marc Ross, Fermilab</a:t>
            </a:r>
            <a:endParaRPr lang="en-US" sz="1600" b="1" kern="1200">
              <a:solidFill>
                <a:srgbClr val="23346C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defTabSz="457200" rtl="0"/>
            <a:fld id="{C64E1E01-CFF9-374C-90C0-378C39CD55E6}" type="slidenum">
              <a:rPr lang="en-US" sz="1400" kern="120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 algn="r" defTabSz="457200" rtl="0"/>
              <a:t>‹#›</a:t>
            </a:fld>
            <a:endParaRPr lang="en-US" sz="1400" kern="120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defTabSz="457200" rtl="0"/>
            <a:r>
              <a:rPr lang="en-US" sz="1200" kern="120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CFS/GBL 04 Aug, 2010</a:t>
            </a:r>
            <a:endParaRPr lang="en-US" sz="1200" kern="120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defTabSz="457200" rtl="0" fontAlgn="base"/>
            <a:r>
              <a:rPr lang="en-US" sz="1600" b="1" kern="1200" smtClean="0">
                <a:solidFill>
                  <a:srgbClr val="23346C"/>
                </a:solidFill>
                <a:latin typeface="Arial"/>
                <a:ea typeface="Arial Unicode MS"/>
                <a:cs typeface="Arial Unicode MS"/>
              </a:rPr>
              <a:t>Marc Ross, Fermilab</a:t>
            </a:r>
            <a:endParaRPr lang="en-US" sz="1600" b="1" kern="1200">
              <a:solidFill>
                <a:srgbClr val="23346C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defTabSz="457200" rtl="0"/>
            <a:fld id="{C64E1E01-CFF9-374C-90C0-378C39CD55E6}" type="slidenum">
              <a:rPr lang="en-US" sz="1400" kern="120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 algn="r" defTabSz="457200" rtl="0"/>
              <a:t>‹#›</a:t>
            </a:fld>
            <a:endParaRPr lang="en-US" sz="1400" kern="120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76200"/>
            <a:ext cx="1943100" cy="6096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76200"/>
            <a:ext cx="5676900" cy="6096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defTabSz="457200" rtl="0"/>
            <a:r>
              <a:rPr lang="en-US" sz="1200" kern="120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CFS/GBL 04 Aug, 2010</a:t>
            </a:r>
            <a:endParaRPr lang="en-US" sz="1200" kern="120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defTabSz="457200" rtl="0" fontAlgn="base"/>
            <a:r>
              <a:rPr lang="en-US" sz="1600" b="1" kern="1200" smtClean="0">
                <a:solidFill>
                  <a:srgbClr val="23346C"/>
                </a:solidFill>
                <a:latin typeface="Arial"/>
                <a:ea typeface="Arial Unicode MS"/>
                <a:cs typeface="Arial Unicode MS"/>
              </a:rPr>
              <a:t>Marc Ross, Fermilab</a:t>
            </a:r>
            <a:endParaRPr lang="en-US" sz="1600" b="1" kern="1200">
              <a:solidFill>
                <a:srgbClr val="23346C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defTabSz="457200" rtl="0"/>
            <a:fld id="{C64E1E01-CFF9-374C-90C0-378C39CD55E6}" type="slidenum">
              <a:rPr lang="en-US" sz="1400" kern="120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 algn="r" defTabSz="457200" rtl="0"/>
              <a:t>‹#›</a:t>
            </a:fld>
            <a:endParaRPr lang="en-US" sz="1400" kern="120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4"/>
          <p:cNvSpPr>
            <a:spLocks noChangeShapeType="1"/>
          </p:cNvSpPr>
          <p:nvPr/>
        </p:nvSpPr>
        <p:spPr bwMode="auto">
          <a:xfrm>
            <a:off x="0" y="6629400"/>
            <a:ext cx="9140825" cy="0"/>
          </a:xfrm>
          <a:prstGeom prst="line">
            <a:avLst/>
          </a:prstGeom>
          <a:noFill/>
          <a:ln w="38100">
            <a:solidFill>
              <a:srgbClr val="B31B1B"/>
            </a:solidFill>
            <a:round/>
            <a:headEnd/>
            <a:tailEnd/>
          </a:ln>
          <a:effectLst/>
        </p:spPr>
        <p:txBody>
          <a:bodyPr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3600" kern="1200">
              <a:solidFill>
                <a:srgbClr val="000000"/>
              </a:solidFill>
              <a:latin typeface="Times New Roman" pitchFamily="18" charset="0"/>
              <a:ea typeface="+mn-ea"/>
              <a:cs typeface="Arial" charset="0"/>
            </a:endParaRPr>
          </a:p>
        </p:txBody>
      </p:sp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0" y="30670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3600" kern="1200">
              <a:solidFill>
                <a:srgbClr val="000000"/>
              </a:solidFill>
              <a:latin typeface="Times New Roman" pitchFamily="18" charset="0"/>
              <a:ea typeface="+mn-ea"/>
              <a:cs typeface="Arial" charset="0"/>
            </a:endParaRPr>
          </a:p>
        </p:txBody>
      </p:sp>
      <p:pic>
        <p:nvPicPr>
          <p:cNvPr id="6" name="Picture 6" descr="cesr_cornell"/>
          <p:cNvPicPr>
            <a:picLocks noChangeAspect="1" noChangeArrowheads="1"/>
          </p:cNvPicPr>
          <p:nvPr/>
        </p:nvPicPr>
        <p:blipFill>
          <a:blip r:embed="rId2" cstate="print"/>
          <a:srcRect b="14568"/>
          <a:stretch>
            <a:fillRect/>
          </a:stretch>
        </p:blipFill>
        <p:spPr bwMode="auto">
          <a:xfrm>
            <a:off x="3006725" y="3505200"/>
            <a:ext cx="3114675" cy="307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7" descr="NSF_Log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077200" y="5459413"/>
            <a:ext cx="1066800" cy="106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8" descr="DOE_Seal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934200" y="5529263"/>
            <a:ext cx="9906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10" descr="logo_transparent_b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7200" y="5480050"/>
            <a:ext cx="1676400" cy="1095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09600" y="914400"/>
            <a:ext cx="7772400" cy="1143000"/>
          </a:xfrm>
        </p:spPr>
        <p:txBody>
          <a:bodyPr/>
          <a:lstStyle>
            <a:lvl1pPr>
              <a:defRPr>
                <a:solidFill>
                  <a:schemeClr val="accent2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1336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pic>
        <p:nvPicPr>
          <p:cNvPr id="11" name="Picture 9" descr="CLASSE 36 Header Red IPAC.png"/>
          <p:cNvPicPr>
            <a:picLocks noChangeAspect="1"/>
          </p:cNvPicPr>
          <p:nvPr userDrawn="1"/>
        </p:nvPicPr>
        <p:blipFill>
          <a:blip r:embed="rId6" cstate="print"/>
          <a:srcRect t="23810" r="4000" b="31746"/>
          <a:stretch>
            <a:fillRect/>
          </a:stretch>
        </p:blipFill>
        <p:spPr bwMode="auto">
          <a:xfrm>
            <a:off x="0" y="-76200"/>
            <a:ext cx="91440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extBox 12"/>
          <p:cNvSpPr txBox="1"/>
          <p:nvPr userDrawn="1"/>
        </p:nvSpPr>
        <p:spPr>
          <a:xfrm>
            <a:off x="4495800" y="457200"/>
            <a:ext cx="4572000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 rtl="0" fontAlgn="base">
              <a:spcBef>
                <a:spcPct val="0"/>
              </a:spcBef>
              <a:spcAft>
                <a:spcPct val="0"/>
              </a:spcAft>
            </a:pPr>
            <a:r>
              <a:rPr lang="en-US" sz="1000" b="1" kern="1200" dirty="0">
                <a:solidFill>
                  <a:srgbClr val="000000"/>
                </a:solidFill>
                <a:latin typeface="Times New Roman" pitchFamily="18" charset="0"/>
                <a:ea typeface="+mn-ea"/>
                <a:cs typeface="Arial" charset="0"/>
              </a:rPr>
              <a:t>IPAC10—1st International Particle Accelerator Conference, Kyoto, Japan</a:t>
            </a:r>
          </a:p>
          <a:p>
            <a:pPr algn="r" rtl="0" fontAlgn="base">
              <a:spcBef>
                <a:spcPct val="0"/>
              </a:spcBef>
              <a:spcAft>
                <a:spcPct val="0"/>
              </a:spcAft>
            </a:pPr>
            <a:r>
              <a:rPr lang="en-US" sz="1000" kern="1200" dirty="0">
                <a:solidFill>
                  <a:srgbClr val="000000"/>
                </a:solidFill>
                <a:latin typeface="Times New Roman" pitchFamily="18" charset="0"/>
                <a:ea typeface="+mn-ea"/>
                <a:cs typeface="Arial" charset="0"/>
              </a:rPr>
              <a:t>May 23–28, 2010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43200" y="-76200"/>
            <a:ext cx="6400800" cy="533400"/>
          </a:xfrm>
        </p:spPr>
        <p:txBody>
          <a:bodyPr/>
          <a:lstStyle>
            <a:lvl1pPr>
              <a:defRPr sz="28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685800"/>
            <a:ext cx="9144000" cy="5943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i="1" kern="1200" smtClean="0">
                <a:solidFill>
                  <a:srgbClr val="000000"/>
                </a:solidFill>
                <a:latin typeface="Arial"/>
                <a:ea typeface="+mn-ea"/>
                <a:cs typeface="Arial" charset="0"/>
              </a:rPr>
              <a:t>CFS/GBL 04 Aug, 2010</a:t>
            </a:r>
            <a:endParaRPr lang="en-US" sz="1200" i="1" kern="1200">
              <a:solidFill>
                <a:srgbClr val="000000"/>
              </a:solidFill>
              <a:latin typeface="Arial"/>
              <a:ea typeface="+mn-ea"/>
              <a:cs typeface="Arial" charset="0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i="1" kern="1200" smtClean="0">
                <a:solidFill>
                  <a:srgbClr val="000000"/>
                </a:solidFill>
                <a:latin typeface="Arial"/>
                <a:ea typeface="+mn-ea"/>
                <a:cs typeface="Arial" charset="0"/>
              </a:rPr>
              <a:t>Marc Ross, Fermilab</a:t>
            </a:r>
            <a:endParaRPr lang="en-US" sz="1200" i="1" kern="1200">
              <a:solidFill>
                <a:srgbClr val="000000"/>
              </a:solidFill>
              <a:latin typeface="Arial"/>
              <a:ea typeface="+mn-ea"/>
              <a:cs typeface="Arial" charset="0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  <a:defRPr/>
            </a:pPr>
            <a:fld id="{66EBCDD8-490A-4340-8AFB-91AE61DAC24C}" type="slidenum">
              <a:rPr lang="en-US" sz="1200" i="1" kern="1200">
                <a:solidFill>
                  <a:srgbClr val="000000"/>
                </a:solidFill>
                <a:latin typeface="Arial"/>
                <a:ea typeface="+mn-ea"/>
                <a:cs typeface="Arial" charset="0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1200" i="1" kern="1200">
              <a:solidFill>
                <a:srgbClr val="000000"/>
              </a:solidFill>
              <a:latin typeface="Arial"/>
              <a:ea typeface="+mn-ea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i="1" kern="1200" smtClean="0">
                <a:solidFill>
                  <a:srgbClr val="000000"/>
                </a:solidFill>
                <a:latin typeface="Arial"/>
                <a:ea typeface="+mn-ea"/>
                <a:cs typeface="Arial" charset="0"/>
              </a:rPr>
              <a:t>CFS/GBL 04 Aug, 2010</a:t>
            </a:r>
            <a:endParaRPr lang="en-US" sz="1200" i="1" kern="1200">
              <a:solidFill>
                <a:srgbClr val="000000"/>
              </a:solidFill>
              <a:latin typeface="Arial"/>
              <a:ea typeface="+mn-ea"/>
              <a:cs typeface="Arial" charset="0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i="1" kern="1200" smtClean="0">
                <a:solidFill>
                  <a:srgbClr val="000000"/>
                </a:solidFill>
                <a:latin typeface="Arial"/>
                <a:ea typeface="+mn-ea"/>
                <a:cs typeface="Arial" charset="0"/>
              </a:rPr>
              <a:t>Marc Ross, Fermilab</a:t>
            </a:r>
            <a:endParaRPr lang="en-US" sz="1200" i="1" kern="1200">
              <a:solidFill>
                <a:srgbClr val="000000"/>
              </a:solidFill>
              <a:latin typeface="Arial"/>
              <a:ea typeface="+mn-ea"/>
              <a:cs typeface="Arial" charset="0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  <a:defRPr/>
            </a:pPr>
            <a:fld id="{E5670874-3092-4071-B45C-6F2C361E9AE6}" type="slidenum">
              <a:rPr lang="en-US" sz="1200" i="1" kern="1200">
                <a:solidFill>
                  <a:srgbClr val="000000"/>
                </a:solidFill>
                <a:latin typeface="Arial"/>
                <a:ea typeface="+mn-ea"/>
                <a:cs typeface="Arial" charset="0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1200" i="1" kern="1200">
              <a:solidFill>
                <a:srgbClr val="000000"/>
              </a:solidFill>
              <a:latin typeface="Arial"/>
              <a:ea typeface="+mn-ea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43200" y="-76200"/>
            <a:ext cx="6400800" cy="530352"/>
          </a:xfrm>
        </p:spPr>
        <p:txBody>
          <a:bodyPr/>
          <a:lstStyle>
            <a:lvl1pPr>
              <a:defRPr sz="28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838200"/>
            <a:ext cx="4495800" cy="5791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838200"/>
            <a:ext cx="4495800" cy="5791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i="1" kern="1200" smtClean="0">
                <a:solidFill>
                  <a:srgbClr val="000000"/>
                </a:solidFill>
                <a:latin typeface="Arial"/>
                <a:ea typeface="+mn-ea"/>
                <a:cs typeface="Arial" charset="0"/>
              </a:rPr>
              <a:t>CFS/GBL 04 Aug, 2010</a:t>
            </a:r>
            <a:endParaRPr lang="en-US" sz="1200" i="1" kern="1200">
              <a:solidFill>
                <a:srgbClr val="000000"/>
              </a:solidFill>
              <a:latin typeface="Arial"/>
              <a:ea typeface="+mn-ea"/>
              <a:cs typeface="Arial" charset="0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i="1" kern="1200" smtClean="0">
                <a:solidFill>
                  <a:srgbClr val="000000"/>
                </a:solidFill>
                <a:latin typeface="Arial"/>
                <a:ea typeface="+mn-ea"/>
                <a:cs typeface="Arial" charset="0"/>
              </a:rPr>
              <a:t>Marc Ross, Fermilab</a:t>
            </a:r>
            <a:endParaRPr lang="en-US" sz="1200" i="1" kern="1200">
              <a:solidFill>
                <a:srgbClr val="000000"/>
              </a:solidFill>
              <a:latin typeface="Arial"/>
              <a:ea typeface="+mn-ea"/>
              <a:cs typeface="Arial" charset="0"/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  <a:defRPr/>
            </a:pPr>
            <a:fld id="{8785CA85-AA39-4432-98C2-0D5FAC0BBE33}" type="slidenum">
              <a:rPr lang="en-US" sz="1200" i="1" kern="1200">
                <a:solidFill>
                  <a:srgbClr val="000000"/>
                </a:solidFill>
                <a:latin typeface="Arial"/>
                <a:ea typeface="+mn-ea"/>
                <a:cs typeface="Arial" charset="0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1200" i="1" kern="1200">
              <a:solidFill>
                <a:srgbClr val="000000"/>
              </a:solidFill>
              <a:latin typeface="Arial"/>
              <a:ea typeface="+mn-ea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25475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85950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5257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885950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257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i="1" kern="1200" smtClean="0">
                <a:solidFill>
                  <a:srgbClr val="000000"/>
                </a:solidFill>
                <a:latin typeface="Arial"/>
                <a:ea typeface="+mn-ea"/>
                <a:cs typeface="Arial" charset="0"/>
              </a:rPr>
              <a:t>CFS/GBL 04 Aug, 2010</a:t>
            </a:r>
            <a:endParaRPr lang="en-US" sz="1200" i="1" kern="1200">
              <a:solidFill>
                <a:srgbClr val="000000"/>
              </a:solidFill>
              <a:latin typeface="Arial"/>
              <a:ea typeface="+mn-ea"/>
              <a:cs typeface="Arial" charset="0"/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i="1" kern="1200" smtClean="0">
                <a:solidFill>
                  <a:srgbClr val="000000"/>
                </a:solidFill>
                <a:latin typeface="Arial"/>
                <a:ea typeface="+mn-ea"/>
                <a:cs typeface="Arial" charset="0"/>
              </a:rPr>
              <a:t>Marc Ross, Fermilab</a:t>
            </a:r>
            <a:endParaRPr lang="en-US" sz="1200" i="1" kern="1200">
              <a:solidFill>
                <a:srgbClr val="000000"/>
              </a:solidFill>
              <a:latin typeface="Arial"/>
              <a:ea typeface="+mn-ea"/>
              <a:cs typeface="Arial" charset="0"/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  <a:defRPr/>
            </a:pPr>
            <a:fld id="{212B77B7-64D3-4B07-BD7E-A2165380F6C3}" type="slidenum">
              <a:rPr lang="en-US" sz="1200" i="1" kern="1200">
                <a:solidFill>
                  <a:srgbClr val="000000"/>
                </a:solidFill>
                <a:latin typeface="Arial"/>
                <a:ea typeface="+mn-ea"/>
                <a:cs typeface="Arial" charset="0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1200" i="1" kern="1200">
              <a:solidFill>
                <a:srgbClr val="000000"/>
              </a:solidFill>
              <a:latin typeface="Arial"/>
              <a:ea typeface="+mn-ea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43200" y="-76200"/>
            <a:ext cx="6400800" cy="530352"/>
          </a:xfrm>
        </p:spPr>
        <p:txBody>
          <a:bodyPr/>
          <a:lstStyle>
            <a:lvl1pPr>
              <a:defRPr sz="28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i="1" kern="1200" smtClean="0">
                <a:solidFill>
                  <a:srgbClr val="000000"/>
                </a:solidFill>
                <a:latin typeface="Arial"/>
                <a:ea typeface="+mn-ea"/>
                <a:cs typeface="Arial" charset="0"/>
              </a:rPr>
              <a:t>CFS/GBL 04 Aug, 2010</a:t>
            </a:r>
            <a:endParaRPr lang="en-US" sz="1200" i="1" kern="1200">
              <a:solidFill>
                <a:srgbClr val="000000"/>
              </a:solidFill>
              <a:latin typeface="Arial"/>
              <a:ea typeface="+mn-ea"/>
              <a:cs typeface="Arial" charset="0"/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i="1" kern="1200" smtClean="0">
                <a:solidFill>
                  <a:srgbClr val="000000"/>
                </a:solidFill>
                <a:latin typeface="Arial"/>
                <a:ea typeface="+mn-ea"/>
                <a:cs typeface="Arial" charset="0"/>
              </a:rPr>
              <a:t>Marc Ross, Fermilab</a:t>
            </a:r>
            <a:endParaRPr lang="en-US" sz="1200" i="1" kern="1200">
              <a:solidFill>
                <a:srgbClr val="000000"/>
              </a:solidFill>
              <a:latin typeface="Arial"/>
              <a:ea typeface="+mn-ea"/>
              <a:cs typeface="Arial" charset="0"/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  <a:defRPr/>
            </a:pPr>
            <a:fld id="{1F4F2262-E4F8-4BEF-859F-74458A2AA49C}" type="slidenum">
              <a:rPr lang="en-US" sz="1200" i="1" kern="1200">
                <a:solidFill>
                  <a:srgbClr val="000000"/>
                </a:solidFill>
                <a:latin typeface="Arial"/>
                <a:ea typeface="+mn-ea"/>
                <a:cs typeface="Arial" charset="0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1200" i="1" kern="1200">
              <a:solidFill>
                <a:srgbClr val="000000"/>
              </a:solidFill>
              <a:latin typeface="Arial"/>
              <a:ea typeface="+mn-ea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CFS/GBL 04 Aug, 2010</a:t>
            </a:r>
            <a:endParaRPr lang="en-US" altLang="ja-JP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Marc Ross, Fermilab</a:t>
            </a:r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F02113-0892-4CF0-8F94-FA28240329CF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i="1" kern="1200" smtClean="0">
                <a:solidFill>
                  <a:srgbClr val="000000"/>
                </a:solidFill>
                <a:latin typeface="Arial"/>
                <a:ea typeface="+mn-ea"/>
                <a:cs typeface="Arial" charset="0"/>
              </a:rPr>
              <a:t>CFS/GBL 04 Aug, 2010</a:t>
            </a:r>
            <a:endParaRPr lang="en-US" sz="1200" i="1" kern="1200">
              <a:solidFill>
                <a:srgbClr val="000000"/>
              </a:solidFill>
              <a:latin typeface="Arial"/>
              <a:ea typeface="+mn-ea"/>
              <a:cs typeface="Arial" charset="0"/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i="1" kern="1200" smtClean="0">
                <a:solidFill>
                  <a:srgbClr val="000000"/>
                </a:solidFill>
                <a:latin typeface="Arial"/>
                <a:ea typeface="+mn-ea"/>
                <a:cs typeface="Arial" charset="0"/>
              </a:rPr>
              <a:t>Marc Ross, Fermilab</a:t>
            </a:r>
            <a:endParaRPr lang="en-US" sz="1200" i="1" kern="1200">
              <a:solidFill>
                <a:srgbClr val="000000"/>
              </a:solidFill>
              <a:latin typeface="Arial"/>
              <a:ea typeface="+mn-ea"/>
              <a:cs typeface="Arial" charset="0"/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  <a:defRPr/>
            </a:pPr>
            <a:fld id="{8E14D2B1-ADAF-406C-A20F-5FCE36DE9D25}" type="slidenum">
              <a:rPr lang="en-US" sz="1200" i="1" kern="1200">
                <a:solidFill>
                  <a:srgbClr val="000000"/>
                </a:solidFill>
                <a:latin typeface="Arial"/>
                <a:ea typeface="+mn-ea"/>
                <a:cs typeface="Arial" charset="0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1200" i="1" kern="1200">
              <a:solidFill>
                <a:srgbClr val="000000"/>
              </a:solidFill>
              <a:latin typeface="Arial"/>
              <a:ea typeface="+mn-ea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0087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700087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862137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i="1" kern="1200" smtClean="0">
                <a:solidFill>
                  <a:srgbClr val="000000"/>
                </a:solidFill>
                <a:latin typeface="Arial"/>
                <a:ea typeface="+mn-ea"/>
                <a:cs typeface="Arial" charset="0"/>
              </a:rPr>
              <a:t>CFS/GBL 04 Aug, 2010</a:t>
            </a:r>
            <a:endParaRPr lang="en-US" sz="1200" i="1" kern="1200">
              <a:solidFill>
                <a:srgbClr val="000000"/>
              </a:solidFill>
              <a:latin typeface="Arial"/>
              <a:ea typeface="+mn-ea"/>
              <a:cs typeface="Arial" charset="0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i="1" kern="1200" smtClean="0">
                <a:solidFill>
                  <a:srgbClr val="000000"/>
                </a:solidFill>
                <a:latin typeface="Arial"/>
                <a:ea typeface="+mn-ea"/>
                <a:cs typeface="Arial" charset="0"/>
              </a:rPr>
              <a:t>Marc Ross, Fermilab</a:t>
            </a:r>
            <a:endParaRPr lang="en-US" sz="1200" i="1" kern="1200">
              <a:solidFill>
                <a:srgbClr val="000000"/>
              </a:solidFill>
              <a:latin typeface="Arial"/>
              <a:ea typeface="+mn-ea"/>
              <a:cs typeface="Arial" charset="0"/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  <a:defRPr/>
            </a:pPr>
            <a:fld id="{BBED2B08-6735-40AE-8CA8-B2EECA491B30}" type="slidenum">
              <a:rPr lang="en-US" sz="1200" i="1" kern="1200">
                <a:solidFill>
                  <a:srgbClr val="000000"/>
                </a:solidFill>
                <a:latin typeface="Arial"/>
                <a:ea typeface="+mn-ea"/>
                <a:cs typeface="Arial" charset="0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1200" i="1" kern="1200">
              <a:solidFill>
                <a:srgbClr val="000000"/>
              </a:solidFill>
              <a:latin typeface="Arial"/>
              <a:ea typeface="+mn-ea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i="1" kern="1200" smtClean="0">
                <a:solidFill>
                  <a:srgbClr val="000000"/>
                </a:solidFill>
                <a:latin typeface="Arial"/>
                <a:ea typeface="+mn-ea"/>
                <a:cs typeface="Arial" charset="0"/>
              </a:rPr>
              <a:t>CFS/GBL 04 Aug, 2010</a:t>
            </a:r>
            <a:endParaRPr lang="en-US" sz="1200" i="1" kern="1200">
              <a:solidFill>
                <a:srgbClr val="000000"/>
              </a:solidFill>
              <a:latin typeface="Arial"/>
              <a:ea typeface="+mn-ea"/>
              <a:cs typeface="Arial" charset="0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i="1" kern="1200" smtClean="0">
                <a:solidFill>
                  <a:srgbClr val="000000"/>
                </a:solidFill>
                <a:latin typeface="Arial"/>
                <a:ea typeface="+mn-ea"/>
                <a:cs typeface="Arial" charset="0"/>
              </a:rPr>
              <a:t>Marc Ross, Fermilab</a:t>
            </a:r>
            <a:endParaRPr lang="en-US" sz="1200" i="1" kern="1200">
              <a:solidFill>
                <a:srgbClr val="000000"/>
              </a:solidFill>
              <a:latin typeface="Arial"/>
              <a:ea typeface="+mn-ea"/>
              <a:cs typeface="Arial" charset="0"/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  <a:defRPr/>
            </a:pPr>
            <a:fld id="{73BA16F7-328B-473B-BA85-A002BFC8ACCB}" type="slidenum">
              <a:rPr lang="en-US" sz="1200" i="1" kern="1200">
                <a:solidFill>
                  <a:srgbClr val="000000"/>
                </a:solidFill>
                <a:latin typeface="Arial"/>
                <a:ea typeface="+mn-ea"/>
                <a:cs typeface="Arial" charset="0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1200" i="1" kern="1200">
              <a:solidFill>
                <a:srgbClr val="000000"/>
              </a:solidFill>
              <a:latin typeface="Arial"/>
              <a:ea typeface="+mn-ea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43200" y="-76200"/>
            <a:ext cx="6400800" cy="530352"/>
          </a:xfrm>
        </p:spPr>
        <p:txBody>
          <a:bodyPr/>
          <a:lstStyle>
            <a:lvl1pPr>
              <a:defRPr sz="28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i="1" kern="1200" smtClean="0">
                <a:solidFill>
                  <a:srgbClr val="000000"/>
                </a:solidFill>
                <a:latin typeface="Arial"/>
                <a:ea typeface="+mn-ea"/>
                <a:cs typeface="Arial" charset="0"/>
              </a:rPr>
              <a:t>CFS/GBL 04 Aug, 2010</a:t>
            </a:r>
            <a:endParaRPr lang="en-US" sz="1200" i="1" kern="1200">
              <a:solidFill>
                <a:srgbClr val="000000"/>
              </a:solidFill>
              <a:latin typeface="Arial"/>
              <a:ea typeface="+mn-ea"/>
              <a:cs typeface="Arial" charset="0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i="1" kern="1200" smtClean="0">
                <a:solidFill>
                  <a:srgbClr val="000000"/>
                </a:solidFill>
                <a:latin typeface="Arial"/>
                <a:ea typeface="+mn-ea"/>
                <a:cs typeface="Arial" charset="0"/>
              </a:rPr>
              <a:t>Marc Ross, Fermilab</a:t>
            </a:r>
            <a:endParaRPr lang="en-US" sz="1200" i="1" kern="1200">
              <a:solidFill>
                <a:srgbClr val="000000"/>
              </a:solidFill>
              <a:latin typeface="Arial"/>
              <a:ea typeface="+mn-ea"/>
              <a:cs typeface="Arial" charset="0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  <a:defRPr/>
            </a:pPr>
            <a:fld id="{AC8A1887-A07D-4145-B64F-42AEDE613AF8}" type="slidenum">
              <a:rPr lang="en-US" sz="1200" i="1" kern="1200">
                <a:solidFill>
                  <a:srgbClr val="000000"/>
                </a:solidFill>
                <a:latin typeface="Arial"/>
                <a:ea typeface="+mn-ea"/>
                <a:cs typeface="Arial" charset="0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1200" i="1" kern="1200">
              <a:solidFill>
                <a:srgbClr val="000000"/>
              </a:solidFill>
              <a:latin typeface="Arial"/>
              <a:ea typeface="+mn-ea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0"/>
            <a:ext cx="2286000" cy="6629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0" y="0"/>
            <a:ext cx="6705600" cy="6629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i="1" kern="1200" smtClean="0">
                <a:solidFill>
                  <a:srgbClr val="000000"/>
                </a:solidFill>
                <a:latin typeface="Arial"/>
                <a:ea typeface="+mn-ea"/>
                <a:cs typeface="Arial" charset="0"/>
              </a:rPr>
              <a:t>CFS/GBL 04 Aug, 2010</a:t>
            </a:r>
            <a:endParaRPr lang="en-US" sz="1200" i="1" kern="1200">
              <a:solidFill>
                <a:srgbClr val="000000"/>
              </a:solidFill>
              <a:latin typeface="Arial"/>
              <a:ea typeface="+mn-ea"/>
              <a:cs typeface="Arial" charset="0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i="1" kern="1200" smtClean="0">
                <a:solidFill>
                  <a:srgbClr val="000000"/>
                </a:solidFill>
                <a:latin typeface="Arial"/>
                <a:ea typeface="+mn-ea"/>
                <a:cs typeface="Arial" charset="0"/>
              </a:rPr>
              <a:t>Marc Ross, Fermilab</a:t>
            </a:r>
            <a:endParaRPr lang="en-US" sz="1200" i="1" kern="1200">
              <a:solidFill>
                <a:srgbClr val="000000"/>
              </a:solidFill>
              <a:latin typeface="Arial"/>
              <a:ea typeface="+mn-ea"/>
              <a:cs typeface="Arial" charset="0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  <a:defRPr/>
            </a:pPr>
            <a:fld id="{B0754D03-A3D1-4E6F-8CC9-030713870064}" type="slidenum">
              <a:rPr lang="en-US" sz="1200" i="1" kern="1200">
                <a:solidFill>
                  <a:srgbClr val="000000"/>
                </a:solidFill>
                <a:latin typeface="Arial"/>
                <a:ea typeface="+mn-ea"/>
                <a:cs typeface="Arial" charset="0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1200" i="1" kern="1200">
              <a:solidFill>
                <a:srgbClr val="000000"/>
              </a:solidFill>
              <a:latin typeface="Arial"/>
              <a:ea typeface="+mn-ea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 and Content ov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43200" y="-76200"/>
            <a:ext cx="6400800" cy="530352"/>
          </a:xfrm>
        </p:spPr>
        <p:txBody>
          <a:bodyPr/>
          <a:lstStyle>
            <a:lvl1pPr>
              <a:defRPr sz="28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838200"/>
            <a:ext cx="9144000" cy="2819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0" y="3810000"/>
            <a:ext cx="9144000" cy="2819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i="1" kern="1200" smtClean="0">
                <a:solidFill>
                  <a:srgbClr val="000000"/>
                </a:solidFill>
                <a:latin typeface="Arial"/>
                <a:ea typeface="+mn-ea"/>
                <a:cs typeface="Arial" charset="0"/>
              </a:rPr>
              <a:t>CFS/GBL 04 Aug, 2010</a:t>
            </a:r>
            <a:endParaRPr lang="en-US" sz="1200" i="1" kern="1200">
              <a:solidFill>
                <a:srgbClr val="000000"/>
              </a:solidFill>
              <a:latin typeface="Arial"/>
              <a:ea typeface="+mn-ea"/>
              <a:cs typeface="Arial" charset="0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i="1" kern="1200" smtClean="0">
                <a:solidFill>
                  <a:srgbClr val="000000"/>
                </a:solidFill>
                <a:latin typeface="Arial"/>
                <a:ea typeface="+mn-ea"/>
                <a:cs typeface="Arial" charset="0"/>
              </a:rPr>
              <a:t>Marc Ross, Fermilab</a:t>
            </a:r>
            <a:endParaRPr lang="en-US" sz="1200" i="1" kern="1200">
              <a:solidFill>
                <a:srgbClr val="000000"/>
              </a:solidFill>
              <a:latin typeface="Arial"/>
              <a:ea typeface="+mn-ea"/>
              <a:cs typeface="Arial" charset="0"/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  <a:defRPr/>
            </a:pPr>
            <a:fld id="{8095DD24-DF5F-4804-8F8B-BA08A364D1E6}" type="slidenum">
              <a:rPr lang="en-US" sz="1200" i="1" kern="1200">
                <a:solidFill>
                  <a:srgbClr val="000000"/>
                </a:solidFill>
                <a:latin typeface="Arial"/>
                <a:ea typeface="+mn-ea"/>
                <a:cs typeface="Arial" charset="0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1200" i="1" kern="1200">
              <a:solidFill>
                <a:srgbClr val="000000"/>
              </a:solidFill>
              <a:latin typeface="Arial"/>
              <a:ea typeface="+mn-ea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43200" y="-76200"/>
            <a:ext cx="6400800" cy="530352"/>
          </a:xfrm>
        </p:spPr>
        <p:txBody>
          <a:bodyPr/>
          <a:lstStyle>
            <a:lvl1pPr>
              <a:defRPr sz="28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0" y="838200"/>
            <a:ext cx="4495800" cy="579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838200"/>
            <a:ext cx="4495800" cy="579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i="1" kern="1200" smtClean="0">
                <a:solidFill>
                  <a:srgbClr val="000000"/>
                </a:solidFill>
                <a:latin typeface="Arial"/>
                <a:ea typeface="+mn-ea"/>
                <a:cs typeface="Arial" charset="0"/>
              </a:rPr>
              <a:t>CFS/GBL 04 Aug, 2010</a:t>
            </a:r>
            <a:endParaRPr lang="en-US" sz="1200" i="1" kern="1200">
              <a:solidFill>
                <a:srgbClr val="000000"/>
              </a:solidFill>
              <a:latin typeface="Arial"/>
              <a:ea typeface="+mn-ea"/>
              <a:cs typeface="Arial" charset="0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i="1" kern="1200" smtClean="0">
                <a:solidFill>
                  <a:srgbClr val="000000"/>
                </a:solidFill>
                <a:latin typeface="Arial"/>
                <a:ea typeface="+mn-ea"/>
                <a:cs typeface="Arial" charset="0"/>
              </a:rPr>
              <a:t>Marc Ross, Fermilab</a:t>
            </a:r>
            <a:endParaRPr lang="en-US" sz="1200" i="1" kern="1200">
              <a:solidFill>
                <a:srgbClr val="000000"/>
              </a:solidFill>
              <a:latin typeface="Arial"/>
              <a:ea typeface="+mn-ea"/>
              <a:cs typeface="Arial" charset="0"/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  <a:defRPr/>
            </a:pPr>
            <a:fld id="{971C49FE-167B-464B-AD6A-2D5C2C2D0688}" type="slidenum">
              <a:rPr lang="en-US" sz="1200" i="1" kern="1200">
                <a:solidFill>
                  <a:srgbClr val="000000"/>
                </a:solidFill>
                <a:latin typeface="Arial"/>
                <a:ea typeface="+mn-ea"/>
                <a:cs typeface="Arial" charset="0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1200" i="1" kern="1200">
              <a:solidFill>
                <a:srgbClr val="000000"/>
              </a:solidFill>
              <a:latin typeface="Arial"/>
              <a:ea typeface="+mn-ea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CFS/GBL 04 Aug, 2010</a:t>
            </a:r>
            <a:endParaRPr lang="en-US" altLang="ja-JP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Marc Ross, Fermilab</a:t>
            </a:r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244864-F293-477F-B05B-27523CFF8A41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5" Type="http://schemas.openxmlformats.org/officeDocument/2006/relationships/image" Target="../media/image5.png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4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Relationship Id="rId14" Type="http://schemas.openxmlformats.org/officeDocument/2006/relationships/image" Target="../media/image6.jpe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8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Relationship Id="rId14" Type="http://schemas.openxmlformats.org/officeDocument/2006/relationships/image" Target="../media/image6.jpeg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13" Type="http://schemas.openxmlformats.org/officeDocument/2006/relationships/slideLayout" Target="../slideLayouts/slideLayout61.xml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slideLayout" Target="../slideLayouts/slideLayout60.xml"/><Relationship Id="rId17" Type="http://schemas.openxmlformats.org/officeDocument/2006/relationships/image" Target="../media/image12.jpeg"/><Relationship Id="rId2" Type="http://schemas.openxmlformats.org/officeDocument/2006/relationships/slideLayout" Target="../slideLayouts/slideLayout50.xml"/><Relationship Id="rId16" Type="http://schemas.openxmlformats.org/officeDocument/2006/relationships/image" Target="../media/image11.png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5" Type="http://schemas.openxmlformats.org/officeDocument/2006/relationships/theme" Target="../theme/theme5.xml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Relationship Id="rId14" Type="http://schemas.openxmlformats.org/officeDocument/2006/relationships/slideLayout" Target="../slideLayouts/slideLayout62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0.xml"/><Relationship Id="rId13" Type="http://schemas.openxmlformats.org/officeDocument/2006/relationships/image" Target="../media/image12.jpeg"/><Relationship Id="rId3" Type="http://schemas.openxmlformats.org/officeDocument/2006/relationships/slideLayout" Target="../slideLayouts/slideLayout65.xml"/><Relationship Id="rId7" Type="http://schemas.openxmlformats.org/officeDocument/2006/relationships/slideLayout" Target="../slideLayouts/slideLayout69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64.xml"/><Relationship Id="rId1" Type="http://schemas.openxmlformats.org/officeDocument/2006/relationships/slideLayout" Target="../slideLayouts/slideLayout63.xml"/><Relationship Id="rId6" Type="http://schemas.openxmlformats.org/officeDocument/2006/relationships/slideLayout" Target="../slideLayouts/slideLayout68.xml"/><Relationship Id="rId11" Type="http://schemas.openxmlformats.org/officeDocument/2006/relationships/slideLayout" Target="../slideLayouts/slideLayout73.xml"/><Relationship Id="rId5" Type="http://schemas.openxmlformats.org/officeDocument/2006/relationships/slideLayout" Target="../slideLayouts/slideLayout67.xml"/><Relationship Id="rId10" Type="http://schemas.openxmlformats.org/officeDocument/2006/relationships/slideLayout" Target="../slideLayouts/slideLayout72.xml"/><Relationship Id="rId4" Type="http://schemas.openxmlformats.org/officeDocument/2006/relationships/slideLayout" Target="../slideLayouts/slideLayout66.xml"/><Relationship Id="rId9" Type="http://schemas.openxmlformats.org/officeDocument/2006/relationships/slideLayout" Target="../slideLayouts/slideLayout71.xml"/><Relationship Id="rId14" Type="http://schemas.openxmlformats.org/officeDocument/2006/relationships/image" Target="../media/image11.png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1.xml"/><Relationship Id="rId13" Type="http://schemas.openxmlformats.org/officeDocument/2006/relationships/slideLayout" Target="../slideLayouts/slideLayout86.xml"/><Relationship Id="rId3" Type="http://schemas.openxmlformats.org/officeDocument/2006/relationships/slideLayout" Target="../slideLayouts/slideLayout76.xml"/><Relationship Id="rId7" Type="http://schemas.openxmlformats.org/officeDocument/2006/relationships/slideLayout" Target="../slideLayouts/slideLayout80.xml"/><Relationship Id="rId12" Type="http://schemas.openxmlformats.org/officeDocument/2006/relationships/slideLayout" Target="../slideLayouts/slideLayout85.xml"/><Relationship Id="rId2" Type="http://schemas.openxmlformats.org/officeDocument/2006/relationships/slideLayout" Target="../slideLayouts/slideLayout75.xml"/><Relationship Id="rId1" Type="http://schemas.openxmlformats.org/officeDocument/2006/relationships/slideLayout" Target="../slideLayouts/slideLayout74.xml"/><Relationship Id="rId6" Type="http://schemas.openxmlformats.org/officeDocument/2006/relationships/slideLayout" Target="../slideLayouts/slideLayout79.xml"/><Relationship Id="rId11" Type="http://schemas.openxmlformats.org/officeDocument/2006/relationships/slideLayout" Target="../slideLayouts/slideLayout84.xml"/><Relationship Id="rId5" Type="http://schemas.openxmlformats.org/officeDocument/2006/relationships/slideLayout" Target="../slideLayouts/slideLayout78.xml"/><Relationship Id="rId15" Type="http://schemas.openxmlformats.org/officeDocument/2006/relationships/image" Target="../media/image13.png"/><Relationship Id="rId10" Type="http://schemas.openxmlformats.org/officeDocument/2006/relationships/slideLayout" Target="../slideLayouts/slideLayout83.xml"/><Relationship Id="rId4" Type="http://schemas.openxmlformats.org/officeDocument/2006/relationships/slideLayout" Target="../slideLayouts/slideLayout77.xml"/><Relationship Id="rId9" Type="http://schemas.openxmlformats.org/officeDocument/2006/relationships/slideLayout" Target="../slideLayouts/slideLayout82.xml"/><Relationship Id="rId14" Type="http://schemas.openxmlformats.org/officeDocument/2006/relationships/theme" Target="../theme/theme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990600"/>
            <a:ext cx="7772400" cy="533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2445315" name="Rectangle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484938"/>
            <a:ext cx="2057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fontAlgn="base">
              <a:defRPr sz="1200" b="0" smtClean="0"/>
            </a:lvl1pPr>
          </a:lstStyle>
          <a:p>
            <a:pPr>
              <a:defRPr/>
            </a:pPr>
            <a:r>
              <a:rPr lang="en-US" smtClean="0"/>
              <a:t>CFS/GBL 04 Aug, 2010</a:t>
            </a:r>
            <a:endParaRPr lang="en-US" altLang="ja-JP"/>
          </a:p>
        </p:txBody>
      </p:sp>
      <p:sp>
        <p:nvSpPr>
          <p:cNvPr id="2445316" name="Rectangle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981200" y="6484938"/>
            <a:ext cx="5562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base">
              <a:defRPr sz="1600">
                <a:solidFill>
                  <a:srgbClr val="23346C"/>
                </a:solidFill>
              </a:defRPr>
            </a:lvl1pPr>
          </a:lstStyle>
          <a:p>
            <a:pPr>
              <a:defRPr/>
            </a:pPr>
            <a:r>
              <a:rPr lang="en-US" altLang="ja-JP"/>
              <a:t>Marc Ross, Fermilab</a:t>
            </a:r>
          </a:p>
        </p:txBody>
      </p:sp>
      <p:sp>
        <p:nvSpPr>
          <p:cNvPr id="2445317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696200" y="6484938"/>
            <a:ext cx="762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fontAlgn="base">
              <a:defRPr sz="1400" b="0"/>
            </a:lvl1pPr>
          </a:lstStyle>
          <a:p>
            <a:pPr>
              <a:defRPr/>
            </a:pPr>
            <a:fld id="{579485F1-0065-4064-9066-AC0340A7BB9B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  <p:sp>
        <p:nvSpPr>
          <p:cNvPr id="2445318" name="Text Box 6"/>
          <p:cNvSpPr txBox="1">
            <a:spLocks noChangeArrowheads="1"/>
          </p:cNvSpPr>
          <p:nvPr/>
        </p:nvSpPr>
        <p:spPr bwMode="auto">
          <a:xfrm>
            <a:off x="1295400" y="0"/>
            <a:ext cx="762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endParaRPr lang="en-US" sz="2400" b="0"/>
          </a:p>
        </p:txBody>
      </p:sp>
      <p:sp>
        <p:nvSpPr>
          <p:cNvPr id="2445319" name="Text Box 7"/>
          <p:cNvSpPr txBox="1">
            <a:spLocks noChangeArrowheads="1"/>
          </p:cNvSpPr>
          <p:nvPr/>
        </p:nvSpPr>
        <p:spPr bwMode="auto">
          <a:xfrm>
            <a:off x="1828800" y="0"/>
            <a:ext cx="6629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endParaRPr lang="en-US" sz="2400" b="0"/>
          </a:p>
        </p:txBody>
      </p:sp>
      <p:sp>
        <p:nvSpPr>
          <p:cNvPr id="3080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1143000" y="0"/>
            <a:ext cx="72390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2445321" name="Text Box 9"/>
          <p:cNvSpPr txBox="1">
            <a:spLocks noChangeArrowheads="1"/>
          </p:cNvSpPr>
          <p:nvPr/>
        </p:nvSpPr>
        <p:spPr bwMode="auto">
          <a:xfrm>
            <a:off x="644525" y="587375"/>
            <a:ext cx="2438400" cy="274638"/>
          </a:xfrm>
          <a:prstGeom prst="rect">
            <a:avLst/>
          </a:prstGeom>
          <a:noFill/>
          <a:ln w="222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 altLang="ja-JP" sz="1200">
                <a:solidFill>
                  <a:schemeClr val="accent2"/>
                </a:solidFill>
              </a:rPr>
              <a:t>superconducting rf test facility</a:t>
            </a:r>
          </a:p>
        </p:txBody>
      </p:sp>
      <p:sp>
        <p:nvSpPr>
          <p:cNvPr id="2445322" name="Line 10"/>
          <p:cNvSpPr>
            <a:spLocks noChangeShapeType="1"/>
          </p:cNvSpPr>
          <p:nvPr/>
        </p:nvSpPr>
        <p:spPr bwMode="auto">
          <a:xfrm>
            <a:off x="50800" y="6484938"/>
            <a:ext cx="8991600" cy="0"/>
          </a:xfrm>
          <a:prstGeom prst="line">
            <a:avLst/>
          </a:prstGeom>
          <a:noFill/>
          <a:ln w="57150" cmpd="thickThin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2445323" name="Line 11"/>
          <p:cNvSpPr>
            <a:spLocks noChangeShapeType="1"/>
          </p:cNvSpPr>
          <p:nvPr/>
        </p:nvSpPr>
        <p:spPr bwMode="auto">
          <a:xfrm>
            <a:off x="3032125" y="738188"/>
            <a:ext cx="4884738" cy="0"/>
          </a:xfrm>
          <a:prstGeom prst="line">
            <a:avLst/>
          </a:prstGeom>
          <a:noFill/>
          <a:ln w="57150" cmpd="thinThick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pic>
        <p:nvPicPr>
          <p:cNvPr id="3084" name="Picture 12" descr="stfsign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8001000" y="312738"/>
            <a:ext cx="906463" cy="455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5" name="Picture 13" descr="stfmark"/>
          <p:cNvPicPr>
            <a:picLocks noChangeAspect="1" noChangeArrowheads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184150" y="276225"/>
            <a:ext cx="5111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339" r:id="rId1"/>
    <p:sldLayoutId id="2147484251" r:id="rId2"/>
    <p:sldLayoutId id="2147484252" r:id="rId3"/>
    <p:sldLayoutId id="2147484253" r:id="rId4"/>
    <p:sldLayoutId id="2147484254" r:id="rId5"/>
    <p:sldLayoutId id="2147484255" r:id="rId6"/>
    <p:sldLayoutId id="2147484256" r:id="rId7"/>
    <p:sldLayoutId id="2147484257" r:id="rId8"/>
    <p:sldLayoutId id="2147484258" r:id="rId9"/>
    <p:sldLayoutId id="2147484259" r:id="rId10"/>
    <p:sldLayoutId id="2147484260" r:id="rId11"/>
    <p:sldLayoutId id="2147484516" r:id="rId12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800">
          <a:solidFill>
            <a:srgbClr val="23346C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 b="1">
          <a:solidFill>
            <a:srgbClr val="23346C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0">
          <a:gsLst>
            <a:gs pos="0">
              <a:srgbClr val="001554"/>
            </a:gs>
            <a:gs pos="100000">
              <a:srgbClr val="0033CC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9144000" cy="1143000"/>
          </a:xfrm>
          <a:prstGeom prst="rect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fontAlgn="base">
              <a:defRPr sz="1400" smtClean="0">
                <a:solidFill>
                  <a:srgbClr val="FFFFFF"/>
                </a:solidFill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smtClean="0"/>
              <a:t>CFS/GBL 04 Aug, 2010</a:t>
            </a: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base">
              <a:defRPr sz="1400" smtClean="0">
                <a:solidFill>
                  <a:srgbClr val="FFFFFF"/>
                </a:solidFill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/>
              <a:t>Marc Ross, Fermilab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fontAlgn="base">
              <a:defRPr sz="1400" b="1">
                <a:solidFill>
                  <a:srgbClr val="FFFFFF"/>
                </a:solidFill>
                <a:ea typeface="+mn-ea"/>
                <a:cs typeface="+mn-cs"/>
              </a:defRPr>
            </a:lvl1pPr>
          </a:lstStyle>
          <a:p>
            <a:pPr>
              <a:defRPr/>
            </a:pPr>
            <a:fld id="{267CEE3F-ECCD-4CE7-AA58-7FF22572D3E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8199" name="Picture 7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0" y="6383338"/>
            <a:ext cx="511175" cy="474662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304" r:id="rId1"/>
    <p:sldLayoutId id="2147484305" r:id="rId2"/>
    <p:sldLayoutId id="2147484306" r:id="rId3"/>
    <p:sldLayoutId id="2147484307" r:id="rId4"/>
    <p:sldLayoutId id="2147484308" r:id="rId5"/>
    <p:sldLayoutId id="2147484309" r:id="rId6"/>
    <p:sldLayoutId id="2147484310" r:id="rId7"/>
    <p:sldLayoutId id="2147484311" r:id="rId8"/>
    <p:sldLayoutId id="2147484312" r:id="rId9"/>
    <p:sldLayoutId id="2147484313" r:id="rId10"/>
    <p:sldLayoutId id="2147484314" r:id="rId11"/>
    <p:sldLayoutId id="2147484315" r:id="rId12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i="1">
          <a:solidFill>
            <a:schemeClr val="bg1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i="1">
          <a:solidFill>
            <a:schemeClr val="bg1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i="1">
          <a:solidFill>
            <a:schemeClr val="bg1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i="1">
          <a:solidFill>
            <a:schemeClr val="bg1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i="1">
          <a:solidFill>
            <a:schemeClr val="bg1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i="1">
          <a:solidFill>
            <a:schemeClr val="bg1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i="1">
          <a:solidFill>
            <a:schemeClr val="bg1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i="1">
          <a:solidFill>
            <a:schemeClr val="bg1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i="1">
          <a:solidFill>
            <a:schemeClr val="bg1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SzPct val="85000"/>
        <a:buBlip>
          <a:blip r:embed="rId15"/>
        </a:buBlip>
        <a:defRPr sz="3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Ø"/>
        <a:defRPr sz="2800">
          <a:solidFill>
            <a:schemeClr val="bg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bg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bg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New 36in Header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0" y="0"/>
            <a:ext cx="9144000" cy="966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0" y="838200"/>
            <a:ext cx="9144000" cy="579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6200" y="6629400"/>
            <a:ext cx="17526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fontAlgn="base">
              <a:defRPr sz="1200" i="1" smtClean="0">
                <a:solidFill>
                  <a:srgbClr val="000000"/>
                </a:solidFill>
                <a:latin typeface="Times New Roman" pitchFamily="18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r>
              <a:rPr lang="en-US" smtClean="0"/>
              <a:t>CFS/GBL 04 Aug, 2010</a:t>
            </a:r>
            <a:endParaRPr lang="en-US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828800" y="6629400"/>
            <a:ext cx="5486400" cy="179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base">
              <a:defRPr sz="1200" i="1" smtClean="0">
                <a:solidFill>
                  <a:srgbClr val="000000"/>
                </a:solidFill>
                <a:latin typeface="Times New Roman" pitchFamily="18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r>
              <a:rPr lang="en-US"/>
              <a:t>Marc Ross, Fermilab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382000" y="6629400"/>
            <a:ext cx="685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fontAlgn="base">
              <a:defRPr sz="1200" i="1">
                <a:solidFill>
                  <a:srgbClr val="000000"/>
                </a:solidFill>
                <a:latin typeface="Times New Roman" pitchFamily="18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fld id="{721C630D-1E71-4700-838C-EC39C48E991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4103" name="Line 7"/>
          <p:cNvSpPr>
            <a:spLocks noChangeShapeType="1"/>
          </p:cNvSpPr>
          <p:nvPr/>
        </p:nvSpPr>
        <p:spPr bwMode="auto">
          <a:xfrm>
            <a:off x="0" y="6629400"/>
            <a:ext cx="9140825" cy="0"/>
          </a:xfrm>
          <a:prstGeom prst="line">
            <a:avLst/>
          </a:prstGeom>
          <a:noFill/>
          <a:ln w="38100">
            <a:solidFill>
              <a:srgbClr val="B31B1B"/>
            </a:solidFill>
            <a:round/>
            <a:headEnd/>
            <a:tailEnd/>
          </a:ln>
          <a:effectLst/>
        </p:spPr>
        <p:txBody>
          <a:bodyPr/>
          <a:lstStyle/>
          <a:p>
            <a:pPr fontAlgn="base">
              <a:defRPr/>
            </a:pPr>
            <a:endParaRPr lang="en-US" sz="3600">
              <a:solidFill>
                <a:srgbClr val="000000"/>
              </a:solidFill>
              <a:latin typeface="Times New Roman" pitchFamily="18" charset="0"/>
              <a:ea typeface="+mn-ea"/>
              <a:cs typeface="Arial" charset="0"/>
            </a:endParaRPr>
          </a:p>
        </p:txBody>
      </p:sp>
      <p:sp>
        <p:nvSpPr>
          <p:cNvPr id="4104" name="Rectangle 8"/>
          <p:cNvSpPr>
            <a:spLocks noChangeArrowheads="1"/>
          </p:cNvSpPr>
          <p:nvPr/>
        </p:nvSpPr>
        <p:spPr bwMode="auto">
          <a:xfrm>
            <a:off x="3541713" y="206375"/>
            <a:ext cx="1841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base">
              <a:defRPr/>
            </a:pPr>
            <a:endParaRPr lang="en-US" sz="3600">
              <a:solidFill>
                <a:srgbClr val="000000"/>
              </a:solidFill>
              <a:latin typeface="Times New Roman" pitchFamily="18" charset="0"/>
              <a:ea typeface="+mn-ea"/>
              <a:cs typeface="Arial" charset="0"/>
            </a:endParaRPr>
          </a:p>
        </p:txBody>
      </p:sp>
      <p:sp>
        <p:nvSpPr>
          <p:cNvPr id="9225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3657600" y="0"/>
            <a:ext cx="5486400" cy="762000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342" r:id="rId1"/>
    <p:sldLayoutId id="2147484316" r:id="rId2"/>
    <p:sldLayoutId id="2147484317" r:id="rId3"/>
    <p:sldLayoutId id="2147484318" r:id="rId4"/>
    <p:sldLayoutId id="2147484319" r:id="rId5"/>
    <p:sldLayoutId id="2147484320" r:id="rId6"/>
    <p:sldLayoutId id="2147484321" r:id="rId7"/>
    <p:sldLayoutId id="2147484322" r:id="rId8"/>
    <p:sldLayoutId id="2147484323" r:id="rId9"/>
    <p:sldLayoutId id="2147484324" r:id="rId10"/>
    <p:sldLayoutId id="2147484325" r:id="rId11"/>
    <p:sldLayoutId id="2147484326" r:id="rId12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rgbClr val="B31B1B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2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rgbClr val="0000FF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rgbClr val="006600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rgbClr val="660066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660066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660066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660066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660066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New 36in Header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0" y="0"/>
            <a:ext cx="9144000" cy="966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0" y="838200"/>
            <a:ext cx="9144000" cy="579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6200" y="6629400"/>
            <a:ext cx="17526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fontAlgn="base">
              <a:defRPr sz="1200" i="1" smtClean="0">
                <a:solidFill>
                  <a:srgbClr val="000000"/>
                </a:solidFill>
                <a:latin typeface="Times New Roman" pitchFamily="18" charset="0"/>
                <a:ea typeface="+mn-ea"/>
                <a:cs typeface="Arial" charset="0"/>
              </a:defRPr>
            </a:lvl1pPr>
          </a:lstStyle>
          <a:p>
            <a:pPr algn="l" rtl="0" eaLnBrk="0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kern="1200" smtClean="0"/>
              <a:t>CFS/GBL 04 Aug, 2010</a:t>
            </a:r>
            <a:endParaRPr lang="en-US" b="1" kern="1200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828800" y="6629400"/>
            <a:ext cx="5486400" cy="179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base">
              <a:defRPr sz="1200" i="1" smtClean="0">
                <a:solidFill>
                  <a:srgbClr val="000000"/>
                </a:solidFill>
                <a:latin typeface="Times New Roman" pitchFamily="18" charset="0"/>
                <a:ea typeface="+mn-ea"/>
                <a:cs typeface="Arial" charset="0"/>
              </a:defRPr>
            </a:lvl1pPr>
          </a:lstStyle>
          <a:p>
            <a:pPr rtl="0" eaLnBrk="0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kern="1200"/>
              <a:t>Marc Ross, Fermilab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382000" y="6629400"/>
            <a:ext cx="685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fontAlgn="base">
              <a:defRPr sz="1200" i="1">
                <a:solidFill>
                  <a:srgbClr val="000000"/>
                </a:solidFill>
                <a:latin typeface="Times New Roman" pitchFamily="18" charset="0"/>
                <a:ea typeface="+mn-ea"/>
                <a:cs typeface="Arial" charset="0"/>
              </a:defRPr>
            </a:lvl1pPr>
          </a:lstStyle>
          <a:p>
            <a:pPr rtl="0" eaLnBrk="0" hangingPunct="0">
              <a:spcBef>
                <a:spcPct val="0"/>
              </a:spcBef>
              <a:spcAft>
                <a:spcPct val="0"/>
              </a:spcAft>
              <a:defRPr/>
            </a:pPr>
            <a:fld id="{721C630D-1E71-4700-838C-EC39C48E9913}" type="slidenum">
              <a:rPr lang="en-US" b="1" kern="1200"/>
              <a:pPr rtl="0" eaLnBrk="0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b="1" kern="1200"/>
          </a:p>
        </p:txBody>
      </p:sp>
      <p:sp>
        <p:nvSpPr>
          <p:cNvPr id="4103" name="Line 7"/>
          <p:cNvSpPr>
            <a:spLocks noChangeShapeType="1"/>
          </p:cNvSpPr>
          <p:nvPr/>
        </p:nvSpPr>
        <p:spPr bwMode="auto">
          <a:xfrm>
            <a:off x="0" y="6629400"/>
            <a:ext cx="9140825" cy="0"/>
          </a:xfrm>
          <a:prstGeom prst="line">
            <a:avLst/>
          </a:prstGeom>
          <a:noFill/>
          <a:ln w="38100">
            <a:solidFill>
              <a:srgbClr val="B31B1B"/>
            </a:solidFill>
            <a:round/>
            <a:headEnd/>
            <a:tailEnd/>
          </a:ln>
          <a:effectLst/>
        </p:spPr>
        <p:txBody>
          <a:bodyPr/>
          <a:lstStyle/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3600" b="1" kern="1200">
              <a:solidFill>
                <a:srgbClr val="000000"/>
              </a:solidFill>
              <a:latin typeface="Times New Roman" pitchFamily="18" charset="0"/>
              <a:ea typeface="Arial Unicode MS" pitchFamily="34" charset="-128"/>
              <a:cs typeface="Arial" charset="0"/>
            </a:endParaRPr>
          </a:p>
        </p:txBody>
      </p:sp>
      <p:sp>
        <p:nvSpPr>
          <p:cNvPr id="4104" name="Rectangle 8"/>
          <p:cNvSpPr>
            <a:spLocks noChangeArrowheads="1"/>
          </p:cNvSpPr>
          <p:nvPr/>
        </p:nvSpPr>
        <p:spPr bwMode="auto">
          <a:xfrm>
            <a:off x="3541713" y="206375"/>
            <a:ext cx="1841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3600" b="1" kern="1200">
              <a:solidFill>
                <a:srgbClr val="000000"/>
              </a:solidFill>
              <a:latin typeface="Times New Roman" pitchFamily="18" charset="0"/>
              <a:ea typeface="Arial Unicode MS" pitchFamily="34" charset="-128"/>
              <a:cs typeface="Arial" charset="0"/>
            </a:endParaRPr>
          </a:p>
        </p:txBody>
      </p:sp>
      <p:sp>
        <p:nvSpPr>
          <p:cNvPr id="9225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3657600" y="0"/>
            <a:ext cx="5486400" cy="762000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382" r:id="rId1"/>
    <p:sldLayoutId id="2147484383" r:id="rId2"/>
    <p:sldLayoutId id="2147484384" r:id="rId3"/>
    <p:sldLayoutId id="2147484385" r:id="rId4"/>
    <p:sldLayoutId id="2147484386" r:id="rId5"/>
    <p:sldLayoutId id="2147484387" r:id="rId6"/>
    <p:sldLayoutId id="2147484388" r:id="rId7"/>
    <p:sldLayoutId id="2147484389" r:id="rId8"/>
    <p:sldLayoutId id="2147484390" r:id="rId9"/>
    <p:sldLayoutId id="2147484391" r:id="rId10"/>
    <p:sldLayoutId id="2147484392" r:id="rId11"/>
    <p:sldLayoutId id="2147484393" r:id="rId12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rgbClr val="B31B1B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2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rgbClr val="0000FF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rgbClr val="006600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rgbClr val="660066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660066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660066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660066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660066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537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0"/>
            <a:ext cx="70104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48537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143000"/>
            <a:ext cx="7772400" cy="5181600"/>
          </a:xfrm>
          <a:prstGeom prst="rect">
            <a:avLst/>
          </a:prstGeom>
          <a:noFill/>
          <a:ln w="19050">
            <a:solidFill>
              <a:srgbClr val="006600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8538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477000"/>
            <a:ext cx="1905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000" b="1">
                <a:solidFill>
                  <a:srgbClr val="800000"/>
                </a:solidFill>
                <a:latin typeface="+mj-lt"/>
              </a:defRPr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kern="1200" smtClean="0">
                <a:latin typeface="Arial Rounded MT Bold"/>
                <a:ea typeface="+mn-ea"/>
                <a:cs typeface="+mn-cs"/>
              </a:rPr>
              <a:t>CFS/GBL 04 Aug, 2010</a:t>
            </a:r>
            <a:endParaRPr lang="en-US" kern="1200">
              <a:latin typeface="Arial Rounded MT Bold"/>
              <a:ea typeface="+mn-ea"/>
              <a:cs typeface="+mn-cs"/>
            </a:endParaRPr>
          </a:p>
        </p:txBody>
      </p:sp>
      <p:sp>
        <p:nvSpPr>
          <p:cNvPr id="48538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819400" y="6477000"/>
            <a:ext cx="3657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000" b="1">
                <a:solidFill>
                  <a:srgbClr val="800000"/>
                </a:solidFill>
                <a:latin typeface="+mj-lt"/>
              </a:defRPr>
            </a:lvl1pPr>
          </a:lstStyle>
          <a:p>
            <a:pPr rtl="0" fontAlgn="base">
              <a:spcBef>
                <a:spcPct val="0"/>
              </a:spcBef>
              <a:spcAft>
                <a:spcPct val="0"/>
              </a:spcAft>
            </a:pPr>
            <a:r>
              <a:rPr lang="en-US" kern="1200" smtClean="0">
                <a:latin typeface="Arial Rounded MT Bold"/>
                <a:ea typeface="+mn-ea"/>
                <a:cs typeface="+mn-cs"/>
              </a:rPr>
              <a:t>Marc Ross, Fermilab</a:t>
            </a:r>
            <a:endParaRPr lang="en-US" kern="1200">
              <a:latin typeface="Arial Rounded MT Bold"/>
              <a:ea typeface="+mn-ea"/>
              <a:cs typeface="+mn-cs"/>
            </a:endParaRPr>
          </a:p>
        </p:txBody>
      </p:sp>
      <p:sp>
        <p:nvSpPr>
          <p:cNvPr id="48538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1800" y="6477000"/>
            <a:ext cx="1905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000" b="1">
                <a:solidFill>
                  <a:srgbClr val="800000"/>
                </a:solidFill>
                <a:latin typeface="+mj-lt"/>
              </a:defRPr>
            </a:lvl1pPr>
          </a:lstStyle>
          <a:p>
            <a:pPr rtl="0" fontAlgn="base">
              <a:spcBef>
                <a:spcPct val="0"/>
              </a:spcBef>
              <a:spcAft>
                <a:spcPct val="0"/>
              </a:spcAft>
            </a:pPr>
            <a:fld id="{45E50D4D-BACB-4594-BD45-E54906E15019}" type="slidenum">
              <a:rPr lang="en-US" kern="1200">
                <a:latin typeface="Arial Rounded MT Bold"/>
                <a:ea typeface="+mn-ea"/>
                <a:cs typeface="+mn-cs"/>
              </a:rPr>
              <a:pPr rtl="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kern="1200">
              <a:latin typeface="Times" pitchFamily="18" charset="0"/>
              <a:ea typeface="+mn-ea"/>
              <a:cs typeface="+mn-cs"/>
            </a:endParaRPr>
          </a:p>
        </p:txBody>
      </p:sp>
      <p:sp>
        <p:nvSpPr>
          <p:cNvPr id="485383" name="Line 7"/>
          <p:cNvSpPr>
            <a:spLocks noChangeShapeType="1"/>
          </p:cNvSpPr>
          <p:nvPr/>
        </p:nvSpPr>
        <p:spPr bwMode="auto">
          <a:xfrm>
            <a:off x="381000" y="6477000"/>
            <a:ext cx="8382000" cy="0"/>
          </a:xfrm>
          <a:prstGeom prst="line">
            <a:avLst/>
          </a:prstGeom>
          <a:noFill/>
          <a:ln w="19050">
            <a:solidFill>
              <a:srgbClr val="8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en-US" sz="2400" kern="1200">
              <a:solidFill>
                <a:srgbClr val="000000"/>
              </a:solidFill>
              <a:latin typeface="Times New Roman" pitchFamily="18" charset="0"/>
              <a:ea typeface="+mn-ea"/>
              <a:cs typeface="+mn-cs"/>
            </a:endParaRPr>
          </a:p>
        </p:txBody>
      </p:sp>
      <p:sp>
        <p:nvSpPr>
          <p:cNvPr id="485384" name="Rectangle 8"/>
          <p:cNvSpPr>
            <a:spLocks noChangeArrowheads="1"/>
          </p:cNvSpPr>
          <p:nvPr/>
        </p:nvSpPr>
        <p:spPr bwMode="auto">
          <a:xfrm>
            <a:off x="76200" y="838200"/>
            <a:ext cx="8458200" cy="76200"/>
          </a:xfrm>
          <a:prstGeom prst="rect">
            <a:avLst/>
          </a:prstGeom>
          <a:solidFill>
            <a:srgbClr val="0000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en-US" sz="2400" kern="1200">
              <a:solidFill>
                <a:srgbClr val="000000"/>
              </a:solidFill>
              <a:latin typeface="Times New Roman" pitchFamily="18" charset="0"/>
              <a:ea typeface="+mn-ea"/>
              <a:cs typeface="+mn-cs"/>
            </a:endParaRPr>
          </a:p>
        </p:txBody>
      </p:sp>
      <p:sp>
        <p:nvSpPr>
          <p:cNvPr id="485385" name="Rectangle 9"/>
          <p:cNvSpPr>
            <a:spLocks noChangeArrowheads="1"/>
          </p:cNvSpPr>
          <p:nvPr/>
        </p:nvSpPr>
        <p:spPr bwMode="auto">
          <a:xfrm>
            <a:off x="381000" y="990600"/>
            <a:ext cx="8458200" cy="76200"/>
          </a:xfrm>
          <a:prstGeom prst="rect">
            <a:avLst/>
          </a:prstGeom>
          <a:solidFill>
            <a:srgbClr val="3399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en-US" sz="2400" kern="1200">
              <a:solidFill>
                <a:srgbClr val="000000"/>
              </a:solidFill>
              <a:latin typeface="Times New Roman" pitchFamily="18" charset="0"/>
              <a:ea typeface="+mn-ea"/>
              <a:cs typeface="+mn-cs"/>
            </a:endParaRPr>
          </a:p>
        </p:txBody>
      </p:sp>
      <p:sp>
        <p:nvSpPr>
          <p:cNvPr id="485386" name="Text Box 10"/>
          <p:cNvSpPr txBox="1">
            <a:spLocks noChangeArrowheads="1"/>
          </p:cNvSpPr>
          <p:nvPr/>
        </p:nvSpPr>
        <p:spPr bwMode="auto">
          <a:xfrm>
            <a:off x="8305800" y="-228600"/>
            <a:ext cx="914400" cy="976313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r>
              <a:rPr lang="en-US" sz="4800" kern="1200">
                <a:solidFill>
                  <a:srgbClr val="000000"/>
                </a:solidFill>
                <a:latin typeface="FermiLgo" pitchFamily="2" charset="0"/>
                <a:ea typeface="+mn-ea"/>
                <a:cs typeface="+mn-cs"/>
              </a:rPr>
              <a:t>f</a:t>
            </a:r>
          </a:p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r>
              <a:rPr lang="en-US" sz="1000" kern="1200">
                <a:solidFill>
                  <a:srgbClr val="CC0000"/>
                </a:solidFill>
                <a:latin typeface="Arial Rounded MT Bold" pitchFamily="34" charset="0"/>
                <a:ea typeface="+mn-ea"/>
                <a:cs typeface="+mn-cs"/>
              </a:rPr>
              <a:t>Fermilab</a:t>
            </a:r>
          </a:p>
        </p:txBody>
      </p:sp>
      <p:pic>
        <p:nvPicPr>
          <p:cNvPr id="485387" name="Picture 11" descr="ilccolor"/>
          <p:cNvPicPr>
            <a:picLocks noChangeAspect="1" noChangeArrowheads="1"/>
          </p:cNvPicPr>
          <p:nvPr/>
        </p:nvPicPr>
        <p:blipFill>
          <a:blip r:embed="rId16"/>
          <a:srcRect/>
          <a:stretch>
            <a:fillRect/>
          </a:stretch>
        </p:blipFill>
        <p:spPr bwMode="auto">
          <a:xfrm>
            <a:off x="0" y="152400"/>
            <a:ext cx="838200" cy="547688"/>
          </a:xfrm>
          <a:prstGeom prst="rect">
            <a:avLst/>
          </a:prstGeom>
          <a:noFill/>
        </p:spPr>
      </p:pic>
      <p:pic>
        <p:nvPicPr>
          <p:cNvPr id="485388" name="Picture 12" descr="1024_greendot_divider"/>
          <p:cNvPicPr>
            <a:picLocks noChangeAspect="1" noChangeArrowheads="1"/>
          </p:cNvPicPr>
          <p:nvPr/>
        </p:nvPicPr>
        <p:blipFill>
          <a:blip r:embed="rId17"/>
          <a:srcRect/>
          <a:stretch>
            <a:fillRect/>
          </a:stretch>
        </p:blipFill>
        <p:spPr bwMode="auto">
          <a:xfrm>
            <a:off x="914400" y="685800"/>
            <a:ext cx="7848600" cy="153988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464" r:id="rId1"/>
    <p:sldLayoutId id="2147484465" r:id="rId2"/>
    <p:sldLayoutId id="2147484466" r:id="rId3"/>
    <p:sldLayoutId id="2147484467" r:id="rId4"/>
    <p:sldLayoutId id="2147484468" r:id="rId5"/>
    <p:sldLayoutId id="2147484469" r:id="rId6"/>
    <p:sldLayoutId id="2147484470" r:id="rId7"/>
    <p:sldLayoutId id="2147484471" r:id="rId8"/>
    <p:sldLayoutId id="2147484472" r:id="rId9"/>
    <p:sldLayoutId id="2147484473" r:id="rId10"/>
    <p:sldLayoutId id="2147484474" r:id="rId11"/>
    <p:sldLayoutId id="2147484475" r:id="rId12"/>
    <p:sldLayoutId id="2147484476" r:id="rId13"/>
    <p:sldLayoutId id="2147484477" r:id="rId14"/>
  </p:sldLayoutIdLst>
  <p:hf hdr="0"/>
  <p:txStyles>
    <p:titleStyle>
      <a:lvl1pPr algn="ctr" rtl="0" fontAlgn="base">
        <a:spcBef>
          <a:spcPct val="0"/>
        </a:spcBef>
        <a:spcAft>
          <a:spcPct val="0"/>
        </a:spcAft>
        <a:defRPr sz="3600" b="1">
          <a:solidFill>
            <a:srgbClr val="008000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3600" b="1">
          <a:solidFill>
            <a:srgbClr val="008000"/>
          </a:solidFill>
          <a:latin typeface="Arial Rounded MT Bold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3600" b="1">
          <a:solidFill>
            <a:srgbClr val="008000"/>
          </a:solidFill>
          <a:latin typeface="Arial Rounded MT Bold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3600" b="1">
          <a:solidFill>
            <a:srgbClr val="008000"/>
          </a:solidFill>
          <a:latin typeface="Arial Rounded MT Bold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3600" b="1">
          <a:solidFill>
            <a:srgbClr val="008000"/>
          </a:solidFill>
          <a:latin typeface="Arial Rounded MT Bold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 b="1">
          <a:solidFill>
            <a:srgbClr val="008000"/>
          </a:solidFill>
          <a:latin typeface="Arial Rounded MT Bold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 b="1">
          <a:solidFill>
            <a:srgbClr val="008000"/>
          </a:solidFill>
          <a:latin typeface="Arial Rounded MT Bold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 b="1">
          <a:solidFill>
            <a:srgbClr val="008000"/>
          </a:solidFill>
          <a:latin typeface="Arial Rounded MT Bold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 b="1">
          <a:solidFill>
            <a:srgbClr val="008000"/>
          </a:solidFill>
          <a:latin typeface="Arial Rounded MT Bold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24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000" b="1">
          <a:solidFill>
            <a:srgbClr val="000099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b="1">
          <a:solidFill>
            <a:srgbClr val="378614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1600" b="1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1000" b="1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1000" b="1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1000" b="1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1000" b="1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1000" b="1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371600"/>
            <a:ext cx="77724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400800"/>
            <a:ext cx="2438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 algn="l" defTabSz="457200" rtl="0"/>
            <a:r>
              <a:rPr lang="en-US" kern="120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CFS/GBL 04 Aug, 2010</a:t>
            </a:r>
            <a:endParaRPr lang="en-US" kern="120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4008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base">
              <a:spcBef>
                <a:spcPts val="0"/>
              </a:spcBef>
              <a:spcAft>
                <a:spcPts val="0"/>
              </a:spcAft>
              <a:defRPr sz="1600" b="1">
                <a:solidFill>
                  <a:srgbClr val="23346C"/>
                </a:solidFill>
                <a:latin typeface="+mn-lt"/>
                <a:ea typeface="+mn-ea"/>
                <a:cs typeface="+mn-cs"/>
              </a:defRPr>
            </a:lvl1pPr>
          </a:lstStyle>
          <a:p>
            <a:pPr defTabSz="457200" rtl="0"/>
            <a:r>
              <a:rPr lang="en-US" kern="1200" smtClean="0">
                <a:latin typeface="Arial"/>
                <a:ea typeface="Arial Unicode MS"/>
                <a:cs typeface="Arial Unicode MS"/>
              </a:rPr>
              <a:t>Marc Ross, Fermilab</a:t>
            </a:r>
            <a:endParaRPr lang="en-US" kern="1200">
              <a:latin typeface="Arial"/>
              <a:ea typeface="Arial Unicode MS"/>
              <a:cs typeface="Arial Unicode MS"/>
            </a:endParaRP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4008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defTabSz="457200" rtl="0"/>
            <a:fld id="{C64E1E01-CFF9-374C-90C0-378C39CD55E6}" type="slidenum">
              <a:rPr lang="en-US" kern="120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 defTabSz="457200" rtl="0"/>
              <a:t>‹#›</a:t>
            </a:fld>
            <a:endParaRPr lang="en-US" kern="120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4102" name="Text Box 6"/>
          <p:cNvSpPr txBox="1">
            <a:spLocks noChangeArrowheads="1"/>
          </p:cNvSpPr>
          <p:nvPr/>
        </p:nvSpPr>
        <p:spPr bwMode="auto">
          <a:xfrm>
            <a:off x="1295400" y="0"/>
            <a:ext cx="762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defTabSz="457200" rtl="0">
              <a:spcBef>
                <a:spcPct val="50000"/>
              </a:spcBef>
              <a:defRPr/>
            </a:pPr>
            <a:endParaRPr lang="en-US" sz="2400" kern="120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4103" name="Text Box 7"/>
          <p:cNvSpPr txBox="1">
            <a:spLocks noChangeArrowheads="1"/>
          </p:cNvSpPr>
          <p:nvPr/>
        </p:nvSpPr>
        <p:spPr bwMode="auto">
          <a:xfrm>
            <a:off x="1828800" y="0"/>
            <a:ext cx="6629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defTabSz="457200" rtl="0">
              <a:spcBef>
                <a:spcPct val="50000"/>
              </a:spcBef>
              <a:defRPr/>
            </a:pPr>
            <a:endParaRPr lang="en-US" sz="2400" kern="120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2056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1295400" y="76200"/>
            <a:ext cx="70866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/>
          </a:p>
        </p:txBody>
      </p:sp>
      <p:pic>
        <p:nvPicPr>
          <p:cNvPr id="2057" name="Picture 9" descr="1024_greendot_divider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0" y="6248400"/>
            <a:ext cx="9144000" cy="179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8" name="Picture 10" descr="ilccolor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0" y="152400"/>
            <a:ext cx="1219200" cy="79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9" name="Picture 11" descr="1024_greendot_divider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1295400" y="838200"/>
            <a:ext cx="7848600" cy="153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521" r:id="rId1"/>
    <p:sldLayoutId id="2147484522" r:id="rId2"/>
    <p:sldLayoutId id="2147484523" r:id="rId3"/>
    <p:sldLayoutId id="2147484524" r:id="rId4"/>
    <p:sldLayoutId id="2147484525" r:id="rId5"/>
    <p:sldLayoutId id="2147484526" r:id="rId6"/>
    <p:sldLayoutId id="2147484527" r:id="rId7"/>
    <p:sldLayoutId id="2147484528" r:id="rId8"/>
    <p:sldLayoutId id="2147484529" r:id="rId9"/>
    <p:sldLayoutId id="2147484530" r:id="rId10"/>
    <p:sldLayoutId id="2147484531" r:id="rId11"/>
  </p:sldLayoutIdLst>
  <p:transition>
    <p:fade/>
  </p:transition>
  <p:hf hd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800">
          <a:solidFill>
            <a:srgbClr val="23346C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400" b="1">
          <a:solidFill>
            <a:srgbClr val="23346C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0" y="838200"/>
            <a:ext cx="9144000" cy="579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6200" y="6629400"/>
            <a:ext cx="35814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i="1" smtClean="0">
                <a:latin typeface="+mn-lt"/>
              </a:defRPr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kern="1200" smtClean="0">
                <a:solidFill>
                  <a:srgbClr val="000000"/>
                </a:solidFill>
                <a:latin typeface="Arial"/>
                <a:ea typeface="+mn-ea"/>
                <a:cs typeface="Arial" charset="0"/>
              </a:rPr>
              <a:t>CFS/GBL 04 Aug, 2010</a:t>
            </a:r>
            <a:endParaRPr lang="en-US" kern="1200">
              <a:solidFill>
                <a:srgbClr val="000000"/>
              </a:solidFill>
              <a:latin typeface="Arial"/>
              <a:ea typeface="+mn-ea"/>
              <a:cs typeface="Arial" charset="0"/>
            </a:endParaRP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828800" y="6629400"/>
            <a:ext cx="5486400" cy="179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200" i="1" smtClean="0">
                <a:latin typeface="+mn-lt"/>
              </a:defRPr>
            </a:lvl1pPr>
          </a:lstStyle>
          <a:p>
            <a:pPr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kern="1200" smtClean="0">
                <a:solidFill>
                  <a:srgbClr val="000000"/>
                </a:solidFill>
                <a:latin typeface="Arial"/>
                <a:ea typeface="+mn-ea"/>
                <a:cs typeface="Arial" charset="0"/>
              </a:rPr>
              <a:t>Marc Ross, Fermilab</a:t>
            </a:r>
            <a:endParaRPr lang="en-US" kern="1200">
              <a:solidFill>
                <a:srgbClr val="000000"/>
              </a:solidFill>
              <a:latin typeface="Arial"/>
              <a:ea typeface="+mn-ea"/>
              <a:cs typeface="Arial" charset="0"/>
            </a:endParaRP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382000" y="6629400"/>
            <a:ext cx="6858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i="1" smtClean="0">
                <a:latin typeface="+mn-lt"/>
              </a:defRPr>
            </a:lvl1pPr>
          </a:lstStyle>
          <a:p>
            <a:pPr rtl="0" fontAlgn="base">
              <a:spcBef>
                <a:spcPct val="0"/>
              </a:spcBef>
              <a:spcAft>
                <a:spcPct val="0"/>
              </a:spcAft>
              <a:defRPr/>
            </a:pPr>
            <a:fld id="{06F6EE35-FBF3-459F-A2CB-5C95F0D81202}" type="slidenum">
              <a:rPr lang="en-US" kern="1200">
                <a:solidFill>
                  <a:srgbClr val="000000"/>
                </a:solidFill>
                <a:latin typeface="Arial"/>
                <a:ea typeface="+mn-ea"/>
                <a:cs typeface="Arial" charset="0"/>
              </a:rPr>
              <a:pPr rtl="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kern="1200">
              <a:solidFill>
                <a:srgbClr val="000000"/>
              </a:solidFill>
              <a:latin typeface="Arial"/>
              <a:ea typeface="+mn-ea"/>
              <a:cs typeface="Arial" charset="0"/>
            </a:endParaRPr>
          </a:p>
        </p:txBody>
      </p:sp>
      <p:sp>
        <p:nvSpPr>
          <p:cNvPr id="4103" name="Line 7"/>
          <p:cNvSpPr>
            <a:spLocks noChangeShapeType="1"/>
          </p:cNvSpPr>
          <p:nvPr/>
        </p:nvSpPr>
        <p:spPr bwMode="auto">
          <a:xfrm>
            <a:off x="0" y="6629400"/>
            <a:ext cx="9140825" cy="0"/>
          </a:xfrm>
          <a:prstGeom prst="line">
            <a:avLst/>
          </a:prstGeom>
          <a:noFill/>
          <a:ln w="38100">
            <a:solidFill>
              <a:srgbClr val="B31B1B"/>
            </a:solidFill>
            <a:round/>
            <a:headEnd/>
            <a:tailEnd/>
          </a:ln>
          <a:effectLst/>
        </p:spPr>
        <p:txBody>
          <a:bodyPr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3600" kern="1200">
              <a:solidFill>
                <a:srgbClr val="000000"/>
              </a:solidFill>
              <a:latin typeface="Times New Roman" pitchFamily="18" charset="0"/>
              <a:ea typeface="+mn-ea"/>
              <a:cs typeface="Arial" charset="0"/>
            </a:endParaRPr>
          </a:p>
        </p:txBody>
      </p:sp>
      <p:sp>
        <p:nvSpPr>
          <p:cNvPr id="4104" name="Rectangle 8"/>
          <p:cNvSpPr>
            <a:spLocks noChangeArrowheads="1"/>
          </p:cNvSpPr>
          <p:nvPr/>
        </p:nvSpPr>
        <p:spPr bwMode="auto">
          <a:xfrm>
            <a:off x="3541713" y="206375"/>
            <a:ext cx="1841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3600" kern="1200">
              <a:solidFill>
                <a:srgbClr val="000000"/>
              </a:solidFill>
              <a:latin typeface="Times New Roman" pitchFamily="18" charset="0"/>
              <a:ea typeface="+mn-ea"/>
              <a:cs typeface="Arial" charset="0"/>
            </a:endParaRPr>
          </a:p>
        </p:txBody>
      </p:sp>
      <p:sp>
        <p:nvSpPr>
          <p:cNvPr id="1033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3657600" y="0"/>
            <a:ext cx="5486400" cy="762000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pic>
        <p:nvPicPr>
          <p:cNvPr id="10" name="Picture 9" descr="CLASSE 36 Header Red IPAC.png"/>
          <p:cNvPicPr>
            <a:picLocks noChangeAspect="1"/>
          </p:cNvPicPr>
          <p:nvPr userDrawn="1"/>
        </p:nvPicPr>
        <p:blipFill>
          <a:blip r:embed="rId15" cstate="print"/>
          <a:srcRect t="23810" r="4000" b="31746"/>
          <a:stretch>
            <a:fillRect/>
          </a:stretch>
        </p:blipFill>
        <p:spPr bwMode="auto">
          <a:xfrm>
            <a:off x="0" y="-76200"/>
            <a:ext cx="91440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10"/>
          <p:cNvSpPr txBox="1"/>
          <p:nvPr userDrawn="1"/>
        </p:nvSpPr>
        <p:spPr>
          <a:xfrm>
            <a:off x="4495800" y="457200"/>
            <a:ext cx="4572000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 rtl="0" fontAlgn="base">
              <a:spcBef>
                <a:spcPct val="0"/>
              </a:spcBef>
              <a:spcAft>
                <a:spcPct val="0"/>
              </a:spcAft>
            </a:pPr>
            <a:r>
              <a:rPr lang="en-US" sz="1000" b="1" kern="1200" dirty="0">
                <a:solidFill>
                  <a:srgbClr val="000000"/>
                </a:solidFill>
                <a:latin typeface="Times New Roman" pitchFamily="18" charset="0"/>
                <a:ea typeface="+mn-ea"/>
                <a:cs typeface="Arial" charset="0"/>
              </a:rPr>
              <a:t>IPAC10—1st International Particle Accelerator Conference, Kyoto, Japan</a:t>
            </a:r>
          </a:p>
          <a:p>
            <a:pPr algn="r" rtl="0" fontAlgn="base">
              <a:spcBef>
                <a:spcPct val="0"/>
              </a:spcBef>
              <a:spcAft>
                <a:spcPct val="0"/>
              </a:spcAft>
            </a:pPr>
            <a:r>
              <a:rPr lang="en-US" sz="1000" kern="1200" dirty="0">
                <a:solidFill>
                  <a:srgbClr val="000000"/>
                </a:solidFill>
                <a:latin typeface="Times New Roman" pitchFamily="18" charset="0"/>
                <a:ea typeface="+mn-ea"/>
                <a:cs typeface="Arial" charset="0"/>
              </a:rPr>
              <a:t>May 23–28, 2010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538" r:id="rId1"/>
    <p:sldLayoutId id="2147484539" r:id="rId2"/>
    <p:sldLayoutId id="2147484540" r:id="rId3"/>
    <p:sldLayoutId id="2147484541" r:id="rId4"/>
    <p:sldLayoutId id="2147484542" r:id="rId5"/>
    <p:sldLayoutId id="2147484543" r:id="rId6"/>
    <p:sldLayoutId id="2147484544" r:id="rId7"/>
    <p:sldLayoutId id="2147484545" r:id="rId8"/>
    <p:sldLayoutId id="2147484546" r:id="rId9"/>
    <p:sldLayoutId id="2147484547" r:id="rId10"/>
    <p:sldLayoutId id="2147484548" r:id="rId11"/>
    <p:sldLayoutId id="2147484549" r:id="rId12"/>
    <p:sldLayoutId id="2147484550" r:id="rId13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rgbClr val="B31B1B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2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rgbClr val="0000FF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rgbClr val="006600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rgbClr val="660066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660066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660066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660066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660066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64.xml"/><Relationship Id="rId1" Type="http://schemas.openxmlformats.org/officeDocument/2006/relationships/vmlDrawing" Target="../drawings/vmlDrawing1.vml"/><Relationship Id="rId4" Type="http://schemas.openxmlformats.org/officeDocument/2006/relationships/oleObject" Target="file:///C:\Users\mcrec\Documents\conf%20wkshp\conf%20wkshp%202010\IWLC10%20Geneva\schedule.xlsx!Sheet1!R4C2:R11C9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64.xml"/><Relationship Id="rId1" Type="http://schemas.openxmlformats.org/officeDocument/2006/relationships/vmlDrawing" Target="../drawings/vmlDrawing2.vml"/><Relationship Id="rId4" Type="http://schemas.openxmlformats.org/officeDocument/2006/relationships/oleObject" Target="file:///C:\Users\mcrec\Documents\EDR\PM%20mtgs\TA-webex-2010%20-%20Wed%20250510%20ADI%20mtg.xlsx!Sheet3!R1C1:R54C5" TargetMode="Externa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0" y="113777"/>
            <a:ext cx="7086600" cy="1201455"/>
          </a:xfrm>
          <a:solidFill>
            <a:schemeClr val="bg1"/>
          </a:solidFill>
        </p:spPr>
        <p:txBody>
          <a:bodyPr/>
          <a:lstStyle/>
          <a:p>
            <a:r>
              <a:rPr lang="en-US" sz="3200" dirty="0" smtClean="0"/>
              <a:t>CFS / Global – </a:t>
            </a:r>
            <a:r>
              <a:rPr lang="en-US" sz="3200" dirty="0" smtClean="0"/>
              <a:t>04 Aug, </a:t>
            </a:r>
            <a:r>
              <a:rPr lang="en-US" sz="3200" dirty="0" smtClean="0"/>
              <a:t>2010</a:t>
            </a:r>
            <a:br>
              <a:rPr lang="en-US" sz="3200" dirty="0" smtClean="0"/>
            </a:br>
            <a:r>
              <a:rPr lang="en-US" sz="3200" dirty="0" smtClean="0"/>
              <a:t>PM Report:</a:t>
            </a:r>
            <a:br>
              <a:rPr lang="en-US" sz="3200" dirty="0" smtClean="0"/>
            </a:b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058450"/>
            <a:ext cx="7772400" cy="5154460"/>
          </a:xfrm>
        </p:spPr>
        <p:txBody>
          <a:bodyPr/>
          <a:lstStyle/>
          <a:p>
            <a:r>
              <a:rPr lang="en-US" dirty="0" smtClean="0"/>
              <a:t>SB2009: </a:t>
            </a:r>
          </a:p>
          <a:p>
            <a:pPr lvl="1"/>
            <a:r>
              <a:rPr lang="en-US" dirty="0" smtClean="0"/>
              <a:t>ADI meeting </a:t>
            </a:r>
            <a:r>
              <a:rPr lang="en-US" dirty="0" smtClean="0"/>
              <a:t>23.07:</a:t>
            </a:r>
          </a:p>
          <a:p>
            <a:pPr lvl="2"/>
            <a:r>
              <a:rPr lang="en-US" dirty="0" smtClean="0"/>
              <a:t>Parameter tables with low energy / low power operation</a:t>
            </a:r>
          </a:p>
          <a:p>
            <a:pPr lvl="2"/>
            <a:endParaRPr lang="en-US" dirty="0" smtClean="0"/>
          </a:p>
          <a:p>
            <a:pPr lvl="1"/>
            <a:r>
              <a:rPr lang="en-US" dirty="0" smtClean="0"/>
              <a:t>BA </a:t>
            </a:r>
            <a:r>
              <a:rPr lang="en-US" dirty="0" smtClean="0"/>
              <a:t>Workshop </a:t>
            </a:r>
            <a:r>
              <a:rPr lang="en-US" dirty="0" smtClean="0"/>
              <a:t>Planning</a:t>
            </a:r>
            <a:endParaRPr lang="en-US" dirty="0" smtClean="0">
              <a:sym typeface="Wingdings" pitchFamily="2" charset="2"/>
            </a:endParaRPr>
          </a:p>
          <a:p>
            <a:pPr lvl="2"/>
            <a:r>
              <a:rPr lang="en-US" dirty="0" smtClean="0">
                <a:sym typeface="Wingdings" pitchFamily="2" charset="2"/>
              </a:rPr>
              <a:t>CFS participation relatively </a:t>
            </a:r>
            <a:r>
              <a:rPr lang="en-US" dirty="0" smtClean="0">
                <a:sym typeface="Wingdings" pitchFamily="2" charset="2"/>
              </a:rPr>
              <a:t>small</a:t>
            </a:r>
          </a:p>
          <a:p>
            <a:pPr lvl="1"/>
            <a:r>
              <a:rPr lang="en-US" dirty="0" smtClean="0"/>
              <a:t>http://ilcagenda.linearcollider.org/conferenceOtherViews.py?view=standard&amp;confId=4593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 defTabSz="457200" rtl="0"/>
            <a:r>
              <a:rPr lang="en-US" sz="1200" kern="120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CFS/GBL 04 Aug, 2010</a:t>
            </a:r>
            <a:endParaRPr lang="en-US" sz="1200" kern="120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 defTabSz="457200" rtl="0" fontAlgn="base"/>
            <a:r>
              <a:rPr lang="en-US" sz="1600" b="1" kern="1200" smtClean="0">
                <a:solidFill>
                  <a:srgbClr val="23346C"/>
                </a:solidFill>
                <a:latin typeface="Arial"/>
                <a:ea typeface="Arial Unicode MS"/>
                <a:cs typeface="Arial Unicode MS"/>
              </a:rPr>
              <a:t>Marc Ross, Fermilab</a:t>
            </a:r>
            <a:endParaRPr lang="en-US" sz="1600" b="1" kern="1200">
              <a:solidFill>
                <a:srgbClr val="23346C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defTabSz="457200" rtl="0"/>
            <a:fld id="{C64E1E01-CFF9-374C-90C0-378C39CD55E6}" type="slidenum">
              <a:rPr lang="en-US" sz="1400" kern="120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 algn="r" defTabSz="457200" rtl="0"/>
              <a:t>1</a:t>
            </a:fld>
            <a:endParaRPr lang="en-US" sz="1400" kern="120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</a:t>
            </a:r>
            <a:r>
              <a:rPr lang="en-US" baseline="30000" dirty="0" smtClean="0"/>
              <a:t>nd</a:t>
            </a:r>
            <a:r>
              <a:rPr lang="en-US" dirty="0" smtClean="0"/>
              <a:t> BAW </a:t>
            </a:r>
            <a:r>
              <a:rPr lang="en-US" dirty="0" smtClean="0"/>
              <a:t>proposal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en-US" dirty="0" smtClean="0"/>
              <a:t>(SLAC)</a:t>
            </a:r>
          </a:p>
          <a:p>
            <a:r>
              <a:rPr lang="en-US" dirty="0" smtClean="0"/>
              <a:t>January 18 2011:        </a:t>
            </a:r>
            <a:r>
              <a:rPr lang="en-US" dirty="0"/>
              <a:t>Reduced RF, focusing on parameters, running scenarios and development plans</a:t>
            </a:r>
          </a:p>
          <a:p>
            <a:r>
              <a:rPr lang="en-US" dirty="0"/>
              <a:t>January 19:        Reduced RF focusing on cost and performance projections and potential upgrade </a:t>
            </a:r>
            <a:r>
              <a:rPr lang="en-US" dirty="0" smtClean="0"/>
              <a:t>paths </a:t>
            </a:r>
            <a:r>
              <a:rPr lang="en-US" dirty="0"/>
              <a:t>and summary/recommendation,</a:t>
            </a:r>
          </a:p>
          <a:p>
            <a:r>
              <a:rPr lang="en-US" dirty="0"/>
              <a:t>January 20:        Positron Source Location, focusing on running scenarios and technical issues</a:t>
            </a:r>
          </a:p>
          <a:p>
            <a:r>
              <a:rPr lang="en-US" dirty="0"/>
              <a:t>January 21:        Positron Source Location, focusing on cost and performance </a:t>
            </a:r>
            <a:r>
              <a:rPr lang="en-US" dirty="0" smtClean="0"/>
              <a:t>projections and </a:t>
            </a:r>
            <a:r>
              <a:rPr lang="en-US" dirty="0"/>
              <a:t>summary/recommendation.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7/23/2010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C7F136-A6BB-4682-8F69-D1D392093448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AD &amp; I 23.07 (M. Ross)</a:t>
            </a:r>
            <a:endParaRPr lang="en-US"/>
          </a:p>
        </p:txBody>
      </p:sp>
    </p:spTree>
  </p:cSld>
  <p:clrMapOvr>
    <a:masterClrMapping/>
  </p:clrMapOvr>
  <p:transition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Discussion expected at SLAC - BAW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1600" dirty="0" smtClean="0"/>
              <a:t>1</a:t>
            </a:r>
            <a:r>
              <a:rPr lang="en-US" sz="1600" dirty="0"/>
              <a:t>. Reduced RF</a:t>
            </a:r>
          </a:p>
          <a:p>
            <a:pPr lvl="0"/>
            <a:r>
              <a:rPr lang="en-US" sz="1600" dirty="0"/>
              <a:t>Global Parameters</a:t>
            </a:r>
          </a:p>
          <a:p>
            <a:pPr lvl="0"/>
            <a:r>
              <a:rPr lang="en-US" sz="1600" dirty="0"/>
              <a:t>Pulse length, </a:t>
            </a:r>
            <a:r>
              <a:rPr lang="en-US" sz="1600" dirty="0" err="1"/>
              <a:t>n_b</a:t>
            </a:r>
            <a:r>
              <a:rPr lang="en-US" sz="1600" dirty="0"/>
              <a:t>, power and cryogenic consumption</a:t>
            </a:r>
          </a:p>
          <a:p>
            <a:pPr lvl="0"/>
            <a:r>
              <a:rPr lang="en-US" sz="1600" dirty="0"/>
              <a:t>AS impact – sources, damping rings and BDS</a:t>
            </a:r>
          </a:p>
          <a:p>
            <a:pPr lvl="0"/>
            <a:r>
              <a:rPr lang="en-US" sz="1600" dirty="0"/>
              <a:t>Upgrade paths</a:t>
            </a:r>
          </a:p>
          <a:p>
            <a:pPr lvl="0"/>
            <a:r>
              <a:rPr lang="en-US" sz="1600" dirty="0"/>
              <a:t>R &amp; D strategies</a:t>
            </a:r>
          </a:p>
          <a:p>
            <a:pPr lvl="0"/>
            <a:r>
              <a:rPr lang="en-US" sz="1600" dirty="0"/>
              <a:t>Cost impact – key cost items</a:t>
            </a:r>
          </a:p>
          <a:p>
            <a:pPr lvl="0"/>
            <a:r>
              <a:rPr lang="en-US" sz="1600" dirty="0"/>
              <a:t>Performance impact – luminosity performance and impact on </a:t>
            </a:r>
            <a:r>
              <a:rPr lang="en-US" sz="1600" dirty="0" smtClean="0"/>
              <a:t>physics</a:t>
            </a:r>
          </a:p>
          <a:p>
            <a:pPr lvl="0"/>
            <a:endParaRPr lang="en-US" sz="1600" dirty="0"/>
          </a:p>
          <a:p>
            <a:pPr>
              <a:buNone/>
            </a:pPr>
            <a:r>
              <a:rPr lang="en-US" sz="1600" dirty="0"/>
              <a:t>2. Positron Source Location</a:t>
            </a:r>
          </a:p>
          <a:p>
            <a:pPr lvl="0"/>
            <a:r>
              <a:rPr lang="en-US" sz="1600" dirty="0"/>
              <a:t>Running Scenarios – key aspects and luminosity as a function of energy</a:t>
            </a:r>
          </a:p>
          <a:p>
            <a:pPr lvl="0"/>
            <a:r>
              <a:rPr lang="en-US" sz="1600" dirty="0"/>
              <a:t>Technical parameters – operational issues as a function of energy</a:t>
            </a:r>
          </a:p>
          <a:p>
            <a:pPr lvl="0"/>
            <a:r>
              <a:rPr lang="en-US" sz="1600" dirty="0"/>
              <a:t>Variable repetition rate issues – power and cryogenic consumption; sources and damping ring performance</a:t>
            </a:r>
          </a:p>
          <a:p>
            <a:pPr lvl="0"/>
            <a:r>
              <a:rPr lang="en-US" sz="1600" dirty="0"/>
              <a:t>Cost impact – key cost items</a:t>
            </a:r>
          </a:p>
          <a:p>
            <a:pPr lvl="0"/>
            <a:r>
              <a:rPr lang="en-US" sz="1600" dirty="0"/>
              <a:t>Performance impact – luminosity performance and impact on physics</a:t>
            </a:r>
          </a:p>
          <a:p>
            <a:endParaRPr lang="en-US" sz="1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7/23/2010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C7F136-A6BB-4682-8F69-D1D392093448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AD &amp; I 23.07 (M. Ross)</a:t>
            </a:r>
            <a:endParaRPr lang="en-US"/>
          </a:p>
        </p:txBody>
      </p:sp>
    </p:spTree>
  </p:cSld>
  <p:clrMapOvr>
    <a:masterClrMapping/>
  </p:clrMapOvr>
  <p:transition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TDP-2 R&amp;D Plan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Release 5 submitted to EC 04.08; </a:t>
            </a:r>
          </a:p>
          <a:p>
            <a:pPr lvl="1"/>
            <a:r>
              <a:rPr lang="en-US" dirty="0" smtClean="0"/>
              <a:t>hope for ~ immediate release</a:t>
            </a:r>
          </a:p>
          <a:p>
            <a:r>
              <a:rPr lang="en-US" dirty="0" smtClean="0"/>
              <a:t>Updated </a:t>
            </a:r>
            <a:r>
              <a:rPr lang="en-US" dirty="0" smtClean="0"/>
              <a:t>R&amp;D Plan for TDP2 </a:t>
            </a:r>
            <a:r>
              <a:rPr lang="en-US" dirty="0" smtClean="0"/>
              <a:t>reviewed </a:t>
            </a:r>
            <a:r>
              <a:rPr lang="en-US" dirty="0" smtClean="0"/>
              <a:t>by EC – Paris mid </a:t>
            </a:r>
            <a:r>
              <a:rPr lang="en-US" dirty="0" smtClean="0"/>
              <a:t>July</a:t>
            </a:r>
          </a:p>
          <a:p>
            <a:endParaRPr lang="en-US" dirty="0" smtClean="0"/>
          </a:p>
          <a:p>
            <a:r>
              <a:rPr lang="en-US" dirty="0" smtClean="0"/>
              <a:t>Please read the CFS and S2 sections carefully</a:t>
            </a:r>
          </a:p>
          <a:p>
            <a:endParaRPr lang="en-US" dirty="0" smtClean="0"/>
          </a:p>
          <a:p>
            <a:r>
              <a:rPr lang="en-US" dirty="0" smtClean="0"/>
              <a:t>R &amp; D Plan appears to be </a:t>
            </a:r>
            <a:r>
              <a:rPr lang="en-US" smtClean="0"/>
              <a:t>‘well-read’</a:t>
            </a:r>
            <a:endParaRPr lang="en-US" dirty="0" smtClean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 defTabSz="457200" rtl="0"/>
            <a:r>
              <a:rPr lang="en-US" sz="1200" kern="120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CFS/GBL 04 Aug, 2010</a:t>
            </a:r>
            <a:endParaRPr lang="en-US" sz="1200" kern="120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defTabSz="457200" rtl="0"/>
            <a:fld id="{C64E1E01-CFF9-374C-90C0-378C39CD55E6}" type="slidenum">
              <a:rPr lang="en-US" sz="1400" kern="120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 algn="r" defTabSz="457200" rtl="0"/>
              <a:t>12</a:t>
            </a:fld>
            <a:endParaRPr lang="en-US" sz="1400" kern="120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 defTabSz="457200" rtl="0" fontAlgn="base"/>
            <a:r>
              <a:rPr lang="en-US" sz="1600" b="1" kern="1200" smtClean="0">
                <a:solidFill>
                  <a:srgbClr val="23346C"/>
                </a:solidFill>
                <a:latin typeface="Arial"/>
                <a:ea typeface="Arial Unicode MS"/>
                <a:cs typeface="Arial Unicode MS"/>
              </a:rPr>
              <a:t>Marc Ross, Fermilab</a:t>
            </a:r>
            <a:endParaRPr lang="en-US" sz="1600" b="1" kern="1200">
              <a:solidFill>
                <a:srgbClr val="23346C"/>
              </a:solidFill>
              <a:latin typeface="Arial"/>
              <a:ea typeface="Arial Unicode MS"/>
              <a:cs typeface="Arial Unicode MS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2010/2011 </a:t>
            </a:r>
            <a:r>
              <a:rPr lang="en-US" dirty="0" smtClean="0"/>
              <a:t>– Schedule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799" y="1033398"/>
            <a:ext cx="8132523" cy="5279720"/>
          </a:xfrm>
        </p:spPr>
        <p:txBody>
          <a:bodyPr/>
          <a:lstStyle/>
          <a:p>
            <a:r>
              <a:rPr lang="en-US" sz="2400" dirty="0" smtClean="0"/>
              <a:t>CFS </a:t>
            </a:r>
            <a:r>
              <a:rPr lang="en-US" sz="2400" dirty="0" smtClean="0"/>
              <a:t>2: 2-3 Aug. </a:t>
            </a:r>
            <a:r>
              <a:rPr lang="en-US" sz="2400" dirty="0" smtClean="0"/>
              <a:t>SLAC – just completed</a:t>
            </a:r>
            <a:endParaRPr lang="en-US" sz="2400" dirty="0" smtClean="0"/>
          </a:p>
          <a:p>
            <a:r>
              <a:rPr lang="en-US" sz="2400" dirty="0" smtClean="0"/>
              <a:t>First Baseline Workshop: 7-10 Sept. KEK</a:t>
            </a:r>
          </a:p>
          <a:p>
            <a:r>
              <a:rPr lang="en-US" sz="2400" dirty="0" smtClean="0"/>
              <a:t>(Linac 2010: 13-17 Sept. Tsukuba)</a:t>
            </a:r>
          </a:p>
          <a:p>
            <a:r>
              <a:rPr lang="en-US" sz="2400" dirty="0" err="1" smtClean="0">
                <a:solidFill>
                  <a:srgbClr val="FF0000"/>
                </a:solidFill>
              </a:rPr>
              <a:t>LOwLBT</a:t>
            </a:r>
            <a:r>
              <a:rPr lang="en-US" sz="2400" dirty="0" smtClean="0">
                <a:solidFill>
                  <a:srgbClr val="FF0000"/>
                </a:solidFill>
              </a:rPr>
              <a:t> (FLASH): </a:t>
            </a:r>
            <a:r>
              <a:rPr lang="en-US" sz="2400" dirty="0" smtClean="0">
                <a:solidFill>
                  <a:srgbClr val="FF0000"/>
                </a:solidFill>
              </a:rPr>
              <a:t>- postponed 02.2011 (?)</a:t>
            </a:r>
            <a:endParaRPr lang="en-US" sz="2400" dirty="0" smtClean="0">
              <a:solidFill>
                <a:srgbClr val="FF0000"/>
              </a:solidFill>
            </a:endParaRPr>
          </a:p>
          <a:p>
            <a:r>
              <a:rPr lang="en-US" sz="2400" dirty="0" err="1" smtClean="0"/>
              <a:t>ECloud</a:t>
            </a:r>
            <a:r>
              <a:rPr lang="en-US" sz="2400" dirty="0" smtClean="0"/>
              <a:t> ’10: 8-12 Oct. Ithaca</a:t>
            </a:r>
          </a:p>
          <a:p>
            <a:r>
              <a:rPr lang="en-US" sz="2400" dirty="0" smtClean="0"/>
              <a:t>IWLC 2010: 18-22 Oct. Geneva</a:t>
            </a:r>
          </a:p>
          <a:p>
            <a:r>
              <a:rPr lang="en-US" sz="2400" dirty="0" smtClean="0"/>
              <a:t>ILC PAC: 11-12 Nov. Eugene</a:t>
            </a:r>
          </a:p>
          <a:p>
            <a:r>
              <a:rPr lang="en-US" sz="2400" dirty="0" smtClean="0"/>
              <a:t>Second Baseline Workshop: 18-21 Jan</a:t>
            </a:r>
            <a:r>
              <a:rPr lang="en-US" sz="2400" dirty="0" smtClean="0"/>
              <a:t>. 2011 SLAC</a:t>
            </a:r>
          </a:p>
          <a:p>
            <a:r>
              <a:rPr lang="en-US" sz="2400" dirty="0" smtClean="0"/>
              <a:t>ALCPG011: 21-25 March 2011 Eugene</a:t>
            </a:r>
            <a:endParaRPr lang="en-US" sz="2400" dirty="0" smtClean="0"/>
          </a:p>
          <a:p>
            <a:endParaRPr lang="en-US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 defTabSz="457200" rtl="0"/>
            <a:r>
              <a:rPr lang="en-US" sz="1200" kern="120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CFS/GBL 04 Aug, 2010</a:t>
            </a:r>
            <a:endParaRPr lang="en-US" sz="1200" kern="120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 defTabSz="457200" rtl="0" fontAlgn="base"/>
            <a:r>
              <a:rPr lang="en-US" sz="1600" b="1" kern="1200" smtClean="0">
                <a:solidFill>
                  <a:srgbClr val="23346C"/>
                </a:solidFill>
                <a:latin typeface="Arial"/>
                <a:ea typeface="Arial Unicode MS"/>
                <a:cs typeface="Arial Unicode MS"/>
              </a:rPr>
              <a:t>Marc Ross, Fermilab</a:t>
            </a:r>
            <a:endParaRPr lang="en-US" sz="1600" b="1" kern="1200">
              <a:solidFill>
                <a:srgbClr val="23346C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defTabSz="457200" rtl="0"/>
            <a:fld id="{C64E1E01-CFF9-374C-90C0-378C39CD55E6}" type="slidenum">
              <a:rPr lang="en-US" sz="1400" kern="120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 algn="r" defTabSz="457200" rtl="0"/>
              <a:t>13</a:t>
            </a:fld>
            <a:endParaRPr lang="en-US" sz="1400" kern="120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dirty="0" smtClean="0"/>
              <a:t>Reviews: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033398"/>
            <a:ext cx="7772400" cy="4800600"/>
          </a:xfrm>
        </p:spPr>
        <p:txBody>
          <a:bodyPr/>
          <a:lstStyle/>
          <a:p>
            <a:pPr lvl="0"/>
            <a:r>
              <a:rPr lang="en-US" dirty="0" smtClean="0"/>
              <a:t>AAP</a:t>
            </a:r>
            <a:endParaRPr lang="en-US" dirty="0" smtClean="0"/>
          </a:p>
          <a:p>
            <a:pPr lvl="1"/>
            <a:r>
              <a:rPr lang="en-US" dirty="0" smtClean="0"/>
              <a:t>Eckhard Elsen will help open the BAW at KEK</a:t>
            </a:r>
          </a:p>
          <a:p>
            <a:pPr lvl="1"/>
            <a:r>
              <a:rPr lang="en-US" dirty="0" smtClean="0"/>
              <a:t>Will review the BA Workshop written summary shortly after the meeting</a:t>
            </a:r>
          </a:p>
          <a:p>
            <a:pPr lvl="1"/>
            <a:r>
              <a:rPr lang="en-US" dirty="0" smtClean="0"/>
              <a:t>(PM / AAP meeting)</a:t>
            </a:r>
          </a:p>
          <a:p>
            <a:pPr lvl="0"/>
            <a:r>
              <a:rPr lang="en-US" dirty="0" smtClean="0"/>
              <a:t>PAC</a:t>
            </a:r>
            <a:r>
              <a:rPr lang="en-US" dirty="0" smtClean="0"/>
              <a:t>: next in November</a:t>
            </a:r>
          </a:p>
          <a:p>
            <a:pPr lvl="0"/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 defTabSz="457200" rtl="0"/>
            <a:r>
              <a:rPr lang="en-US" sz="1200" kern="120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CFS/GBL 04 Aug, 2010</a:t>
            </a:r>
            <a:endParaRPr lang="en-US" sz="1200" kern="120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 defTabSz="457200" rtl="0" fontAlgn="base"/>
            <a:r>
              <a:rPr lang="en-US" sz="1600" b="1" kern="1200" smtClean="0">
                <a:solidFill>
                  <a:srgbClr val="23346C"/>
                </a:solidFill>
                <a:latin typeface="Arial"/>
                <a:ea typeface="Arial Unicode MS"/>
                <a:cs typeface="Arial Unicode MS"/>
              </a:rPr>
              <a:t>Marc Ross, Fermilab</a:t>
            </a:r>
            <a:endParaRPr lang="en-US" sz="1600" b="1" kern="1200">
              <a:solidFill>
                <a:srgbClr val="23346C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defTabSz="457200" rtl="0"/>
            <a:fld id="{C64E1E01-CFF9-374C-90C0-378C39CD55E6}" type="slidenum">
              <a:rPr lang="en-US" sz="1400" kern="120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 algn="r" defTabSz="457200" rtl="0"/>
              <a:t>2</a:t>
            </a:fld>
            <a:endParaRPr lang="en-US" sz="1400" kern="120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</p:spTree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IWLC</a:t>
            </a:r>
            <a:r>
              <a:rPr lang="en-US" baseline="0" dirty="0" smtClean="0"/>
              <a:t> 2010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096028"/>
            <a:ext cx="7772400" cy="5129408"/>
          </a:xfrm>
        </p:spPr>
        <p:txBody>
          <a:bodyPr/>
          <a:lstStyle/>
          <a:p>
            <a:r>
              <a:rPr lang="en-US" sz="2600" dirty="0" smtClean="0"/>
              <a:t>Joint </a:t>
            </a:r>
            <a:r>
              <a:rPr lang="en-US" sz="2600" dirty="0" smtClean="0"/>
              <a:t>Plenary </a:t>
            </a:r>
            <a:r>
              <a:rPr lang="en-US" sz="2600" dirty="0" smtClean="0"/>
              <a:t>sessions: Monday PM, </a:t>
            </a:r>
            <a:r>
              <a:rPr lang="en-US" sz="2600" i="1" dirty="0" smtClean="0">
                <a:solidFill>
                  <a:srgbClr val="FF0000"/>
                </a:solidFill>
              </a:rPr>
              <a:t>Tuesday AM</a:t>
            </a:r>
            <a:r>
              <a:rPr lang="en-US" sz="2600" dirty="0" smtClean="0"/>
              <a:t>, </a:t>
            </a:r>
            <a:r>
              <a:rPr lang="en-US" sz="2600" i="1" dirty="0" smtClean="0">
                <a:solidFill>
                  <a:srgbClr val="FF0000"/>
                </a:solidFill>
              </a:rPr>
              <a:t>Friday PM</a:t>
            </a:r>
          </a:p>
          <a:p>
            <a:pPr lvl="1"/>
            <a:r>
              <a:rPr lang="en-US" sz="2200" dirty="0" smtClean="0"/>
              <a:t>Monday afternoon: </a:t>
            </a:r>
            <a:r>
              <a:rPr lang="en-US" sz="2200" dirty="0" smtClean="0"/>
              <a:t>CERN Directorate, Physics, GDE, Detectors</a:t>
            </a:r>
            <a:endParaRPr lang="en-US" sz="2200" dirty="0" smtClean="0"/>
          </a:p>
          <a:p>
            <a:pPr lvl="1"/>
            <a:r>
              <a:rPr lang="en-US" sz="2200" dirty="0" smtClean="0"/>
              <a:t>Tuesday </a:t>
            </a:r>
            <a:r>
              <a:rPr lang="en-US" sz="2200" dirty="0" smtClean="0"/>
              <a:t>AM: </a:t>
            </a:r>
          </a:p>
          <a:p>
            <a:pPr lvl="2"/>
            <a:r>
              <a:rPr lang="en-US" sz="1800" dirty="0" smtClean="0"/>
              <a:t>‘Performance / Scope Joint session – GDE/PD/CLIC’</a:t>
            </a:r>
          </a:p>
          <a:p>
            <a:pPr lvl="2"/>
            <a:r>
              <a:rPr lang="en-US" sz="1800" dirty="0" smtClean="0"/>
              <a:t>?</a:t>
            </a:r>
            <a:endParaRPr lang="en-US" sz="1800" dirty="0" smtClean="0"/>
          </a:p>
          <a:p>
            <a:pPr lvl="1"/>
            <a:r>
              <a:rPr lang="en-US" sz="2200" dirty="0" smtClean="0"/>
              <a:t>Friday</a:t>
            </a:r>
            <a:r>
              <a:rPr lang="en-US" sz="2200" dirty="0" smtClean="0"/>
              <a:t>: summaries and wrap – </a:t>
            </a:r>
            <a:r>
              <a:rPr lang="en-US" sz="2200" dirty="0" smtClean="0"/>
              <a:t>up</a:t>
            </a:r>
          </a:p>
          <a:p>
            <a:r>
              <a:rPr lang="en-US" sz="2600" dirty="0" smtClean="0"/>
              <a:t>GDE/CLIC Plenary: Tuesday PM, Friday AM</a:t>
            </a:r>
          </a:p>
          <a:p>
            <a:pPr lvl="1"/>
            <a:r>
              <a:rPr lang="en-US" sz="2200" dirty="0" smtClean="0"/>
              <a:t>Critical RD Reports (FLASH, CESR, ATF, CTF, SRF</a:t>
            </a:r>
            <a:r>
              <a:rPr lang="en-US" sz="2200" dirty="0" smtClean="0"/>
              <a:t>,…)</a:t>
            </a:r>
            <a:endParaRPr lang="en-US" sz="2200" dirty="0" smtClean="0"/>
          </a:p>
          <a:p>
            <a:r>
              <a:rPr lang="en-US" dirty="0" smtClean="0"/>
              <a:t>Parallel: Just Wednesday and Thursday</a:t>
            </a:r>
          </a:p>
          <a:p>
            <a:pPr lvl="1"/>
            <a:r>
              <a:rPr lang="en-US" sz="2200" dirty="0" smtClean="0"/>
              <a:t>(roughly ½ day less than we are accustomed </a:t>
            </a:r>
            <a:r>
              <a:rPr lang="en-US" sz="2200" dirty="0" smtClean="0"/>
              <a:t>to)</a:t>
            </a:r>
            <a:endParaRPr lang="en-US" sz="220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 defTabSz="457200" rtl="0"/>
            <a:r>
              <a:rPr lang="en-US" sz="1200" kern="120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CFS/GBL 04 Aug, 2010</a:t>
            </a:r>
            <a:endParaRPr lang="en-US" sz="1200" kern="120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 defTabSz="457200" rtl="0" fontAlgn="base"/>
            <a:r>
              <a:rPr lang="en-US" sz="1600" b="1" kern="1200" smtClean="0">
                <a:solidFill>
                  <a:srgbClr val="23346C"/>
                </a:solidFill>
                <a:latin typeface="Arial"/>
                <a:ea typeface="Arial Unicode MS"/>
                <a:cs typeface="Arial Unicode MS"/>
              </a:rPr>
              <a:t>Marc Ross, Fermilab</a:t>
            </a:r>
            <a:endParaRPr lang="en-US" sz="1600" b="1" kern="1200">
              <a:solidFill>
                <a:srgbClr val="23346C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defTabSz="457200" rtl="0"/>
            <a:fld id="{C64E1E01-CFF9-374C-90C0-378C39CD55E6}" type="slidenum">
              <a:rPr lang="en-US" sz="1400" kern="120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 algn="r" defTabSz="457200" rtl="0"/>
              <a:t>3</a:t>
            </a:fld>
            <a:endParaRPr lang="en-US" sz="1400" kern="120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</p:spTree>
  </p:cSld>
  <p:clrMapOvr>
    <a:masterClrMapping/>
  </p:clrMapOvr>
  <p:transition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IWLC 2010 draft schedule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 defTabSz="457200" rtl="0"/>
            <a:r>
              <a:rPr lang="en-US" sz="1200" kern="120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CFS/GBL 04 Aug, 2010</a:t>
            </a:r>
            <a:endParaRPr lang="en-US" sz="1200" kern="120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 defTabSz="457200" rtl="0" fontAlgn="base"/>
            <a:r>
              <a:rPr lang="en-US" sz="1600" b="1" kern="1200" smtClean="0">
                <a:solidFill>
                  <a:srgbClr val="23346C"/>
                </a:solidFill>
                <a:latin typeface="Arial"/>
                <a:ea typeface="Arial Unicode MS"/>
                <a:cs typeface="Arial Unicode MS"/>
              </a:rPr>
              <a:t>Marc Ross, Fermilab</a:t>
            </a:r>
            <a:endParaRPr lang="en-US" sz="1600" b="1" kern="1200">
              <a:solidFill>
                <a:srgbClr val="23346C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defTabSz="457200" rtl="0"/>
            <a:fld id="{C64E1E01-CFF9-374C-90C0-378C39CD55E6}" type="slidenum">
              <a:rPr lang="en-US" sz="1400" kern="120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 algn="r" defTabSz="457200" rtl="0"/>
              <a:t>4</a:t>
            </a:fld>
            <a:endParaRPr lang="en-US" sz="1400" kern="120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graphicFrame>
        <p:nvGraphicFramePr>
          <p:cNvPr id="98306" name="Object 2"/>
          <p:cNvGraphicFramePr>
            <a:graphicFrameLocks noChangeAspect="1"/>
          </p:cNvGraphicFramePr>
          <p:nvPr/>
        </p:nvGraphicFramePr>
        <p:xfrm>
          <a:off x="0" y="1064709"/>
          <a:ext cx="9147332" cy="4809995"/>
        </p:xfrm>
        <a:graphic>
          <a:graphicData uri="http://schemas.openxmlformats.org/presentationml/2006/ole">
            <p:oleObj spid="_x0000_s98306" name="Worksheet" r:id="rId4" imgW="6267510" imgH="3295560" progId="Excel.Sheet.8">
              <p:link updateAutomatic="1"/>
            </p:oleObj>
          </a:graphicData>
        </a:graphic>
      </p:graphicFrame>
    </p:spTree>
  </p:cSld>
  <p:clrMapOvr>
    <a:masterClrMapping/>
  </p:clrMapOvr>
  <p:transition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IWLC10 Working Groups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AutoNum type="arabicParenR"/>
            </a:pPr>
            <a:r>
              <a:rPr lang="en-US" sz="1600" b="1" dirty="0" smtClean="0">
                <a:solidFill>
                  <a:srgbClr val="23346C"/>
                </a:solidFill>
                <a:latin typeface="+mn-lt"/>
                <a:ea typeface="+mn-ea"/>
                <a:cs typeface="+mn-cs"/>
              </a:rPr>
              <a:t>Sources: L. </a:t>
            </a:r>
            <a:r>
              <a:rPr lang="en-US" sz="1600" b="1" dirty="0" err="1" smtClean="0">
                <a:solidFill>
                  <a:srgbClr val="23346C"/>
                </a:solidFill>
                <a:latin typeface="+mn-lt"/>
                <a:ea typeface="+mn-ea"/>
                <a:cs typeface="+mn-cs"/>
              </a:rPr>
              <a:t>Rinolfi</a:t>
            </a:r>
            <a:r>
              <a:rPr lang="en-US" sz="1600" b="1" dirty="0" smtClean="0">
                <a:solidFill>
                  <a:srgbClr val="23346C"/>
                </a:solidFill>
                <a:latin typeface="+mn-lt"/>
                <a:ea typeface="+mn-ea"/>
                <a:cs typeface="+mn-cs"/>
              </a:rPr>
              <a:t>*, A. </a:t>
            </a:r>
            <a:r>
              <a:rPr lang="en-US" sz="1600" b="1" dirty="0" err="1" smtClean="0">
                <a:solidFill>
                  <a:srgbClr val="23346C"/>
                </a:solidFill>
                <a:latin typeface="+mn-lt"/>
                <a:ea typeface="+mn-ea"/>
                <a:cs typeface="+mn-cs"/>
              </a:rPr>
              <a:t>Variola</a:t>
            </a:r>
            <a:r>
              <a:rPr lang="en-US" sz="1600" b="1" dirty="0" smtClean="0">
                <a:solidFill>
                  <a:srgbClr val="23346C"/>
                </a:solidFill>
                <a:latin typeface="+mn-lt"/>
                <a:ea typeface="+mn-ea"/>
                <a:cs typeface="+mn-cs"/>
              </a:rPr>
              <a:t>, J Clarke, T. Omori</a:t>
            </a:r>
            <a:endParaRPr lang="en-US" sz="1600" dirty="0" smtClean="0"/>
          </a:p>
          <a:p>
            <a:pPr>
              <a:buAutoNum type="arabicParenR"/>
            </a:pPr>
            <a:r>
              <a:rPr lang="en-US" sz="1600" b="1" dirty="0" smtClean="0">
                <a:solidFill>
                  <a:srgbClr val="23346C"/>
                </a:solidFill>
                <a:latin typeface="+mn-lt"/>
                <a:ea typeface="+mn-ea"/>
                <a:cs typeface="+mn-cs"/>
              </a:rPr>
              <a:t>Damping rings, ATF and CESR-TA: Y. </a:t>
            </a:r>
            <a:r>
              <a:rPr lang="en-US" sz="1600" b="1" dirty="0" err="1" smtClean="0">
                <a:solidFill>
                  <a:srgbClr val="23346C"/>
                </a:solidFill>
                <a:latin typeface="+mn-lt"/>
                <a:ea typeface="+mn-ea"/>
                <a:cs typeface="+mn-cs"/>
              </a:rPr>
              <a:t>Papaphilippou</a:t>
            </a:r>
            <a:r>
              <a:rPr lang="en-US" sz="1600" b="1" dirty="0" smtClean="0">
                <a:solidFill>
                  <a:srgbClr val="23346C"/>
                </a:solidFill>
                <a:latin typeface="+mn-lt"/>
                <a:ea typeface="+mn-ea"/>
                <a:cs typeface="+mn-cs"/>
              </a:rPr>
              <a:t>*, M. Palmer, S. </a:t>
            </a:r>
            <a:r>
              <a:rPr lang="en-US" sz="1600" b="1" dirty="0" err="1" smtClean="0">
                <a:solidFill>
                  <a:srgbClr val="23346C"/>
                </a:solidFill>
                <a:latin typeface="+mn-lt"/>
                <a:ea typeface="+mn-ea"/>
                <a:cs typeface="+mn-cs"/>
              </a:rPr>
              <a:t>Guiducci</a:t>
            </a:r>
            <a:r>
              <a:rPr lang="en-US" sz="1600" b="1" dirty="0" smtClean="0">
                <a:solidFill>
                  <a:srgbClr val="23346C"/>
                </a:solidFill>
                <a:latin typeface="+mn-lt"/>
                <a:ea typeface="+mn-ea"/>
                <a:cs typeface="+mn-cs"/>
              </a:rPr>
              <a:t>, J. Urakawa</a:t>
            </a:r>
            <a:endParaRPr lang="en-US" sz="1600" dirty="0" smtClean="0"/>
          </a:p>
          <a:p>
            <a:pPr>
              <a:buAutoNum type="arabicParenR"/>
            </a:pPr>
            <a:r>
              <a:rPr lang="en-US" sz="1600" b="1" dirty="0" smtClean="0">
                <a:solidFill>
                  <a:srgbClr val="23346C"/>
                </a:solidFill>
                <a:latin typeface="+mn-lt"/>
                <a:ea typeface="+mn-ea"/>
                <a:cs typeface="+mn-cs"/>
              </a:rPr>
              <a:t>Main linac and superconducting RF</a:t>
            </a:r>
            <a:br>
              <a:rPr lang="en-US" sz="1600" b="1" dirty="0" smtClean="0">
                <a:solidFill>
                  <a:srgbClr val="23346C"/>
                </a:solidFill>
                <a:latin typeface="+mn-lt"/>
                <a:ea typeface="+mn-ea"/>
                <a:cs typeface="+mn-cs"/>
              </a:rPr>
            </a:br>
            <a:r>
              <a:rPr lang="en-US" sz="1600" b="1" dirty="0" smtClean="0">
                <a:solidFill>
                  <a:srgbClr val="23346C"/>
                </a:solidFill>
                <a:latin typeface="+mn-lt"/>
                <a:ea typeface="+mn-ea"/>
                <a:cs typeface="+mn-cs"/>
              </a:rPr>
              <a:t>Hitoshi Hayano, Carlo </a:t>
            </a:r>
            <a:r>
              <a:rPr lang="en-US" sz="1600" b="1" dirty="0" err="1" smtClean="0">
                <a:solidFill>
                  <a:srgbClr val="23346C"/>
                </a:solidFill>
                <a:latin typeface="+mn-lt"/>
                <a:ea typeface="+mn-ea"/>
                <a:cs typeface="+mn-cs"/>
              </a:rPr>
              <a:t>Pagani</a:t>
            </a:r>
            <a:r>
              <a:rPr lang="en-US" sz="1600" b="1" dirty="0" smtClean="0">
                <a:solidFill>
                  <a:srgbClr val="23346C"/>
                </a:solidFill>
                <a:latin typeface="+mn-lt"/>
                <a:ea typeface="+mn-ea"/>
                <a:cs typeface="+mn-cs"/>
              </a:rPr>
              <a:t>, Christopher Nantista</a:t>
            </a:r>
            <a:endParaRPr lang="en-US" sz="1600" dirty="0" smtClean="0"/>
          </a:p>
          <a:p>
            <a:pPr>
              <a:buAutoNum type="arabicParenR"/>
            </a:pPr>
            <a:r>
              <a:rPr lang="en-US" sz="1600" b="1" dirty="0" smtClean="0">
                <a:solidFill>
                  <a:srgbClr val="23346C"/>
                </a:solidFill>
                <a:latin typeface="+mn-lt"/>
                <a:ea typeface="+mn-ea"/>
                <a:cs typeface="+mn-cs"/>
              </a:rPr>
              <a:t>Main linac and normal conducting RF</a:t>
            </a:r>
            <a:br>
              <a:rPr lang="en-US" sz="1600" b="1" dirty="0" smtClean="0">
                <a:solidFill>
                  <a:srgbClr val="23346C"/>
                </a:solidFill>
                <a:latin typeface="+mn-lt"/>
                <a:ea typeface="+mn-ea"/>
                <a:cs typeface="+mn-cs"/>
              </a:rPr>
            </a:br>
            <a:r>
              <a:rPr lang="en-US" sz="1600" b="1" dirty="0" smtClean="0">
                <a:solidFill>
                  <a:srgbClr val="23346C"/>
                </a:solidFill>
                <a:latin typeface="+mn-lt"/>
                <a:ea typeface="+mn-ea"/>
                <a:cs typeface="+mn-cs"/>
              </a:rPr>
              <a:t>W. </a:t>
            </a:r>
            <a:r>
              <a:rPr lang="en-US" sz="1600" b="1" dirty="0" err="1" smtClean="0">
                <a:solidFill>
                  <a:srgbClr val="23346C"/>
                </a:solidFill>
                <a:latin typeface="+mn-lt"/>
                <a:ea typeface="+mn-ea"/>
                <a:cs typeface="+mn-cs"/>
              </a:rPr>
              <a:t>Wuensch</a:t>
            </a:r>
            <a:r>
              <a:rPr lang="en-US" sz="1600" b="1" dirty="0" smtClean="0">
                <a:solidFill>
                  <a:srgbClr val="23346C"/>
                </a:solidFill>
                <a:latin typeface="+mn-lt"/>
                <a:ea typeface="+mn-ea"/>
                <a:cs typeface="+mn-cs"/>
              </a:rPr>
              <a:t>, T. Higo, Ch. Adolphsen</a:t>
            </a:r>
            <a:endParaRPr lang="en-US" sz="1600" dirty="0" smtClean="0"/>
          </a:p>
          <a:p>
            <a:pPr>
              <a:buAutoNum type="arabicParenR"/>
            </a:pPr>
            <a:r>
              <a:rPr lang="en-US" sz="1600" b="1" dirty="0" smtClean="0">
                <a:solidFill>
                  <a:srgbClr val="23346C"/>
                </a:solidFill>
                <a:latin typeface="+mn-lt"/>
                <a:ea typeface="+mn-ea"/>
                <a:cs typeface="+mn-cs"/>
              </a:rPr>
              <a:t>Interaction region, ATF2 and MDI</a:t>
            </a:r>
            <a:br>
              <a:rPr lang="en-US" sz="1600" b="1" dirty="0" smtClean="0">
                <a:solidFill>
                  <a:srgbClr val="23346C"/>
                </a:solidFill>
                <a:latin typeface="+mn-lt"/>
                <a:ea typeface="+mn-ea"/>
                <a:cs typeface="+mn-cs"/>
              </a:rPr>
            </a:br>
            <a:r>
              <a:rPr lang="en-US" sz="1600" b="1" dirty="0" smtClean="0">
                <a:solidFill>
                  <a:srgbClr val="23346C"/>
                </a:solidFill>
                <a:latin typeface="+mn-lt"/>
                <a:ea typeface="+mn-ea"/>
                <a:cs typeface="+mn-cs"/>
              </a:rPr>
              <a:t>R. Tomas*, L. </a:t>
            </a:r>
            <a:r>
              <a:rPr lang="en-US" sz="1600" b="1" dirty="0" err="1" smtClean="0">
                <a:solidFill>
                  <a:srgbClr val="23346C"/>
                </a:solidFill>
                <a:latin typeface="+mn-lt"/>
                <a:ea typeface="+mn-ea"/>
                <a:cs typeface="+mn-cs"/>
              </a:rPr>
              <a:t>Gatignon</a:t>
            </a:r>
            <a:r>
              <a:rPr lang="en-US" sz="1600" b="1" dirty="0" smtClean="0">
                <a:solidFill>
                  <a:srgbClr val="23346C"/>
                </a:solidFill>
                <a:latin typeface="+mn-lt"/>
                <a:ea typeface="+mn-ea"/>
                <a:cs typeface="+mn-cs"/>
              </a:rPr>
              <a:t>, A Seryi, D. </a:t>
            </a:r>
            <a:r>
              <a:rPr lang="en-US" sz="1600" b="1" dirty="0" err="1" smtClean="0">
                <a:solidFill>
                  <a:srgbClr val="23346C"/>
                </a:solidFill>
                <a:latin typeface="+mn-lt"/>
                <a:ea typeface="+mn-ea"/>
                <a:cs typeface="+mn-cs"/>
              </a:rPr>
              <a:t>Angal</a:t>
            </a:r>
            <a:r>
              <a:rPr lang="en-US" sz="1600" b="1" dirty="0" smtClean="0">
                <a:solidFill>
                  <a:srgbClr val="23346C"/>
                </a:solidFill>
                <a:latin typeface="+mn-lt"/>
                <a:ea typeface="+mn-ea"/>
                <a:cs typeface="+mn-cs"/>
              </a:rPr>
              <a:t>-Kalinin</a:t>
            </a:r>
            <a:endParaRPr lang="en-US" sz="1600" dirty="0" smtClean="0"/>
          </a:p>
          <a:p>
            <a:pPr>
              <a:buAutoNum type="arabicParenR"/>
            </a:pPr>
            <a:r>
              <a:rPr lang="en-US" sz="1600" b="1" dirty="0" smtClean="0">
                <a:solidFill>
                  <a:srgbClr val="23346C"/>
                </a:solidFill>
                <a:latin typeface="+mn-lt"/>
                <a:ea typeface="+mn-ea"/>
                <a:cs typeface="+mn-cs"/>
              </a:rPr>
              <a:t>Drive beam complex and CTF3</a:t>
            </a:r>
            <a:br>
              <a:rPr lang="en-US" sz="1600" b="1" dirty="0" smtClean="0">
                <a:solidFill>
                  <a:srgbClr val="23346C"/>
                </a:solidFill>
                <a:latin typeface="+mn-lt"/>
                <a:ea typeface="+mn-ea"/>
                <a:cs typeface="+mn-cs"/>
              </a:rPr>
            </a:br>
            <a:r>
              <a:rPr lang="en-US" sz="1600" b="1" dirty="0" smtClean="0">
                <a:solidFill>
                  <a:srgbClr val="23346C"/>
                </a:solidFill>
                <a:latin typeface="+mn-lt"/>
                <a:ea typeface="+mn-ea"/>
                <a:cs typeface="+mn-cs"/>
              </a:rPr>
              <a:t>J.-B. </a:t>
            </a:r>
            <a:r>
              <a:rPr lang="en-US" sz="1600" b="1" dirty="0" err="1" smtClean="0">
                <a:solidFill>
                  <a:srgbClr val="23346C"/>
                </a:solidFill>
                <a:latin typeface="+mn-lt"/>
                <a:ea typeface="+mn-ea"/>
                <a:cs typeface="+mn-cs"/>
              </a:rPr>
              <a:t>Jeanneret</a:t>
            </a:r>
            <a:r>
              <a:rPr lang="en-US" sz="1600" b="1" dirty="0" smtClean="0">
                <a:solidFill>
                  <a:srgbClr val="23346C"/>
                </a:solidFill>
                <a:latin typeface="+mn-lt"/>
                <a:ea typeface="+mn-ea"/>
                <a:cs typeface="+mn-cs"/>
              </a:rPr>
              <a:t>, C. </a:t>
            </a:r>
            <a:r>
              <a:rPr lang="en-US" sz="1600" b="1" dirty="0" err="1" smtClean="0">
                <a:solidFill>
                  <a:srgbClr val="23346C"/>
                </a:solidFill>
                <a:latin typeface="+mn-lt"/>
                <a:ea typeface="+mn-ea"/>
                <a:cs typeface="+mn-cs"/>
              </a:rPr>
              <a:t>Biscari</a:t>
            </a:r>
            <a:endParaRPr lang="en-US" sz="1600" dirty="0" smtClean="0"/>
          </a:p>
          <a:p>
            <a:pPr>
              <a:buAutoNum type="arabicParenR"/>
            </a:pPr>
            <a:r>
              <a:rPr lang="en-US" sz="1600" b="1" dirty="0" smtClean="0">
                <a:solidFill>
                  <a:srgbClr val="23346C"/>
                </a:solidFill>
                <a:latin typeface="+mn-lt"/>
                <a:ea typeface="+mn-ea"/>
                <a:cs typeface="+mn-cs"/>
              </a:rPr>
              <a:t>Low emittance transport and integrated simulations</a:t>
            </a:r>
            <a:br>
              <a:rPr lang="en-US" sz="1600" b="1" dirty="0" smtClean="0">
                <a:solidFill>
                  <a:srgbClr val="23346C"/>
                </a:solidFill>
                <a:latin typeface="+mn-lt"/>
                <a:ea typeface="+mn-ea"/>
                <a:cs typeface="+mn-cs"/>
              </a:rPr>
            </a:br>
            <a:r>
              <a:rPr lang="en-US" sz="1600" b="1" dirty="0" smtClean="0">
                <a:solidFill>
                  <a:srgbClr val="23346C"/>
                </a:solidFill>
                <a:latin typeface="+mn-lt"/>
                <a:ea typeface="+mn-ea"/>
                <a:cs typeface="+mn-cs"/>
              </a:rPr>
              <a:t>K. Kubo, D. Schulte, N. Solyak, F. </a:t>
            </a:r>
            <a:r>
              <a:rPr lang="en-US" sz="1600" b="1" dirty="0" err="1" smtClean="0">
                <a:solidFill>
                  <a:srgbClr val="23346C"/>
                </a:solidFill>
                <a:latin typeface="+mn-lt"/>
                <a:ea typeface="+mn-ea"/>
                <a:cs typeface="+mn-cs"/>
              </a:rPr>
              <a:t>Stulle</a:t>
            </a:r>
            <a:r>
              <a:rPr lang="en-US" sz="1600" b="1" dirty="0" smtClean="0">
                <a:solidFill>
                  <a:srgbClr val="23346C"/>
                </a:solidFill>
                <a:latin typeface="+mn-lt"/>
                <a:ea typeface="+mn-ea"/>
                <a:cs typeface="+mn-cs"/>
              </a:rPr>
              <a:t>*</a:t>
            </a:r>
            <a:endParaRPr lang="en-US" sz="1600" dirty="0" smtClean="0"/>
          </a:p>
          <a:p>
            <a:pPr>
              <a:buAutoNum type="arabicParenR"/>
            </a:pPr>
            <a:r>
              <a:rPr lang="en-US" sz="1600" b="1" dirty="0" smtClean="0">
                <a:solidFill>
                  <a:srgbClr val="23346C"/>
                </a:solidFill>
                <a:latin typeface="+mn-lt"/>
                <a:ea typeface="+mn-ea"/>
                <a:cs typeface="+mn-cs"/>
              </a:rPr>
              <a:t>Technical systems, instrumentation, pre-alignment and </a:t>
            </a:r>
            <a:r>
              <a:rPr lang="en-US" sz="1600" b="1" dirty="0" err="1" smtClean="0">
                <a:solidFill>
                  <a:srgbClr val="23346C"/>
                </a:solidFill>
                <a:latin typeface="+mn-lt"/>
                <a:ea typeface="+mn-ea"/>
                <a:cs typeface="+mn-cs"/>
              </a:rPr>
              <a:t>stabilisation</a:t>
            </a:r>
            <a:r>
              <a:rPr lang="en-US" sz="1600" b="1" dirty="0" smtClean="0">
                <a:solidFill>
                  <a:srgbClr val="23346C"/>
                </a:solidFill>
                <a:latin typeface="+mn-lt"/>
                <a:ea typeface="+mn-ea"/>
                <a:cs typeface="+mn-cs"/>
              </a:rPr>
              <a:t/>
            </a:r>
            <a:br>
              <a:rPr lang="en-US" sz="1600" b="1" dirty="0" smtClean="0">
                <a:solidFill>
                  <a:srgbClr val="23346C"/>
                </a:solidFill>
                <a:latin typeface="+mn-lt"/>
                <a:ea typeface="+mn-ea"/>
                <a:cs typeface="+mn-cs"/>
              </a:rPr>
            </a:br>
            <a:r>
              <a:rPr lang="en-US" sz="1600" b="1" dirty="0" smtClean="0">
                <a:solidFill>
                  <a:srgbClr val="23346C"/>
                </a:solidFill>
                <a:latin typeface="+mn-lt"/>
                <a:ea typeface="+mn-ea"/>
                <a:cs typeface="+mn-cs"/>
              </a:rPr>
              <a:t>H. </a:t>
            </a:r>
            <a:r>
              <a:rPr lang="en-US" sz="1600" b="1" dirty="0" err="1" smtClean="0">
                <a:solidFill>
                  <a:srgbClr val="23346C"/>
                </a:solidFill>
                <a:latin typeface="+mn-lt"/>
                <a:ea typeface="+mn-ea"/>
                <a:cs typeface="+mn-cs"/>
              </a:rPr>
              <a:t>Schmickler</a:t>
            </a:r>
            <a:r>
              <a:rPr lang="en-US" sz="1600" b="1" dirty="0" smtClean="0">
                <a:solidFill>
                  <a:srgbClr val="23346C"/>
                </a:solidFill>
                <a:latin typeface="+mn-lt"/>
                <a:ea typeface="+mn-ea"/>
                <a:cs typeface="+mn-cs"/>
              </a:rPr>
              <a:t>*, G. Blair </a:t>
            </a:r>
            <a:endParaRPr lang="en-US" sz="1600" dirty="0" smtClean="0"/>
          </a:p>
          <a:p>
            <a:pPr>
              <a:buAutoNum type="arabicParenR"/>
            </a:pPr>
            <a:r>
              <a:rPr lang="en-US" sz="1600" b="1" dirty="0" smtClean="0">
                <a:solidFill>
                  <a:srgbClr val="23346C"/>
                </a:solidFill>
                <a:latin typeface="+mn-lt"/>
                <a:ea typeface="+mn-ea"/>
                <a:cs typeface="+mn-cs"/>
              </a:rPr>
              <a:t>Civil engineering and scheduling</a:t>
            </a:r>
            <a:br>
              <a:rPr lang="en-US" sz="1600" b="1" dirty="0" smtClean="0">
                <a:solidFill>
                  <a:srgbClr val="23346C"/>
                </a:solidFill>
                <a:latin typeface="+mn-lt"/>
                <a:ea typeface="+mn-ea"/>
                <a:cs typeface="+mn-cs"/>
              </a:rPr>
            </a:br>
            <a:r>
              <a:rPr lang="en-US" sz="1600" b="1" dirty="0" smtClean="0">
                <a:solidFill>
                  <a:srgbClr val="23346C"/>
                </a:solidFill>
                <a:latin typeface="+mn-lt"/>
                <a:ea typeface="+mn-ea"/>
                <a:cs typeface="+mn-cs"/>
              </a:rPr>
              <a:t>J. Osborne*, V. Kuchler, A. Enomoto</a:t>
            </a:r>
            <a:br>
              <a:rPr lang="en-US" sz="1600" b="1" dirty="0" smtClean="0">
                <a:solidFill>
                  <a:srgbClr val="23346C"/>
                </a:solidFill>
                <a:latin typeface="+mn-lt"/>
                <a:ea typeface="+mn-ea"/>
                <a:cs typeface="+mn-cs"/>
              </a:rPr>
            </a:br>
            <a:r>
              <a:rPr lang="en-US" sz="1600" b="1" dirty="0" smtClean="0">
                <a:solidFill>
                  <a:srgbClr val="23346C"/>
                </a:solidFill>
                <a:latin typeface="+mn-lt"/>
                <a:ea typeface="+mn-ea"/>
                <a:cs typeface="+mn-cs"/>
              </a:rPr>
              <a:t/>
            </a:r>
            <a:br>
              <a:rPr lang="en-US" sz="1600" b="1" dirty="0" smtClean="0">
                <a:solidFill>
                  <a:srgbClr val="23346C"/>
                </a:solidFill>
                <a:latin typeface="+mn-lt"/>
                <a:ea typeface="+mn-ea"/>
                <a:cs typeface="+mn-cs"/>
              </a:rPr>
            </a:br>
            <a:endParaRPr lang="en-US" sz="1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 defTabSz="457200" rtl="0"/>
            <a:r>
              <a:rPr lang="en-US" sz="1200" kern="120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CFS/GBL 04 Aug, 2010</a:t>
            </a:r>
            <a:endParaRPr lang="en-US" sz="1200" kern="120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 defTabSz="457200" rtl="0" fontAlgn="base"/>
            <a:r>
              <a:rPr lang="en-US" sz="1600" b="1" kern="1200" smtClean="0">
                <a:solidFill>
                  <a:srgbClr val="23346C"/>
                </a:solidFill>
                <a:latin typeface="Arial"/>
                <a:ea typeface="Arial Unicode MS"/>
                <a:cs typeface="Arial Unicode MS"/>
              </a:rPr>
              <a:t>Marc Ross, Fermilab</a:t>
            </a:r>
            <a:endParaRPr lang="en-US" sz="1600" b="1" kern="1200">
              <a:solidFill>
                <a:srgbClr val="23346C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defTabSz="457200" rtl="0"/>
            <a:fld id="{C64E1E01-CFF9-374C-90C0-378C39CD55E6}" type="slidenum">
              <a:rPr lang="en-US" sz="1400" kern="120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 algn="r" defTabSz="457200" rtl="0"/>
              <a:t>5</a:t>
            </a:fld>
            <a:endParaRPr lang="en-US" sz="1400" kern="120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</p:spTree>
  </p:cSld>
  <p:clrMapOvr>
    <a:masterClrMapping/>
  </p:clrMapOvr>
  <p:transition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3"/>
          <p:cNvGraphicFramePr>
            <a:graphicFrameLocks noChangeAspect="1"/>
          </p:cNvGraphicFramePr>
          <p:nvPr/>
        </p:nvGraphicFramePr>
        <p:xfrm>
          <a:off x="0" y="471488"/>
          <a:ext cx="5762625" cy="5910262"/>
        </p:xfrm>
        <a:graphic>
          <a:graphicData uri="http://schemas.openxmlformats.org/presentationml/2006/ole">
            <p:oleObj spid="_x0000_s1027" name="Worksheet" r:id="rId4" imgW="4781430" imgH="4905465" progId="Excel.Sheet.8">
              <p:link updateAutomatic="1"/>
            </p:oleObj>
          </a:graphicData>
        </a:graphic>
      </p:graphicFrame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6350696" y="1276720"/>
            <a:ext cx="3025034" cy="1591740"/>
          </a:xfrm>
        </p:spPr>
        <p:txBody>
          <a:bodyPr>
            <a:noAutofit/>
          </a:bodyPr>
          <a:lstStyle/>
          <a:p>
            <a:r>
              <a:rPr lang="en-US" sz="2400" dirty="0" smtClean="0"/>
              <a:t>Wednesday</a:t>
            </a:r>
            <a:r>
              <a:rPr lang="en-US" sz="2400" baseline="0" dirty="0" smtClean="0"/>
              <a:t> ‘Technical Area’ Webex meetings, </a:t>
            </a:r>
            <a:r>
              <a:rPr lang="en-US" sz="2400" baseline="0" dirty="0" smtClean="0"/>
              <a:t>08-12.2010</a:t>
            </a:r>
            <a:endParaRPr lang="en-US" sz="24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defTabSz="457200" rtl="0"/>
            <a:fld id="{FB246688-8B6C-F449-A7C6-4B2A10AB12DE}" type="slidenum">
              <a:rPr kumimoji="1" lang="ja-JP" altLang="en-US" sz="1200" kern="1200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  <a:cs typeface="+mn-cs"/>
              </a:rPr>
              <a:pPr algn="r" defTabSz="457200" rtl="0"/>
              <a:t>6</a:t>
            </a:fld>
            <a:endParaRPr kumimoji="1" lang="ja-JP" altLang="en-US" sz="1200" kern="1200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  <a:cs typeface="+mn-cs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428146" y="4085602"/>
            <a:ext cx="2355246" cy="163121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To be used to prepare for Baseline Workshops – as needed</a:t>
            </a:r>
            <a:endParaRPr lang="en-US" sz="2000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 defTabSz="457200" rtl="0"/>
            <a:r>
              <a:rPr lang="en-US" sz="1200" kern="120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CFS/GBL 04 Aug, 2010</a:t>
            </a:r>
            <a:endParaRPr lang="en-US" sz="1200" kern="120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 defTabSz="457200" rtl="0" fontAlgn="base"/>
            <a:r>
              <a:rPr lang="en-US" sz="1600" b="1" kern="1200" smtClean="0">
                <a:solidFill>
                  <a:srgbClr val="23346C"/>
                </a:solidFill>
                <a:latin typeface="Arial"/>
                <a:ea typeface="Arial Unicode MS"/>
                <a:cs typeface="Arial Unicode MS"/>
              </a:rPr>
              <a:t>Marc Ross, Fermilab</a:t>
            </a:r>
            <a:endParaRPr lang="en-US" sz="1600" b="1" kern="1200">
              <a:solidFill>
                <a:srgbClr val="23346C"/>
              </a:solidFill>
              <a:latin typeface="Arial"/>
              <a:ea typeface="Arial Unicode MS"/>
              <a:cs typeface="Arial Unicode MS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Preparation for the 1</a:t>
            </a:r>
            <a:r>
              <a:rPr lang="en-US" altLang="ja-JP" baseline="30000" dirty="0" smtClean="0"/>
              <a:t>st</a:t>
            </a:r>
            <a:r>
              <a:rPr lang="en-US" altLang="ja-JP" dirty="0" smtClean="0"/>
              <a:t> BAW</a:t>
            </a:r>
            <a:endParaRPr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94990"/>
          </a:xfrm>
        </p:spPr>
        <p:txBody>
          <a:bodyPr>
            <a:normAutofit/>
          </a:bodyPr>
          <a:lstStyle/>
          <a:p>
            <a:endParaRPr lang="en-US" altLang="ja-JP" dirty="0" smtClean="0"/>
          </a:p>
          <a:p>
            <a:r>
              <a:rPr lang="en-US" altLang="ja-JP" dirty="0" smtClean="0">
                <a:solidFill>
                  <a:srgbClr val="3366FF"/>
                </a:solidFill>
              </a:rPr>
              <a:t>July 23: AD&amp;I meeting</a:t>
            </a:r>
          </a:p>
          <a:p>
            <a:r>
              <a:rPr lang="en-US" altLang="ja-JP" dirty="0" smtClean="0"/>
              <a:t>July 28: SCRF meeting and </a:t>
            </a:r>
            <a:r>
              <a:rPr lang="en-US" altLang="ja-JP" i="1" dirty="0" smtClean="0"/>
              <a:t>draft BAW report </a:t>
            </a:r>
            <a:r>
              <a:rPr lang="en-US" altLang="ja-JP" dirty="0" smtClean="0"/>
              <a:t>to be distributed</a:t>
            </a:r>
          </a:p>
          <a:p>
            <a:pPr lvl="1"/>
            <a:r>
              <a:rPr lang="en-US" altLang="ja-JP" dirty="0" smtClean="0"/>
              <a:t>delayed</a:t>
            </a:r>
            <a:endParaRPr lang="en-US" altLang="ja-JP" dirty="0" smtClean="0"/>
          </a:p>
          <a:p>
            <a:endParaRPr lang="en-US" altLang="ja-JP" dirty="0" smtClean="0"/>
          </a:p>
          <a:p>
            <a:r>
              <a:rPr lang="en-US" altLang="ja-JP" dirty="0" smtClean="0"/>
              <a:t>Aug</a:t>
            </a:r>
            <a:r>
              <a:rPr lang="en-US" altLang="ja-JP" dirty="0" smtClean="0"/>
              <a:t>. 25: SCRF meeting and the </a:t>
            </a:r>
            <a:r>
              <a:rPr lang="en-US" altLang="ja-JP" i="1" dirty="0" smtClean="0"/>
              <a:t>final report </a:t>
            </a:r>
            <a:r>
              <a:rPr lang="en-US" altLang="ja-JP" dirty="0" smtClean="0"/>
              <a:t>(prior to the 1</a:t>
            </a:r>
            <a:r>
              <a:rPr lang="en-US" altLang="ja-JP" baseline="30000" dirty="0" smtClean="0"/>
              <a:t>st</a:t>
            </a:r>
            <a:r>
              <a:rPr lang="en-US" altLang="ja-JP" dirty="0" smtClean="0"/>
              <a:t> BAW) to be distributed </a:t>
            </a:r>
          </a:p>
          <a:p>
            <a:r>
              <a:rPr lang="en-US" altLang="ja-JP" dirty="0" smtClean="0">
                <a:solidFill>
                  <a:srgbClr val="3366FF"/>
                </a:solidFill>
              </a:rPr>
              <a:t>August 28: AD&amp;I meeting</a:t>
            </a:r>
          </a:p>
          <a:p>
            <a:endParaRPr lang="en-US" altLang="ja-JP" dirty="0" smtClean="0"/>
          </a:p>
          <a:p>
            <a:endParaRPr lang="ja-JP" alt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 defTabSz="457200" rtl="0"/>
            <a:r>
              <a:rPr kumimoji="1" lang="en-US" altLang="ja-JP" sz="1200" kern="1200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  <a:cs typeface="+mn-cs"/>
              </a:rPr>
              <a:t>CFS/GBL 04 Aug, 2010</a:t>
            </a:r>
            <a:endParaRPr kumimoji="1" lang="ja-JP" altLang="en-US" sz="1200" kern="1200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 defTabSz="457200" rtl="0"/>
            <a:r>
              <a:rPr kumimoji="1" lang="en-US" altLang="ja-JP" sz="1200" kern="1200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  <a:cs typeface="+mn-cs"/>
              </a:rPr>
              <a:t>Marc Ross, Fermilab</a:t>
            </a:r>
            <a:endParaRPr kumimoji="1" lang="ja-JP" altLang="en-US" sz="1200" kern="1200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defTabSz="457200" rtl="0"/>
            <a:fld id="{FB246688-8B6C-F449-A7C6-4B2A10AB12DE}" type="slidenum">
              <a:rPr kumimoji="1" lang="ja-JP" altLang="en-US" sz="1200" kern="1200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  <a:cs typeface="+mn-cs"/>
              </a:rPr>
              <a:pPr algn="r" defTabSz="457200" rtl="0"/>
              <a:t>7</a:t>
            </a:fld>
            <a:endParaRPr kumimoji="1" lang="ja-JP" altLang="en-US" sz="1200" kern="1200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  <a:cs typeface="+mn-cs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Baseline Assessment Workshop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 defTabSz="457200" rtl="0"/>
            <a:r>
              <a:rPr lang="en-US" sz="1200" kern="120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CFS/GBL 04 Aug, 2010</a:t>
            </a:r>
            <a:endParaRPr lang="en-US" sz="1200" kern="120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 defTabSz="457200" rtl="0" fontAlgn="base"/>
            <a:r>
              <a:rPr lang="en-US" sz="1600" b="1" kern="1200" smtClean="0">
                <a:solidFill>
                  <a:srgbClr val="23346C"/>
                </a:solidFill>
                <a:latin typeface="Arial"/>
                <a:ea typeface="Arial Unicode MS"/>
                <a:cs typeface="Arial Unicode MS"/>
              </a:rPr>
              <a:t>Marc Ross, Fermilab</a:t>
            </a:r>
            <a:endParaRPr lang="en-US" sz="1600" b="1" kern="1200">
              <a:solidFill>
                <a:srgbClr val="23346C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defTabSz="457200" rtl="0"/>
            <a:fld id="{C64E1E01-CFF9-374C-90C0-378C39CD55E6}" type="slidenum">
              <a:rPr lang="en-US" sz="1400" kern="120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 algn="r" defTabSz="457200" rtl="0"/>
              <a:t>8</a:t>
            </a:fld>
            <a:endParaRPr lang="en-US" sz="1400" kern="120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At the close of each BAW, we would like to write down a summary that is based on our common understanding of the issues</a:t>
            </a:r>
            <a:r>
              <a:rPr lang="en-US" dirty="0" smtClean="0"/>
              <a:t>.</a:t>
            </a:r>
          </a:p>
          <a:p>
            <a:r>
              <a:rPr lang="en-US" dirty="0" smtClean="0"/>
              <a:t>Developed </a:t>
            </a:r>
            <a:r>
              <a:rPr lang="en-US" i="1" dirty="0" smtClean="0">
                <a:solidFill>
                  <a:srgbClr val="FF0000"/>
                </a:solidFill>
              </a:rPr>
              <a:t>prior to </a:t>
            </a:r>
            <a:r>
              <a:rPr lang="en-US" dirty="0" smtClean="0"/>
              <a:t>(and at ) the meeting </a:t>
            </a:r>
            <a:r>
              <a:rPr lang="en-US" dirty="0" smtClean="0"/>
              <a:t>itself </a:t>
            </a:r>
            <a:endParaRPr lang="en-US" dirty="0" smtClean="0"/>
          </a:p>
          <a:p>
            <a:r>
              <a:rPr lang="en-US" dirty="0" smtClean="0"/>
              <a:t>A </a:t>
            </a:r>
            <a:r>
              <a:rPr lang="en-US" dirty="0" smtClean="0"/>
              <a:t>set of questions to be answered</a:t>
            </a:r>
          </a:p>
          <a:p>
            <a:pPr lvl="1"/>
            <a:r>
              <a:rPr lang="en-US" dirty="0" smtClean="0"/>
              <a:t>Also serves as a draft outline for the summary </a:t>
            </a:r>
            <a:r>
              <a:rPr lang="en-US" dirty="0" smtClean="0"/>
              <a:t>document</a:t>
            </a:r>
          </a:p>
          <a:p>
            <a:r>
              <a:rPr lang="en-US" dirty="0" smtClean="0"/>
              <a:t>The summary is the ‘Workshop Report’ – </a:t>
            </a:r>
          </a:p>
          <a:p>
            <a:pPr lvl="1"/>
            <a:r>
              <a:rPr lang="en-US" dirty="0" smtClean="0"/>
              <a:t>to be submitted as part of ‘Top Level Change Control’</a:t>
            </a:r>
            <a:endParaRPr lang="en-US" dirty="0" smtClean="0"/>
          </a:p>
        </p:txBody>
      </p:sp>
    </p:spTree>
  </p:cSld>
  <p:clrMapOvr>
    <a:masterClrMapping/>
  </p:clrMapOvr>
  <p:transition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Workshop Report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‘Baseline Assessment’ is an </a:t>
            </a:r>
            <a:r>
              <a:rPr lang="en-US" i="1" dirty="0" smtClean="0">
                <a:solidFill>
                  <a:srgbClr val="FF0000"/>
                </a:solidFill>
              </a:rPr>
              <a:t>advocacy process</a:t>
            </a:r>
            <a:r>
              <a:rPr lang="en-US" dirty="0" smtClean="0"/>
              <a:t> </a:t>
            </a:r>
          </a:p>
          <a:p>
            <a:pPr lvl="1"/>
            <a:r>
              <a:rPr lang="en-US" dirty="0" smtClean="0"/>
              <a:t>A problem solving and integration process</a:t>
            </a:r>
          </a:p>
          <a:p>
            <a:pPr lvl="1"/>
            <a:r>
              <a:rPr lang="en-US" dirty="0" smtClean="0"/>
              <a:t>We intend to develop a positive recommendation</a:t>
            </a:r>
          </a:p>
          <a:p>
            <a:pPr lvl="1"/>
            <a:r>
              <a:rPr lang="en-US" dirty="0" smtClean="0"/>
              <a:t>For BAW 1, this means:</a:t>
            </a:r>
          </a:p>
          <a:p>
            <a:pPr lvl="2"/>
            <a:r>
              <a:rPr lang="en-US" dirty="0" smtClean="0"/>
              <a:t>Answering </a:t>
            </a:r>
            <a:r>
              <a:rPr lang="en-US" i="1" u="sng" dirty="0" smtClean="0">
                <a:solidFill>
                  <a:srgbClr val="FF0000"/>
                </a:solidFill>
              </a:rPr>
              <a:t>in the positive sense </a:t>
            </a:r>
            <a:r>
              <a:rPr lang="en-US" dirty="0" smtClean="0"/>
              <a:t>review panel (and other) comments on single tunnel / HLRF and gradient</a:t>
            </a:r>
          </a:p>
          <a:p>
            <a:r>
              <a:rPr lang="en-US" dirty="0" smtClean="0"/>
              <a:t>Preparation – SLAC 03.08, KEK 25-27.08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 defTabSz="457200" rtl="0"/>
            <a:r>
              <a:rPr lang="en-US" sz="1200" kern="120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CFS/GBL 04 Aug, 2010</a:t>
            </a:r>
            <a:endParaRPr lang="en-US" sz="1200" kern="120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 defTabSz="457200" rtl="0" fontAlgn="base"/>
            <a:r>
              <a:rPr lang="en-US" sz="1600" b="1" kern="1200" smtClean="0">
                <a:solidFill>
                  <a:srgbClr val="23346C"/>
                </a:solidFill>
                <a:latin typeface="Arial"/>
                <a:ea typeface="Arial Unicode MS"/>
                <a:cs typeface="Arial Unicode MS"/>
              </a:rPr>
              <a:t>Marc Ross, Fermilab</a:t>
            </a:r>
            <a:endParaRPr lang="en-US" sz="1600" b="1" kern="1200">
              <a:solidFill>
                <a:srgbClr val="23346C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defTabSz="457200" rtl="0"/>
            <a:fld id="{C64E1E01-CFF9-374C-90C0-378C39CD55E6}" type="slidenum">
              <a:rPr lang="en-US" sz="1400" kern="120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 algn="r" defTabSz="457200" rtl="0"/>
              <a:t>9</a:t>
            </a:fld>
            <a:endParaRPr lang="en-US" sz="1400" kern="120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</p:spTree>
  </p:cSld>
  <p:clrMapOvr>
    <a:masterClrMapping/>
  </p:clrMapOvr>
  <p:transition>
    <p:fade/>
  </p:transition>
</p:sld>
</file>

<file path=ppt/theme/theme1.xml><?xml version="1.0" encoding="utf-8"?>
<a:theme xmlns:a="http://schemas.openxmlformats.org/drawingml/2006/main" name="stf_0_template">
  <a:themeElements>
    <a:clrScheme name="stf_0_templat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tf_0_template">
      <a:majorFont>
        <a:latin typeface="Arial"/>
        <a:ea typeface="Arial Unicode MS"/>
        <a:cs typeface="Arial Unicode MS"/>
      </a:majorFont>
      <a:minorFont>
        <a:latin typeface="Arial"/>
        <a:ea typeface="Arial Unicode MS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ctr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0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Arial Unicode MS" pitchFamily="34" charset="-128"/>
            <a:cs typeface="Arial Unicode MS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ctr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0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Arial Unicode MS" pitchFamily="34" charset="-128"/>
            <a:cs typeface="Arial Unicode MS" pitchFamily="34" charset="-128"/>
          </a:defRPr>
        </a:defPPr>
      </a:lstStyle>
    </a:lnDef>
  </a:objectDefaults>
  <a:extraClrSchemeLst>
    <a:extraClrScheme>
      <a:clrScheme name="stf_0_templat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f_0_templat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f_0_templat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f_0_templat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f_0_templat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f_0_templat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f_0_templat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f_0_templat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f_0_templat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f_0_templat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f_0_templat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f_0_templat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Biagini">
  <a:themeElements>
    <a:clrScheme name="Biagini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iagini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Biagini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agini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agini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agini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agini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agini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agini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agini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agini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agini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agini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agini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CesrTA_Review">
  <a:themeElements>
    <a:clrScheme name="1_CesrTA_Review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1_CesrTA_Review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CesrTA_Review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esrTA_Review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esrTA_Review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esrTA_Review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esrTA_Review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esrTA_Review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esrTA_Review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2_CesrTA_Review">
  <a:themeElements>
    <a:clrScheme name="1_CesrTA_Review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1_CesrTA_Review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CesrTA_Review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esrTA_Review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esrTA_Review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esrTA_Review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esrTA_Review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esrTA_Review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esrTA_Review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GDE TESLA 03-05">
  <a:themeElements>
    <a:clrScheme name="">
      <a:dk1>
        <a:srgbClr val="000000"/>
      </a:dk1>
      <a:lt1>
        <a:srgbClr val="FFFFF7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A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GDE TESLA 03-05">
      <a:majorFont>
        <a:latin typeface="Arial Rounded MT Bold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GDE TESLA 03-05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DE TESLA 03-05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DE TESLA 03-05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DE TESLA 03-05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DE TESLA 03-05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DE TESLA 03-05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DE TESLA 03-05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ilc-standard">
  <a:themeElements>
    <a:clrScheme name="blank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">
      <a:majorFont>
        <a:latin typeface="Arial"/>
        <a:ea typeface="Arial Unicode MS"/>
        <a:cs typeface="Arial Unicode MS"/>
      </a:majorFont>
      <a:minorFont>
        <a:latin typeface="Arial"/>
        <a:ea typeface="Arial Unicode MS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ctr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Arial Unicode MS" pitchFamily="34" charset="-128"/>
            <a:cs typeface="Arial Unicode MS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ctr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Arial Unicode MS" pitchFamily="34" charset="-128"/>
            <a:cs typeface="Arial Unicode MS" pitchFamily="34" charset="-128"/>
          </a:defRPr>
        </a:defPPr>
      </a:lstStyle>
    </a:lnDef>
  </a:objectDefaults>
  <a:extraClrSchemeLst>
    <a:extraClrScheme>
      <a:clrScheme name="blank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3_CesrTA_Review">
  <a:themeElements>
    <a:clrScheme name="1_CesrTA_Review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1_CesrTA_Review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CesrTA_Review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esrTA_Review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esrTA_Review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esrTA_Review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esrTA_Review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esrTA_Review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esrTA_Review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43199</TotalTime>
  <Words>845</Words>
  <Application>Microsoft Office PowerPoint</Application>
  <PresentationFormat>On-screen Show (4:3)</PresentationFormat>
  <Paragraphs>152</Paragraphs>
  <Slides>13</Slides>
  <Notes>13</Notes>
  <HiddenSlides>0</HiddenSlides>
  <MMClips>0</MMClips>
  <ScaleCrop>false</ScaleCrop>
  <HeadingPairs>
    <vt:vector size="6" baseType="variant">
      <vt:variant>
        <vt:lpstr>Theme</vt:lpstr>
      </vt:variant>
      <vt:variant>
        <vt:i4>7</vt:i4>
      </vt:variant>
      <vt:variant>
        <vt:lpstr>Links</vt:lpstr>
      </vt:variant>
      <vt:variant>
        <vt:i4>2</vt:i4>
      </vt:variant>
      <vt:variant>
        <vt:lpstr>Slide Titles</vt:lpstr>
      </vt:variant>
      <vt:variant>
        <vt:i4>13</vt:i4>
      </vt:variant>
    </vt:vector>
  </HeadingPairs>
  <TitlesOfParts>
    <vt:vector size="22" baseType="lpstr">
      <vt:lpstr>stf_0_template</vt:lpstr>
      <vt:lpstr>Biagini</vt:lpstr>
      <vt:lpstr>1_CesrTA_Review</vt:lpstr>
      <vt:lpstr>2_CesrTA_Review</vt:lpstr>
      <vt:lpstr>GDE TESLA 03-05</vt:lpstr>
      <vt:lpstr>ilc-standard</vt:lpstr>
      <vt:lpstr>3_CesrTA_Review</vt:lpstr>
      <vt:lpstr>C:\Users\mcrec\Documents\EDR\PM mtgs\TA-webex-2010 - Wed 250510 ADI mtg.xlsx!Sheet3!R1C1:R54C5</vt:lpstr>
      <vt:lpstr>C:\Users\mcrec\Documents\conf wkshp\conf wkshp 2010\IWLC10 Geneva\schedule.xlsx!Sheet1!R4C2:R11C9</vt:lpstr>
      <vt:lpstr>CFS / Global – 04 Aug, 2010 PM Report: </vt:lpstr>
      <vt:lpstr>Reviews:</vt:lpstr>
      <vt:lpstr>IWLC 2010</vt:lpstr>
      <vt:lpstr>IWLC 2010 draft schedule</vt:lpstr>
      <vt:lpstr>IWLC10 Working Groups</vt:lpstr>
      <vt:lpstr>Wednesday ‘Technical Area’ Webex meetings, 08-12.2010</vt:lpstr>
      <vt:lpstr>Preparation for the 1st BAW</vt:lpstr>
      <vt:lpstr>Baseline Assessment Workshop</vt:lpstr>
      <vt:lpstr>Workshop Report</vt:lpstr>
      <vt:lpstr>2nd BAW proposal</vt:lpstr>
      <vt:lpstr>Discussion expected at SLAC - BAW</vt:lpstr>
      <vt:lpstr>TDP-2 R&amp;D Plan</vt:lpstr>
      <vt:lpstr>2010/2011 – Schedule</vt:lpstr>
    </vt:vector>
  </TitlesOfParts>
  <Company>Fermilab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Marc Ross</dc:creator>
  <cp:lastModifiedBy>mcrec</cp:lastModifiedBy>
  <cp:revision>1311</cp:revision>
  <dcterms:created xsi:type="dcterms:W3CDTF">2005-11-21T04:08:26Z</dcterms:created>
  <dcterms:modified xsi:type="dcterms:W3CDTF">2010-08-04T04:46:10Z</dcterms:modified>
</cp:coreProperties>
</file>