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67" r:id="rId4"/>
    <p:sldId id="274" r:id="rId5"/>
    <p:sldId id="277" r:id="rId6"/>
    <p:sldId id="275" r:id="rId7"/>
    <p:sldId id="278" r:id="rId8"/>
    <p:sldId id="279" r:id="rId9"/>
    <p:sldId id="280" r:id="rId10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0" autoAdjust="0"/>
    <p:restoredTop sz="94660"/>
  </p:normalViewPr>
  <p:slideViewPr>
    <p:cSldViewPr>
      <p:cViewPr>
        <p:scale>
          <a:sx n="80" d="100"/>
          <a:sy n="8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8/4/2010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08-04-10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8/4/2010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Summary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3058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Main CFS Focus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Workshop at Daresbury Laboratory, UK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July 12-13, 2010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Focus on Mechanical and Electrical Criteria Update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Systems, e+ Source, Damping Ring, Beam 	Delivery System and MDI/Detectors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Workshop at SLAC Laboratory, US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August 2-3, 2010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Focus on Mechanical and Electrical Criteria Update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Area Systems, e- Source, RTML, Main Linac and 	MDI/Detectors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 CFS Group Prepared a Set of Questions and 	Spreadsheets that were Distributed to Area 	Systems Representatives Prior to the Meetings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14401"/>
            <a:ext cx="7543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Daresbury Attendees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Project Management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M. Ross, N. Walker, E. Paterson, P. Garbincius (via 	Webex)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V. Kuchler, L. Hammond, R. Wielgos, A. Enomoto, </a:t>
            </a:r>
          </a:p>
          <a:p>
            <a:pPr lvl="2"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M. Miyahara, M.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Terunuma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M.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Gastal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e+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J. Clarke, N. Collomb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Damping Ring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Giuducci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(via Webex), M. Palmer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BDS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D. </a:t>
            </a:r>
            <a:r>
              <a:rPr lang="en-US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Angal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-Kalinin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 and Detectors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A. Seryi, P. Burrows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Daresbury Progress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e+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Base Criteria was Reviewed and Some Adjustments were 	Made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Issue of Number and Size of Dumps Needs to be Re-	Evaluated and Finalized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Damping Ring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Existing Criteria is Correct However There are New 	Requirements for a Water-Cooled Buss System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Criteria will be Developed for the New Power Distribution 	Requirements and it’s Effect on the Tunnel Cross 	Section Configuration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Needs to Study Alternative Ambient Tunnel 	Temperatures (94F and 77F)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Basis of CFS Tunnel Design should be Large Enough to 	Accommodate One Electron Ring and Two Positron 	Rings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Daresbury Progress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BDS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Spreadsheets for Power Supplies, Magnet Numbers and 	Magnet Power Need to be Updated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A. Seryi will Update “Environmental Requirements in BDS”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Investigate the Most Sensitive Areas of the BDS 	and Determine if Segmenting with Respect to 	Ambient Temperature is the Right Approach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N. Collomb  will Develop a Spreadsheet with BDS Magnet 	Information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MDI/Detectors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M.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Gastal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Provided an Update of CLIC Detector Hall Design 	Progress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P. Garbincius Provided an Overview of Items Included in the 	Detector Estimates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P. Burrows Presented a Criteria Spreadsheet for the SiD for 	CFS Criteria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14401"/>
            <a:ext cx="75438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SLAC Attendees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Project Management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M. Ross, A. Yamamoto, E. Paterson, P. Garbincius (via 	Webex)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V. Kuchler, L. Hammond, R. Wielgos, A. Enomoto, </a:t>
            </a:r>
          </a:p>
          <a:p>
            <a:pPr lvl="2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	T. Lackowski (via Webex)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e-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A. Brachman, J. Sheppard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RTML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N. Solyak (via Webex)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Main Linac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C. Adolphsen, C. Nantista, S. Fukuda and T. Shidara (via 	Webex)</a:t>
            </a:r>
          </a:p>
          <a:p>
            <a:pPr lvl="1">
              <a:buClr>
                <a:srgbClr val="009999"/>
              </a:buClr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 and Detectors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SiD - M. Breidenbach, M. Oriunno T. Markiewicz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ILD – K. Sinram, Y. Sugimoto, T. Sanuki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7848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SLAC Progress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e-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Base Criteria is the Same as RDR Except for a 5% Increase 	Due to Geometry Changes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Issue of 5 Hz to 10 Hz Operation will Increase the 	Electrical Power and Heat Loads for the e- Source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Issues on the Number of Dumps Needs to be Revisited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e- Source will Not be the Driver for Temperature Stability in 	the BDS Enclosures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RTML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Some Discrepancies were Noted in the Criteria Tables and 	will be Corrected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6 of the Original 42 Cryomodules will Remain in the RTML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Remaining 36 Cryomodules will be Added to the Main 	Linac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Again the Issue of the Number of Dumps was Noted as 	Needing Review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4582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SLAC Progress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MDI/Detectors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Frank and Productive Discussions Helped to Identify 	Fundamental Issues That Need to be Addressed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Shielding Around the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Beampipe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During Commissioning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Regional Geological Constraints and Characterization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Dimensional Differences Between the Two Detectors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Platform Requirements for the ILD Detector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No Platform Required for SiD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Unique Requirements for a Mountain Site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M. Oriunno Needs Geologic Information to Complete Vibration 	Modeling for Detectors – CFS Will Help to 	Compile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Develop a Design for a Flat, Post-Tensioned Floor for 	the IR Hall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No Shielding Wall is Required Between the Detectors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Mechanical Heat Loads and Electrical Requirements are in Line 	with Current CFS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458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SLAC Progress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 smtClean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Main Linac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Surface Building Configuration Studies for the Klystron Cluster 	RF Alternative were Presented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Marx Modulator Configuration was Shown to Reduce the 	Equipment Footprint Required – CFS will Adjust Surface 	Building Studies to Reflect Marx Configuration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C. Nantista will Update Criteria for Main Linac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DRFS Tunnel Diameter is Now 5.7 M Diameter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Americas Region will Review Tunnel Cross Sections and Provide 	Uniform Dimensioning for all Tunnel Components and 	Clearances Required and Provide to all Regions for 	Consistent Tunnel Cross Section Development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 Tour of the Marx Modulator Configuration was Provided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194</Words>
  <Application>Microsoft Office PowerPoint</Application>
  <PresentationFormat>On-screen Show (4:3)</PresentationFormat>
  <Paragraphs>116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176</cp:revision>
  <dcterms:created xsi:type="dcterms:W3CDTF">2009-08-24T14:41:00Z</dcterms:created>
  <dcterms:modified xsi:type="dcterms:W3CDTF">2010-08-04T05:40:02Z</dcterms:modified>
</cp:coreProperties>
</file>