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76" d="100"/>
          <a:sy n="176" d="100"/>
        </p:scale>
        <p:origin x="-15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0BB02-3D1A-469F-90BD-8DAB0ED80F7D}" type="datetimeFigureOut">
              <a:rPr lang="en-US" smtClean="0"/>
              <a:t>8/11/2010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D63D9-F3CD-4F39-AB0F-E7B04FF3D7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0BB02-3D1A-469F-90BD-8DAB0ED80F7D}" type="datetimeFigureOut">
              <a:rPr lang="en-US" smtClean="0"/>
              <a:t>8/11/2010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D63D9-F3CD-4F39-AB0F-E7B04FF3D7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0BB02-3D1A-469F-90BD-8DAB0ED80F7D}" type="datetimeFigureOut">
              <a:rPr lang="en-US" smtClean="0"/>
              <a:t>8/11/2010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D63D9-F3CD-4F39-AB0F-E7B04FF3D7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0BB02-3D1A-469F-90BD-8DAB0ED80F7D}" type="datetimeFigureOut">
              <a:rPr lang="en-US" smtClean="0"/>
              <a:t>8/11/2010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D63D9-F3CD-4F39-AB0F-E7B04FF3D7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0BB02-3D1A-469F-90BD-8DAB0ED80F7D}" type="datetimeFigureOut">
              <a:rPr lang="en-US" smtClean="0"/>
              <a:t>8/11/2010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D63D9-F3CD-4F39-AB0F-E7B04FF3D7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0BB02-3D1A-469F-90BD-8DAB0ED80F7D}" type="datetimeFigureOut">
              <a:rPr lang="en-US" smtClean="0"/>
              <a:t>8/11/2010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D63D9-F3CD-4F39-AB0F-E7B04FF3D7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0BB02-3D1A-469F-90BD-8DAB0ED80F7D}" type="datetimeFigureOut">
              <a:rPr lang="en-US" smtClean="0"/>
              <a:t>8/11/2010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D63D9-F3CD-4F39-AB0F-E7B04FF3D7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0BB02-3D1A-469F-90BD-8DAB0ED80F7D}" type="datetimeFigureOut">
              <a:rPr lang="en-US" smtClean="0"/>
              <a:t>8/11/2010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D63D9-F3CD-4F39-AB0F-E7B04FF3D7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0BB02-3D1A-469F-90BD-8DAB0ED80F7D}" type="datetimeFigureOut">
              <a:rPr lang="en-US" smtClean="0"/>
              <a:t>8/11/2010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D63D9-F3CD-4F39-AB0F-E7B04FF3D7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0BB02-3D1A-469F-90BD-8DAB0ED80F7D}" type="datetimeFigureOut">
              <a:rPr lang="en-US" smtClean="0"/>
              <a:t>8/11/2010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D63D9-F3CD-4F39-AB0F-E7B04FF3D7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0BB02-3D1A-469F-90BD-8DAB0ED80F7D}" type="datetimeFigureOut">
              <a:rPr lang="en-US" smtClean="0"/>
              <a:t>8/11/2010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D63D9-F3CD-4F39-AB0F-E7B04FF3D7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0BB02-3D1A-469F-90BD-8DAB0ED80F7D}" type="datetimeFigureOut">
              <a:rPr lang="en-US" smtClean="0"/>
              <a:t>8/11/2010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D63D9-F3CD-4F39-AB0F-E7B04FF3D75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39433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51384"/>
            <a:ext cx="11334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258018" y="623392"/>
            <a:ext cx="1377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Version:MKII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052736"/>
            <a:ext cx="3227462" cy="2822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043608" y="393305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Spectrum Analyzer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20072" y="393305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Geophone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131840" y="4462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Instrumentation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4365104"/>
            <a:ext cx="4612953" cy="225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08720"/>
            <a:ext cx="6807101" cy="5668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123728" y="188640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Machine tunnel vs. Experimental cavern floor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16016" y="177281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95936" y="249289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Machine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4737720" cy="3411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0" y="3686175"/>
            <a:ext cx="476250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084168" y="357301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YB0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36296" y="386104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YB1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567936" y="494116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HF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56176" y="256490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Geophones</a:t>
            </a:r>
            <a:endParaRPr lang="en-US" dirty="0"/>
          </a:p>
        </p:txBody>
      </p:sp>
      <p:cxnSp>
        <p:nvCxnSpPr>
          <p:cNvPr id="9" name="Straight Arrow Connector 8"/>
          <p:cNvCxnSpPr>
            <a:stCxn id="7" idx="2"/>
            <a:endCxn id="4" idx="0"/>
          </p:cNvCxnSpPr>
          <p:nvPr/>
        </p:nvCxnSpPr>
        <p:spPr>
          <a:xfrm rot="5400000">
            <a:off x="6412850" y="2893586"/>
            <a:ext cx="63878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7" idx="2"/>
            <a:endCxn id="5" idx="0"/>
          </p:cNvCxnSpPr>
          <p:nvPr/>
        </p:nvCxnSpPr>
        <p:spPr>
          <a:xfrm rot="16200000" flipH="1">
            <a:off x="6844898" y="3181618"/>
            <a:ext cx="92681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2"/>
          </p:cNvCxnSpPr>
          <p:nvPr/>
        </p:nvCxnSpPr>
        <p:spPr>
          <a:xfrm rot="16200000" flipH="1">
            <a:off x="6669524" y="3356992"/>
            <a:ext cx="2573704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908720"/>
            <a:ext cx="2032381" cy="1520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Straight Arrow Connector 18"/>
          <p:cNvCxnSpPr>
            <a:endCxn id="3076" idx="1"/>
          </p:cNvCxnSpPr>
          <p:nvPr/>
        </p:nvCxnSpPr>
        <p:spPr>
          <a:xfrm flipV="1">
            <a:off x="4716016" y="1669009"/>
            <a:ext cx="792088" cy="3198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228184" y="47667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HF</a:t>
            </a:r>
            <a:endParaRPr lang="en-US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437112"/>
            <a:ext cx="3412257" cy="221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1403648" y="407707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Pacmen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5013945" cy="2919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789040"/>
            <a:ext cx="4839072" cy="290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516216" y="184482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YB0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300192" y="98072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Geophone</a:t>
            </a:r>
            <a:endParaRPr lang="en-US" dirty="0"/>
          </a:p>
        </p:txBody>
      </p:sp>
      <p:cxnSp>
        <p:nvCxnSpPr>
          <p:cNvPr id="8" name="Straight Arrow Connector 7"/>
          <p:cNvCxnSpPr>
            <a:stCxn id="7" idx="2"/>
            <a:endCxn id="4" idx="0"/>
          </p:cNvCxnSpPr>
          <p:nvPr/>
        </p:nvCxnSpPr>
        <p:spPr>
          <a:xfrm rot="5400000">
            <a:off x="6772890" y="1381418"/>
            <a:ext cx="49476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2132856"/>
            <a:ext cx="356796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5364088" y="429309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Geophone, floor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rot="5400000" flipH="1" flipV="1">
            <a:off x="5984540" y="3816660"/>
            <a:ext cx="495672" cy="2964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8965" y="3717032"/>
            <a:ext cx="4205035" cy="2266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04664"/>
            <a:ext cx="4452748" cy="2349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60648"/>
            <a:ext cx="4248472" cy="2473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19" y="3787390"/>
            <a:ext cx="4100297" cy="246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7" y="3959826"/>
            <a:ext cx="4536504" cy="2181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933056"/>
            <a:ext cx="466495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20688"/>
            <a:ext cx="4319833" cy="2372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620688"/>
            <a:ext cx="4392467" cy="2491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403648" y="18864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HF Tower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372200" y="18864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PACMEN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429000"/>
            <a:ext cx="5040560" cy="3264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312283"/>
            <a:ext cx="4838874" cy="2722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9512" y="11663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Platform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268760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Ref. Geophone on the rail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4581128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Ref. Geophone on the floor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44724"/>
            <a:ext cx="8676427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42</Words>
  <Application>Microsoft Office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SLAC</dc:creator>
  <cp:lastModifiedBy>SLAC</cp:lastModifiedBy>
  <cp:revision>3</cp:revision>
  <dcterms:created xsi:type="dcterms:W3CDTF">2010-08-11T22:44:44Z</dcterms:created>
  <dcterms:modified xsi:type="dcterms:W3CDTF">2010-08-11T23:13:49Z</dcterms:modified>
</cp:coreProperties>
</file>