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Improved resolution of </a:t>
            </a:r>
            <a:r>
              <a:rPr lang="en-US" sz="3600" b="1" dirty="0" err="1" smtClean="0"/>
              <a:t>Questar</a:t>
            </a:r>
            <a:r>
              <a:rPr lang="en-US" sz="3600" b="1" dirty="0" smtClean="0"/>
              <a:t>-based optical inspection system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Mingqi Ge and Genfa Wu</a:t>
            </a:r>
          </a:p>
          <a:p>
            <a:r>
              <a:rPr lang="en-US" dirty="0" smtClean="0"/>
              <a:t>Aug 30, 2010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dirty="0" smtClean="0"/>
              <a:t>Optical inspection technique at Fermilab</a:t>
            </a:r>
            <a:r>
              <a:rPr lang="en-US" sz="3200" dirty="0" smtClean="0"/>
              <a:t> </a:t>
            </a:r>
            <a:r>
              <a:rPr lang="en-US" sz="4800" dirty="0" smtClean="0"/>
              <a:t> 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352800"/>
            <a:ext cx="3352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7"/>
          <p:cNvSpPr txBox="1">
            <a:spLocks noChangeArrowheads="1"/>
          </p:cNvSpPr>
          <p:nvPr/>
        </p:nvSpPr>
        <p:spPr bwMode="auto">
          <a:xfrm>
            <a:off x="762000" y="5943600"/>
            <a:ext cx="3657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Kyoto optical inspection system</a:t>
            </a:r>
          </a:p>
        </p:txBody>
      </p:sp>
      <p:sp>
        <p:nvSpPr>
          <p:cNvPr id="6149" name="Text Box 10"/>
          <p:cNvSpPr txBox="1">
            <a:spLocks noChangeArrowheads="1"/>
          </p:cNvSpPr>
          <p:nvPr/>
        </p:nvSpPr>
        <p:spPr bwMode="auto">
          <a:xfrm>
            <a:off x="5181600" y="6400800"/>
            <a:ext cx="304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/>
              <a:t>Questar</a:t>
            </a:r>
            <a:r>
              <a:rPr lang="en-US" dirty="0"/>
              <a:t> inspection system</a:t>
            </a:r>
          </a:p>
        </p:txBody>
      </p:sp>
      <p:pic>
        <p:nvPicPr>
          <p:cNvPr id="6150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81000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95275" y="733425"/>
            <a:ext cx="3810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70C0"/>
                </a:solidFill>
              </a:rPr>
              <a:t>Kyoto system:</a:t>
            </a:r>
          </a:p>
          <a:p>
            <a:pPr marL="171450">
              <a:buFont typeface="Wingdings" pitchFamily="2" charset="2"/>
              <a:buChar char="Ø"/>
              <a:defRPr/>
            </a:pPr>
            <a:r>
              <a:rPr lang="en-US" sz="2400" dirty="0"/>
              <a:t>1.3GHz 9-cell cavity</a:t>
            </a:r>
          </a:p>
          <a:p>
            <a:pPr marL="171450">
              <a:buFont typeface="Wingdings" pitchFamily="2" charset="2"/>
              <a:buChar char="Ø"/>
              <a:defRPr/>
            </a:pPr>
            <a:r>
              <a:rPr lang="en-US" sz="2400" dirty="0"/>
              <a:t>1.3GHz single-cell cavity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43400" y="685800"/>
            <a:ext cx="4267200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 err="1">
                <a:solidFill>
                  <a:srgbClr val="0070C0"/>
                </a:solidFill>
              </a:rPr>
              <a:t>Questar</a:t>
            </a:r>
            <a:r>
              <a:rPr lang="en-US" sz="2400" b="1" dirty="0">
                <a:solidFill>
                  <a:srgbClr val="0070C0"/>
                </a:solidFill>
              </a:rPr>
              <a:t> system:</a:t>
            </a:r>
          </a:p>
          <a:p>
            <a:pPr marL="231775">
              <a:buFont typeface="Wingdings" pitchFamily="2" charset="2"/>
              <a:buChar char="Ø"/>
              <a:defRPr/>
            </a:pPr>
            <a:r>
              <a:rPr lang="en-US" sz="2400" dirty="0"/>
              <a:t>1.3GHz 9-cell dressed cavity</a:t>
            </a:r>
          </a:p>
          <a:p>
            <a:pPr marL="231775">
              <a:buFont typeface="Wingdings" pitchFamily="2" charset="2"/>
              <a:buChar char="Ø"/>
              <a:defRPr/>
            </a:pPr>
            <a:r>
              <a:rPr lang="en-US" sz="2400" dirty="0"/>
              <a:t>1.3GHz single-cell cavity</a:t>
            </a:r>
          </a:p>
          <a:p>
            <a:pPr marL="231775">
              <a:buFont typeface="Wingdings" pitchFamily="2" charset="2"/>
              <a:buChar char="Ø"/>
              <a:defRPr/>
            </a:pPr>
            <a:r>
              <a:rPr lang="en-US" sz="2400" dirty="0"/>
              <a:t>3.9GHz 9-cell cavity</a:t>
            </a:r>
          </a:p>
          <a:p>
            <a:pPr marL="231775">
              <a:buFont typeface="Wingdings" pitchFamily="2" charset="2"/>
              <a:buChar char="Ø"/>
              <a:defRPr/>
            </a:pPr>
            <a:r>
              <a:rPr lang="en-US" sz="2400" dirty="0"/>
              <a:t>3.9GHz single-cell cavity</a:t>
            </a:r>
          </a:p>
          <a:p>
            <a:pPr marL="231775">
              <a:buFont typeface="Wingdings" pitchFamily="2" charset="2"/>
              <a:buChar char="Ø"/>
              <a:defRPr/>
            </a:pPr>
            <a:r>
              <a:rPr lang="en-US" sz="2400" dirty="0"/>
              <a:t>1.3GHz Traveling wave cavity</a:t>
            </a:r>
          </a:p>
          <a:p>
            <a:pPr marL="231775">
              <a:buFont typeface="Wingdings" pitchFamily="2" charset="2"/>
              <a:buChar char="Ø"/>
              <a:defRPr/>
            </a:pPr>
            <a:r>
              <a:rPr lang="en-US" sz="2400" dirty="0"/>
              <a:t>Spoke </a:t>
            </a:r>
            <a:r>
              <a:rPr lang="en-US" sz="2400" dirty="0" smtClean="0"/>
              <a:t>cavity</a:t>
            </a:r>
          </a:p>
          <a:p>
            <a:pPr marL="231775"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650MHz SRF cavity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175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5715000" cy="6397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Questar</a:t>
            </a:r>
            <a:r>
              <a:rPr lang="en-US" dirty="0" smtClean="0"/>
              <a:t> system</a:t>
            </a:r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990600"/>
            <a:ext cx="7391400" cy="5544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3048000"/>
            <a:ext cx="2600325" cy="3467100"/>
          </a:xfrm>
          <a:prstGeom prst="rect">
            <a:avLst/>
          </a:prstGeom>
          <a:noFill/>
          <a:ln w="1587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r>
              <a:rPr lang="en-US" dirty="0" smtClean="0"/>
              <a:t>What’s new</a:t>
            </a:r>
            <a:endParaRPr lang="en-US" dirty="0"/>
          </a:p>
        </p:txBody>
      </p:sp>
      <p:pic>
        <p:nvPicPr>
          <p:cNvPr id="2050" name="Picture 2" descr="F:\backup\reference and working\Working\Cavity inspection\Questar system\System Pic\P1010002-1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6500" y="838200"/>
            <a:ext cx="3746753" cy="502920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600" y="2819400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900" y="850899"/>
            <a:ext cx="2286000" cy="171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89000" y="58039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38600" y="58547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48400" y="914400"/>
            <a:ext cx="2895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New digital camera</a:t>
            </a:r>
            <a:r>
              <a:rPr lang="en-US" dirty="0" smtClean="0"/>
              <a:t>: Canon EOS 5D mark II (21 </a:t>
            </a:r>
            <a:r>
              <a:rPr lang="en-US" dirty="0" err="1" smtClean="0"/>
              <a:t>Mpixel</a:t>
            </a:r>
            <a:r>
              <a:rPr lang="en-US" dirty="0" smtClean="0"/>
              <a:t>, ISO: 50 - 25600 expansion, 1080p HD video)</a:t>
            </a:r>
          </a:p>
          <a:p>
            <a:endParaRPr lang="en-US" dirty="0" smtClean="0"/>
          </a:p>
          <a:p>
            <a:r>
              <a:rPr lang="en-US" b="1" dirty="0" smtClean="0"/>
              <a:t>Stronger floor stand</a:t>
            </a:r>
            <a:r>
              <a:rPr lang="en-US" dirty="0" smtClean="0"/>
              <a:t>: Heavy duty.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F:\backup\reference and working\Working\Cavity inspection\Resolution comparison\Kyoto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7600" y="1524000"/>
            <a:ext cx="649288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7"/>
          <p:cNvSpPr txBox="1">
            <a:spLocks noChangeArrowheads="1"/>
          </p:cNvSpPr>
          <p:nvPr/>
        </p:nvSpPr>
        <p:spPr bwMode="auto">
          <a:xfrm>
            <a:off x="4933950" y="4114800"/>
            <a:ext cx="1676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err="1"/>
              <a:t>Questar</a:t>
            </a:r>
            <a:r>
              <a:rPr lang="en-US" b="1" dirty="0"/>
              <a:t> system</a:t>
            </a:r>
          </a:p>
        </p:txBody>
      </p: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7115175" y="2152650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Kyoto system</a:t>
            </a:r>
          </a:p>
        </p:txBody>
      </p:sp>
      <p:sp>
        <p:nvSpPr>
          <p:cNvPr id="8" name="TextBox 19"/>
          <p:cNvSpPr txBox="1">
            <a:spLocks noChangeArrowheads="1"/>
          </p:cNvSpPr>
          <p:nvPr/>
        </p:nvSpPr>
        <p:spPr bwMode="auto">
          <a:xfrm>
            <a:off x="4495800" y="990600"/>
            <a:ext cx="464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/>
              <a:t>100% cropped image from center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800600" y="5486400"/>
          <a:ext cx="3124200" cy="1066800"/>
        </p:xfrm>
        <a:graphic>
          <a:graphicData uri="http://schemas.openxmlformats.org/drawingml/2006/table">
            <a:tbl>
              <a:tblPr/>
              <a:tblGrid>
                <a:gridCol w="1227364"/>
                <a:gridCol w="1896836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Resolution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(lp/mm)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Questar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Kyoto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" name="Picture 3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9600" y="4724400"/>
            <a:ext cx="3768436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6854825" y="6248400"/>
            <a:ext cx="2289175" cy="476250"/>
          </a:xfrm>
          <a:noFill/>
        </p:spPr>
        <p:txBody>
          <a:bodyPr/>
          <a:lstStyle/>
          <a:p>
            <a:fld id="{E5E5D21A-F931-4477-91CA-FBF9CF96EC76}" type="slidenum">
              <a:rPr lang="en-US" altLang="zh-CN" smtClean="0"/>
              <a:pPr/>
              <a:t>5</a:t>
            </a:fld>
            <a:endParaRPr lang="en-US" altLang="zh-CN" dirty="0" smtClean="0"/>
          </a:p>
        </p:txBody>
      </p:sp>
      <p:sp>
        <p:nvSpPr>
          <p:cNvPr id="13" name="TextBox 14"/>
          <p:cNvSpPr txBox="1">
            <a:spLocks noChangeArrowheads="1"/>
          </p:cNvSpPr>
          <p:nvPr/>
        </p:nvSpPr>
        <p:spPr bwMode="auto">
          <a:xfrm>
            <a:off x="0" y="152400"/>
            <a:ext cx="8839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/>
              <a:t>Resolution comparison between Kyoto and </a:t>
            </a:r>
            <a:r>
              <a:rPr lang="en-US" sz="2800" dirty="0" err="1"/>
              <a:t>Questar</a:t>
            </a:r>
            <a:r>
              <a:rPr lang="en-US" sz="2800" dirty="0"/>
              <a:t> system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447800"/>
            <a:ext cx="2447925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066800"/>
            <a:ext cx="4190999" cy="3859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1905000" y="2667000"/>
            <a:ext cx="1130300" cy="115570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Cavity images comparison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52600" y="5943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Questar</a:t>
            </a:r>
            <a:r>
              <a:rPr lang="en-US" dirty="0" smtClean="0"/>
              <a:t> system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00800" y="5943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Kyoto system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3080" y="685800"/>
            <a:ext cx="736092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F:\backup\reference and working\Working\Cavity inspection\Resolution comparison\3.9GHz 9-cell #9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065" y="685800"/>
            <a:ext cx="4827587" cy="5251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/>
          <a:lstStyle/>
          <a:p>
            <a:r>
              <a:rPr lang="en-US" dirty="0" smtClean="0"/>
              <a:t>100% image</a:t>
            </a:r>
            <a:endParaRPr lang="en-US" dirty="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066800"/>
            <a:ext cx="875274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 works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00200"/>
          </a:xfrm>
        </p:spPr>
        <p:txBody>
          <a:bodyPr/>
          <a:lstStyle/>
          <a:p>
            <a:r>
              <a:rPr lang="en-US" dirty="0" smtClean="0"/>
              <a:t>To improve lighting.</a:t>
            </a:r>
          </a:p>
          <a:p>
            <a:r>
              <a:rPr lang="en-US" dirty="0" smtClean="0"/>
              <a:t>To build automatically moving stages.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147</Words>
  <Application>Microsoft Office PowerPoint</Application>
  <PresentationFormat>On-screen Show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Improved resolution of Questar-based optical inspection system</vt:lpstr>
      <vt:lpstr>Optical inspection technique at Fermilab  </vt:lpstr>
      <vt:lpstr>Questar system</vt:lpstr>
      <vt:lpstr>What’s new</vt:lpstr>
      <vt:lpstr>Slide 5</vt:lpstr>
      <vt:lpstr>Cavity images comparison</vt:lpstr>
      <vt:lpstr>100% image</vt:lpstr>
      <vt:lpstr>Future  works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Improved resolution of Questar-based optical inspection system</dc:title>
  <dc:creator/>
  <cp:lastModifiedBy>mingqi</cp:lastModifiedBy>
  <cp:revision>48</cp:revision>
  <dcterms:created xsi:type="dcterms:W3CDTF">2006-08-16T00:00:00Z</dcterms:created>
  <dcterms:modified xsi:type="dcterms:W3CDTF">2010-08-30T16:52:49Z</dcterms:modified>
</cp:coreProperties>
</file>