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7"/>
  </p:notesMasterIdLst>
  <p:sldIdLst>
    <p:sldId id="277" r:id="rId2"/>
    <p:sldId id="327" r:id="rId3"/>
    <p:sldId id="328" r:id="rId4"/>
    <p:sldId id="329" r:id="rId5"/>
    <p:sldId id="330" r:id="rId6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3346C"/>
    <a:srgbClr val="0033CC"/>
    <a:srgbClr val="C9DA2B"/>
    <a:srgbClr val="8094D6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テーマ スタイル 1 - アクセント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745" autoAdjust="0"/>
    <p:restoredTop sz="96075" autoAdjust="0"/>
  </p:normalViewPr>
  <p:slideViewPr>
    <p:cSldViewPr>
      <p:cViewPr>
        <p:scale>
          <a:sx n="68" d="100"/>
          <a:sy n="68" d="100"/>
        </p:scale>
        <p:origin x="-624" y="-2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5EFD36-57B3-40FB-99A4-7E2476A8C3A2}" type="datetimeFigureOut">
              <a:rPr kumimoji="1" lang="ja-JP" altLang="en-US" smtClean="0"/>
              <a:pPr/>
              <a:t>2010/9/17</a:t>
            </a:fld>
            <a:endParaRPr kumimoji="1"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D1DEA5D-CF83-4A34-B285-6F8EEA985134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09600" y="1371600"/>
            <a:ext cx="7772400" cy="1143000"/>
          </a:xfrm>
        </p:spPr>
        <p:txBody>
          <a:bodyPr/>
          <a:lstStyle>
            <a:lvl1pPr>
              <a:defRPr sz="480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1pPr>
          </a:lstStyle>
          <a:p>
            <a:r>
              <a:rPr lang="ja-JP" altLang="en-US" smtClean="0"/>
              <a:t>マスタ タイトルの書式設定</a:t>
            </a:r>
            <a:endParaRPr lang="en-US" altLang="ja-JP" dirty="0"/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295400" y="3124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1pPr>
          </a:lstStyle>
          <a:p>
            <a:r>
              <a:rPr lang="ja-JP" altLang="en-US" smtClean="0"/>
              <a:t>マスタ サブタイトルの書式設定</a:t>
            </a:r>
            <a:endParaRPr lang="en-US" altLang="ja-JP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23346C"/>
                </a:solidFill>
              </a:defRPr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1pPr>
            <a:lvl2pPr>
              <a:buSzPct val="90000"/>
              <a:buFont typeface="Wingdings" pitchFamily="2" charset="2"/>
              <a:buChar char="u"/>
              <a:defRPr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2pPr>
            <a:lvl3pPr>
              <a:buFont typeface="Wingdings" pitchFamily="2" charset="2"/>
              <a:buChar char="l"/>
              <a:defRPr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3pPr>
            <a:lvl4pPr>
              <a:defRPr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4pPr>
            <a:lvl5pPr>
              <a:defRPr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5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77050" y="6568281"/>
            <a:ext cx="1905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Times New Roman" pitchFamily="18" charset="0"/>
              </a:defRPr>
            </a:lvl1pPr>
          </a:lstStyle>
          <a:p>
            <a:fld id="{BA713040-02FD-4B24-B735-CF7B9AB68790}" type="slidenum">
              <a:rPr lang="en-US" altLang="ja-JP"/>
              <a:pPr/>
              <a:t>&lt;#&gt;</a:t>
            </a:fld>
            <a:endParaRPr lang="en-US" altLang="ja-JP"/>
          </a:p>
        </p:txBody>
      </p:sp>
      <p:sp>
        <p:nvSpPr>
          <p:cNvPr id="6" name="日付プレースホルダ 9"/>
          <p:cNvSpPr>
            <a:spLocks noGrp="1"/>
          </p:cNvSpPr>
          <p:nvPr>
            <p:ph type="dt" sz="half" idx="2"/>
          </p:nvPr>
        </p:nvSpPr>
        <p:spPr>
          <a:xfrm>
            <a:off x="285720" y="6572266"/>
            <a:ext cx="2500330" cy="2206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ja-JP" smtClean="0"/>
              <a:t>17 September 2010</a:t>
            </a:r>
            <a:endParaRPr lang="ja-JP" altLang="en-US" dirty="0"/>
          </a:p>
        </p:txBody>
      </p:sp>
      <p:sp>
        <p:nvSpPr>
          <p:cNvPr id="7" name="フッター プレースホルダ 10"/>
          <p:cNvSpPr>
            <a:spLocks noGrp="1"/>
          </p:cNvSpPr>
          <p:nvPr>
            <p:ph type="ftr" sz="quarter" idx="3"/>
          </p:nvPr>
        </p:nvSpPr>
        <p:spPr>
          <a:xfrm>
            <a:off x="3000364" y="6572272"/>
            <a:ext cx="3643338" cy="2206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ja-JP" smtClean="0"/>
              <a:t>Akiya Miyamoto, Asian Physics and Software Meeting</a:t>
            </a:r>
            <a:endParaRPr lang="ja-JP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23346C"/>
                </a:solidFill>
                <a:latin typeface="+mn-lt"/>
              </a:defRPr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77050" y="6568281"/>
            <a:ext cx="1905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Times New Roman" pitchFamily="18" charset="0"/>
              </a:defRPr>
            </a:lvl1pPr>
          </a:lstStyle>
          <a:p>
            <a:fld id="{BA713040-02FD-4B24-B735-CF7B9AB68790}" type="slidenum">
              <a:rPr lang="en-US" altLang="ja-JP"/>
              <a:pPr/>
              <a:t>&lt;#&gt;</a:t>
            </a:fld>
            <a:endParaRPr lang="en-US" altLang="ja-JP" dirty="0"/>
          </a:p>
        </p:txBody>
      </p:sp>
      <p:sp>
        <p:nvSpPr>
          <p:cNvPr id="6" name="日付プレースホルダ 9"/>
          <p:cNvSpPr>
            <a:spLocks noGrp="1"/>
          </p:cNvSpPr>
          <p:nvPr>
            <p:ph type="dt" sz="half" idx="2"/>
          </p:nvPr>
        </p:nvSpPr>
        <p:spPr>
          <a:xfrm>
            <a:off x="285720" y="6572266"/>
            <a:ext cx="2500330" cy="2206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ja-JP" smtClean="0"/>
              <a:t>17 September 2010</a:t>
            </a:r>
            <a:endParaRPr lang="ja-JP" altLang="en-US" dirty="0"/>
          </a:p>
        </p:txBody>
      </p:sp>
      <p:sp>
        <p:nvSpPr>
          <p:cNvPr id="7" name="フッター プレースホルダ 10"/>
          <p:cNvSpPr>
            <a:spLocks noGrp="1"/>
          </p:cNvSpPr>
          <p:nvPr>
            <p:ph type="ftr" sz="quarter" idx="3"/>
          </p:nvPr>
        </p:nvSpPr>
        <p:spPr>
          <a:xfrm>
            <a:off x="3200384" y="6572272"/>
            <a:ext cx="3157565" cy="2206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ja-JP" smtClean="0"/>
              <a:t>Akiya Miyamoto, Asian Physics and Software Meeting</a:t>
            </a:r>
            <a:endParaRPr lang="ja-JP" alt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1142984"/>
            <a:ext cx="8482042" cy="52578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dirty="0" smtClean="0"/>
              <a:t>マスターテキストの書式設定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第</a:t>
            </a:r>
            <a:r>
              <a:rPr lang="en-US" altLang="ja-JP" dirty="0" smtClean="0"/>
              <a:t>2</a:t>
            </a:r>
            <a:r>
              <a:rPr lang="ja-JP" altLang="en-US" dirty="0" smtClean="0"/>
              <a:t>レベル</a:t>
            </a:r>
            <a:endParaRPr lang="en-US" altLang="ja-JP" dirty="0" smtClean="0"/>
          </a:p>
          <a:p>
            <a:pPr lvl="2"/>
            <a:r>
              <a:rPr lang="ja-JP" altLang="en-US" dirty="0" smtClean="0"/>
              <a:t>第</a:t>
            </a:r>
            <a:r>
              <a:rPr lang="en-US" altLang="ja-JP" dirty="0" smtClean="0"/>
              <a:t>3</a:t>
            </a:r>
            <a:r>
              <a:rPr lang="ja-JP" altLang="en-US" dirty="0" smtClean="0"/>
              <a:t>レベル</a:t>
            </a:r>
            <a:endParaRPr lang="en-US" altLang="ja-JP" dirty="0" smtClean="0"/>
          </a:p>
          <a:p>
            <a:pPr lvl="3"/>
            <a:r>
              <a:rPr lang="ja-JP" altLang="en-US" dirty="0" smtClean="0"/>
              <a:t>第</a:t>
            </a:r>
            <a:r>
              <a:rPr lang="en-US" altLang="ja-JP" dirty="0" smtClean="0"/>
              <a:t>4</a:t>
            </a:r>
            <a:r>
              <a:rPr lang="ja-JP" altLang="en-US" dirty="0" smtClean="0"/>
              <a:t>レベル</a:t>
            </a:r>
            <a:endParaRPr lang="en-US" altLang="ja-JP" dirty="0" smtClean="0"/>
          </a:p>
          <a:p>
            <a:pPr lvl="4"/>
            <a:r>
              <a:rPr lang="ja-JP" altLang="en-US" dirty="0" smtClean="0"/>
              <a:t>第</a:t>
            </a:r>
            <a:r>
              <a:rPr lang="en-US" altLang="ja-JP" dirty="0" smtClean="0"/>
              <a:t>5</a:t>
            </a:r>
            <a:r>
              <a:rPr lang="ja-JP" altLang="en-US" dirty="0" smtClean="0"/>
              <a:t>レベル</a:t>
            </a:r>
            <a:endParaRPr lang="en-US" altLang="ja-JP" dirty="0" smtClean="0"/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7158" y="214290"/>
            <a:ext cx="8334412" cy="606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en-US" altLang="ja-JP" dirty="0" smtClean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77050" y="6591300"/>
            <a:ext cx="1905000" cy="17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094D6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1pPr>
          </a:lstStyle>
          <a:p>
            <a:fld id="{BA713040-02FD-4B24-B735-CF7B9AB68790}" type="slidenum">
              <a:rPr lang="en-US" altLang="ja-JP" smtClean="0"/>
              <a:pPr/>
              <a:t>&lt;#&gt;</a:t>
            </a:fld>
            <a:endParaRPr lang="en-US" altLang="ja-JP" dirty="0"/>
          </a:p>
        </p:txBody>
      </p:sp>
      <p:sp>
        <p:nvSpPr>
          <p:cNvPr id="10" name="日付プレースホルダ 9"/>
          <p:cNvSpPr>
            <a:spLocks noGrp="1"/>
          </p:cNvSpPr>
          <p:nvPr>
            <p:ph type="dt" sz="half" idx="2"/>
          </p:nvPr>
        </p:nvSpPr>
        <p:spPr>
          <a:xfrm>
            <a:off x="285720" y="6572266"/>
            <a:ext cx="2500330" cy="2206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8094D6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1pPr>
          </a:lstStyle>
          <a:p>
            <a:r>
              <a:rPr lang="en-US" altLang="ja-JP" smtClean="0"/>
              <a:t>17 September 2010</a:t>
            </a:r>
            <a:endParaRPr lang="ja-JP" altLang="en-US" dirty="0"/>
          </a:p>
        </p:txBody>
      </p:sp>
      <p:sp>
        <p:nvSpPr>
          <p:cNvPr id="11" name="フッター プレースホルダ 10"/>
          <p:cNvSpPr>
            <a:spLocks noGrp="1"/>
          </p:cNvSpPr>
          <p:nvPr>
            <p:ph type="ftr" sz="quarter" idx="3"/>
          </p:nvPr>
        </p:nvSpPr>
        <p:spPr>
          <a:xfrm>
            <a:off x="3200384" y="6572272"/>
            <a:ext cx="3229003" cy="2206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8094D6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1pPr>
          </a:lstStyle>
          <a:p>
            <a:r>
              <a:rPr lang="en-US" altLang="ja-JP" smtClean="0"/>
              <a:t>Akiya Miyamoto, Asian Physics and Software Meeting</a:t>
            </a:r>
            <a:endParaRPr lang="ja-JP" altLang="en-US" dirty="0"/>
          </a:p>
        </p:txBody>
      </p:sp>
      <p:cxnSp>
        <p:nvCxnSpPr>
          <p:cNvPr id="14" name="直線コネクタ 13"/>
          <p:cNvCxnSpPr/>
          <p:nvPr/>
        </p:nvCxnSpPr>
        <p:spPr bwMode="auto">
          <a:xfrm>
            <a:off x="304744" y="6499224"/>
            <a:ext cx="8501122" cy="1588"/>
          </a:xfrm>
          <a:prstGeom prst="line">
            <a:avLst/>
          </a:prstGeom>
          <a:noFill/>
          <a:ln w="57150" cap="flat" cmpd="sng" algn="ctr">
            <a:solidFill>
              <a:srgbClr val="8094D6"/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cxnSp>
        <p:nvCxnSpPr>
          <p:cNvPr id="16" name="直線コネクタ 15"/>
          <p:cNvCxnSpPr/>
          <p:nvPr/>
        </p:nvCxnSpPr>
        <p:spPr bwMode="auto">
          <a:xfrm>
            <a:off x="285720" y="928670"/>
            <a:ext cx="8515380" cy="36530"/>
          </a:xfrm>
          <a:prstGeom prst="line">
            <a:avLst/>
          </a:prstGeom>
          <a:noFill/>
          <a:ln w="57150" cap="flat" cmpd="sng" algn="ctr">
            <a:solidFill>
              <a:srgbClr val="8094D6"/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4" r:id="rId2"/>
    <p:sldLayoutId id="2147483665" r:id="rId3"/>
    <p:sldLayoutId id="2147483666" r:id="rId4"/>
  </p:sldLayoutIdLst>
  <p:hf hd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rgbClr val="23346C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23346C"/>
        </a:buClr>
        <a:buFont typeface="Wingdings" pitchFamily="2" charset="2"/>
        <a:buChar char="n"/>
        <a:defRPr kumimoji="1" sz="2000">
          <a:solidFill>
            <a:srgbClr val="23346C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23346C"/>
        </a:buClr>
        <a:buSzPct val="90000"/>
        <a:buFont typeface="Wingdings" pitchFamily="2" charset="2"/>
        <a:buChar char="u"/>
        <a:defRPr kumimoji="1">
          <a:solidFill>
            <a:srgbClr val="23346C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23346C"/>
        </a:buClr>
        <a:buSzPct val="90000"/>
        <a:buFont typeface="Wingdings" pitchFamily="2" charset="2"/>
        <a:buChar char="l"/>
        <a:defRPr kumimoji="1">
          <a:solidFill>
            <a:srgbClr val="23346C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rgbClr val="23346C"/>
        </a:buClr>
        <a:buChar char="–"/>
        <a:defRPr kumimoji="1" sz="1600">
          <a:solidFill>
            <a:srgbClr val="23346C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23346C"/>
        </a:buClr>
        <a:buFont typeface="Wingdings" pitchFamily="2" charset="2"/>
        <a:buChar char="V"/>
        <a:defRPr kumimoji="1" sz="1600">
          <a:solidFill>
            <a:srgbClr val="23346C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006699"/>
        </a:buClr>
        <a:buFont typeface="Wingdings" pitchFamily="2" charset="2"/>
        <a:buChar char="V"/>
        <a:defRPr kumimoji="1" sz="16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006699"/>
        </a:buClr>
        <a:buFont typeface="Wingdings" pitchFamily="2" charset="2"/>
        <a:buChar char="V"/>
        <a:defRPr kumimoji="1" sz="16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006699"/>
        </a:buClr>
        <a:buFont typeface="Wingdings" pitchFamily="2" charset="2"/>
        <a:buChar char="V"/>
        <a:defRPr kumimoji="1" sz="16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006699"/>
        </a:buClr>
        <a:buFont typeface="Wingdings" pitchFamily="2" charset="2"/>
        <a:buChar char="V"/>
        <a:defRPr kumimoji="1" sz="16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315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609600" y="642918"/>
            <a:ext cx="8034366" cy="2500330"/>
          </a:xfrm>
        </p:spPr>
        <p:txBody>
          <a:bodyPr/>
          <a:lstStyle/>
          <a:p>
            <a:r>
              <a:rPr lang="en-US" altLang="ja-JP" sz="3600" dirty="0" smtClean="0"/>
              <a:t>Asian Physics and Software </a:t>
            </a:r>
            <a:br>
              <a:rPr lang="en-US" altLang="ja-JP" sz="3600" dirty="0" smtClean="0"/>
            </a:br>
            <a:r>
              <a:rPr lang="en-US" altLang="ja-JP" sz="3600" dirty="0" smtClean="0"/>
              <a:t>meeting</a:t>
            </a:r>
            <a:endParaRPr lang="en-US" altLang="ja-JP" sz="3600" dirty="0">
              <a:latin typeface="Arial Unicode MS" pitchFamily="50" charset="-128"/>
              <a:ea typeface="Arial Unicode MS" pitchFamily="50" charset="-128"/>
            </a:endParaRPr>
          </a:p>
        </p:txBody>
      </p:sp>
      <p:sp>
        <p:nvSpPr>
          <p:cNvPr id="43315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1403648" y="3212976"/>
            <a:ext cx="6400800" cy="1752600"/>
          </a:xfrm>
        </p:spPr>
        <p:txBody>
          <a:bodyPr/>
          <a:lstStyle/>
          <a:p>
            <a:r>
              <a:rPr kumimoji="0" lang="en-US" altLang="ja-JP" dirty="0" smtClean="0"/>
              <a:t>Akiya Miyamoto</a:t>
            </a:r>
          </a:p>
          <a:p>
            <a:r>
              <a:rPr kumimoji="0" lang="en-US" altLang="ja-JP" dirty="0" smtClean="0"/>
              <a:t>KEK</a:t>
            </a:r>
          </a:p>
          <a:p>
            <a:r>
              <a:rPr kumimoji="0" lang="en-US" altLang="ja-JP" dirty="0" smtClean="0"/>
              <a:t>17-September-2010</a:t>
            </a:r>
            <a:endParaRPr kumimoji="0" lang="en-US" altLang="ja-JP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タイトル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err="1" smtClean="0"/>
              <a:t>Physsim</a:t>
            </a:r>
            <a:r>
              <a:rPr kumimoji="1" lang="en-US" altLang="ja-JP" dirty="0" smtClean="0"/>
              <a:t> and </a:t>
            </a:r>
            <a:r>
              <a:rPr kumimoji="1" lang="en-US" altLang="ja-JP" dirty="0" err="1" smtClean="0"/>
              <a:t>stdhep</a:t>
            </a:r>
            <a:r>
              <a:rPr kumimoji="1" lang="en-US" altLang="ja-JP" dirty="0" smtClean="0"/>
              <a:t> : update</a:t>
            </a:r>
            <a:endParaRPr kumimoji="1" lang="ja-JP" altLang="en-US" dirty="0"/>
          </a:p>
        </p:txBody>
      </p:sp>
      <p:sp>
        <p:nvSpPr>
          <p:cNvPr id="8" name="コンテンツ プレースホルダ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 smtClean="0"/>
              <a:t>JSF</a:t>
            </a:r>
            <a:r>
              <a:rPr lang="en-US" altLang="ja-JP" dirty="0" smtClean="0"/>
              <a:t>WriteStdHep.cxx: prompt tau(from Spring), like </a:t>
            </a:r>
            <a:r>
              <a:rPr lang="en-US" altLang="ja-JP" dirty="0" err="1" smtClean="0"/>
              <a:t>tt</a:t>
            </a:r>
            <a:r>
              <a:rPr lang="en-US" altLang="ja-JP" dirty="0" smtClean="0">
                <a:sym typeface="Wingdings" pitchFamily="2" charset="2"/>
              </a:rPr>
              <a:t> </a:t>
            </a:r>
            <a:r>
              <a:rPr lang="en-US" altLang="ja-JP" dirty="0" err="1" smtClean="0">
                <a:sym typeface="Wingdings" pitchFamily="2" charset="2"/>
              </a:rPr>
              <a:t>bb</a:t>
            </a:r>
            <a:r>
              <a:rPr lang="en-US" altLang="ja-JP" dirty="0" err="1" smtClean="0">
                <a:latin typeface="Symbol" pitchFamily="18" charset="2"/>
                <a:sym typeface="Wingdings" pitchFamily="2" charset="2"/>
              </a:rPr>
              <a:t>tntn</a:t>
            </a:r>
            <a:endParaRPr lang="en-US" altLang="ja-JP" dirty="0" smtClean="0">
              <a:latin typeface="Symbol" pitchFamily="18" charset="2"/>
              <a:sym typeface="Wingdings" pitchFamily="2" charset="2"/>
            </a:endParaRPr>
          </a:p>
          <a:p>
            <a:pPr lvl="1"/>
            <a:r>
              <a:rPr lang="en-US" altLang="ja-JP" dirty="0" smtClean="0">
                <a:sym typeface="Wingdings" pitchFamily="2" charset="2"/>
              </a:rPr>
              <a:t>Pointers to decay daughters were forced to set 0.</a:t>
            </a:r>
            <a:br>
              <a:rPr lang="en-US" altLang="ja-JP" dirty="0" smtClean="0">
                <a:sym typeface="Wingdings" pitchFamily="2" charset="2"/>
              </a:rPr>
            </a:br>
            <a:r>
              <a:rPr lang="en-US" altLang="ja-JP" dirty="0" smtClean="0">
                <a:sym typeface="Wingdings" pitchFamily="2" charset="2"/>
              </a:rPr>
              <a:t>Problem to move vertex of decay daughters.</a:t>
            </a:r>
            <a:br>
              <a:rPr lang="en-US" altLang="ja-JP" dirty="0" smtClean="0">
                <a:sym typeface="Wingdings" pitchFamily="2" charset="2"/>
              </a:rPr>
            </a:br>
            <a:r>
              <a:rPr lang="en-US" altLang="ja-JP" dirty="0" smtClean="0">
                <a:sym typeface="Wingdings" pitchFamily="2" charset="2"/>
              </a:rPr>
              <a:t> modified to keep daughter pointers, if prompt particle( mother&lt;0)</a:t>
            </a:r>
            <a:br>
              <a:rPr lang="en-US" altLang="ja-JP" dirty="0" smtClean="0">
                <a:sym typeface="Wingdings" pitchFamily="2" charset="2"/>
              </a:rPr>
            </a:br>
            <a:r>
              <a:rPr lang="en-US" altLang="ja-JP" dirty="0" smtClean="0">
                <a:sym typeface="Wingdings" pitchFamily="2" charset="2"/>
              </a:rPr>
              <a:t>and </a:t>
            </a:r>
            <a:r>
              <a:rPr lang="en-US" altLang="ja-JP" dirty="0" err="1" smtClean="0">
                <a:sym typeface="Wingdings" pitchFamily="2" charset="2"/>
              </a:rPr>
              <a:t>pid</a:t>
            </a:r>
            <a:r>
              <a:rPr lang="en-US" altLang="ja-JP" dirty="0" smtClean="0">
                <a:sym typeface="Wingdings" pitchFamily="2" charset="2"/>
              </a:rPr>
              <a:t>=</a:t>
            </a:r>
            <a:r>
              <a:rPr lang="en-US" altLang="ja-JP" dirty="0" smtClean="0">
                <a:sym typeface="Symbol"/>
              </a:rPr>
              <a:t></a:t>
            </a:r>
            <a:r>
              <a:rPr lang="en-US" altLang="ja-JP" dirty="0" smtClean="0">
                <a:sym typeface="Wingdings" pitchFamily="2" charset="2"/>
              </a:rPr>
              <a:t>15</a:t>
            </a:r>
          </a:p>
          <a:p>
            <a:r>
              <a:rPr lang="en-US" altLang="ja-JP" dirty="0" err="1" smtClean="0">
                <a:sym typeface="Wingdings" pitchFamily="2" charset="2"/>
              </a:rPr>
              <a:t>QucikSimulator</a:t>
            </a:r>
            <a:r>
              <a:rPr lang="en-US" altLang="ja-JP" dirty="0" smtClean="0">
                <a:sym typeface="Wingdings" pitchFamily="2" charset="2"/>
              </a:rPr>
              <a:t>.  </a:t>
            </a:r>
          </a:p>
          <a:p>
            <a:pPr lvl="1"/>
            <a:r>
              <a:rPr lang="en-US" altLang="ja-JP" dirty="0" smtClean="0">
                <a:sym typeface="Wingdings" pitchFamily="2" charset="2"/>
              </a:rPr>
              <a:t>When reading generator data from </a:t>
            </a:r>
            <a:r>
              <a:rPr lang="en-US" altLang="ja-JP" dirty="0" err="1" smtClean="0">
                <a:sym typeface="Wingdings" pitchFamily="2" charset="2"/>
              </a:rPr>
              <a:t>stdhep</a:t>
            </a:r>
            <a:r>
              <a:rPr lang="en-US" altLang="ja-JP" dirty="0" smtClean="0">
                <a:sym typeface="Wingdings" pitchFamily="2" charset="2"/>
              </a:rPr>
              <a:t> file.</a:t>
            </a:r>
            <a:br>
              <a:rPr lang="en-US" altLang="ja-JP" dirty="0" smtClean="0">
                <a:sym typeface="Wingdings" pitchFamily="2" charset="2"/>
              </a:rPr>
            </a:br>
            <a:r>
              <a:rPr lang="en-US" altLang="ja-JP" dirty="0" err="1" smtClean="0">
                <a:sym typeface="Wingdings" pitchFamily="2" charset="2"/>
              </a:rPr>
              <a:t>stdhep</a:t>
            </a:r>
            <a:r>
              <a:rPr lang="en-US" altLang="ja-JP" dirty="0" smtClean="0">
                <a:sym typeface="Wingdings" pitchFamily="2" charset="2"/>
              </a:rPr>
              <a:t> format does not have information of </a:t>
            </a:r>
            <a:r>
              <a:rPr lang="en-US" altLang="ja-JP" dirty="0" err="1" smtClean="0">
                <a:sym typeface="Wingdings" pitchFamily="2" charset="2"/>
              </a:rPr>
              <a:t>ctau</a:t>
            </a:r>
            <a:r>
              <a:rPr lang="en-US" altLang="ja-JP" dirty="0" smtClean="0">
                <a:sym typeface="Wingdings" pitchFamily="2" charset="2"/>
              </a:rPr>
              <a:t>.  It is inserted in JSFGenerator.cxx.</a:t>
            </a:r>
          </a:p>
          <a:p>
            <a:pPr lvl="1"/>
            <a:r>
              <a:rPr lang="en-US" altLang="ja-JP" dirty="0" smtClean="0">
                <a:sym typeface="Wingdings" pitchFamily="2" charset="2"/>
              </a:rPr>
              <a:t>Current code: </a:t>
            </a:r>
            <a:r>
              <a:rPr lang="en-US" altLang="ja-JP" dirty="0" err="1" smtClean="0">
                <a:sym typeface="Wingdings" pitchFamily="2" charset="2"/>
              </a:rPr>
              <a:t>ctau</a:t>
            </a:r>
            <a:r>
              <a:rPr lang="en-US" altLang="ja-JP" dirty="0" smtClean="0">
                <a:sym typeface="Wingdings" pitchFamily="2" charset="2"/>
              </a:rPr>
              <a:t>=0 if mother&lt;0 ( </a:t>
            </a:r>
            <a:r>
              <a:rPr lang="en-US" altLang="ja-JP" dirty="0" err="1" smtClean="0">
                <a:sym typeface="Wingdings" pitchFamily="2" charset="2"/>
              </a:rPr>
              <a:t>i.e</a:t>
            </a:r>
            <a:r>
              <a:rPr lang="en-US" altLang="ja-JP" dirty="0" smtClean="0">
                <a:sym typeface="Wingdings" pitchFamily="2" charset="2"/>
              </a:rPr>
              <a:t>, prompt particle)</a:t>
            </a:r>
            <a:br>
              <a:rPr lang="en-US" altLang="ja-JP" dirty="0" smtClean="0">
                <a:sym typeface="Wingdings" pitchFamily="2" charset="2"/>
              </a:rPr>
            </a:br>
            <a:r>
              <a:rPr lang="en-US" altLang="ja-JP" dirty="0" smtClean="0">
                <a:sym typeface="Wingdings" pitchFamily="2" charset="2"/>
              </a:rPr>
              <a:t>Modification: </a:t>
            </a:r>
            <a:r>
              <a:rPr lang="en-US" altLang="ja-JP" dirty="0" err="1" smtClean="0">
                <a:sym typeface="Wingdings" pitchFamily="2" charset="2"/>
              </a:rPr>
              <a:t>ctau</a:t>
            </a:r>
            <a:r>
              <a:rPr lang="en-US" altLang="ja-JP" dirty="0" smtClean="0">
                <a:sym typeface="Wingdings" pitchFamily="2" charset="2"/>
              </a:rPr>
              <a:t>=0 if mother&lt; 0 and </a:t>
            </a:r>
            <a:r>
              <a:rPr lang="en-US" altLang="ja-JP" dirty="0" err="1" smtClean="0">
                <a:sym typeface="Wingdings" pitchFamily="2" charset="2"/>
              </a:rPr>
              <a:t>pid</a:t>
            </a:r>
            <a:r>
              <a:rPr lang="en-US" altLang="ja-JP" dirty="0" smtClean="0">
                <a:sym typeface="Wingdings" pitchFamily="2" charset="2"/>
              </a:rPr>
              <a:t> .ne.13.nor.15</a:t>
            </a:r>
          </a:p>
          <a:p>
            <a:r>
              <a:rPr lang="en-US" altLang="ja-JP" dirty="0" err="1" smtClean="0">
                <a:sym typeface="Wingdings" pitchFamily="2" charset="2"/>
              </a:rPr>
              <a:t>Mokka</a:t>
            </a:r>
            <a:endParaRPr lang="en-US" altLang="ja-JP" dirty="0" smtClean="0">
              <a:sym typeface="Wingdings" pitchFamily="2" charset="2"/>
            </a:endParaRPr>
          </a:p>
          <a:p>
            <a:pPr lvl="1"/>
            <a:r>
              <a:rPr lang="en-US" altLang="ja-JP" dirty="0" smtClean="0">
                <a:sym typeface="Wingdings" pitchFamily="2" charset="2"/>
              </a:rPr>
              <a:t>pointer to mother of tau is negative.  Is this OK for </a:t>
            </a:r>
            <a:r>
              <a:rPr lang="en-US" altLang="ja-JP" dirty="0" err="1" smtClean="0">
                <a:sym typeface="Wingdings" pitchFamily="2" charset="2"/>
              </a:rPr>
              <a:t>Mokka</a:t>
            </a:r>
            <a:r>
              <a:rPr lang="en-US" altLang="ja-JP" dirty="0" smtClean="0">
                <a:sym typeface="Wingdings" pitchFamily="2" charset="2"/>
              </a:rPr>
              <a:t> ? </a:t>
            </a:r>
          </a:p>
          <a:p>
            <a:pPr lvl="1"/>
            <a:r>
              <a:rPr lang="en-US" altLang="ja-JP" dirty="0" smtClean="0">
                <a:sym typeface="Wingdings" pitchFamily="2" charset="2"/>
              </a:rPr>
              <a:t>should be OK. but check is necessary.</a:t>
            </a:r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A713040-02FD-4B24-B735-CF7B9AB68790}" type="slidenum">
              <a:rPr lang="en-US" altLang="ja-JP" smtClean="0"/>
              <a:pPr/>
              <a:t>2</a:t>
            </a:fld>
            <a:endParaRPr lang="en-US" altLang="ja-JP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altLang="ja-JP" smtClean="0"/>
              <a:t>17 September 2010</a:t>
            </a:r>
            <a:endParaRPr lang="ja-JP" altLang="en-US" dirty="0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altLang="ja-JP" smtClean="0"/>
              <a:t>Akiya Miyamoto, Asian Physics and Software Meeting</a:t>
            </a:r>
            <a:endParaRPr lang="ja-JP" alt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err="1" smtClean="0"/>
              <a:t>Stdhep</a:t>
            </a:r>
            <a:r>
              <a:rPr lang="en-US" altLang="ja-JP" dirty="0" smtClean="0"/>
              <a:t> Problem - 2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04800" y="1142984"/>
            <a:ext cx="8482042" cy="557824"/>
          </a:xfrm>
        </p:spPr>
        <p:txBody>
          <a:bodyPr/>
          <a:lstStyle/>
          <a:p>
            <a:r>
              <a:rPr kumimoji="1" lang="en-US" altLang="ja-JP" dirty="0" err="1" smtClean="0"/>
              <a:t>Physsim</a:t>
            </a:r>
            <a:r>
              <a:rPr kumimoji="1" lang="en-US" altLang="ja-JP" dirty="0" smtClean="0"/>
              <a:t> </a:t>
            </a:r>
            <a:r>
              <a:rPr kumimoji="1" lang="en-US" altLang="ja-JP" dirty="0" err="1" smtClean="0"/>
              <a:t>tt</a:t>
            </a:r>
            <a:r>
              <a:rPr kumimoji="1" lang="en-US" altLang="ja-JP" dirty="0" err="1" smtClean="0">
                <a:sym typeface="Wingdings" pitchFamily="2" charset="2"/>
              </a:rPr>
              <a:t>bbqqqq</a:t>
            </a:r>
            <a:r>
              <a:rPr kumimoji="1" lang="en-US" altLang="ja-JP" dirty="0" smtClean="0">
                <a:sym typeface="Wingdings" pitchFamily="2" charset="2"/>
              </a:rPr>
              <a:t> </a:t>
            </a:r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A713040-02FD-4B24-B735-CF7B9AB68790}" type="slidenum">
              <a:rPr lang="en-US" altLang="ja-JP" smtClean="0"/>
              <a:pPr/>
              <a:t>3</a:t>
            </a:fld>
            <a:endParaRPr lang="en-US" altLang="ja-JP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altLang="ja-JP" smtClean="0"/>
              <a:t>17 September 2010</a:t>
            </a:r>
            <a:endParaRPr lang="ja-JP" altLang="en-US" dirty="0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altLang="ja-JP" smtClean="0"/>
              <a:t>Akiya Miyamoto, Asian Physics and Software Meeting</a:t>
            </a:r>
            <a:endParaRPr lang="ja-JP" altLang="en-US" dirty="0"/>
          </a:p>
        </p:txBody>
      </p:sp>
      <p:grpSp>
        <p:nvGrpSpPr>
          <p:cNvPr id="9" name="グループ化 8"/>
          <p:cNvGrpSpPr/>
          <p:nvPr/>
        </p:nvGrpSpPr>
        <p:grpSpPr>
          <a:xfrm>
            <a:off x="323528" y="1700808"/>
            <a:ext cx="8532440" cy="3816424"/>
            <a:chOff x="0" y="1700808"/>
            <a:chExt cx="8905928" cy="4650886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 r="37972"/>
            <a:stretch>
              <a:fillRect/>
            </a:stretch>
          </p:blipFill>
          <p:spPr bwMode="auto">
            <a:xfrm>
              <a:off x="0" y="1700808"/>
              <a:ext cx="8820255" cy="26955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27" name="Picture 3"/>
            <p:cNvPicPr>
              <a:picLocks noChangeAspect="1" noChangeArrowheads="1"/>
            </p:cNvPicPr>
            <p:nvPr/>
          </p:nvPicPr>
          <p:blipFill>
            <a:blip r:embed="rId3" cstate="print"/>
            <a:srcRect b="27275"/>
            <a:stretch>
              <a:fillRect/>
            </a:stretch>
          </p:blipFill>
          <p:spPr bwMode="auto">
            <a:xfrm>
              <a:off x="38153" y="4335942"/>
              <a:ext cx="8867775" cy="20157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0" name="テキスト ボックス 9"/>
          <p:cNvSpPr txBox="1"/>
          <p:nvPr/>
        </p:nvSpPr>
        <p:spPr>
          <a:xfrm>
            <a:off x="1331640" y="5661248"/>
            <a:ext cx="19415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C0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Problematic lines</a:t>
            </a:r>
            <a:endParaRPr kumimoji="1" lang="ja-JP" altLang="en-US" dirty="0" smtClean="0">
              <a:solidFill>
                <a:srgbClr val="C00000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cxnSp>
        <p:nvCxnSpPr>
          <p:cNvPr id="13" name="直線矢印コネクタ 12"/>
          <p:cNvCxnSpPr>
            <a:stCxn id="10" idx="0"/>
          </p:cNvCxnSpPr>
          <p:nvPr/>
        </p:nvCxnSpPr>
        <p:spPr bwMode="auto">
          <a:xfrm rot="5400000" flipH="1" flipV="1">
            <a:off x="1384985" y="4418448"/>
            <a:ext cx="2160234" cy="325367"/>
          </a:xfrm>
          <a:prstGeom prst="straightConnector1">
            <a:avLst/>
          </a:prstGeom>
          <a:noFill/>
          <a:ln w="25400" cap="flat" cmpd="sng" algn="ctr">
            <a:solidFill>
              <a:srgbClr val="C0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5" name="角丸四角形 14"/>
          <p:cNvSpPr/>
          <p:nvPr/>
        </p:nvSpPr>
        <p:spPr bwMode="auto">
          <a:xfrm>
            <a:off x="683568" y="2996952"/>
            <a:ext cx="3816424" cy="504056"/>
          </a:xfrm>
          <a:prstGeom prst="roundRect">
            <a:avLst/>
          </a:prstGeom>
          <a:noFill/>
          <a:ln w="127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3347864" y="5157192"/>
            <a:ext cx="5747086" cy="120032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: produce error </a:t>
            </a: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in </a:t>
            </a:r>
            <a:r>
              <a:rPr lang="en-US" altLang="ja-JP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Mokka</a:t>
            </a: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( in ilcsoft-v01-06) </a:t>
            </a:r>
            <a:b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</a:b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when preparing mother-daughter relation.</a:t>
            </a:r>
          </a:p>
          <a:p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OK in ilcsoft-v01-07 or newer.</a:t>
            </a:r>
          </a:p>
          <a:p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Wingdings" pitchFamily="2" charset="2"/>
              </a:rPr>
              <a:t> set status code=13 to neglect these lines. in v01-06</a:t>
            </a:r>
            <a:endParaRPr lang="en-US" altLang="ja-JP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 smtClean="0"/>
              <a:t>Changes will be </a:t>
            </a:r>
            <a:r>
              <a:rPr kumimoji="1" lang="en-US" altLang="ja-JP" dirty="0" err="1" smtClean="0"/>
              <a:t>comitted</a:t>
            </a:r>
            <a:r>
              <a:rPr kumimoji="1" lang="en-US" altLang="ja-JP" dirty="0" smtClean="0"/>
              <a:t> to CVS soon.</a:t>
            </a:r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A713040-02FD-4B24-B735-CF7B9AB68790}" type="slidenum">
              <a:rPr lang="en-US" altLang="ja-JP" smtClean="0"/>
              <a:pPr/>
              <a:t>4</a:t>
            </a:fld>
            <a:endParaRPr lang="en-US" altLang="ja-JP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altLang="ja-JP" smtClean="0"/>
              <a:t>17 September 2010</a:t>
            </a:r>
            <a:endParaRPr lang="ja-JP" altLang="en-US" dirty="0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altLang="ja-JP" smtClean="0"/>
              <a:t>Akiya Miyamoto, Asian Physics and Software Meeting</a:t>
            </a:r>
            <a:endParaRPr lang="ja-JP" alt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Other Info.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 smtClean="0"/>
              <a:t>AFS client at KEKCC</a:t>
            </a:r>
          </a:p>
          <a:p>
            <a:pPr>
              <a:buNone/>
            </a:pPr>
            <a:r>
              <a:rPr lang="en-US" altLang="ja-JP" dirty="0" smtClean="0"/>
              <a:t> </a:t>
            </a:r>
            <a:r>
              <a:rPr lang="en-US" altLang="ja-JP" dirty="0" smtClean="0"/>
              <a:t>    AFS works at KEKCC and accessible to AFS server at DESY</a:t>
            </a:r>
            <a:br>
              <a:rPr lang="en-US" altLang="ja-JP" dirty="0" smtClean="0"/>
            </a:br>
            <a:r>
              <a:rPr lang="en-US" altLang="ja-JP" dirty="0" smtClean="0"/>
              <a:t>The latest </a:t>
            </a:r>
            <a:r>
              <a:rPr lang="en-US" altLang="ja-JP" dirty="0" err="1" smtClean="0"/>
              <a:t>ilcsoft</a:t>
            </a:r>
            <a:r>
              <a:rPr lang="en-US" altLang="ja-JP" dirty="0" smtClean="0"/>
              <a:t>, 01-09-p02, is available under AFS path</a:t>
            </a:r>
          </a:p>
          <a:p>
            <a:pPr>
              <a:buNone/>
            </a:pPr>
            <a:endParaRPr kumimoji="1" lang="en-US" altLang="ja-JP" dirty="0" smtClean="0"/>
          </a:p>
          <a:p>
            <a:r>
              <a:rPr lang="en-US" altLang="ja-JP" dirty="0" smtClean="0"/>
              <a:t>New samples produced at GRID</a:t>
            </a:r>
          </a:p>
          <a:p>
            <a:pPr lvl="1"/>
            <a:r>
              <a:rPr kumimoji="1" lang="en-US" altLang="ja-JP" dirty="0" smtClean="0"/>
              <a:t>sb2009_500_wTF by </a:t>
            </a:r>
            <a:r>
              <a:rPr kumimoji="1" lang="en-US" altLang="ja-JP" dirty="0" err="1" smtClean="0"/>
              <a:t>GuineaPig</a:t>
            </a:r>
            <a:r>
              <a:rPr kumimoji="1" lang="en-US" altLang="ja-JP" dirty="0" smtClean="0"/>
              <a:t>. aiming to ~1500 bunches ( 1 pulse )</a:t>
            </a:r>
          </a:p>
          <a:p>
            <a:pPr lvl="1"/>
            <a:r>
              <a:rPr lang="en-US" altLang="ja-JP" dirty="0" smtClean="0"/>
              <a:t>6 </a:t>
            </a:r>
            <a:r>
              <a:rPr lang="en-US" altLang="ja-JP" dirty="0" err="1" smtClean="0"/>
              <a:t>partons</a:t>
            </a:r>
            <a:r>
              <a:rPr lang="en-US" altLang="ja-JP" dirty="0" smtClean="0"/>
              <a:t> by </a:t>
            </a:r>
            <a:r>
              <a:rPr lang="en-US" altLang="ja-JP" dirty="0" err="1" smtClean="0"/>
              <a:t>Whizard</a:t>
            </a:r>
            <a:endParaRPr lang="en-US" altLang="ja-JP" dirty="0" smtClean="0"/>
          </a:p>
          <a:p>
            <a:pPr lvl="1"/>
            <a:r>
              <a:rPr kumimoji="1" lang="en-US" altLang="ja-JP" dirty="0" err="1" smtClean="0"/>
              <a:t>ttbar</a:t>
            </a:r>
            <a:r>
              <a:rPr kumimoji="1" lang="en-US" altLang="ja-JP" dirty="0" smtClean="0"/>
              <a:t> by </a:t>
            </a:r>
            <a:r>
              <a:rPr kumimoji="1" lang="en-US" altLang="ja-JP" dirty="0" err="1" smtClean="0"/>
              <a:t>Pyissim</a:t>
            </a:r>
            <a:r>
              <a:rPr kumimoji="1" lang="en-US" altLang="ja-JP" dirty="0" smtClean="0"/>
              <a:t> </a:t>
            </a:r>
            <a:r>
              <a:rPr kumimoji="1" lang="en-US" altLang="ja-JP" dirty="0" smtClean="0">
                <a:sym typeface="Wingdings" pitchFamily="2" charset="2"/>
              </a:rPr>
              <a:t> aiming 50 fb-1, will be soon.</a:t>
            </a:r>
            <a:endParaRPr lang="en-US" altLang="ja-JP" dirty="0" smtClean="0">
              <a:sym typeface="Wingdings" pitchFamily="2" charset="2"/>
            </a:endParaRPr>
          </a:p>
          <a:p>
            <a:pPr lvl="1"/>
            <a:endParaRPr kumimoji="1" lang="en-US" altLang="ja-JP" dirty="0" smtClean="0">
              <a:sym typeface="Wingdings" pitchFamily="2" charset="2"/>
            </a:endParaRPr>
          </a:p>
          <a:p>
            <a:pPr lvl="1"/>
            <a:r>
              <a:rPr lang="en-US" altLang="ja-JP" dirty="0" smtClean="0">
                <a:sym typeface="Wingdings" pitchFamily="2" charset="2"/>
              </a:rPr>
              <a:t>The size of each DST files is small. Thinking to </a:t>
            </a:r>
            <a:r>
              <a:rPr lang="en-US" altLang="ja-JP" smtClean="0">
                <a:sym typeface="Wingdings" pitchFamily="2" charset="2"/>
              </a:rPr>
              <a:t>create merged DST files.</a:t>
            </a:r>
            <a:endParaRPr kumimoji="1" lang="en-US" altLang="ja-JP" dirty="0" smtClean="0">
              <a:sym typeface="Wingdings" pitchFamily="2" charset="2"/>
            </a:endParaRPr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A713040-02FD-4B24-B735-CF7B9AB68790}" type="slidenum">
              <a:rPr lang="en-US" altLang="ja-JP" smtClean="0"/>
              <a:pPr/>
              <a:t>5</a:t>
            </a:fld>
            <a:endParaRPr lang="en-US" altLang="ja-JP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altLang="ja-JP" smtClean="0"/>
              <a:t>17 September 2010</a:t>
            </a:r>
            <a:endParaRPr lang="ja-JP" altLang="en-US" dirty="0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altLang="ja-JP" smtClean="0"/>
              <a:t>Akiya Miyamoto, Asian Physics and Software Meeting</a:t>
            </a:r>
            <a:endParaRPr lang="ja-JP" alt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白紙2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Silk">
      <a:majorFont>
        <a:latin typeface="Arial"/>
        <a:ea typeface=""/>
        <a:cs typeface=""/>
        <a:font script="Jpan" typeface="ＭＳ Ｐゴシック"/>
        <a:font script="Hang" typeface="돋음"/>
        <a:font script="Hans" typeface="方正姚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돋음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2700" cap="flat" cmpd="sng" algn="ctr">
          <a:solidFill>
            <a:srgbClr val="23346C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0000" tIns="46800" rIns="90000" bIns="4680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sz="1800" b="0" i="0" u="none" strike="noStrike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Arial Unicode MS" pitchFamily="50" charset="-128"/>
            <a:ea typeface="Arial Unicode MS" pitchFamily="50" charset="-128"/>
            <a:cs typeface="Arial Unicode MS" pitchFamily="50" charset="-128"/>
          </a:defRPr>
        </a:defPPr>
      </a:lstStyle>
    </a:spDef>
    <a:lnDef>
      <a:spPr bwMode="auto">
        <a:noFill/>
        <a:ln w="25400" cap="flat" cmpd="sng" algn="ctr">
          <a:solidFill>
            <a:schemeClr val="accent3">
              <a:lumMod val="75000"/>
            </a:schemeClr>
          </a:solidFill>
          <a:prstDash val="solid"/>
          <a:round/>
          <a:headEnd type="none" w="med" len="med"/>
          <a:tailEnd type="none"/>
        </a:ln>
        <a:effectLst/>
      </a:spPr>
      <a:bodyPr/>
      <a:lstStyle/>
    </a:lnDef>
    <a:txDef>
      <a:spPr>
        <a:noFill/>
      </a:spPr>
      <a:bodyPr wrap="none" rtlCol="0">
        <a:spAutoFit/>
      </a:bodyPr>
      <a:lstStyle>
        <a:defPPr>
          <a:defRPr kumimoji="1" dirty="0" smtClean="0">
            <a:solidFill>
              <a:srgbClr val="23346C"/>
            </a:solidFill>
            <a:latin typeface="Arial Unicode MS" pitchFamily="50" charset="-128"/>
            <a:ea typeface="Arial Unicode MS" pitchFamily="50" charset="-128"/>
            <a:cs typeface="Arial Unicode MS" pitchFamily="50" charset="-128"/>
          </a:defRPr>
        </a:defPPr>
      </a:lstStyle>
    </a:txDef>
  </a:objectDefaults>
  <a:extraClrSchemeLst>
    <a:extraClrScheme>
      <a:clrScheme name="GLD_template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LD_template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D_template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D_template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D_templat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D_templat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D_templat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白紙2</Template>
  <TotalTime>1719</TotalTime>
  <Words>127</Words>
  <Application>Microsoft Office PowerPoint</Application>
  <PresentationFormat>画面に合わせる (4:3)</PresentationFormat>
  <Paragraphs>42</Paragraphs>
  <Slides>5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6" baseType="lpstr">
      <vt:lpstr>白紙2</vt:lpstr>
      <vt:lpstr>Asian Physics and Software  meeting</vt:lpstr>
      <vt:lpstr>Physsim and stdhep : update</vt:lpstr>
      <vt:lpstr>Stdhep Problem - 2</vt:lpstr>
      <vt:lpstr>スライド 4</vt:lpstr>
      <vt:lpstr>Other Info.</vt:lpstr>
    </vt:vector>
  </TitlesOfParts>
  <Company>KEK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LCWorkshop Report</dc:title>
  <dc:creator>miyamoto</dc:creator>
  <cp:lastModifiedBy>miyamoto</cp:lastModifiedBy>
  <cp:revision>79</cp:revision>
  <dcterms:created xsi:type="dcterms:W3CDTF">2009-06-04T06:26:41Z</dcterms:created>
  <dcterms:modified xsi:type="dcterms:W3CDTF">2010-09-17T04:54:38Z</dcterms:modified>
</cp:coreProperties>
</file>