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58EF5-956A-4413-9812-0A12D5F6886C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6CD9F-DDF9-43BC-8FD9-263429A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14800"/>
            <a:ext cx="7086600" cy="1752600"/>
          </a:xfrm>
        </p:spPr>
        <p:txBody>
          <a:bodyPr/>
          <a:lstStyle/>
          <a:p>
            <a:pPr algn="l"/>
            <a:r>
              <a:rPr lang="en-US" sz="2000" dirty="0" smtClean="0"/>
              <a:t>Current P.O. for: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2 - Titanium Helium Vessel Tubes (20” I.D. x  3/16” Wall x 14.5” Long)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 smtClean="0"/>
              <a:t> 2 - 650MHz </a:t>
            </a:r>
            <a:r>
              <a:rPr lang="el-GR" sz="1800" dirty="0" smtClean="0"/>
              <a:t>β</a:t>
            </a:r>
            <a:r>
              <a:rPr lang="en-US" sz="1800" dirty="0" smtClean="0"/>
              <a:t>=0.9 Nb Beam Tubes (100mm I.D. x .125” Wall x 7.5” Long 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 smtClean="0"/>
              <a:t> 3 - Small Nb Beam Tubes (50mm I.D. x .125” Wall x 6.5” Long)</a:t>
            </a:r>
          </a:p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514600"/>
            <a:ext cx="5072062" cy="137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181600"/>
            <a:ext cx="44958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3- Stage Operation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45°, 60°, and 90° Die Set (Tool Steel)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Proof Sets Made </a:t>
            </a:r>
            <a:r>
              <a:rPr lang="en-US" sz="1800" dirty="0"/>
              <a:t>F</a:t>
            </a:r>
            <a:r>
              <a:rPr lang="en-US" sz="1800" dirty="0" smtClean="0"/>
              <a:t>rom .125” Thick </a:t>
            </a:r>
            <a:r>
              <a:rPr lang="en-US" sz="1800" dirty="0"/>
              <a:t>C</a:t>
            </a:r>
            <a:r>
              <a:rPr lang="en-US" sz="1800" dirty="0" smtClean="0"/>
              <a:t>opper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05000"/>
            <a:ext cx="4267200" cy="317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876800"/>
            <a:ext cx="4953000" cy="14478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Stage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45° Die used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Niobium Cut to 8” Diameter, .125” Starting Stock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Baby Oil Used as Lubricant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96" y="2209800"/>
            <a:ext cx="2909888" cy="220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0414" y="2209800"/>
            <a:ext cx="2949482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65568" y="2209800"/>
            <a:ext cx="285612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4876800"/>
            <a:ext cx="4953000" cy="14478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Thickness Measurements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Taken Between Each Stage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Immediate Feedback to Operator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Adjustments Made to Part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52" y="2209800"/>
            <a:ext cx="2667000" cy="222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052" y="2209800"/>
            <a:ext cx="2819400" cy="222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2852" y="2209800"/>
            <a:ext cx="2843431" cy="222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876800"/>
            <a:ext cx="5257800" cy="16764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 Stage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60° Die used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Spinning Speed ~250-300 rpm Throughout </a:t>
            </a:r>
            <a:r>
              <a:rPr lang="en-US" sz="1800" dirty="0"/>
              <a:t>P</a:t>
            </a:r>
            <a:r>
              <a:rPr lang="en-US" sz="1800" dirty="0" smtClean="0"/>
              <a:t>rocess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Baby Oil Used as Lubricant</a:t>
            </a:r>
            <a:endParaRPr 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295" y="2209800"/>
            <a:ext cx="302393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5212" y="2209800"/>
            <a:ext cx="2819400" cy="221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9232" y="2209800"/>
            <a:ext cx="2590800" cy="221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876800"/>
            <a:ext cx="5257800" cy="16764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and Final Stage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90° Die used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Longest Duration of the Process</a:t>
            </a:r>
          </a:p>
          <a:p>
            <a:pPr algn="l"/>
            <a:endParaRPr lang="en-U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09800"/>
            <a:ext cx="303374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945" y="2209800"/>
            <a:ext cx="2921055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199" y="2209800"/>
            <a:ext cx="292407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FNAL Visit to Century Metal Spinning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870" y="2209800"/>
            <a:ext cx="2830174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6245" y="2209800"/>
            <a:ext cx="2895599" cy="2214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8043" y="2209800"/>
            <a:ext cx="283735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456938"/>
            <a:ext cx="2985802" cy="23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218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FNAL Visit to Century Metal Spinning</vt:lpstr>
      <vt:lpstr>FNAL Visit to Century Metal Spinning</vt:lpstr>
      <vt:lpstr>FNAL Visit to Century Metal Spinning</vt:lpstr>
      <vt:lpstr>FNAL Visit to Century Metal Spinning</vt:lpstr>
      <vt:lpstr>FNAL Visit to Century Metal Spinning</vt:lpstr>
      <vt:lpstr>FNAL Visit to Century Metal Spinning</vt:lpstr>
      <vt:lpstr>FNAL Visit to Century Metal Spinning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Visit to Century Metal Spinning</dc:title>
  <dc:creator>grimm</dc:creator>
  <cp:lastModifiedBy>shilpee</cp:lastModifiedBy>
  <cp:revision>15</cp:revision>
  <dcterms:created xsi:type="dcterms:W3CDTF">2010-09-20T12:08:48Z</dcterms:created>
  <dcterms:modified xsi:type="dcterms:W3CDTF">2010-09-20T19:15:42Z</dcterms:modified>
</cp:coreProperties>
</file>