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Default Extension="tiff" ContentType="image/tiff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  <p:sldId id="257" r:id="rId3"/>
    <p:sldId id="260" r:id="rId4"/>
    <p:sldId id="261" r:id="rId5"/>
    <p:sldId id="263" r:id="rId6"/>
    <p:sldId id="259" r:id="rId7"/>
    <p:sldId id="262" r:id="rId8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155" d="100"/>
          <a:sy n="155" d="100"/>
        </p:scale>
        <p:origin x="-10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10.9.28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10.9.28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10.9.28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10.9.28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10.9.28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10.9.28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10.9.28</a:t>
            </a:fld>
            <a:endParaRPr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10.9.28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10.9.28</a:t>
            </a:fld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10.9.28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10.9.28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225152-3D82-4CA2-B48D-47D3F4977257}" type="datetimeFigureOut">
              <a:rPr lang="ja-JP" altLang="en-US" smtClean="0"/>
              <a:pPr/>
              <a:t>10.9.28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tiff"/><Relationship Id="rId3" Type="http://schemas.openxmlformats.org/officeDocument/2006/relationships/image" Target="../media/image4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tif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ja-JP" sz="3600" dirty="0" smtClean="0"/>
              <a:t>S1-G </a:t>
            </a:r>
            <a:r>
              <a:rPr lang="en-US" altLang="ja-JP" sz="3600" dirty="0" err="1" smtClean="0"/>
              <a:t>Webex</a:t>
            </a:r>
            <a:r>
              <a:rPr lang="en-US" altLang="ja-JP" sz="3600" dirty="0" smtClean="0"/>
              <a:t> meeting;</a:t>
            </a:r>
            <a:r>
              <a:rPr lang="en-US" altLang="ja-JP" sz="3600" dirty="0" smtClean="0"/>
              <a:t> </a:t>
            </a:r>
            <a:r>
              <a:rPr lang="en-US" altLang="ja-JP" sz="3600" dirty="0" smtClean="0"/>
              <a:t>Sep</a:t>
            </a:r>
            <a:r>
              <a:rPr lang="en-US" altLang="ja-JP" sz="3600" dirty="0" smtClean="0"/>
              <a:t> 28,2010</a:t>
            </a:r>
            <a:endParaRPr lang="ja-JP" altLang="en-US" sz="3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33800" y="609600"/>
            <a:ext cx="16012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dirty="0" smtClean="0"/>
              <a:t>Agenda</a:t>
            </a:r>
            <a:endParaRPr kumimoji="1" lang="ja-JP" altLang="en-US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1981200"/>
            <a:ext cx="8001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en-US" altLang="ja-JP" sz="24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Coupler &amp; Cavity process </a:t>
            </a:r>
            <a:r>
              <a:rPr lang="en-US" altLang="ja-JP" sz="24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status</a:t>
            </a:r>
            <a:r>
              <a:rPr lang="ja-JP" altLang="en-US" sz="24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 Eiji </a:t>
            </a:r>
            <a:r>
              <a:rPr lang="ja-JP" altLang="en-US" sz="24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Kako</a:t>
            </a:r>
            <a:r>
              <a:rPr lang="en-US" altLang="ja-JP" sz="24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,</a:t>
            </a:r>
          </a:p>
          <a:p>
            <a:pPr marL="457200" indent="-457200"/>
            <a:r>
              <a:rPr lang="en-US" altLang="ja-JP" sz="24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                                                          Denis </a:t>
            </a:r>
            <a:r>
              <a:rPr lang="en-US" altLang="ja-JP" sz="2400" b="0" i="0" dirty="0" err="1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Kostin</a:t>
            </a:r>
            <a:endParaRPr lang="en-US" altLang="ja-JP" sz="2400" b="0" i="0" dirty="0" smtClean="0">
              <a:solidFill>
                <a:srgbClr val="000000"/>
              </a:solidFill>
              <a:latin typeface="Helvetica"/>
              <a:ea typeface="Helvetica"/>
              <a:cs typeface="Helvetica"/>
            </a:endParaRPr>
          </a:p>
          <a:p>
            <a:pPr marL="457200" indent="-457200"/>
            <a:r>
              <a:rPr lang="en-US" altLang="ja-JP" sz="24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2.  </a:t>
            </a:r>
            <a:r>
              <a:rPr lang="en-US" altLang="ja-JP" sz="24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4K Heat</a:t>
            </a:r>
            <a:r>
              <a:rPr lang="en-US" altLang="ja-JP" sz="24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-load measurements</a:t>
            </a:r>
            <a:r>
              <a:rPr lang="ja-JP" altLang="en-US" sz="24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 </a:t>
            </a:r>
            <a:r>
              <a:rPr lang="en-US" altLang="ja-JP" sz="2400" dirty="0" err="1" smtClean="0">
                <a:latin typeface="Helvetica"/>
                <a:cs typeface="Helvetica"/>
              </a:rPr>
              <a:t>Norihito</a:t>
            </a:r>
            <a:r>
              <a:rPr lang="en-US" altLang="ja-JP" sz="2400" dirty="0" smtClean="0">
                <a:latin typeface="Helvetica"/>
                <a:cs typeface="Helvetica"/>
              </a:rPr>
              <a:t> Ohuchi</a:t>
            </a:r>
            <a:endParaRPr lang="ja-JP" altLang="en-US" sz="2400" b="0" i="0" dirty="0" smtClean="0">
              <a:solidFill>
                <a:srgbClr val="000000"/>
              </a:solidFill>
              <a:latin typeface="Helvetica"/>
              <a:ea typeface="Helvetica"/>
              <a:cs typeface="Helvetica"/>
            </a:endParaRPr>
          </a:p>
          <a:p>
            <a:pPr marL="457200" indent="-457200"/>
            <a:r>
              <a:rPr lang="en-US" altLang="ja-JP" sz="24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3.  </a:t>
            </a:r>
            <a:r>
              <a:rPr lang="en-US" altLang="ja-JP" sz="24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LFD study plan</a:t>
            </a:r>
            <a:r>
              <a:rPr lang="ja-JP" altLang="en-US" sz="24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 </a:t>
            </a:r>
            <a:r>
              <a:rPr lang="en-US" altLang="ja-JP" sz="2400" dirty="0" err="1" smtClean="0">
                <a:latin typeface="Helvetica"/>
                <a:cs typeface="Helvetica"/>
              </a:rPr>
              <a:t>Yuriy</a:t>
            </a:r>
            <a:r>
              <a:rPr lang="en-US" altLang="ja-JP" sz="2400" dirty="0" smtClean="0">
                <a:latin typeface="Helvetica"/>
                <a:cs typeface="Helvetica"/>
              </a:rPr>
              <a:t> </a:t>
            </a:r>
            <a:r>
              <a:rPr lang="en-US" altLang="ja-JP" sz="2400" dirty="0" err="1" smtClean="0">
                <a:latin typeface="Helvetica"/>
                <a:cs typeface="Helvetica"/>
              </a:rPr>
              <a:t>Pischalnikov</a:t>
            </a:r>
            <a:endParaRPr lang="en-US" altLang="ja-JP" sz="2400" dirty="0" smtClean="0">
              <a:latin typeface="Helvetica"/>
              <a:cs typeface="Helvetic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S1G-September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0"/>
            <a:ext cx="6172200" cy="4756355"/>
          </a:xfrm>
          <a:prstGeom prst="rect">
            <a:avLst/>
          </a:prstGeom>
        </p:spPr>
      </p:pic>
      <p:sp>
        <p:nvSpPr>
          <p:cNvPr id="3" name="円/楕円 2"/>
          <p:cNvSpPr/>
          <p:nvPr/>
        </p:nvSpPr>
        <p:spPr>
          <a:xfrm>
            <a:off x="3200400" y="838200"/>
            <a:ext cx="457200" cy="4572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円/楕円 3"/>
          <p:cNvSpPr/>
          <p:nvPr/>
        </p:nvSpPr>
        <p:spPr>
          <a:xfrm>
            <a:off x="3200400" y="3733800"/>
            <a:ext cx="457200" cy="4572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S1G-October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0"/>
            <a:ext cx="6634630" cy="51054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02308" y="5011341"/>
            <a:ext cx="6331706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In order </a:t>
            </a:r>
            <a:r>
              <a:rPr lang="en-US" altLang="ja-JP" dirty="0" smtClean="0"/>
              <a:t>t</a:t>
            </a:r>
            <a:r>
              <a:rPr kumimoji="1" lang="en-US" altLang="ja-JP" dirty="0" smtClean="0"/>
              <a:t>o avoid conflict with 9mA meeting on biweekly Tuesday,</a:t>
            </a:r>
          </a:p>
          <a:p>
            <a:r>
              <a:rPr kumimoji="1" lang="en-US" altLang="ja-JP" dirty="0" smtClean="0"/>
              <a:t>Next </a:t>
            </a:r>
            <a:r>
              <a:rPr kumimoji="1" lang="en-US" altLang="ja-JP" dirty="0" smtClean="0"/>
              <a:t>meeting</a:t>
            </a:r>
            <a:r>
              <a:rPr kumimoji="1" lang="en-US" altLang="ja-JP" dirty="0" smtClean="0"/>
              <a:t>;</a:t>
            </a:r>
            <a:r>
              <a:rPr lang="en-US" altLang="ja-JP" dirty="0" smtClean="0"/>
              <a:t>      ILC-CLIC meeting WG3 S1-G session:</a:t>
            </a:r>
          </a:p>
          <a:p>
            <a:endParaRPr lang="en-US" altLang="ja-JP" dirty="0" smtClean="0"/>
          </a:p>
          <a:p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SLAC            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  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5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00 – 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6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3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  <a:endParaRPr lang="ja-JP" altLang="en-US" sz="1200" b="0" i="0" dirty="0" smtClean="0">
              <a:solidFill>
                <a:srgbClr val="000000"/>
              </a:solidFill>
              <a:latin typeface="Helvetica"/>
              <a:ea typeface="Helvetica"/>
              <a:cs typeface="Helvetica"/>
            </a:endParaRPr>
          </a:p>
          <a:p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FNAL/ANL       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7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:00 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– 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8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3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  <a:endParaRPr lang="ja-JP" altLang="en-US" sz="1200" b="0" i="0" dirty="0" smtClean="0">
              <a:solidFill>
                <a:srgbClr val="000000"/>
              </a:solidFill>
              <a:latin typeface="Helvetica"/>
              <a:ea typeface="Helvetica"/>
              <a:cs typeface="Helvetica"/>
            </a:endParaRPr>
          </a:p>
          <a:p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JLab/Cornell  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8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:00 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–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 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9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3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  <a:endParaRPr lang="ja-JP" altLang="en-US" sz="1200" b="0" i="0" dirty="0" smtClean="0">
              <a:solidFill>
                <a:srgbClr val="000000"/>
              </a:solidFill>
              <a:latin typeface="Helvetica"/>
              <a:ea typeface="Helvetica"/>
              <a:cs typeface="Helvetica"/>
            </a:endParaRPr>
          </a:p>
          <a:p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DESY/INFN    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1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4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:00 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– 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1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5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3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( Geneva )</a:t>
            </a:r>
            <a:endParaRPr lang="ja-JP" altLang="en-US" sz="1200" b="0" i="0" dirty="0" smtClean="0">
              <a:solidFill>
                <a:srgbClr val="000000"/>
              </a:solidFill>
              <a:latin typeface="Helvetica"/>
              <a:ea typeface="Helvetica"/>
              <a:cs typeface="Helvetica"/>
            </a:endParaRPr>
          </a:p>
          <a:p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KEK           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   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2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1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:00 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– 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2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2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3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  <a:endParaRPr kumimoji="1" lang="ja-JP" altLang="en-US" sz="1200" dirty="0"/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3886200" y="3506788"/>
            <a:ext cx="990600" cy="1588"/>
          </a:xfrm>
          <a:prstGeom prst="straightConnector1">
            <a:avLst/>
          </a:prstGeom>
          <a:ln w="41275" cap="flat" cmpd="sng" algn="ctr">
            <a:solidFill>
              <a:srgbClr val="FF0000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152489" y="5758934"/>
            <a:ext cx="2991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( skip Oct. 12, shift bi-weekly )</a:t>
            </a:r>
            <a:endParaRPr kumimoji="1" lang="ja-JP" altLang="en-US" dirty="0"/>
          </a:p>
        </p:txBody>
      </p:sp>
      <p:sp>
        <p:nvSpPr>
          <p:cNvPr id="11" name="円/楕円 10"/>
          <p:cNvSpPr/>
          <p:nvPr/>
        </p:nvSpPr>
        <p:spPr>
          <a:xfrm>
            <a:off x="3810000" y="3279776"/>
            <a:ext cx="457200" cy="4572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円/楕円 11"/>
          <p:cNvSpPr/>
          <p:nvPr/>
        </p:nvSpPr>
        <p:spPr>
          <a:xfrm>
            <a:off x="4419600" y="3279776"/>
            <a:ext cx="457200" cy="4572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WG3-cryomodule-test-plan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2665476"/>
            <a:ext cx="6400800" cy="4192524"/>
          </a:xfrm>
          <a:prstGeom prst="rect">
            <a:avLst/>
          </a:prstGeom>
        </p:spPr>
      </p:pic>
      <p:pic>
        <p:nvPicPr>
          <p:cNvPr id="5" name="図 4" descr="ILC-CLIC-WG3-whole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0"/>
            <a:ext cx="7772400" cy="2514413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S1G-november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0" y="0"/>
            <a:ext cx="5506065" cy="4572000"/>
          </a:xfrm>
          <a:prstGeom prst="rect">
            <a:avLst/>
          </a:prstGeom>
        </p:spPr>
      </p:pic>
      <p:sp>
        <p:nvSpPr>
          <p:cNvPr id="5" name="円/楕円 4"/>
          <p:cNvSpPr/>
          <p:nvPr/>
        </p:nvSpPr>
        <p:spPr>
          <a:xfrm>
            <a:off x="2971800" y="1066800"/>
            <a:ext cx="457200" cy="4572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円/楕円 5"/>
          <p:cNvSpPr/>
          <p:nvPr/>
        </p:nvSpPr>
        <p:spPr>
          <a:xfrm>
            <a:off x="2971800" y="2438400"/>
            <a:ext cx="457200" cy="4572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円/楕円 6"/>
          <p:cNvSpPr/>
          <p:nvPr/>
        </p:nvSpPr>
        <p:spPr>
          <a:xfrm>
            <a:off x="2971800" y="3886200"/>
            <a:ext cx="457200" cy="4572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 descr="S1G-December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0"/>
            <a:ext cx="5440160" cy="4495800"/>
          </a:xfrm>
          <a:prstGeom prst="rect">
            <a:avLst/>
          </a:prstGeom>
        </p:spPr>
      </p:pic>
      <p:sp>
        <p:nvSpPr>
          <p:cNvPr id="6" name="円/楕円 5"/>
          <p:cNvSpPr/>
          <p:nvPr/>
        </p:nvSpPr>
        <p:spPr>
          <a:xfrm>
            <a:off x="2971800" y="2438400"/>
            <a:ext cx="457200" cy="4572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125</Words>
  <Application>Microsoft Macintosh PowerPoint</Application>
  <PresentationFormat>画面に合わせる (4:3)</PresentationFormat>
  <Paragraphs>15</Paragraphs>
  <Slides>7</Slides>
  <Notes>0</Notes>
  <HiddenSlides>0</HiddenSlides>
  <MMClips>0</MMClips>
  <ScaleCrop>false</ScaleCrop>
  <HeadingPairs>
    <vt:vector size="4" baseType="variant">
      <vt:variant>
        <vt:lpstr>デザイン テンプレート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8" baseType="lpstr">
      <vt:lpstr>Office テーマ</vt:lpstr>
      <vt:lpstr>S1-G Webex meeting; Sep 28,2010</vt:lpstr>
      <vt:lpstr>スライド 2</vt:lpstr>
      <vt:lpstr>スライド 3</vt:lpstr>
      <vt:lpstr>スライド 4</vt:lpstr>
      <vt:lpstr>スライド 5</vt:lpstr>
      <vt:lpstr>スライド 6</vt:lpstr>
      <vt:lpstr>スライド 7</vt:lpstr>
    </vt:vector>
  </TitlesOfParts>
  <Company>KEK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S1-G Webex meeting; June 1,2010</dc:title>
  <dc:creator>早野 仁司</dc:creator>
  <cp:lastModifiedBy>早野 仁司</cp:lastModifiedBy>
  <cp:revision>14</cp:revision>
  <dcterms:created xsi:type="dcterms:W3CDTF">2010-09-28T11:59:53Z</dcterms:created>
  <dcterms:modified xsi:type="dcterms:W3CDTF">2010-09-28T12:26:20Z</dcterms:modified>
</cp:coreProperties>
</file>