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2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D4AA8-0DE5-412C-B6A3-9271E9C58521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12D93-F2BB-4AF2-8EE1-06ACB015A8B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12D93-F2BB-4AF2-8EE1-06ACB015A8B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12D93-F2BB-4AF2-8EE1-06ACB015A8B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12D93-F2BB-4AF2-8EE1-06ACB015A8B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12D93-F2BB-4AF2-8EE1-06ACB015A8B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12D93-F2BB-4AF2-8EE1-06ACB015A8B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114B2-6249-4D53-94EE-A66DFB9A499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S1-G Cryomodule Thermal Data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2010/9/28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200" dirty="0" smtClean="0"/>
              <a:t>Accessing thermal data from the collaborative laboratories</a:t>
            </a:r>
            <a:endParaRPr kumimoji="1"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1556792"/>
            <a:ext cx="8496944" cy="3528392"/>
          </a:xfrm>
        </p:spPr>
        <p:txBody>
          <a:bodyPr/>
          <a:lstStyle/>
          <a:p>
            <a:r>
              <a:rPr lang="en-US" altLang="ja-JP" sz="2400" dirty="0"/>
              <a:t>D</a:t>
            </a:r>
            <a:r>
              <a:rPr kumimoji="1" lang="en-US" altLang="ja-JP" sz="2400" dirty="0" smtClean="0"/>
              <a:t>ata files of S1-G cryomodule thermal condition</a:t>
            </a:r>
          </a:p>
          <a:p>
            <a:pPr lvl="1"/>
            <a:r>
              <a:rPr lang="en-US" altLang="ja-JP" sz="2400" dirty="0" smtClean="0"/>
              <a:t>Temperature sensors and strain gauges in the cryomodule</a:t>
            </a:r>
          </a:p>
          <a:p>
            <a:pPr lvl="1"/>
            <a:r>
              <a:rPr kumimoji="1" lang="en-US" altLang="ja-JP" sz="2400" dirty="0" smtClean="0"/>
              <a:t>Pressures, mass flow rates of He gas and </a:t>
            </a:r>
            <a:r>
              <a:rPr kumimoji="1" lang="en-US" altLang="ja-JP" sz="2400" dirty="0" err="1" smtClean="0"/>
              <a:t>LHe</a:t>
            </a:r>
            <a:r>
              <a:rPr kumimoji="1" lang="en-US" altLang="ja-JP" sz="2400" dirty="0" smtClean="0"/>
              <a:t> levels in 2K cold box</a:t>
            </a:r>
          </a:p>
          <a:p>
            <a:pPr lvl="1"/>
            <a:r>
              <a:rPr lang="en-US" altLang="ja-JP" sz="2400" dirty="0" smtClean="0"/>
              <a:t>Data sampling time= 1 minute</a:t>
            </a:r>
          </a:p>
          <a:p>
            <a:pPr lvl="1"/>
            <a:r>
              <a:rPr kumimoji="1" lang="en-US" altLang="ja-JP" sz="2400" dirty="0" smtClean="0"/>
              <a:t>Every day, the data file wi</a:t>
            </a:r>
            <a:r>
              <a:rPr lang="en-US" altLang="ja-JP" sz="2400" dirty="0" smtClean="0"/>
              <a:t>ll be updated.</a:t>
            </a:r>
          </a:p>
          <a:p>
            <a:pPr lvl="2"/>
            <a:r>
              <a:rPr kumimoji="1" lang="en-US" altLang="ja-JP" sz="2000" dirty="0" smtClean="0"/>
              <a:t>June 7 ~ August 4, September 6 ~ End of this year.</a:t>
            </a:r>
          </a:p>
          <a:p>
            <a:pPr lvl="1"/>
            <a:r>
              <a:rPr kumimoji="1" lang="en-US" altLang="ja-JP" sz="2400" dirty="0" smtClean="0"/>
              <a:t>We will prepare the accessible directory on the KEK </a:t>
            </a:r>
            <a:r>
              <a:rPr lang="en-US" altLang="ja-JP" sz="2400" dirty="0" smtClean="0"/>
              <a:t>W</a:t>
            </a:r>
            <a:r>
              <a:rPr kumimoji="1" lang="en-US" altLang="ja-JP" sz="2400" dirty="0" smtClean="0"/>
              <a:t>ebsite.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976664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Data file</a:t>
            </a:r>
            <a:endParaRPr kumimoji="1" lang="ja-JP" altLang="en-US" sz="36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681618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角丸四角形 6"/>
          <p:cNvSpPr/>
          <p:nvPr/>
        </p:nvSpPr>
        <p:spPr>
          <a:xfrm>
            <a:off x="1259632" y="1628800"/>
            <a:ext cx="403244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 rot="3359778">
            <a:off x="4312117" y="1221366"/>
            <a:ext cx="504056" cy="509623"/>
          </a:xfrm>
          <a:prstGeom prst="downArrow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4008" y="404664"/>
            <a:ext cx="43924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File Name/</a:t>
            </a:r>
          </a:p>
          <a:p>
            <a:r>
              <a:rPr kumimoji="1" lang="en-US" altLang="ja-JP" dirty="0" smtClean="0"/>
              <a:t>Year-Month-Day-Day-Module A-Item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     Item: T=Temperature, STG=strain gauge, 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               P-F-LD=pressure 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9"/>
            <a:ext cx="3600000" cy="174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3600000" cy="200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365104"/>
            <a:ext cx="3600000" cy="165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204864"/>
            <a:ext cx="3600000" cy="165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260648"/>
            <a:ext cx="3600000" cy="172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4081198"/>
            <a:ext cx="3600000" cy="237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2 K Cold Box</a:t>
            </a:r>
            <a:endParaRPr kumimoji="1" lang="ja-JP" altLang="en-US" sz="36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2010/9/28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114B2-6249-4D53-94EE-A66DFB9A4992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3960000" cy="148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852936"/>
            <a:ext cx="3960000" cy="220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124744"/>
            <a:ext cx="3960000" cy="180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135</Words>
  <Application>Microsoft Office PowerPoint</Application>
  <PresentationFormat>画面に合わせる (4:3)</PresentationFormat>
  <Paragraphs>35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S1-G Cryomodule Thermal Data</vt:lpstr>
      <vt:lpstr>Accessing thermal data from the collaborative laboratories</vt:lpstr>
      <vt:lpstr>Data file</vt:lpstr>
      <vt:lpstr>スライド 4</vt:lpstr>
      <vt:lpstr>2 K Cold Box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Cryomodule Thermal Data</dc:title>
  <dc:creator> </dc:creator>
  <cp:lastModifiedBy> </cp:lastModifiedBy>
  <cp:revision>2</cp:revision>
  <dcterms:created xsi:type="dcterms:W3CDTF">2010-09-28T10:04:13Z</dcterms:created>
  <dcterms:modified xsi:type="dcterms:W3CDTF">2010-09-28T10:42:11Z</dcterms:modified>
</cp:coreProperties>
</file>