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9AB75-DF3B-452A-BA74-981521CF0CC7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5BDAC-7E2A-4EA1-AB7C-7DBF84511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9E4E2-B7E1-4454-87A1-F8434DADF5E0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7CCC2-F813-47D7-A6CC-4ED71011F091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7CFF-FF06-4F92-A0C5-DEDD4C96C287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5825F-2B27-4AB6-92D0-C32448725BD3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ACC8-AAEA-4C01-9C3F-134723B3B356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16AC-B86A-45D7-8AC3-735D5E61C162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E519-B838-4C37-85F4-8335CBC686BD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40C0-4700-4121-A5FC-9E8599266274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EB97-8454-4B85-BA31-8C99F98DF491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F0FA-6E61-4D8E-94C5-883368A9EF06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FDB9-66E4-4292-9657-F5A34BBE7977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D37E7-ED89-42D7-9F8A-4336B5F096DA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A3E9F-66F0-45B5-A34D-3C66D07A4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1.3-GHz Cavity Vacuum Furnace at IB-4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SRF Dev. Group Meeting</a:t>
            </a:r>
          </a:p>
          <a:p>
            <a:r>
              <a:rPr lang="en-US" dirty="0" smtClean="0"/>
              <a:t>27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Much good news…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Vendor visit last week</a:t>
            </a:r>
          </a:p>
          <a:p>
            <a:r>
              <a:rPr lang="en-US" dirty="0" smtClean="0"/>
              <a:t>Assembly complete</a:t>
            </a:r>
            <a:endParaRPr lang="en-US" dirty="0" smtClean="0"/>
          </a:p>
          <a:p>
            <a:r>
              <a:rPr lang="en-US" dirty="0" smtClean="0"/>
              <a:t>Completed acceptance testing</a:t>
            </a:r>
          </a:p>
          <a:p>
            <a:pPr lvl="1"/>
            <a:r>
              <a:rPr lang="en-US" dirty="0" smtClean="0"/>
              <a:t>Vacuum pressure 1.2x10</a:t>
            </a:r>
            <a:r>
              <a:rPr lang="en-US" baseline="30000" dirty="0" smtClean="0"/>
              <a:t>-8</a:t>
            </a:r>
            <a:r>
              <a:rPr lang="en-US" dirty="0" smtClean="0"/>
              <a:t>-torr</a:t>
            </a:r>
          </a:p>
          <a:p>
            <a:pPr lvl="1"/>
            <a:r>
              <a:rPr lang="en-US" dirty="0" smtClean="0"/>
              <a:t>Empty Chamber Bake-out 1000°C</a:t>
            </a:r>
          </a:p>
          <a:p>
            <a:pPr lvl="1"/>
            <a:r>
              <a:rPr lang="en-US" dirty="0" smtClean="0"/>
              <a:t>SS cylinder Bake-out 800°C</a:t>
            </a:r>
          </a:p>
          <a:p>
            <a:r>
              <a:rPr lang="en-US" dirty="0" smtClean="0"/>
              <a:t>Completed FNAL training (7 engineers and technicians)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bad news…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Small l</a:t>
            </a:r>
            <a:r>
              <a:rPr lang="en-US" dirty="0" smtClean="0"/>
              <a:t>eaks in inner water lines</a:t>
            </a:r>
            <a:endParaRPr lang="en-US" dirty="0" smtClean="0"/>
          </a:p>
          <a:p>
            <a:r>
              <a:rPr lang="en-US" dirty="0" smtClean="0"/>
              <a:t>Leak across inner seal of one of the gate valves leading to </a:t>
            </a:r>
            <a:r>
              <a:rPr lang="en-US" dirty="0" err="1" smtClean="0"/>
              <a:t>cryopump</a:t>
            </a:r>
            <a:endParaRPr lang="en-US" dirty="0" smtClean="0"/>
          </a:p>
          <a:p>
            <a:r>
              <a:rPr lang="en-US" dirty="0" smtClean="0"/>
              <a:t>Vendor visit to make repairs Wed-Fri this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Content Placeholder 7" descr="P10100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81600" y="2800350"/>
            <a:ext cx="2514600" cy="1885950"/>
          </a:xfrm>
        </p:spPr>
      </p:pic>
      <p:pic>
        <p:nvPicPr>
          <p:cNvPr id="9" name="Picture 8" descr="P101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1581150"/>
            <a:ext cx="2133600" cy="1600200"/>
          </a:xfrm>
          <a:prstGeom prst="rect">
            <a:avLst/>
          </a:prstGeom>
        </p:spPr>
      </p:pic>
      <p:pic>
        <p:nvPicPr>
          <p:cNvPr id="10" name="Picture 9" descr="P101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4171950"/>
            <a:ext cx="2362200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Repair to leak in outer water cooling line</a:t>
            </a:r>
          </a:p>
          <a:p>
            <a:r>
              <a:rPr lang="en-US" dirty="0" smtClean="0"/>
              <a:t>Run at least one bake-out cycle to test the system</a:t>
            </a:r>
          </a:p>
          <a:p>
            <a:r>
              <a:rPr lang="en-US" dirty="0" smtClean="0"/>
              <a:t>Prepare for ORC</a:t>
            </a:r>
          </a:p>
          <a:p>
            <a:pPr>
              <a:buNone/>
            </a:pP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A3E9F-66F0-45B5-A34D-3C66D07A46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Status of 1.3-GHz Cavity Vacuum Furnace at IB-4</vt:lpstr>
      <vt:lpstr>Much good news…</vt:lpstr>
      <vt:lpstr>Some bad news…</vt:lpstr>
      <vt:lpstr>Next week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1.3-GHz Cavity Vacuum Furnace at IB-4</dc:title>
  <dc:creator>mlwong</dc:creator>
  <cp:lastModifiedBy>mlwong</cp:lastModifiedBy>
  <cp:revision>6</cp:revision>
  <dcterms:created xsi:type="dcterms:W3CDTF">2010-09-20T00:37:29Z</dcterms:created>
  <dcterms:modified xsi:type="dcterms:W3CDTF">2010-09-27T14:17:32Z</dcterms:modified>
</cp:coreProperties>
</file>