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5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6E7B-BD4C-49D6-8199-1944F4DC46E6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CD661-C1B2-42A3-88C3-2BE020D5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CD661-C1B2-42A3-88C3-2BE020D570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8FFB9-0740-4241-9502-6CFF9A82B0C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26"/>
            <a:ext cx="7772400" cy="2011658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What are the ‘STANDARD’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Baseline Parameters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AD&amp;I Meeting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October 13, 2010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Easy question but complex answer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903"/>
            <a:ext cx="8229600" cy="512058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There are many assumptions (numbers and models) that go into the Guinea-Pig  and/or analytic calculations.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There are switches in G-P that can be on or off.  Needs “expert users”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differences between some analytic and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G-P calculations can range from a few to 25%.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 We need a little more work from the experts   locked in the same room to define a few base assumptions and agree on the results.</a:t>
            </a:r>
          </a:p>
          <a:p>
            <a:pPr>
              <a:buNone/>
            </a:pP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                     </a:t>
            </a:r>
            <a:r>
              <a:rPr lang="en-US" sz="2600" b="1" dirty="0" smtClean="0"/>
              <a:t> I will keep the key!!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4023366" y="5349220"/>
            <a:ext cx="822951" cy="4571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4389122" y="5623536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An Attempt at Comparisons with the same Assumptions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902"/>
            <a:ext cx="8229600" cy="521202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Assume 2x 10^10 E+ at all energies, i.e. 10 Hz at 200 to 250 </a:t>
            </a:r>
            <a:r>
              <a:rPr lang="en-US" dirty="0" err="1" smtClean="0">
                <a:solidFill>
                  <a:srgbClr val="0070C0"/>
                </a:solidFill>
              </a:rPr>
              <a:t>GeV</a:t>
            </a:r>
            <a:r>
              <a:rPr lang="en-US" dirty="0" smtClean="0">
                <a:solidFill>
                  <a:srgbClr val="0070C0"/>
                </a:solidFill>
              </a:rPr>
              <a:t> or Higher yield source.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Assume ½ number of bunches, 1312, except at 1 </a:t>
            </a:r>
            <a:r>
              <a:rPr lang="en-US" dirty="0" err="1" smtClean="0">
                <a:solidFill>
                  <a:srgbClr val="0070C0"/>
                </a:solidFill>
              </a:rPr>
              <a:t>TeV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Use travelling focus and what else?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000" dirty="0" smtClean="0"/>
              <a:t>                                                    </a:t>
            </a:r>
            <a:r>
              <a:rPr lang="en-US" sz="2000" b="1" dirty="0" smtClean="0">
                <a:solidFill>
                  <a:srgbClr val="7030A0"/>
                </a:solidFill>
              </a:rPr>
              <a:t>200       250       350       500       1000 </a:t>
            </a:r>
            <a:r>
              <a:rPr lang="en-US" sz="2000" b="1" dirty="0" err="1" smtClean="0">
                <a:solidFill>
                  <a:srgbClr val="7030A0"/>
                </a:solidFill>
              </a:rPr>
              <a:t>GeV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000" b="1" dirty="0" err="1" smtClean="0">
                <a:solidFill>
                  <a:srgbClr val="0070C0"/>
                </a:solidFill>
              </a:rPr>
              <a:t>Lum</a:t>
            </a:r>
            <a:r>
              <a:rPr lang="en-US" sz="2000" b="1" dirty="0" smtClean="0">
                <a:solidFill>
                  <a:srgbClr val="0070C0"/>
                </a:solidFill>
              </a:rPr>
              <a:t> Values from G-P              0.5        0.8       1.0        1.9           2.7         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Dec 2009 &amp; Sendai</a:t>
            </a:r>
            <a:endParaRPr lang="en-US" sz="20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New  Oct 11, 2010                   0.3         0.5        0.8        1.6          3.1</a:t>
            </a:r>
          </a:p>
          <a:p>
            <a:pPr>
              <a:buNone/>
            </a:pPr>
            <a:endParaRPr lang="en-US" sz="2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      </a:t>
            </a:r>
            <a:endParaRPr lang="en-US" sz="20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185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 are the ‘STANDARD’ Baseline Parameters </vt:lpstr>
      <vt:lpstr>Easy question but complex answer</vt:lpstr>
      <vt:lpstr>An Attempt at Comparisons with the same Assumptions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‘STANDARD’ Baseline Parameters</dc:title>
  <dc:creator>Ewan Paterson</dc:creator>
  <cp:lastModifiedBy>Ewan Paterson</cp:lastModifiedBy>
  <cp:revision>19</cp:revision>
  <dcterms:created xsi:type="dcterms:W3CDTF">2010-10-12T21:19:47Z</dcterms:created>
  <dcterms:modified xsi:type="dcterms:W3CDTF">2010-10-12T23:02:29Z</dcterms:modified>
</cp:coreProperties>
</file>