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1"/>
  </p:notesMasterIdLst>
  <p:sldIdLst>
    <p:sldId id="263" r:id="rId2"/>
    <p:sldId id="271" r:id="rId3"/>
    <p:sldId id="264" r:id="rId4"/>
    <p:sldId id="265" r:id="rId5"/>
    <p:sldId id="266" r:id="rId6"/>
    <p:sldId id="267" r:id="rId7"/>
    <p:sldId id="268" r:id="rId8"/>
    <p:sldId id="270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9" autoAdjust="0"/>
    <p:restoredTop sz="86429" autoAdjust="0"/>
  </p:normalViewPr>
  <p:slideViewPr>
    <p:cSldViewPr>
      <p:cViewPr varScale="1">
        <p:scale>
          <a:sx n="76" d="100"/>
          <a:sy n="76" d="100"/>
        </p:scale>
        <p:origin x="-4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7A6097-6D27-44AD-8888-036C89B8EF7F}" type="datetimeFigureOut">
              <a:rPr lang="en-US" smtClean="0"/>
              <a:pPr/>
              <a:t>10/12/2010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CDCF6-6FC7-4F90-BAFD-5DE3FBD4084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CDCF6-6FC7-4F90-BAFD-5DE3FBD4084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7F136-A6BB-4682-8F69-D1D3920934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tiff"/><Relationship Id="rId4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IWLC 2010 – Geneva CICG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Accelerator</a:t>
            </a:r>
            <a:r>
              <a:rPr lang="en-US" baseline="0" dirty="0" smtClean="0"/>
              <a:t> Design and Integration – AD &amp; I Sessions</a:t>
            </a:r>
            <a:endParaRPr lang="en-US" dirty="0" smtClean="0"/>
          </a:p>
          <a:p>
            <a:r>
              <a:rPr lang="en-US" dirty="0" smtClean="0"/>
              <a:t>Joint Plenary Tuesday 19.10</a:t>
            </a:r>
          </a:p>
          <a:p>
            <a:pPr lvl="1"/>
            <a:r>
              <a:rPr lang="en-US" dirty="0" smtClean="0"/>
              <a:t>09:30</a:t>
            </a:r>
            <a:r>
              <a:rPr lang="en-US" baseline="0" dirty="0" smtClean="0"/>
              <a:t> </a:t>
            </a:r>
            <a:r>
              <a:rPr lang="en-US" dirty="0" smtClean="0"/>
              <a:t>Basic considerations on LC </a:t>
            </a:r>
            <a:r>
              <a:rPr lang="en-US" dirty="0" err="1" smtClean="0"/>
              <a:t>lumi</a:t>
            </a:r>
            <a:r>
              <a:rPr lang="en-US" dirty="0" smtClean="0"/>
              <a:t> &amp; energy needs (up to 3 </a:t>
            </a:r>
            <a:r>
              <a:rPr lang="en-US" dirty="0" err="1" smtClean="0"/>
              <a:t>TeV</a:t>
            </a:r>
            <a:r>
              <a:rPr lang="en-US" dirty="0" smtClean="0"/>
              <a:t>) (25') Jim Brau</a:t>
            </a:r>
          </a:p>
          <a:p>
            <a:pPr lvl="1"/>
            <a:r>
              <a:rPr lang="en-US" dirty="0" smtClean="0"/>
              <a:t>10:00 Low energy running for CLIC (25') Daniel Schulte </a:t>
            </a:r>
            <a:endParaRPr lang="en-US" dirty="0" smtClean="0"/>
          </a:p>
          <a:p>
            <a:pPr lvl="1"/>
            <a:r>
              <a:rPr lang="en-US" dirty="0" smtClean="0"/>
              <a:t>10:45 SB2009</a:t>
            </a:r>
            <a:r>
              <a:rPr lang="en-US" dirty="0" smtClean="0"/>
              <a:t>/ Low energy running for ILC (25') Andrei Seryi </a:t>
            </a:r>
            <a:endParaRPr lang="en-US" dirty="0" smtClean="0"/>
          </a:p>
          <a:p>
            <a:pPr lvl="1"/>
            <a:r>
              <a:rPr lang="en-US" dirty="0" smtClean="0"/>
              <a:t>11:15 Discussion (1h00') 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IWLC 2010</a:t>
            </a:r>
            <a:r>
              <a:rPr lang="en-US" baseline="0" dirty="0" smtClean="0"/>
              <a:t> Acc Plenary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Afternoon Tuesday 19.10</a:t>
            </a:r>
          </a:p>
          <a:p>
            <a:pPr lvl="1"/>
            <a:r>
              <a:rPr lang="en-US" dirty="0" smtClean="0"/>
              <a:t>R &amp; D reports </a:t>
            </a:r>
          </a:p>
          <a:p>
            <a:pPr lvl="2"/>
            <a:r>
              <a:rPr lang="en-US" dirty="0" smtClean="0"/>
              <a:t>SRF, ATF, CesrTA, FLASH, +…</a:t>
            </a:r>
            <a:endParaRPr lang="en-US" dirty="0" smtClean="0"/>
          </a:p>
          <a:p>
            <a:pPr lvl="1"/>
            <a:r>
              <a:rPr lang="en-US" dirty="0" smtClean="0"/>
              <a:t>+ CDR / TDR summary</a:t>
            </a:r>
          </a:p>
          <a:p>
            <a:r>
              <a:rPr lang="en-US" dirty="0" smtClean="0"/>
              <a:t>Morning Friday 22.10</a:t>
            </a:r>
          </a:p>
          <a:p>
            <a:pPr lvl="1"/>
            <a:r>
              <a:rPr lang="en-US" dirty="0" smtClean="0"/>
              <a:t>WG Summaries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>
                <a:solidFill>
                  <a:srgbClr val="FF0000"/>
                </a:solidFill>
              </a:rPr>
              <a:t>CLIC-Specific presentations omitted in this AD &amp; I Summary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&amp; I Parallel Sessions WG 1 e+/e-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20.10 08h30</a:t>
            </a:r>
            <a:r>
              <a:rPr lang="en-US" sz="2000" dirty="0" smtClean="0"/>
              <a:t>:	</a:t>
            </a:r>
            <a:r>
              <a:rPr lang="en-US" sz="2000" dirty="0" smtClean="0"/>
              <a:t>	L</a:t>
            </a:r>
            <a:r>
              <a:rPr lang="en-US" sz="2000" dirty="0" smtClean="0"/>
              <a:t>. Rinolfi: 	Welcome to Sources working group</a:t>
            </a:r>
          </a:p>
          <a:p>
            <a:r>
              <a:rPr lang="en-US" sz="2000" dirty="0" smtClean="0"/>
              <a:t>09h00:	</a:t>
            </a:r>
            <a:r>
              <a:rPr lang="en-US" sz="2000" dirty="0" smtClean="0"/>
              <a:t>	J</a:t>
            </a:r>
            <a:r>
              <a:rPr lang="en-US" sz="2000" dirty="0" smtClean="0"/>
              <a:t>. Clarke:	</a:t>
            </a:r>
            <a:r>
              <a:rPr lang="en-US" sz="2000" dirty="0" smtClean="0"/>
              <a:t>	ILC </a:t>
            </a:r>
            <a:r>
              <a:rPr lang="en-US" sz="2000" dirty="0" smtClean="0"/>
              <a:t>e- and e+ sources overview</a:t>
            </a:r>
          </a:p>
          <a:p>
            <a:r>
              <a:rPr lang="en-US" sz="2000" dirty="0" smtClean="0"/>
              <a:t>09h30:	</a:t>
            </a:r>
            <a:r>
              <a:rPr lang="en-US" sz="2000" dirty="0" smtClean="0"/>
              <a:t>	L</a:t>
            </a:r>
            <a:r>
              <a:rPr lang="en-US" sz="2000" dirty="0" smtClean="0"/>
              <a:t>. Rinolfi:	CLIC e- and e+ sources overview</a:t>
            </a:r>
          </a:p>
          <a:p>
            <a:r>
              <a:rPr lang="en-US" sz="2000" dirty="0" smtClean="0"/>
              <a:t>10h00:	 </a:t>
            </a:r>
            <a:r>
              <a:rPr lang="en-US" sz="2000" dirty="0" smtClean="0"/>
              <a:t>	J</a:t>
            </a:r>
            <a:r>
              <a:rPr lang="en-US" sz="2000" dirty="0" smtClean="0"/>
              <a:t>. Clarke:	</a:t>
            </a:r>
            <a:r>
              <a:rPr lang="en-US" sz="2000" dirty="0" smtClean="0"/>
              <a:t>	ILC/CLIC </a:t>
            </a:r>
            <a:r>
              <a:rPr lang="en-US" sz="2000" dirty="0" smtClean="0"/>
              <a:t>e+ generation working </a:t>
            </a:r>
            <a:r>
              <a:rPr lang="en-US" sz="2000" dirty="0" smtClean="0"/>
              <a:t>group</a:t>
            </a:r>
          </a:p>
          <a:p>
            <a:r>
              <a:rPr lang="en-US" sz="2000" dirty="0" smtClean="0"/>
              <a:t>++++++++++++++++++++++</a:t>
            </a:r>
          </a:p>
          <a:p>
            <a:r>
              <a:rPr lang="en-US" sz="2000" dirty="0" smtClean="0"/>
              <a:t>21.10 11h00</a:t>
            </a:r>
            <a:r>
              <a:rPr lang="en-US" sz="2000" dirty="0" smtClean="0"/>
              <a:t>:	</a:t>
            </a:r>
            <a:r>
              <a:rPr lang="en-US" sz="2000" dirty="0" smtClean="0"/>
              <a:t>	M</a:t>
            </a:r>
            <a:r>
              <a:rPr lang="en-US" sz="2000" dirty="0" smtClean="0"/>
              <a:t>. Kuriki:	Review of the risks for e+ sources (Webex</a:t>
            </a:r>
            <a:r>
              <a:rPr lang="en-US" sz="2000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13.10.2010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&amp; I Parallel</a:t>
            </a:r>
            <a:r>
              <a:rPr lang="en-US" baseline="0" dirty="0" smtClean="0"/>
              <a:t> Sessions WG-2 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20.10 Wednesday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613" y="2514600"/>
            <a:ext cx="87407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&amp; I Parallel Sessions WG 2 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aseline="0" dirty="0" smtClean="0"/>
              <a:t>21.10 Thursday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2088" y="2209800"/>
            <a:ext cx="952817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&amp; I Parallel Sessions WG – 3 SRF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r="15375"/>
          <a:stretch>
            <a:fillRect/>
          </a:stretch>
        </p:blipFill>
        <p:spPr bwMode="auto">
          <a:xfrm>
            <a:off x="381000" y="2209801"/>
            <a:ext cx="8305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 &amp; I Parallel Sessions WG – 5 BDS 20.10</a:t>
            </a:r>
            <a:endParaRPr lang="en-US" dirty="0"/>
          </a:p>
        </p:txBody>
      </p:sp>
      <p:pic>
        <p:nvPicPr>
          <p:cNvPr id="7" name="Content Placeholder 6" descr="Wed Acc Sess_Page_1.tiff"/>
          <p:cNvPicPr>
            <a:picLocks noGrp="1" noChangeAspect="1"/>
          </p:cNvPicPr>
          <p:nvPr>
            <p:ph idx="1"/>
          </p:nvPr>
        </p:nvPicPr>
        <p:blipFill>
          <a:blip r:embed="rId3"/>
          <a:srcRect t="85865" b="5717"/>
          <a:stretch>
            <a:fillRect/>
          </a:stretch>
        </p:blipFill>
        <p:spPr>
          <a:xfrm>
            <a:off x="-1299142" y="990600"/>
            <a:ext cx="11890942" cy="1295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8" name="Picture 7" descr="Wed Acc Sess_Page_2.tiff"/>
          <p:cNvPicPr>
            <a:picLocks noChangeAspect="1"/>
          </p:cNvPicPr>
          <p:nvPr/>
        </p:nvPicPr>
        <p:blipFill>
          <a:blip r:embed="rId4"/>
          <a:srcRect t="7147" b="81111"/>
          <a:stretch>
            <a:fillRect/>
          </a:stretch>
        </p:blipFill>
        <p:spPr>
          <a:xfrm>
            <a:off x="-1212273" y="1828800"/>
            <a:ext cx="11533910" cy="1752600"/>
          </a:xfrm>
          <a:prstGeom prst="rect">
            <a:avLst/>
          </a:prstGeom>
        </p:spPr>
      </p:pic>
      <p:pic>
        <p:nvPicPr>
          <p:cNvPr id="9" name="Picture 8" descr="Wed Acc Sess_Page_3.tiff"/>
          <p:cNvPicPr>
            <a:picLocks noChangeAspect="1"/>
          </p:cNvPicPr>
          <p:nvPr/>
        </p:nvPicPr>
        <p:blipFill>
          <a:blip r:embed="rId5"/>
          <a:srcRect t="20000" b="63333"/>
          <a:stretch>
            <a:fillRect/>
          </a:stretch>
        </p:blipFill>
        <p:spPr>
          <a:xfrm>
            <a:off x="-1274618" y="3657600"/>
            <a:ext cx="116586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 &amp; I Parallel Sessions WG</a:t>
            </a:r>
            <a:r>
              <a:rPr lang="en-US" baseline="0" dirty="0" smtClean="0"/>
              <a:t> – 9 CFS 19.10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b="58702"/>
          <a:stretch>
            <a:fillRect/>
          </a:stretch>
        </p:blipFill>
        <p:spPr bwMode="auto">
          <a:xfrm>
            <a:off x="381000" y="2133600"/>
            <a:ext cx="8432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 &amp; I Parallel Sessions WG – 9 CFS 20.10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13.10.2010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AD &amp; I 13.10 (M. Ross)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F136-A6BB-4682-8F69-D1D39209344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 t="44062"/>
          <a:stretch>
            <a:fillRect/>
          </a:stretch>
        </p:blipFill>
        <p:spPr bwMode="auto">
          <a:xfrm>
            <a:off x="381000" y="1363662"/>
            <a:ext cx="8382000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1906</TotalTime>
  <Words>255</Words>
  <Application>Microsoft Office PowerPoint</Application>
  <PresentationFormat>On-screen Show (4:3)</PresentationFormat>
  <Paragraphs>67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IWLC 2010 – Geneva CICG</vt:lpstr>
      <vt:lpstr>IWLC 2010 Acc Plenary</vt:lpstr>
      <vt:lpstr>AD &amp; I Parallel Sessions WG 1 e+/e-</vt:lpstr>
      <vt:lpstr>AD &amp; I Parallel Sessions WG-2 DR</vt:lpstr>
      <vt:lpstr>AD &amp; I Parallel Sessions WG 2 DR</vt:lpstr>
      <vt:lpstr>AD &amp; I Parallel Sessions WG – 3 SRF</vt:lpstr>
      <vt:lpstr>AD &amp; I Parallel Sessions WG – 5 BDS 20.10</vt:lpstr>
      <vt:lpstr>AD &amp; I Parallel Sessions WG – 9 CFS 19.10</vt:lpstr>
      <vt:lpstr>AD &amp; I Parallel Sessions WG – 9 CFS 20.10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mcrec</dc:creator>
  <cp:lastModifiedBy>mcrec</cp:lastModifiedBy>
  <cp:revision>29</cp:revision>
  <dcterms:created xsi:type="dcterms:W3CDTF">2010-07-21T17:42:37Z</dcterms:created>
  <dcterms:modified xsi:type="dcterms:W3CDTF">2010-10-12T23:54:48Z</dcterms:modified>
</cp:coreProperties>
</file>