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8" r:id="rId4"/>
    <p:sldId id="262" r:id="rId5"/>
    <p:sldId id="265" r:id="rId6"/>
    <p:sldId id="266" r:id="rId7"/>
    <p:sldId id="256" r:id="rId8"/>
    <p:sldId id="257" r:id="rId9"/>
    <p:sldId id="258" r:id="rId10"/>
    <p:sldId id="259" r:id="rId11"/>
    <p:sldId id="260" r:id="rId12"/>
    <p:sldId id="261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mann\Desktop\EX-6%20PSD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EX-6 Block Random Vibration Analysis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PSD Response</c:v>
          </c:tx>
          <c:marker>
            <c:symbol val="none"/>
          </c:marker>
          <c:xVal>
            <c:numRef>
              <c:f>'EX-6 PSD absolute'!$A$2:$A$519</c:f>
              <c:numCache>
                <c:formatCode>General</c:formatCode>
                <c:ptCount val="518"/>
                <c:pt idx="0">
                  <c:v>1</c:v>
                </c:pt>
                <c:pt idx="1">
                  <c:v>1</c:v>
                </c:pt>
                <c:pt idx="2">
                  <c:v>1.0001</c:v>
                </c:pt>
                <c:pt idx="3">
                  <c:v>1.0001</c:v>
                </c:pt>
                <c:pt idx="4">
                  <c:v>1.0001</c:v>
                </c:pt>
                <c:pt idx="5">
                  <c:v>1.0002</c:v>
                </c:pt>
                <c:pt idx="6">
                  <c:v>1.0002</c:v>
                </c:pt>
                <c:pt idx="7">
                  <c:v>1.0003</c:v>
                </c:pt>
                <c:pt idx="8">
                  <c:v>1.0003</c:v>
                </c:pt>
                <c:pt idx="9">
                  <c:v>1.0004</c:v>
                </c:pt>
                <c:pt idx="10">
                  <c:v>1.0004</c:v>
                </c:pt>
                <c:pt idx="11">
                  <c:v>1.0004999999999995</c:v>
                </c:pt>
                <c:pt idx="12">
                  <c:v>1.0006999999999995</c:v>
                </c:pt>
                <c:pt idx="13">
                  <c:v>1.0007999999999995</c:v>
                </c:pt>
                <c:pt idx="14">
                  <c:v>1.0009999999999994</c:v>
                </c:pt>
                <c:pt idx="15">
                  <c:v>1.0011999999999996</c:v>
                </c:pt>
                <c:pt idx="16">
                  <c:v>1.0013999999999996</c:v>
                </c:pt>
                <c:pt idx="17">
                  <c:v>1.0016999999999996</c:v>
                </c:pt>
                <c:pt idx="18">
                  <c:v>1.002</c:v>
                </c:pt>
                <c:pt idx="19">
                  <c:v>1.0024</c:v>
                </c:pt>
                <c:pt idx="20">
                  <c:v>1.0028999999999995</c:v>
                </c:pt>
                <c:pt idx="21">
                  <c:v>1.0035999999999996</c:v>
                </c:pt>
                <c:pt idx="22">
                  <c:v>1.0043</c:v>
                </c:pt>
                <c:pt idx="23">
                  <c:v>1.0051999999999996</c:v>
                </c:pt>
                <c:pt idx="24">
                  <c:v>1.0063</c:v>
                </c:pt>
                <c:pt idx="25">
                  <c:v>1.0074999999999996</c:v>
                </c:pt>
                <c:pt idx="26">
                  <c:v>1.0090999999999997</c:v>
                </c:pt>
                <c:pt idx="27">
                  <c:v>1.0109999999999995</c:v>
                </c:pt>
                <c:pt idx="28">
                  <c:v>1.0132999999999996</c:v>
                </c:pt>
                <c:pt idx="29">
                  <c:v>1.016</c:v>
                </c:pt>
                <c:pt idx="30">
                  <c:v>1.0192999999999997</c:v>
                </c:pt>
                <c:pt idx="31">
                  <c:v>1.0232999999999997</c:v>
                </c:pt>
                <c:pt idx="32">
                  <c:v>1.0281</c:v>
                </c:pt>
                <c:pt idx="33">
                  <c:v>1.0338999999999996</c:v>
                </c:pt>
                <c:pt idx="34">
                  <c:v>1.0408999999999995</c:v>
                </c:pt>
                <c:pt idx="35">
                  <c:v>1.0493999999999997</c:v>
                </c:pt>
                <c:pt idx="36">
                  <c:v>1.0595999999999997</c:v>
                </c:pt>
                <c:pt idx="37">
                  <c:v>1.0720000000000001</c:v>
                </c:pt>
                <c:pt idx="38">
                  <c:v>1.0869</c:v>
                </c:pt>
                <c:pt idx="39">
                  <c:v>1.1048</c:v>
                </c:pt>
                <c:pt idx="40">
                  <c:v>1.1265000000000001</c:v>
                </c:pt>
                <c:pt idx="41">
                  <c:v>1.1526000000000001</c:v>
                </c:pt>
                <c:pt idx="42">
                  <c:v>1.1841999999999999</c:v>
                </c:pt>
                <c:pt idx="43">
                  <c:v>1.2222999999999995</c:v>
                </c:pt>
                <c:pt idx="44">
                  <c:v>1.2683</c:v>
                </c:pt>
                <c:pt idx="45">
                  <c:v>1.3236999999999997</c:v>
                </c:pt>
                <c:pt idx="46">
                  <c:v>1.3907</c:v>
                </c:pt>
                <c:pt idx="47">
                  <c:v>1.4714999999999996</c:v>
                </c:pt>
                <c:pt idx="48">
                  <c:v>1.569</c:v>
                </c:pt>
                <c:pt idx="49">
                  <c:v>1.6866000000000001</c:v>
                </c:pt>
                <c:pt idx="50">
                  <c:v>1.8286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17.076000000000001</c:v>
                </c:pt>
                <c:pt idx="69">
                  <c:v>18</c:v>
                </c:pt>
                <c:pt idx="70">
                  <c:v>18.677000000000007</c:v>
                </c:pt>
                <c:pt idx="71">
                  <c:v>19</c:v>
                </c:pt>
                <c:pt idx="72">
                  <c:v>20</c:v>
                </c:pt>
                <c:pt idx="73">
                  <c:v>20.248999999999988</c:v>
                </c:pt>
                <c:pt idx="74">
                  <c:v>21</c:v>
                </c:pt>
                <c:pt idx="75">
                  <c:v>21.766999999999992</c:v>
                </c:pt>
                <c:pt idx="76">
                  <c:v>22</c:v>
                </c:pt>
                <c:pt idx="77">
                  <c:v>23</c:v>
                </c:pt>
                <c:pt idx="78">
                  <c:v>23.21</c:v>
                </c:pt>
                <c:pt idx="79">
                  <c:v>24</c:v>
                </c:pt>
                <c:pt idx="80">
                  <c:v>24.558</c:v>
                </c:pt>
                <c:pt idx="81">
                  <c:v>25</c:v>
                </c:pt>
                <c:pt idx="82">
                  <c:v>25.8</c:v>
                </c:pt>
                <c:pt idx="83">
                  <c:v>26</c:v>
                </c:pt>
                <c:pt idx="84">
                  <c:v>26.581</c:v>
                </c:pt>
                <c:pt idx="85">
                  <c:v>26.928999999999984</c:v>
                </c:pt>
                <c:pt idx="86">
                  <c:v>27</c:v>
                </c:pt>
                <c:pt idx="87">
                  <c:v>27.940999999999988</c:v>
                </c:pt>
                <c:pt idx="88">
                  <c:v>28</c:v>
                </c:pt>
                <c:pt idx="89">
                  <c:v>28.84</c:v>
                </c:pt>
                <c:pt idx="90">
                  <c:v>29</c:v>
                </c:pt>
                <c:pt idx="91">
                  <c:v>29.071999999999999</c:v>
                </c:pt>
                <c:pt idx="92">
                  <c:v>29.630000000000006</c:v>
                </c:pt>
                <c:pt idx="93">
                  <c:v>30</c:v>
                </c:pt>
                <c:pt idx="94">
                  <c:v>30.318000000000001</c:v>
                </c:pt>
                <c:pt idx="95">
                  <c:v>30.913</c:v>
                </c:pt>
                <c:pt idx="96">
                  <c:v>31</c:v>
                </c:pt>
                <c:pt idx="97">
                  <c:v>31.422999999999984</c:v>
                </c:pt>
                <c:pt idx="98">
                  <c:v>31.52</c:v>
                </c:pt>
                <c:pt idx="99">
                  <c:v>31.86</c:v>
                </c:pt>
                <c:pt idx="100">
                  <c:v>32</c:v>
                </c:pt>
                <c:pt idx="101">
                  <c:v>32.231000000000002</c:v>
                </c:pt>
                <c:pt idx="102">
                  <c:v>32.544000000000004</c:v>
                </c:pt>
                <c:pt idx="103">
                  <c:v>32.809000000000005</c:v>
                </c:pt>
                <c:pt idx="104">
                  <c:v>33</c:v>
                </c:pt>
                <c:pt idx="105">
                  <c:v>33.032000000000011</c:v>
                </c:pt>
                <c:pt idx="106">
                  <c:v>33.219000000000001</c:v>
                </c:pt>
                <c:pt idx="107">
                  <c:v>33.375</c:v>
                </c:pt>
                <c:pt idx="108">
                  <c:v>33.506</c:v>
                </c:pt>
                <c:pt idx="109">
                  <c:v>33.615000000000002</c:v>
                </c:pt>
                <c:pt idx="110">
                  <c:v>33.706000000000003</c:v>
                </c:pt>
                <c:pt idx="111">
                  <c:v>33.782000000000011</c:v>
                </c:pt>
                <c:pt idx="112">
                  <c:v>33.844999999999999</c:v>
                </c:pt>
                <c:pt idx="113">
                  <c:v>33.883999999999993</c:v>
                </c:pt>
                <c:pt idx="114">
                  <c:v>33.897000000000006</c:v>
                </c:pt>
                <c:pt idx="115">
                  <c:v>33.941000000000003</c:v>
                </c:pt>
                <c:pt idx="116">
                  <c:v>33.977000000000004</c:v>
                </c:pt>
                <c:pt idx="117">
                  <c:v>34.007000000000005</c:v>
                </c:pt>
                <c:pt idx="118">
                  <c:v>34.032000000000011</c:v>
                </c:pt>
                <c:pt idx="119">
                  <c:v>34.052</c:v>
                </c:pt>
                <c:pt idx="120">
                  <c:v>34.069000000000003</c:v>
                </c:pt>
                <c:pt idx="121">
                  <c:v>34.084000000000003</c:v>
                </c:pt>
                <c:pt idx="122">
                  <c:v>34.095000000000013</c:v>
                </c:pt>
                <c:pt idx="123">
                  <c:v>34.105000000000011</c:v>
                </c:pt>
                <c:pt idx="124">
                  <c:v>34.113</c:v>
                </c:pt>
                <c:pt idx="125">
                  <c:v>34.120000000000012</c:v>
                </c:pt>
                <c:pt idx="126">
                  <c:v>34.126000000000012</c:v>
                </c:pt>
                <c:pt idx="127">
                  <c:v>34.130000000000003</c:v>
                </c:pt>
                <c:pt idx="128">
                  <c:v>34.134</c:v>
                </c:pt>
                <c:pt idx="129">
                  <c:v>34.137</c:v>
                </c:pt>
                <c:pt idx="130">
                  <c:v>34.14</c:v>
                </c:pt>
                <c:pt idx="131">
                  <c:v>34.142000000000003</c:v>
                </c:pt>
                <c:pt idx="132">
                  <c:v>34.144000000000005</c:v>
                </c:pt>
                <c:pt idx="133">
                  <c:v>34.145000000000003</c:v>
                </c:pt>
                <c:pt idx="134">
                  <c:v>34.147000000000006</c:v>
                </c:pt>
                <c:pt idx="135">
                  <c:v>34.148000000000003</c:v>
                </c:pt>
                <c:pt idx="136">
                  <c:v>34.149000000000001</c:v>
                </c:pt>
                <c:pt idx="137">
                  <c:v>34.149000000000001</c:v>
                </c:pt>
                <c:pt idx="138">
                  <c:v>34.156000000000006</c:v>
                </c:pt>
                <c:pt idx="139">
                  <c:v>34.157000000000004</c:v>
                </c:pt>
                <c:pt idx="140">
                  <c:v>34.158000000000001</c:v>
                </c:pt>
                <c:pt idx="141">
                  <c:v>34.159000000000006</c:v>
                </c:pt>
                <c:pt idx="142">
                  <c:v>34.160000000000011</c:v>
                </c:pt>
                <c:pt idx="143">
                  <c:v>34.161000000000001</c:v>
                </c:pt>
                <c:pt idx="144">
                  <c:v>34.163000000000011</c:v>
                </c:pt>
                <c:pt idx="145">
                  <c:v>34.165000000000013</c:v>
                </c:pt>
                <c:pt idx="146">
                  <c:v>34.168000000000013</c:v>
                </c:pt>
                <c:pt idx="147">
                  <c:v>34.171000000000006</c:v>
                </c:pt>
                <c:pt idx="148">
                  <c:v>34.175000000000011</c:v>
                </c:pt>
                <c:pt idx="149">
                  <c:v>34.18</c:v>
                </c:pt>
                <c:pt idx="150">
                  <c:v>34.185000000000002</c:v>
                </c:pt>
                <c:pt idx="151">
                  <c:v>34.192000000000014</c:v>
                </c:pt>
                <c:pt idx="152">
                  <c:v>34.200000000000003</c:v>
                </c:pt>
                <c:pt idx="153">
                  <c:v>34.21</c:v>
                </c:pt>
                <c:pt idx="154">
                  <c:v>34.222000000000016</c:v>
                </c:pt>
                <c:pt idx="155">
                  <c:v>34.236000000000011</c:v>
                </c:pt>
                <c:pt idx="156">
                  <c:v>34.253</c:v>
                </c:pt>
                <c:pt idx="157">
                  <c:v>34.274000000000001</c:v>
                </c:pt>
                <c:pt idx="158">
                  <c:v>34.299000000000021</c:v>
                </c:pt>
                <c:pt idx="159">
                  <c:v>34.33</c:v>
                </c:pt>
                <c:pt idx="160">
                  <c:v>34.366</c:v>
                </c:pt>
                <c:pt idx="161">
                  <c:v>34.410000000000004</c:v>
                </c:pt>
                <c:pt idx="162">
                  <c:v>34.464000000000006</c:v>
                </c:pt>
                <c:pt idx="163">
                  <c:v>34.528000000000013</c:v>
                </c:pt>
                <c:pt idx="164">
                  <c:v>34.605000000000011</c:v>
                </c:pt>
                <c:pt idx="165">
                  <c:v>34.699000000000012</c:v>
                </c:pt>
                <c:pt idx="166">
                  <c:v>34.811999999999998</c:v>
                </c:pt>
                <c:pt idx="167">
                  <c:v>34.948</c:v>
                </c:pt>
                <c:pt idx="168">
                  <c:v>35.113</c:v>
                </c:pt>
                <c:pt idx="169">
                  <c:v>35.311999999999998</c:v>
                </c:pt>
                <c:pt idx="170">
                  <c:v>35.551000000000002</c:v>
                </c:pt>
                <c:pt idx="171">
                  <c:v>35.840000000000003</c:v>
                </c:pt>
                <c:pt idx="172">
                  <c:v>36.072000000000003</c:v>
                </c:pt>
                <c:pt idx="173">
                  <c:v>36.129000000000012</c:v>
                </c:pt>
                <c:pt idx="174">
                  <c:v>36.189</c:v>
                </c:pt>
                <c:pt idx="175">
                  <c:v>36.611000000000004</c:v>
                </c:pt>
                <c:pt idx="176">
                  <c:v>37.119</c:v>
                </c:pt>
                <c:pt idx="177">
                  <c:v>37.732000000000014</c:v>
                </c:pt>
                <c:pt idx="178">
                  <c:v>38.228000000000016</c:v>
                </c:pt>
                <c:pt idx="179">
                  <c:v>38.472000000000001</c:v>
                </c:pt>
                <c:pt idx="180">
                  <c:v>39.366</c:v>
                </c:pt>
                <c:pt idx="181">
                  <c:v>39.451999999999998</c:v>
                </c:pt>
                <c:pt idx="182">
                  <c:v>39.843000000000004</c:v>
                </c:pt>
                <c:pt idx="183">
                  <c:v>40.161000000000001</c:v>
                </c:pt>
                <c:pt idx="184">
                  <c:v>40.444000000000003</c:v>
                </c:pt>
                <c:pt idx="185">
                  <c:v>41.745000000000012</c:v>
                </c:pt>
                <c:pt idx="186">
                  <c:v>41.917999999999999</c:v>
                </c:pt>
                <c:pt idx="187">
                  <c:v>42.774000000000001</c:v>
                </c:pt>
                <c:pt idx="188">
                  <c:v>43.314999999999998</c:v>
                </c:pt>
                <c:pt idx="189">
                  <c:v>43.494</c:v>
                </c:pt>
                <c:pt idx="190">
                  <c:v>43.577000000000005</c:v>
                </c:pt>
                <c:pt idx="191">
                  <c:v>44.893000000000001</c:v>
                </c:pt>
                <c:pt idx="192">
                  <c:v>45.209000000000003</c:v>
                </c:pt>
                <c:pt idx="193">
                  <c:v>45.981000000000002</c:v>
                </c:pt>
                <c:pt idx="194">
                  <c:v>46.123000000000012</c:v>
                </c:pt>
                <c:pt idx="195">
                  <c:v>47.193000000000012</c:v>
                </c:pt>
                <c:pt idx="196">
                  <c:v>47.246000000000002</c:v>
                </c:pt>
                <c:pt idx="197">
                  <c:v>47.496000000000002</c:v>
                </c:pt>
                <c:pt idx="198">
                  <c:v>48.119</c:v>
                </c:pt>
                <c:pt idx="199">
                  <c:v>48.914000000000001</c:v>
                </c:pt>
                <c:pt idx="200">
                  <c:v>49.028000000000013</c:v>
                </c:pt>
                <c:pt idx="201">
                  <c:v>49.594000000000001</c:v>
                </c:pt>
                <c:pt idx="202">
                  <c:v>50</c:v>
                </c:pt>
                <c:pt idx="203">
                  <c:v>50.171000000000006</c:v>
                </c:pt>
                <c:pt idx="204">
                  <c:v>50.255000000000003</c:v>
                </c:pt>
                <c:pt idx="205">
                  <c:v>50.659000000000006</c:v>
                </c:pt>
                <c:pt idx="206">
                  <c:v>50.789000000000001</c:v>
                </c:pt>
                <c:pt idx="207">
                  <c:v>51.071000000000005</c:v>
                </c:pt>
                <c:pt idx="208">
                  <c:v>51.417999999999999</c:v>
                </c:pt>
                <c:pt idx="209">
                  <c:v>51.709000000000003</c:v>
                </c:pt>
                <c:pt idx="210">
                  <c:v>51.876000000000005</c:v>
                </c:pt>
                <c:pt idx="211">
                  <c:v>51.951999999999998</c:v>
                </c:pt>
                <c:pt idx="212">
                  <c:v>52.156000000000006</c:v>
                </c:pt>
                <c:pt idx="213">
                  <c:v>52.326000000000001</c:v>
                </c:pt>
                <c:pt idx="214">
                  <c:v>52.467000000000006</c:v>
                </c:pt>
                <c:pt idx="215">
                  <c:v>52.585000000000001</c:v>
                </c:pt>
                <c:pt idx="216">
                  <c:v>52.683</c:v>
                </c:pt>
                <c:pt idx="217">
                  <c:v>52.765000000000015</c:v>
                </c:pt>
                <c:pt idx="218">
                  <c:v>52.833000000000006</c:v>
                </c:pt>
                <c:pt idx="219">
                  <c:v>52.889000000000003</c:v>
                </c:pt>
                <c:pt idx="220">
                  <c:v>52.936</c:v>
                </c:pt>
                <c:pt idx="221">
                  <c:v>52.974000000000004</c:v>
                </c:pt>
                <c:pt idx="222">
                  <c:v>53.007000000000005</c:v>
                </c:pt>
                <c:pt idx="223">
                  <c:v>53.033000000000001</c:v>
                </c:pt>
                <c:pt idx="224">
                  <c:v>53.055</c:v>
                </c:pt>
                <c:pt idx="225">
                  <c:v>53.074000000000005</c:v>
                </c:pt>
                <c:pt idx="226">
                  <c:v>53.089000000000006</c:v>
                </c:pt>
                <c:pt idx="227">
                  <c:v>53.102000000000011</c:v>
                </c:pt>
                <c:pt idx="228">
                  <c:v>53.112000000000002</c:v>
                </c:pt>
                <c:pt idx="229">
                  <c:v>53.121000000000002</c:v>
                </c:pt>
                <c:pt idx="230">
                  <c:v>53.128000000000014</c:v>
                </c:pt>
                <c:pt idx="231">
                  <c:v>53.134</c:v>
                </c:pt>
                <c:pt idx="232">
                  <c:v>53.139000000000003</c:v>
                </c:pt>
                <c:pt idx="233">
                  <c:v>53.143000000000001</c:v>
                </c:pt>
                <c:pt idx="234">
                  <c:v>53.146000000000001</c:v>
                </c:pt>
                <c:pt idx="235">
                  <c:v>53.149000000000001</c:v>
                </c:pt>
                <c:pt idx="236">
                  <c:v>53.152000000000001</c:v>
                </c:pt>
                <c:pt idx="237">
                  <c:v>53.153000000000006</c:v>
                </c:pt>
                <c:pt idx="238">
                  <c:v>53.155000000000001</c:v>
                </c:pt>
                <c:pt idx="239">
                  <c:v>53.156000000000006</c:v>
                </c:pt>
                <c:pt idx="240">
                  <c:v>53.157000000000004</c:v>
                </c:pt>
                <c:pt idx="241">
                  <c:v>53.168000000000013</c:v>
                </c:pt>
                <c:pt idx="242">
                  <c:v>53.169000000000011</c:v>
                </c:pt>
                <c:pt idx="243">
                  <c:v>53.171000000000006</c:v>
                </c:pt>
                <c:pt idx="244">
                  <c:v>53.172000000000011</c:v>
                </c:pt>
                <c:pt idx="245">
                  <c:v>53.174000000000007</c:v>
                </c:pt>
                <c:pt idx="246">
                  <c:v>53.176000000000002</c:v>
                </c:pt>
                <c:pt idx="247">
                  <c:v>53.179000000000002</c:v>
                </c:pt>
                <c:pt idx="248">
                  <c:v>53.183</c:v>
                </c:pt>
                <c:pt idx="249">
                  <c:v>53.187000000000005</c:v>
                </c:pt>
                <c:pt idx="250">
                  <c:v>53.192000000000014</c:v>
                </c:pt>
                <c:pt idx="251">
                  <c:v>53.198000000000015</c:v>
                </c:pt>
                <c:pt idx="252">
                  <c:v>53.205000000000013</c:v>
                </c:pt>
                <c:pt idx="253">
                  <c:v>53.213000000000001</c:v>
                </c:pt>
                <c:pt idx="254">
                  <c:v>53.224000000000011</c:v>
                </c:pt>
                <c:pt idx="255">
                  <c:v>53.237000000000002</c:v>
                </c:pt>
                <c:pt idx="256">
                  <c:v>53.252000000000002</c:v>
                </c:pt>
                <c:pt idx="257">
                  <c:v>53.27</c:v>
                </c:pt>
                <c:pt idx="258">
                  <c:v>53.293000000000013</c:v>
                </c:pt>
                <c:pt idx="259">
                  <c:v>53.319000000000003</c:v>
                </c:pt>
                <c:pt idx="260">
                  <c:v>53.351999999999997</c:v>
                </c:pt>
                <c:pt idx="261">
                  <c:v>53.391000000000005</c:v>
                </c:pt>
                <c:pt idx="262">
                  <c:v>53.438000000000002</c:v>
                </c:pt>
                <c:pt idx="263">
                  <c:v>53.495000000000012</c:v>
                </c:pt>
                <c:pt idx="264">
                  <c:v>53.564</c:v>
                </c:pt>
                <c:pt idx="265">
                  <c:v>53.585000000000001</c:v>
                </c:pt>
                <c:pt idx="266">
                  <c:v>53.647000000000006</c:v>
                </c:pt>
                <c:pt idx="267">
                  <c:v>53.747</c:v>
                </c:pt>
                <c:pt idx="268">
                  <c:v>53.868000000000002</c:v>
                </c:pt>
                <c:pt idx="269">
                  <c:v>54.013000000000005</c:v>
                </c:pt>
                <c:pt idx="270">
                  <c:v>54.154000000000003</c:v>
                </c:pt>
                <c:pt idx="271">
                  <c:v>54.189</c:v>
                </c:pt>
                <c:pt idx="272">
                  <c:v>54.401000000000003</c:v>
                </c:pt>
                <c:pt idx="273">
                  <c:v>54.5</c:v>
                </c:pt>
                <c:pt idx="274">
                  <c:v>54.658000000000001</c:v>
                </c:pt>
                <c:pt idx="275">
                  <c:v>54.685000000000002</c:v>
                </c:pt>
                <c:pt idx="276">
                  <c:v>54.967000000000006</c:v>
                </c:pt>
                <c:pt idx="277">
                  <c:v>55.34</c:v>
                </c:pt>
                <c:pt idx="278">
                  <c:v>55.790000000000013</c:v>
                </c:pt>
                <c:pt idx="279">
                  <c:v>56.333000000000006</c:v>
                </c:pt>
                <c:pt idx="280">
                  <c:v>56.883999999999993</c:v>
                </c:pt>
                <c:pt idx="281">
                  <c:v>56.989000000000004</c:v>
                </c:pt>
                <c:pt idx="282">
                  <c:v>57.3</c:v>
                </c:pt>
                <c:pt idx="283">
                  <c:v>57.604000000000006</c:v>
                </c:pt>
                <c:pt idx="284">
                  <c:v>57.78</c:v>
                </c:pt>
                <c:pt idx="285">
                  <c:v>58.735000000000014</c:v>
                </c:pt>
                <c:pt idx="286">
                  <c:v>59.023000000000003</c:v>
                </c:pt>
                <c:pt idx="287">
                  <c:v>59.289000000000001</c:v>
                </c:pt>
                <c:pt idx="288">
                  <c:v>59.886999999999993</c:v>
                </c:pt>
                <c:pt idx="289">
                  <c:v>60.198000000000015</c:v>
                </c:pt>
                <c:pt idx="290">
                  <c:v>60.922000000000011</c:v>
                </c:pt>
                <c:pt idx="291">
                  <c:v>61.278000000000013</c:v>
                </c:pt>
                <c:pt idx="292">
                  <c:v>62.453000000000003</c:v>
                </c:pt>
                <c:pt idx="293">
                  <c:v>62.59</c:v>
                </c:pt>
                <c:pt idx="294">
                  <c:v>62.831000000000003</c:v>
                </c:pt>
                <c:pt idx="295">
                  <c:v>62.956000000000003</c:v>
                </c:pt>
                <c:pt idx="296">
                  <c:v>63.735000000000014</c:v>
                </c:pt>
                <c:pt idx="297">
                  <c:v>64.043999999999997</c:v>
                </c:pt>
                <c:pt idx="298">
                  <c:v>64.980999999999995</c:v>
                </c:pt>
                <c:pt idx="299">
                  <c:v>65.194000000000003</c:v>
                </c:pt>
                <c:pt idx="300">
                  <c:v>65.3</c:v>
                </c:pt>
                <c:pt idx="301">
                  <c:v>66.378999999999976</c:v>
                </c:pt>
                <c:pt idx="302">
                  <c:v>67.290999999999997</c:v>
                </c:pt>
                <c:pt idx="303">
                  <c:v>67.301000000000002</c:v>
                </c:pt>
                <c:pt idx="304">
                  <c:v>67.424999999999997</c:v>
                </c:pt>
                <c:pt idx="305">
                  <c:v>67.958000000000013</c:v>
                </c:pt>
                <c:pt idx="306">
                  <c:v>68.084000000000003</c:v>
                </c:pt>
                <c:pt idx="307">
                  <c:v>68.304999999999993</c:v>
                </c:pt>
                <c:pt idx="308">
                  <c:v>68.747000000000028</c:v>
                </c:pt>
                <c:pt idx="309">
                  <c:v>69.134</c:v>
                </c:pt>
                <c:pt idx="310">
                  <c:v>69.305999999999983</c:v>
                </c:pt>
                <c:pt idx="311">
                  <c:v>69.775999999999982</c:v>
                </c:pt>
                <c:pt idx="312">
                  <c:v>70.170999999999978</c:v>
                </c:pt>
                <c:pt idx="313">
                  <c:v>70.373999999999981</c:v>
                </c:pt>
                <c:pt idx="314">
                  <c:v>70.501000000000005</c:v>
                </c:pt>
                <c:pt idx="315">
                  <c:v>70.739000000000004</c:v>
                </c:pt>
                <c:pt idx="316">
                  <c:v>70.777999999999992</c:v>
                </c:pt>
                <c:pt idx="317">
                  <c:v>71.007999999999996</c:v>
                </c:pt>
                <c:pt idx="318">
                  <c:v>71.2</c:v>
                </c:pt>
                <c:pt idx="319">
                  <c:v>71.36</c:v>
                </c:pt>
                <c:pt idx="320">
                  <c:v>71.492999999999995</c:v>
                </c:pt>
                <c:pt idx="321">
                  <c:v>71.603999999999999</c:v>
                </c:pt>
                <c:pt idx="322">
                  <c:v>71.695999999999998</c:v>
                </c:pt>
                <c:pt idx="323">
                  <c:v>71.771999999999991</c:v>
                </c:pt>
                <c:pt idx="324">
                  <c:v>71.835999999999999</c:v>
                </c:pt>
                <c:pt idx="325">
                  <c:v>71.887999999999991</c:v>
                </c:pt>
                <c:pt idx="326">
                  <c:v>71.906999999999996</c:v>
                </c:pt>
                <c:pt idx="327">
                  <c:v>71.932000000000002</c:v>
                </c:pt>
                <c:pt idx="328">
                  <c:v>71.968000000000004</c:v>
                </c:pt>
                <c:pt idx="329">
                  <c:v>71.998000000000005</c:v>
                </c:pt>
                <c:pt idx="330">
                  <c:v>72.022999999999982</c:v>
                </c:pt>
                <c:pt idx="331">
                  <c:v>72.043999999999997</c:v>
                </c:pt>
                <c:pt idx="332">
                  <c:v>72.061000000000007</c:v>
                </c:pt>
                <c:pt idx="333">
                  <c:v>72.075000000000003</c:v>
                </c:pt>
                <c:pt idx="334">
                  <c:v>72.087000000000003</c:v>
                </c:pt>
                <c:pt idx="335">
                  <c:v>72.096999999999994</c:v>
                </c:pt>
                <c:pt idx="336">
                  <c:v>72.10499999999999</c:v>
                </c:pt>
                <c:pt idx="337">
                  <c:v>72.111999999999995</c:v>
                </c:pt>
                <c:pt idx="338">
                  <c:v>72.117000000000004</c:v>
                </c:pt>
                <c:pt idx="339">
                  <c:v>72.121999999999986</c:v>
                </c:pt>
                <c:pt idx="340">
                  <c:v>72.125999999999976</c:v>
                </c:pt>
                <c:pt idx="341">
                  <c:v>72.126999999999981</c:v>
                </c:pt>
                <c:pt idx="342">
                  <c:v>72.128999999999976</c:v>
                </c:pt>
                <c:pt idx="343">
                  <c:v>72.131</c:v>
                </c:pt>
                <c:pt idx="344">
                  <c:v>72.134</c:v>
                </c:pt>
                <c:pt idx="345">
                  <c:v>72.134999999999991</c:v>
                </c:pt>
                <c:pt idx="346">
                  <c:v>72.137</c:v>
                </c:pt>
                <c:pt idx="347">
                  <c:v>72.150999999999982</c:v>
                </c:pt>
                <c:pt idx="348">
                  <c:v>72.152999999999977</c:v>
                </c:pt>
                <c:pt idx="349">
                  <c:v>72.154999999999987</c:v>
                </c:pt>
                <c:pt idx="350">
                  <c:v>72.156999999999982</c:v>
                </c:pt>
                <c:pt idx="351">
                  <c:v>72.158999999999978</c:v>
                </c:pt>
                <c:pt idx="352">
                  <c:v>72.162999999999982</c:v>
                </c:pt>
                <c:pt idx="353">
                  <c:v>72.165999999999983</c:v>
                </c:pt>
                <c:pt idx="354">
                  <c:v>72.170999999999978</c:v>
                </c:pt>
                <c:pt idx="355">
                  <c:v>72.176999999999978</c:v>
                </c:pt>
                <c:pt idx="356">
                  <c:v>72.182999999999979</c:v>
                </c:pt>
                <c:pt idx="357">
                  <c:v>72.191000000000003</c:v>
                </c:pt>
                <c:pt idx="358">
                  <c:v>72.200999999999993</c:v>
                </c:pt>
                <c:pt idx="359">
                  <c:v>72.212999999999994</c:v>
                </c:pt>
                <c:pt idx="360">
                  <c:v>72.227000000000004</c:v>
                </c:pt>
                <c:pt idx="361">
                  <c:v>72.244000000000028</c:v>
                </c:pt>
                <c:pt idx="362">
                  <c:v>72.265000000000001</c:v>
                </c:pt>
                <c:pt idx="363">
                  <c:v>72.290000000000006</c:v>
                </c:pt>
                <c:pt idx="364">
                  <c:v>72.319999999999993</c:v>
                </c:pt>
                <c:pt idx="365">
                  <c:v>72.356999999999999</c:v>
                </c:pt>
                <c:pt idx="366">
                  <c:v>72.400999999999996</c:v>
                </c:pt>
                <c:pt idx="367">
                  <c:v>72.453999999999994</c:v>
                </c:pt>
                <c:pt idx="368">
                  <c:v>72.518000000000001</c:v>
                </c:pt>
                <c:pt idx="369">
                  <c:v>72.595000000000013</c:v>
                </c:pt>
                <c:pt idx="370">
                  <c:v>72.688000000000002</c:v>
                </c:pt>
                <c:pt idx="371">
                  <c:v>72.801000000000002</c:v>
                </c:pt>
                <c:pt idx="372">
                  <c:v>72.937000000000026</c:v>
                </c:pt>
                <c:pt idx="373">
                  <c:v>73.100999999999999</c:v>
                </c:pt>
                <c:pt idx="374">
                  <c:v>73.298000000000002</c:v>
                </c:pt>
                <c:pt idx="375">
                  <c:v>73.319000000000003</c:v>
                </c:pt>
                <c:pt idx="376">
                  <c:v>73.537000000000006</c:v>
                </c:pt>
                <c:pt idx="377">
                  <c:v>73.825000000000003</c:v>
                </c:pt>
                <c:pt idx="378">
                  <c:v>73.933000000000007</c:v>
                </c:pt>
                <c:pt idx="379">
                  <c:v>74.172999999999988</c:v>
                </c:pt>
                <c:pt idx="380">
                  <c:v>74.337000000000003</c:v>
                </c:pt>
                <c:pt idx="381">
                  <c:v>74.592000000000013</c:v>
                </c:pt>
                <c:pt idx="382">
                  <c:v>75.098000000000013</c:v>
                </c:pt>
                <c:pt idx="383">
                  <c:v>75.202000000000012</c:v>
                </c:pt>
                <c:pt idx="384">
                  <c:v>75.543000000000006</c:v>
                </c:pt>
                <c:pt idx="385">
                  <c:v>75.709000000000003</c:v>
                </c:pt>
                <c:pt idx="386">
                  <c:v>75.935000000000002</c:v>
                </c:pt>
                <c:pt idx="387">
                  <c:v>76.447000000000031</c:v>
                </c:pt>
                <c:pt idx="388">
                  <c:v>76.551999999999992</c:v>
                </c:pt>
                <c:pt idx="389">
                  <c:v>77.072000000000003</c:v>
                </c:pt>
                <c:pt idx="390">
                  <c:v>77.335999999999999</c:v>
                </c:pt>
                <c:pt idx="391">
                  <c:v>77.507999999999996</c:v>
                </c:pt>
                <c:pt idx="392">
                  <c:v>77.872999999999976</c:v>
                </c:pt>
                <c:pt idx="393">
                  <c:v>78.177999999999983</c:v>
                </c:pt>
                <c:pt idx="394">
                  <c:v>78.227999999999994</c:v>
                </c:pt>
                <c:pt idx="395">
                  <c:v>78.410000000000025</c:v>
                </c:pt>
                <c:pt idx="396">
                  <c:v>78.432000000000002</c:v>
                </c:pt>
                <c:pt idx="397">
                  <c:v>78.644000000000005</c:v>
                </c:pt>
                <c:pt idx="398">
                  <c:v>78.820999999999998</c:v>
                </c:pt>
                <c:pt idx="399">
                  <c:v>78.848000000000013</c:v>
                </c:pt>
                <c:pt idx="400">
                  <c:v>78.968000000000004</c:v>
                </c:pt>
                <c:pt idx="401">
                  <c:v>79.09</c:v>
                </c:pt>
                <c:pt idx="402">
                  <c:v>79.191999999999993</c:v>
                </c:pt>
                <c:pt idx="403">
                  <c:v>79.275999999999982</c:v>
                </c:pt>
                <c:pt idx="404">
                  <c:v>79.346000000000004</c:v>
                </c:pt>
                <c:pt idx="405">
                  <c:v>79.405000000000001</c:v>
                </c:pt>
                <c:pt idx="406">
                  <c:v>79.453000000000003</c:v>
                </c:pt>
                <c:pt idx="407">
                  <c:v>79.492999999999995</c:v>
                </c:pt>
                <c:pt idx="408">
                  <c:v>79.525999999999982</c:v>
                </c:pt>
                <c:pt idx="409">
                  <c:v>79.554000000000002</c:v>
                </c:pt>
                <c:pt idx="410">
                  <c:v>79.575999999999979</c:v>
                </c:pt>
                <c:pt idx="411">
                  <c:v>79.595000000000013</c:v>
                </c:pt>
                <c:pt idx="412">
                  <c:v>79.611000000000004</c:v>
                </c:pt>
                <c:pt idx="413">
                  <c:v>79.623999999999981</c:v>
                </c:pt>
                <c:pt idx="414">
                  <c:v>79.634999999999991</c:v>
                </c:pt>
                <c:pt idx="415">
                  <c:v>79.644000000000005</c:v>
                </c:pt>
                <c:pt idx="416">
                  <c:v>79.650999999999982</c:v>
                </c:pt>
                <c:pt idx="417">
                  <c:v>79.656999999999982</c:v>
                </c:pt>
                <c:pt idx="418">
                  <c:v>79.661999999999992</c:v>
                </c:pt>
                <c:pt idx="419">
                  <c:v>79.667000000000002</c:v>
                </c:pt>
                <c:pt idx="420">
                  <c:v>79.669999999999987</c:v>
                </c:pt>
                <c:pt idx="421">
                  <c:v>79.672999999999988</c:v>
                </c:pt>
                <c:pt idx="422">
                  <c:v>79.674999999999983</c:v>
                </c:pt>
                <c:pt idx="423">
                  <c:v>79.676999999999978</c:v>
                </c:pt>
                <c:pt idx="424">
                  <c:v>79.678999999999988</c:v>
                </c:pt>
                <c:pt idx="425">
                  <c:v>79.694999999999993</c:v>
                </c:pt>
                <c:pt idx="426">
                  <c:v>79.697000000000003</c:v>
                </c:pt>
                <c:pt idx="427">
                  <c:v>79.698999999999998</c:v>
                </c:pt>
                <c:pt idx="428">
                  <c:v>79.700999999999993</c:v>
                </c:pt>
                <c:pt idx="429">
                  <c:v>79.703999999999994</c:v>
                </c:pt>
                <c:pt idx="430">
                  <c:v>79.706000000000003</c:v>
                </c:pt>
                <c:pt idx="431">
                  <c:v>79.706999999999994</c:v>
                </c:pt>
                <c:pt idx="432">
                  <c:v>79.712000000000003</c:v>
                </c:pt>
                <c:pt idx="433">
                  <c:v>79.717000000000027</c:v>
                </c:pt>
                <c:pt idx="434">
                  <c:v>79.722999999999999</c:v>
                </c:pt>
                <c:pt idx="435">
                  <c:v>79.73</c:v>
                </c:pt>
                <c:pt idx="436">
                  <c:v>79.739000000000004</c:v>
                </c:pt>
                <c:pt idx="437">
                  <c:v>79.75</c:v>
                </c:pt>
                <c:pt idx="438">
                  <c:v>79.763000000000005</c:v>
                </c:pt>
                <c:pt idx="439">
                  <c:v>79.778999999999982</c:v>
                </c:pt>
                <c:pt idx="440">
                  <c:v>79.798000000000002</c:v>
                </c:pt>
                <c:pt idx="441">
                  <c:v>79.820999999999998</c:v>
                </c:pt>
                <c:pt idx="442">
                  <c:v>79.848000000000013</c:v>
                </c:pt>
                <c:pt idx="443">
                  <c:v>79.881999999999991</c:v>
                </c:pt>
                <c:pt idx="444">
                  <c:v>79.921999999999997</c:v>
                </c:pt>
                <c:pt idx="445">
                  <c:v>79.97</c:v>
                </c:pt>
                <c:pt idx="446">
                  <c:v>80.028999999999982</c:v>
                </c:pt>
                <c:pt idx="447">
                  <c:v>80.099999999999994</c:v>
                </c:pt>
                <c:pt idx="448">
                  <c:v>80.185000000000002</c:v>
                </c:pt>
                <c:pt idx="449">
                  <c:v>80.287999999999997</c:v>
                </c:pt>
                <c:pt idx="450">
                  <c:v>80.412000000000006</c:v>
                </c:pt>
                <c:pt idx="451">
                  <c:v>80.562000000000012</c:v>
                </c:pt>
                <c:pt idx="452">
                  <c:v>80.742999999999995</c:v>
                </c:pt>
                <c:pt idx="453">
                  <c:v>80.962000000000003</c:v>
                </c:pt>
                <c:pt idx="454">
                  <c:v>81.224999999999994</c:v>
                </c:pt>
                <c:pt idx="455">
                  <c:v>81.269000000000005</c:v>
                </c:pt>
                <c:pt idx="456">
                  <c:v>81.543999999999997</c:v>
                </c:pt>
                <c:pt idx="457">
                  <c:v>81.813000000000002</c:v>
                </c:pt>
                <c:pt idx="458">
                  <c:v>81.927999999999997</c:v>
                </c:pt>
                <c:pt idx="459">
                  <c:v>82.391000000000005</c:v>
                </c:pt>
                <c:pt idx="460">
                  <c:v>82.95</c:v>
                </c:pt>
                <c:pt idx="461">
                  <c:v>83.155999999999977</c:v>
                </c:pt>
                <c:pt idx="462">
                  <c:v>83.412000000000006</c:v>
                </c:pt>
                <c:pt idx="463">
                  <c:v>83.624999999999986</c:v>
                </c:pt>
                <c:pt idx="464">
                  <c:v>84.438999999999993</c:v>
                </c:pt>
                <c:pt idx="465">
                  <c:v>84.445000000000007</c:v>
                </c:pt>
                <c:pt idx="466">
                  <c:v>85.421999999999997</c:v>
                </c:pt>
                <c:pt idx="467">
                  <c:v>85.433999999999997</c:v>
                </c:pt>
                <c:pt idx="468">
                  <c:v>86.60799999999999</c:v>
                </c:pt>
                <c:pt idx="469">
                  <c:v>86.757000000000005</c:v>
                </c:pt>
                <c:pt idx="470">
                  <c:v>88.039000000000001</c:v>
                </c:pt>
                <c:pt idx="471">
                  <c:v>88.182000000000002</c:v>
                </c:pt>
                <c:pt idx="472">
                  <c:v>88.771999999999991</c:v>
                </c:pt>
                <c:pt idx="473">
                  <c:v>89.667000000000002</c:v>
                </c:pt>
                <c:pt idx="474">
                  <c:v>89.766000000000005</c:v>
                </c:pt>
                <c:pt idx="475">
                  <c:v>90.513000000000005</c:v>
                </c:pt>
                <c:pt idx="476">
                  <c:v>91.498000000000005</c:v>
                </c:pt>
                <c:pt idx="477">
                  <c:v>91.850999999999999</c:v>
                </c:pt>
                <c:pt idx="478">
                  <c:v>92.009</c:v>
                </c:pt>
                <c:pt idx="479">
                  <c:v>93.286000000000001</c:v>
                </c:pt>
                <c:pt idx="480">
                  <c:v>94.366</c:v>
                </c:pt>
                <c:pt idx="481">
                  <c:v>94.371999999999986</c:v>
                </c:pt>
                <c:pt idx="482">
                  <c:v>95.290999999999997</c:v>
                </c:pt>
                <c:pt idx="483">
                  <c:v>95.5</c:v>
                </c:pt>
                <c:pt idx="484">
                  <c:v>96.066000000000003</c:v>
                </c:pt>
                <c:pt idx="485">
                  <c:v>96.718000000000004</c:v>
                </c:pt>
                <c:pt idx="486">
                  <c:v>97.215999999999994</c:v>
                </c:pt>
                <c:pt idx="487">
                  <c:v>97.265000000000001</c:v>
                </c:pt>
                <c:pt idx="488">
                  <c:v>97.400999999999996</c:v>
                </c:pt>
                <c:pt idx="489">
                  <c:v>97.722999999999999</c:v>
                </c:pt>
                <c:pt idx="490">
                  <c:v>98.10599999999998</c:v>
                </c:pt>
                <c:pt idx="491">
                  <c:v>98.424999999999997</c:v>
                </c:pt>
                <c:pt idx="492">
                  <c:v>98.691999999999993</c:v>
                </c:pt>
                <c:pt idx="493">
                  <c:v>98.912999999999997</c:v>
                </c:pt>
                <c:pt idx="494">
                  <c:v>99.098000000000013</c:v>
                </c:pt>
                <c:pt idx="495">
                  <c:v>99.251000000000005</c:v>
                </c:pt>
                <c:pt idx="496">
                  <c:v>99.378999999999976</c:v>
                </c:pt>
                <c:pt idx="497">
                  <c:v>99.485000000000014</c:v>
                </c:pt>
                <c:pt idx="498">
                  <c:v>99.572999999999979</c:v>
                </c:pt>
                <c:pt idx="499">
                  <c:v>99.646000000000001</c:v>
                </c:pt>
                <c:pt idx="500">
                  <c:v>99.706000000000003</c:v>
                </c:pt>
                <c:pt idx="501">
                  <c:v>99.756</c:v>
                </c:pt>
                <c:pt idx="502">
                  <c:v>99.798000000000002</c:v>
                </c:pt>
                <c:pt idx="503">
                  <c:v>99.832999999999998</c:v>
                </c:pt>
                <c:pt idx="504">
                  <c:v>99.861000000000004</c:v>
                </c:pt>
                <c:pt idx="505">
                  <c:v>99.884999999999991</c:v>
                </c:pt>
                <c:pt idx="506">
                  <c:v>99.905000000000001</c:v>
                </c:pt>
                <c:pt idx="507">
                  <c:v>99.921000000000006</c:v>
                </c:pt>
                <c:pt idx="508">
                  <c:v>99.935000000000002</c:v>
                </c:pt>
                <c:pt idx="509">
                  <c:v>99.946000000000026</c:v>
                </c:pt>
                <c:pt idx="510">
                  <c:v>99.955000000000013</c:v>
                </c:pt>
                <c:pt idx="511">
                  <c:v>99.962999999999994</c:v>
                </c:pt>
                <c:pt idx="512">
                  <c:v>99.968999999999994</c:v>
                </c:pt>
                <c:pt idx="513">
                  <c:v>99.974000000000004</c:v>
                </c:pt>
                <c:pt idx="514">
                  <c:v>99.978999999999999</c:v>
                </c:pt>
                <c:pt idx="515">
                  <c:v>99.982000000000014</c:v>
                </c:pt>
                <c:pt idx="516">
                  <c:v>99.985000000000014</c:v>
                </c:pt>
                <c:pt idx="517">
                  <c:v>99.988</c:v>
                </c:pt>
              </c:numCache>
            </c:numRef>
          </c:xVal>
          <c:yVal>
            <c:numRef>
              <c:f>'EX-6 PSD absolute'!$B$2:$B$519</c:f>
              <c:numCache>
                <c:formatCode>0.00E+00</c:formatCode>
                <c:ptCount val="518"/>
                <c:pt idx="0">
                  <c:v>1.9396000000000016E-7</c:v>
                </c:pt>
                <c:pt idx="1">
                  <c:v>1.9396000000000016E-7</c:v>
                </c:pt>
                <c:pt idx="2">
                  <c:v>1.9396000000000016E-7</c:v>
                </c:pt>
                <c:pt idx="3">
                  <c:v>1.9396000000000016E-7</c:v>
                </c:pt>
                <c:pt idx="4">
                  <c:v>1.9396000000000016E-7</c:v>
                </c:pt>
                <c:pt idx="5">
                  <c:v>1.9396000000000016E-7</c:v>
                </c:pt>
                <c:pt idx="6">
                  <c:v>1.9396000000000016E-7</c:v>
                </c:pt>
                <c:pt idx="7">
                  <c:v>1.9396000000000016E-7</c:v>
                </c:pt>
                <c:pt idx="8">
                  <c:v>1.9396000000000016E-7</c:v>
                </c:pt>
                <c:pt idx="9">
                  <c:v>1.9396000000000016E-7</c:v>
                </c:pt>
                <c:pt idx="10">
                  <c:v>1.9396000000000016E-7</c:v>
                </c:pt>
                <c:pt idx="11">
                  <c:v>1.9396000000000016E-7</c:v>
                </c:pt>
                <c:pt idx="12">
                  <c:v>1.9396000000000016E-7</c:v>
                </c:pt>
                <c:pt idx="13">
                  <c:v>1.9396000000000016E-7</c:v>
                </c:pt>
                <c:pt idx="14">
                  <c:v>1.9396000000000016E-7</c:v>
                </c:pt>
                <c:pt idx="15">
                  <c:v>1.9396000000000016E-7</c:v>
                </c:pt>
                <c:pt idx="16">
                  <c:v>1.9396000000000016E-7</c:v>
                </c:pt>
                <c:pt idx="17">
                  <c:v>1.9396000000000016E-7</c:v>
                </c:pt>
                <c:pt idx="18">
                  <c:v>1.9396000000000016E-7</c:v>
                </c:pt>
                <c:pt idx="19">
                  <c:v>1.9396000000000016E-7</c:v>
                </c:pt>
                <c:pt idx="20">
                  <c:v>1.9396000000000016E-7</c:v>
                </c:pt>
                <c:pt idx="21">
                  <c:v>1.9396000000000016E-7</c:v>
                </c:pt>
                <c:pt idx="22">
                  <c:v>1.9396000000000016E-7</c:v>
                </c:pt>
                <c:pt idx="23">
                  <c:v>1.9396000000000016E-7</c:v>
                </c:pt>
                <c:pt idx="24">
                  <c:v>1.9397000000000014E-7</c:v>
                </c:pt>
                <c:pt idx="25">
                  <c:v>1.9397000000000014E-7</c:v>
                </c:pt>
                <c:pt idx="26">
                  <c:v>1.9397000000000014E-7</c:v>
                </c:pt>
                <c:pt idx="27">
                  <c:v>1.9397000000000014E-7</c:v>
                </c:pt>
                <c:pt idx="28">
                  <c:v>1.9397000000000014E-7</c:v>
                </c:pt>
                <c:pt idx="29">
                  <c:v>1.9397000000000014E-7</c:v>
                </c:pt>
                <c:pt idx="30">
                  <c:v>1.939800000000001E-7</c:v>
                </c:pt>
                <c:pt idx="31">
                  <c:v>1.939800000000001E-7</c:v>
                </c:pt>
                <c:pt idx="32">
                  <c:v>1.939800000000001E-7</c:v>
                </c:pt>
                <c:pt idx="33">
                  <c:v>1.9399000000000014E-7</c:v>
                </c:pt>
                <c:pt idx="34">
                  <c:v>1.9400000000000012E-7</c:v>
                </c:pt>
                <c:pt idx="35">
                  <c:v>1.9400000000000012E-7</c:v>
                </c:pt>
                <c:pt idx="36">
                  <c:v>1.9401000000000019E-7</c:v>
                </c:pt>
                <c:pt idx="37">
                  <c:v>1.9402000000000017E-7</c:v>
                </c:pt>
                <c:pt idx="38">
                  <c:v>1.9404000000000017E-7</c:v>
                </c:pt>
                <c:pt idx="39">
                  <c:v>1.9405000000000015E-7</c:v>
                </c:pt>
                <c:pt idx="40">
                  <c:v>1.9407000000000015E-7</c:v>
                </c:pt>
                <c:pt idx="41">
                  <c:v>1.9410000000000016E-7</c:v>
                </c:pt>
                <c:pt idx="42">
                  <c:v>1.9413000000000016E-7</c:v>
                </c:pt>
                <c:pt idx="43">
                  <c:v>1.9416000000000015E-7</c:v>
                </c:pt>
                <c:pt idx="44">
                  <c:v>1.9421000000000015E-7</c:v>
                </c:pt>
                <c:pt idx="45">
                  <c:v>1.9427000000000016E-7</c:v>
                </c:pt>
                <c:pt idx="46">
                  <c:v>1.9435000000000012E-7</c:v>
                </c:pt>
                <c:pt idx="47">
                  <c:v>1.9444000000000017E-7</c:v>
                </c:pt>
                <c:pt idx="48">
                  <c:v>1.9457000000000016E-7</c:v>
                </c:pt>
                <c:pt idx="49">
                  <c:v>1.9472000000000017E-7</c:v>
                </c:pt>
                <c:pt idx="50">
                  <c:v>1.9493000000000017E-7</c:v>
                </c:pt>
                <c:pt idx="51">
                  <c:v>1.9521000000000017E-7</c:v>
                </c:pt>
                <c:pt idx="52">
                  <c:v>1.9521000000000017E-7</c:v>
                </c:pt>
                <c:pt idx="53">
                  <c:v>1.9730000000000016E-7</c:v>
                </c:pt>
                <c:pt idx="54">
                  <c:v>2.0029000000000013E-7</c:v>
                </c:pt>
                <c:pt idx="55">
                  <c:v>8.3648000000000102E-8</c:v>
                </c:pt>
                <c:pt idx="56">
                  <c:v>4.1315000000000036E-8</c:v>
                </c:pt>
                <c:pt idx="57">
                  <c:v>2.2945000000000021E-8</c:v>
                </c:pt>
                <c:pt idx="58">
                  <c:v>1.3904000000000015E-8</c:v>
                </c:pt>
                <c:pt idx="59">
                  <c:v>9.016200000000007E-9</c:v>
                </c:pt>
                <c:pt idx="60">
                  <c:v>6.1758000000000051E-9</c:v>
                </c:pt>
                <c:pt idx="61">
                  <c:v>4.4268000000000038E-9</c:v>
                </c:pt>
                <c:pt idx="62">
                  <c:v>3.2982000000000034E-9</c:v>
                </c:pt>
                <c:pt idx="63">
                  <c:v>2.541500000000002E-9</c:v>
                </c:pt>
                <c:pt idx="64">
                  <c:v>2.017800000000001E-9</c:v>
                </c:pt>
                <c:pt idx="65">
                  <c:v>1.6457000000000017E-9</c:v>
                </c:pt>
                <c:pt idx="66">
                  <c:v>1.3761000000000017E-9</c:v>
                </c:pt>
                <c:pt idx="67">
                  <c:v>1.177600000000001E-9</c:v>
                </c:pt>
                <c:pt idx="68">
                  <c:v>1.164800000000001E-9</c:v>
                </c:pt>
                <c:pt idx="69">
                  <c:v>1.0303000000000009E-9</c:v>
                </c:pt>
                <c:pt idx="70">
                  <c:v>9.5282000000000064E-10</c:v>
                </c:pt>
                <c:pt idx="71">
                  <c:v>9.2100000000000075E-10</c:v>
                </c:pt>
                <c:pt idx="72">
                  <c:v>8.4091000000000108E-10</c:v>
                </c:pt>
                <c:pt idx="73">
                  <c:v>8.2481000000000059E-10</c:v>
                </c:pt>
                <c:pt idx="74">
                  <c:v>7.8434000000000083E-10</c:v>
                </c:pt>
                <c:pt idx="75">
                  <c:v>7.5464000000000092E-10</c:v>
                </c:pt>
                <c:pt idx="76">
                  <c:v>7.4781000000000085E-10</c:v>
                </c:pt>
                <c:pt idx="77">
                  <c:v>7.2963000000000092E-10</c:v>
                </c:pt>
                <c:pt idx="78">
                  <c:v>7.2811000000000081E-10</c:v>
                </c:pt>
                <c:pt idx="79">
                  <c:v>7.2982000000000079E-10</c:v>
                </c:pt>
                <c:pt idx="80">
                  <c:v>7.3857000000000079E-10</c:v>
                </c:pt>
                <c:pt idx="81">
                  <c:v>7.504200000000007E-10</c:v>
                </c:pt>
                <c:pt idx="82">
                  <c:v>7.847100000000007E-10</c:v>
                </c:pt>
                <c:pt idx="83">
                  <c:v>7.9626000000000093E-10</c:v>
                </c:pt>
                <c:pt idx="84">
                  <c:v>8.3801000000000122E-10</c:v>
                </c:pt>
                <c:pt idx="85">
                  <c:v>8.6969000000000075E-10</c:v>
                </c:pt>
                <c:pt idx="86">
                  <c:v>8.7693000000000133E-10</c:v>
                </c:pt>
                <c:pt idx="87">
                  <c:v>1.0011000000000008E-9</c:v>
                </c:pt>
                <c:pt idx="88">
                  <c:v>1.0110000000000003E-9</c:v>
                </c:pt>
                <c:pt idx="89">
                  <c:v>1.1918000000000012E-9</c:v>
                </c:pt>
                <c:pt idx="90">
                  <c:v>1.2366000000000009E-9</c:v>
                </c:pt>
                <c:pt idx="91">
                  <c:v>1.2583000000000009E-9</c:v>
                </c:pt>
                <c:pt idx="92">
                  <c:v>1.4610000000000013E-9</c:v>
                </c:pt>
                <c:pt idx="93">
                  <c:v>1.6412000000000017E-9</c:v>
                </c:pt>
                <c:pt idx="94">
                  <c:v>1.8372000000000017E-9</c:v>
                </c:pt>
                <c:pt idx="95">
                  <c:v>2.3605000000000019E-9</c:v>
                </c:pt>
                <c:pt idx="96">
                  <c:v>2.4616000000000019E-9</c:v>
                </c:pt>
                <c:pt idx="97">
                  <c:v>3.0879000000000034E-9</c:v>
                </c:pt>
                <c:pt idx="98">
                  <c:v>3.2711000000000033E-9</c:v>
                </c:pt>
                <c:pt idx="99">
                  <c:v>4.098900000000002E-9</c:v>
                </c:pt>
                <c:pt idx="100">
                  <c:v>4.5512000000000047E-9</c:v>
                </c:pt>
                <c:pt idx="101">
                  <c:v>5.5029000000000051E-9</c:v>
                </c:pt>
                <c:pt idx="102">
                  <c:v>7.4471000000000059E-9</c:v>
                </c:pt>
                <c:pt idx="103">
                  <c:v>1.012400000000001E-8</c:v>
                </c:pt>
                <c:pt idx="104">
                  <c:v>1.313800000000001E-8</c:v>
                </c:pt>
                <c:pt idx="105">
                  <c:v>1.3775000000000009E-8</c:v>
                </c:pt>
                <c:pt idx="106">
                  <c:v>1.8677000000000016E-8</c:v>
                </c:pt>
                <c:pt idx="107">
                  <c:v>2.511500000000002E-8</c:v>
                </c:pt>
                <c:pt idx="108">
                  <c:v>3.3314000000000023E-8</c:v>
                </c:pt>
                <c:pt idx="109">
                  <c:v>4.3340000000000036E-8</c:v>
                </c:pt>
                <c:pt idx="110">
                  <c:v>5.4995000000000057E-8</c:v>
                </c:pt>
                <c:pt idx="111">
                  <c:v>6.7753000000000077E-8</c:v>
                </c:pt>
                <c:pt idx="112">
                  <c:v>8.0820000000000084E-8</c:v>
                </c:pt>
                <c:pt idx="113">
                  <c:v>8.9980000000000082E-8</c:v>
                </c:pt>
                <c:pt idx="114">
                  <c:v>9.3307000000000082E-8</c:v>
                </c:pt>
                <c:pt idx="115">
                  <c:v>1.0446000000000009E-7</c:v>
                </c:pt>
                <c:pt idx="116">
                  <c:v>1.1384000000000012E-7</c:v>
                </c:pt>
                <c:pt idx="117">
                  <c:v>1.2130000000000006E-7</c:v>
                </c:pt>
                <c:pt idx="118">
                  <c:v>1.2700000000000012E-7</c:v>
                </c:pt>
                <c:pt idx="119">
                  <c:v>1.3119000000000008E-7</c:v>
                </c:pt>
                <c:pt idx="120">
                  <c:v>1.3419000000000009E-7</c:v>
                </c:pt>
                <c:pt idx="121">
                  <c:v>1.363000000000001E-7</c:v>
                </c:pt>
                <c:pt idx="122">
                  <c:v>1.3775000000000011E-7</c:v>
                </c:pt>
                <c:pt idx="123">
                  <c:v>1.3872000000000012E-7</c:v>
                </c:pt>
                <c:pt idx="124">
                  <c:v>1.3938000000000007E-7</c:v>
                </c:pt>
                <c:pt idx="125">
                  <c:v>1.3981000000000014E-7</c:v>
                </c:pt>
                <c:pt idx="126">
                  <c:v>1.4008000000000007E-7</c:v>
                </c:pt>
                <c:pt idx="127">
                  <c:v>1.4026000000000009E-7</c:v>
                </c:pt>
                <c:pt idx="128">
                  <c:v>1.4036000000000002E-7</c:v>
                </c:pt>
                <c:pt idx="129">
                  <c:v>1.4042000000000009E-7</c:v>
                </c:pt>
                <c:pt idx="130">
                  <c:v>1.4046000000000008E-7</c:v>
                </c:pt>
                <c:pt idx="131">
                  <c:v>1.4047000000000009E-7</c:v>
                </c:pt>
                <c:pt idx="132">
                  <c:v>1.4047000000000009E-7</c:v>
                </c:pt>
                <c:pt idx="133">
                  <c:v>1.4047000000000009E-7</c:v>
                </c:pt>
                <c:pt idx="134">
                  <c:v>1.4046000000000008E-7</c:v>
                </c:pt>
                <c:pt idx="135">
                  <c:v>1.4045000000000007E-7</c:v>
                </c:pt>
                <c:pt idx="136">
                  <c:v>1.4045000000000007E-7</c:v>
                </c:pt>
                <c:pt idx="137">
                  <c:v>1.4044000000000008E-7</c:v>
                </c:pt>
                <c:pt idx="138">
                  <c:v>1.4029000000000007E-7</c:v>
                </c:pt>
                <c:pt idx="139">
                  <c:v>1.402700000000001E-7</c:v>
                </c:pt>
                <c:pt idx="140">
                  <c:v>1.4024000000000007E-7</c:v>
                </c:pt>
                <c:pt idx="141">
                  <c:v>1.4021000000000012E-7</c:v>
                </c:pt>
                <c:pt idx="142">
                  <c:v>1.4016000000000006E-7</c:v>
                </c:pt>
                <c:pt idx="143">
                  <c:v>1.4010000000000007E-7</c:v>
                </c:pt>
                <c:pt idx="144">
                  <c:v>1.4002000000000009E-7</c:v>
                </c:pt>
                <c:pt idx="145">
                  <c:v>1.3991000000000012E-7</c:v>
                </c:pt>
                <c:pt idx="146">
                  <c:v>1.3977000000000007E-7</c:v>
                </c:pt>
                <c:pt idx="147">
                  <c:v>1.395700000000001E-7</c:v>
                </c:pt>
                <c:pt idx="148">
                  <c:v>1.3930000000000014E-7</c:v>
                </c:pt>
                <c:pt idx="149">
                  <c:v>1.3893000000000012E-7</c:v>
                </c:pt>
                <c:pt idx="150">
                  <c:v>1.3842000000000012E-7</c:v>
                </c:pt>
                <c:pt idx="151">
                  <c:v>1.3771000000000014E-7</c:v>
                </c:pt>
                <c:pt idx="152">
                  <c:v>1.3673000000000014E-7</c:v>
                </c:pt>
                <c:pt idx="153">
                  <c:v>1.3536000000000007E-7</c:v>
                </c:pt>
                <c:pt idx="154">
                  <c:v>1.334500000000001E-7</c:v>
                </c:pt>
                <c:pt idx="155">
                  <c:v>1.3082000000000014E-7</c:v>
                </c:pt>
                <c:pt idx="156">
                  <c:v>1.272200000000001E-7</c:v>
                </c:pt>
                <c:pt idx="157">
                  <c:v>1.2238000000000004E-7</c:v>
                </c:pt>
                <c:pt idx="158">
                  <c:v>1.1600000000000014E-7</c:v>
                </c:pt>
                <c:pt idx="159">
                  <c:v>1.0786000000000009E-7</c:v>
                </c:pt>
                <c:pt idx="160">
                  <c:v>9.7882000000000069E-8</c:v>
                </c:pt>
                <c:pt idx="161">
                  <c:v>8.6264000000000077E-8</c:v>
                </c:pt>
                <c:pt idx="162">
                  <c:v>7.3522000000000068E-8</c:v>
                </c:pt>
                <c:pt idx="163">
                  <c:v>6.0447000000000052E-8</c:v>
                </c:pt>
                <c:pt idx="164">
                  <c:v>4.7928000000000037E-8</c:v>
                </c:pt>
                <c:pt idx="165">
                  <c:v>3.6720000000000027E-8</c:v>
                </c:pt>
                <c:pt idx="166">
                  <c:v>2.7283000000000037E-8</c:v>
                </c:pt>
                <c:pt idx="167">
                  <c:v>1.974600000000002E-8</c:v>
                </c:pt>
                <c:pt idx="168">
                  <c:v>1.3981000000000018E-8</c:v>
                </c:pt>
                <c:pt idx="169">
                  <c:v>9.7216000000000091E-9</c:v>
                </c:pt>
                <c:pt idx="170">
                  <c:v>6.6580000000000041E-9</c:v>
                </c:pt>
                <c:pt idx="171">
                  <c:v>4.500200000000004E-9</c:v>
                </c:pt>
                <c:pt idx="172">
                  <c:v>3.4181000000000033E-9</c:v>
                </c:pt>
                <c:pt idx="173">
                  <c:v>3.2099000000000032E-9</c:v>
                </c:pt>
                <c:pt idx="174">
                  <c:v>3.0053000000000028E-9</c:v>
                </c:pt>
                <c:pt idx="175">
                  <c:v>1.9839000000000018E-9</c:v>
                </c:pt>
                <c:pt idx="176">
                  <c:v>1.2943000000000012E-9</c:v>
                </c:pt>
                <c:pt idx="177">
                  <c:v>8.3389000000000073E-10</c:v>
                </c:pt>
                <c:pt idx="178">
                  <c:v>6.1105000000000049E-10</c:v>
                </c:pt>
                <c:pt idx="179">
                  <c:v>5.3001000000000043E-10</c:v>
                </c:pt>
                <c:pt idx="180">
                  <c:v>3.3185000000000031E-10</c:v>
                </c:pt>
                <c:pt idx="181">
                  <c:v>3.1828000000000032E-10</c:v>
                </c:pt>
                <c:pt idx="182">
                  <c:v>2.652500000000002E-10</c:v>
                </c:pt>
                <c:pt idx="183">
                  <c:v>2.3047000000000026E-10</c:v>
                </c:pt>
                <c:pt idx="184">
                  <c:v>2.0434000000000022E-10</c:v>
                </c:pt>
                <c:pt idx="185">
                  <c:v>1.2352000000000013E-10</c:v>
                </c:pt>
                <c:pt idx="186">
                  <c:v>1.1614000000000013E-10</c:v>
                </c:pt>
                <c:pt idx="187">
                  <c:v>8.6892000000000104E-11</c:v>
                </c:pt>
                <c:pt idx="188">
                  <c:v>7.3166000000000086E-11</c:v>
                </c:pt>
                <c:pt idx="189">
                  <c:v>6.9235000000000059E-11</c:v>
                </c:pt>
                <c:pt idx="190">
                  <c:v>6.7506000000000077E-11</c:v>
                </c:pt>
                <c:pt idx="191">
                  <c:v>4.6191000000000051E-11</c:v>
                </c:pt>
                <c:pt idx="192">
                  <c:v>4.2395000000000058E-11</c:v>
                </c:pt>
                <c:pt idx="193">
                  <c:v>3.4655000000000041E-11</c:v>
                </c:pt>
                <c:pt idx="194">
                  <c:v>3.3438000000000037E-11</c:v>
                </c:pt>
                <c:pt idx="195">
                  <c:v>2.5754000000000026E-11</c:v>
                </c:pt>
                <c:pt idx="196">
                  <c:v>2.5438000000000033E-11</c:v>
                </c:pt>
                <c:pt idx="197">
                  <c:v>2.3995000000000026E-11</c:v>
                </c:pt>
                <c:pt idx="198">
                  <c:v>2.0820000000000018E-11</c:v>
                </c:pt>
                <c:pt idx="199">
                  <c:v>1.7494000000000021E-11</c:v>
                </c:pt>
                <c:pt idx="200">
                  <c:v>1.7074000000000017E-11</c:v>
                </c:pt>
                <c:pt idx="201">
                  <c:v>1.5163000000000015E-11</c:v>
                </c:pt>
                <c:pt idx="202">
                  <c:v>1.3952000000000016E-11</c:v>
                </c:pt>
                <c:pt idx="203">
                  <c:v>1.3479000000000011E-11</c:v>
                </c:pt>
                <c:pt idx="204">
                  <c:v>1.3253000000000014E-11</c:v>
                </c:pt>
                <c:pt idx="205">
                  <c:v>1.223200000000001E-11</c:v>
                </c:pt>
                <c:pt idx="206">
                  <c:v>1.1925000000000016E-11</c:v>
                </c:pt>
                <c:pt idx="207">
                  <c:v>1.1289000000000013E-11</c:v>
                </c:pt>
                <c:pt idx="208">
                  <c:v>1.0565000000000012E-11</c:v>
                </c:pt>
                <c:pt idx="209">
                  <c:v>1.0001000000000013E-11</c:v>
                </c:pt>
                <c:pt idx="210">
                  <c:v>9.6935000000000116E-12</c:v>
                </c:pt>
                <c:pt idx="211">
                  <c:v>9.5577000000000137E-12</c:v>
                </c:pt>
                <c:pt idx="212">
                  <c:v>9.2054000000000116E-12</c:v>
                </c:pt>
                <c:pt idx="213">
                  <c:v>8.9236000000000134E-12</c:v>
                </c:pt>
                <c:pt idx="214">
                  <c:v>8.6968000000000104E-12</c:v>
                </c:pt>
                <c:pt idx="215">
                  <c:v>8.5135000000000121E-12</c:v>
                </c:pt>
                <c:pt idx="216">
                  <c:v>8.3648000000000122E-12</c:v>
                </c:pt>
                <c:pt idx="217">
                  <c:v>8.2439000000000077E-12</c:v>
                </c:pt>
                <c:pt idx="218">
                  <c:v>8.1452000000000086E-12</c:v>
                </c:pt>
                <c:pt idx="219">
                  <c:v>8.0646000000000099E-12</c:v>
                </c:pt>
                <c:pt idx="220">
                  <c:v>7.9986000000000092E-12</c:v>
                </c:pt>
                <c:pt idx="221">
                  <c:v>7.9444000000000105E-12</c:v>
                </c:pt>
                <c:pt idx="222">
                  <c:v>7.89990000000001E-12</c:v>
                </c:pt>
                <c:pt idx="223">
                  <c:v>7.8632000000000096E-12</c:v>
                </c:pt>
                <c:pt idx="224">
                  <c:v>7.8330000000000099E-12</c:v>
                </c:pt>
                <c:pt idx="225">
                  <c:v>7.8080000000000104E-12</c:v>
                </c:pt>
                <c:pt idx="226">
                  <c:v>7.787500000000009E-12</c:v>
                </c:pt>
                <c:pt idx="227">
                  <c:v>7.770400000000009E-12</c:v>
                </c:pt>
                <c:pt idx="228">
                  <c:v>7.75640000000001E-12</c:v>
                </c:pt>
                <c:pt idx="229">
                  <c:v>7.7447000000000092E-12</c:v>
                </c:pt>
                <c:pt idx="230">
                  <c:v>7.7351000000000089E-12</c:v>
                </c:pt>
                <c:pt idx="231">
                  <c:v>7.7272000000000093E-12</c:v>
                </c:pt>
                <c:pt idx="232">
                  <c:v>7.7206000000000089E-12</c:v>
                </c:pt>
                <c:pt idx="233">
                  <c:v>7.7151000000000102E-12</c:v>
                </c:pt>
                <c:pt idx="234">
                  <c:v>7.710600000000012E-12</c:v>
                </c:pt>
                <c:pt idx="235">
                  <c:v>7.7068000000000091E-12</c:v>
                </c:pt>
                <c:pt idx="236">
                  <c:v>7.7037000000000097E-12</c:v>
                </c:pt>
                <c:pt idx="237">
                  <c:v>7.7012000000000092E-12</c:v>
                </c:pt>
                <c:pt idx="238">
                  <c:v>7.6990000000000075E-12</c:v>
                </c:pt>
                <c:pt idx="239">
                  <c:v>7.6973000000000084E-12</c:v>
                </c:pt>
                <c:pt idx="240">
                  <c:v>7.6958000000000085E-12</c:v>
                </c:pt>
                <c:pt idx="241">
                  <c:v>7.68170000000001E-12</c:v>
                </c:pt>
                <c:pt idx="242">
                  <c:v>7.6803000000000096E-12</c:v>
                </c:pt>
                <c:pt idx="243">
                  <c:v>7.6785000000000093E-12</c:v>
                </c:pt>
                <c:pt idx="244">
                  <c:v>7.6764000000000104E-12</c:v>
                </c:pt>
                <c:pt idx="245">
                  <c:v>7.6738000000000104E-12</c:v>
                </c:pt>
                <c:pt idx="246">
                  <c:v>7.6707000000000093E-12</c:v>
                </c:pt>
                <c:pt idx="247">
                  <c:v>7.6670000000000076E-12</c:v>
                </c:pt>
                <c:pt idx="248">
                  <c:v>7.6625000000000078E-12</c:v>
                </c:pt>
                <c:pt idx="249">
                  <c:v>7.6571000000000086E-12</c:v>
                </c:pt>
                <c:pt idx="250">
                  <c:v>7.6506000000000094E-12</c:v>
                </c:pt>
                <c:pt idx="251">
                  <c:v>7.6427000000000098E-12</c:v>
                </c:pt>
                <c:pt idx="252">
                  <c:v>7.6332000000000091E-12</c:v>
                </c:pt>
                <c:pt idx="253">
                  <c:v>7.6218000000000086E-12</c:v>
                </c:pt>
                <c:pt idx="254">
                  <c:v>7.60810000000001E-12</c:v>
                </c:pt>
                <c:pt idx="255">
                  <c:v>7.5915000000000094E-12</c:v>
                </c:pt>
                <c:pt idx="256">
                  <c:v>7.5715000000000091E-12</c:v>
                </c:pt>
                <c:pt idx="257">
                  <c:v>7.5475000000000084E-12</c:v>
                </c:pt>
                <c:pt idx="258">
                  <c:v>7.5187000000000091E-12</c:v>
                </c:pt>
                <c:pt idx="259">
                  <c:v>7.4840000000000097E-12</c:v>
                </c:pt>
                <c:pt idx="260">
                  <c:v>7.4424000000000096E-12</c:v>
                </c:pt>
                <c:pt idx="261">
                  <c:v>7.3925000000000067E-12</c:v>
                </c:pt>
                <c:pt idx="262">
                  <c:v>7.3326000000000102E-12</c:v>
                </c:pt>
                <c:pt idx="263">
                  <c:v>7.2610000000000079E-12</c:v>
                </c:pt>
                <c:pt idx="264">
                  <c:v>7.1756000000000099E-12</c:v>
                </c:pt>
                <c:pt idx="265">
                  <c:v>7.1494000000000091E-12</c:v>
                </c:pt>
                <c:pt idx="266">
                  <c:v>7.0739000000000085E-12</c:v>
                </c:pt>
                <c:pt idx="267">
                  <c:v>6.95330000000001E-12</c:v>
                </c:pt>
                <c:pt idx="268">
                  <c:v>6.8109000000000069E-12</c:v>
                </c:pt>
                <c:pt idx="269">
                  <c:v>6.6437000000000081E-12</c:v>
                </c:pt>
                <c:pt idx="270">
                  <c:v>6.4870000000000082E-12</c:v>
                </c:pt>
                <c:pt idx="271">
                  <c:v>6.4487000000000099E-12</c:v>
                </c:pt>
                <c:pt idx="272">
                  <c:v>6.2226000000000062E-12</c:v>
                </c:pt>
                <c:pt idx="273">
                  <c:v>6.1210000000000067E-12</c:v>
                </c:pt>
                <c:pt idx="274">
                  <c:v>5.9628000000000069E-12</c:v>
                </c:pt>
                <c:pt idx="275">
                  <c:v>5.9354000000000096E-12</c:v>
                </c:pt>
                <c:pt idx="276">
                  <c:v>5.6669000000000053E-12</c:v>
                </c:pt>
                <c:pt idx="277">
                  <c:v>5.3337000000000083E-12</c:v>
                </c:pt>
                <c:pt idx="278">
                  <c:v>4.9633000000000057E-12</c:v>
                </c:pt>
                <c:pt idx="279">
                  <c:v>4.5577000000000051E-12</c:v>
                </c:pt>
                <c:pt idx="280">
                  <c:v>4.1875000000000033E-12</c:v>
                </c:pt>
                <c:pt idx="281">
                  <c:v>4.1212000000000039E-12</c:v>
                </c:pt>
                <c:pt idx="282">
                  <c:v>3.932100000000005E-12</c:v>
                </c:pt>
                <c:pt idx="283">
                  <c:v>3.7580000000000048E-12</c:v>
                </c:pt>
                <c:pt idx="284">
                  <c:v>3.6611000000000051E-12</c:v>
                </c:pt>
                <c:pt idx="285">
                  <c:v>3.1871000000000049E-12</c:v>
                </c:pt>
                <c:pt idx="286">
                  <c:v>3.0591000000000034E-12</c:v>
                </c:pt>
                <c:pt idx="287">
                  <c:v>2.9466000000000028E-12</c:v>
                </c:pt>
                <c:pt idx="288">
                  <c:v>2.7117000000000031E-12</c:v>
                </c:pt>
                <c:pt idx="289">
                  <c:v>2.5986000000000027E-12</c:v>
                </c:pt>
                <c:pt idx="290">
                  <c:v>2.357100000000003E-12</c:v>
                </c:pt>
                <c:pt idx="291">
                  <c:v>2.2486000000000028E-12</c:v>
                </c:pt>
                <c:pt idx="292">
                  <c:v>1.9311000000000021E-12</c:v>
                </c:pt>
                <c:pt idx="293">
                  <c:v>1.8978000000000023E-12</c:v>
                </c:pt>
                <c:pt idx="294">
                  <c:v>1.8408000000000024E-12</c:v>
                </c:pt>
                <c:pt idx="295">
                  <c:v>1.8123000000000025E-12</c:v>
                </c:pt>
                <c:pt idx="296">
                  <c:v>1.6452000000000021E-12</c:v>
                </c:pt>
                <c:pt idx="297">
                  <c:v>1.584400000000002E-12</c:v>
                </c:pt>
                <c:pt idx="298">
                  <c:v>1.4157000000000009E-12</c:v>
                </c:pt>
                <c:pt idx="299">
                  <c:v>1.3804000000000021E-12</c:v>
                </c:pt>
                <c:pt idx="300">
                  <c:v>1.3633000000000017E-12</c:v>
                </c:pt>
                <c:pt idx="301">
                  <c:v>1.2028000000000013E-12</c:v>
                </c:pt>
                <c:pt idx="302">
                  <c:v>1.0846000000000013E-12</c:v>
                </c:pt>
                <c:pt idx="303">
                  <c:v>1.0835000000000012E-12</c:v>
                </c:pt>
                <c:pt idx="304">
                  <c:v>1.0686000000000011E-12</c:v>
                </c:pt>
                <c:pt idx="305">
                  <c:v>1.0070000000000011E-12</c:v>
                </c:pt>
                <c:pt idx="306">
                  <c:v>9.9313000000000104E-13</c:v>
                </c:pt>
                <c:pt idx="307">
                  <c:v>9.6920000000000136E-13</c:v>
                </c:pt>
                <c:pt idx="308">
                  <c:v>9.234600000000014E-13</c:v>
                </c:pt>
                <c:pt idx="309">
                  <c:v>8.8535000000000188E-13</c:v>
                </c:pt>
                <c:pt idx="310">
                  <c:v>8.6900000000000104E-13</c:v>
                </c:pt>
                <c:pt idx="311">
                  <c:v>8.2589000000000073E-13</c:v>
                </c:pt>
                <c:pt idx="312">
                  <c:v>7.914300000000011E-13</c:v>
                </c:pt>
                <c:pt idx="313">
                  <c:v>7.7426000000000109E-13</c:v>
                </c:pt>
                <c:pt idx="314">
                  <c:v>7.6366000000000121E-13</c:v>
                </c:pt>
                <c:pt idx="315">
                  <c:v>7.4424000000000108E-13</c:v>
                </c:pt>
                <c:pt idx="316">
                  <c:v>7.4118000000000119E-13</c:v>
                </c:pt>
                <c:pt idx="317">
                  <c:v>7.2296000000000109E-13</c:v>
                </c:pt>
                <c:pt idx="318">
                  <c:v>7.0826000000000106E-13</c:v>
                </c:pt>
                <c:pt idx="319">
                  <c:v>6.9653000000000097E-13</c:v>
                </c:pt>
                <c:pt idx="320">
                  <c:v>6.872900000000009E-13</c:v>
                </c:pt>
                <c:pt idx="321">
                  <c:v>6.8014000000000098E-13</c:v>
                </c:pt>
                <c:pt idx="322">
                  <c:v>6.74670000000001E-13</c:v>
                </c:pt>
                <c:pt idx="323">
                  <c:v>6.7053000000000098E-13</c:v>
                </c:pt>
                <c:pt idx="324">
                  <c:v>6.6740000000000097E-13</c:v>
                </c:pt>
                <c:pt idx="325">
                  <c:v>6.650000000000008E-13</c:v>
                </c:pt>
                <c:pt idx="326">
                  <c:v>6.6422000000000078E-13</c:v>
                </c:pt>
                <c:pt idx="327">
                  <c:v>6.6316000000000098E-13</c:v>
                </c:pt>
                <c:pt idx="328">
                  <c:v>6.6172000000000084E-13</c:v>
                </c:pt>
                <c:pt idx="329">
                  <c:v>6.6058000000000081E-13</c:v>
                </c:pt>
                <c:pt idx="330">
                  <c:v>6.5967000000000096E-13</c:v>
                </c:pt>
                <c:pt idx="331">
                  <c:v>6.5894000000000103E-13</c:v>
                </c:pt>
                <c:pt idx="332">
                  <c:v>6.5834000000000101E-13</c:v>
                </c:pt>
                <c:pt idx="333">
                  <c:v>6.5785000000000098E-13</c:v>
                </c:pt>
                <c:pt idx="334">
                  <c:v>6.574500000000007E-13</c:v>
                </c:pt>
                <c:pt idx="335">
                  <c:v>6.5712000000000104E-13</c:v>
                </c:pt>
                <c:pt idx="336">
                  <c:v>6.5684000000000097E-13</c:v>
                </c:pt>
                <c:pt idx="337">
                  <c:v>6.5662000000000079E-13</c:v>
                </c:pt>
                <c:pt idx="338">
                  <c:v>6.5643000000000077E-13</c:v>
                </c:pt>
                <c:pt idx="339">
                  <c:v>6.5628000000000081E-13</c:v>
                </c:pt>
                <c:pt idx="340">
                  <c:v>6.5615000000000079E-13</c:v>
                </c:pt>
                <c:pt idx="341">
                  <c:v>6.5610000000000101E-13</c:v>
                </c:pt>
                <c:pt idx="342">
                  <c:v>6.5604000000000081E-13</c:v>
                </c:pt>
                <c:pt idx="343">
                  <c:v>6.5596000000000097E-13</c:v>
                </c:pt>
                <c:pt idx="344">
                  <c:v>6.5588000000000084E-13</c:v>
                </c:pt>
                <c:pt idx="345">
                  <c:v>6.5582000000000104E-13</c:v>
                </c:pt>
                <c:pt idx="346">
                  <c:v>6.5577000000000095E-13</c:v>
                </c:pt>
                <c:pt idx="347">
                  <c:v>6.5529000000000084E-13</c:v>
                </c:pt>
                <c:pt idx="348">
                  <c:v>6.5524000000000095E-13</c:v>
                </c:pt>
                <c:pt idx="349">
                  <c:v>6.5518000000000095E-13</c:v>
                </c:pt>
                <c:pt idx="350">
                  <c:v>6.5511000000000083E-13</c:v>
                </c:pt>
                <c:pt idx="351">
                  <c:v>6.5502000000000078E-13</c:v>
                </c:pt>
                <c:pt idx="352">
                  <c:v>6.5491000000000099E-13</c:v>
                </c:pt>
                <c:pt idx="353">
                  <c:v>6.5478000000000097E-13</c:v>
                </c:pt>
                <c:pt idx="354">
                  <c:v>6.5463000000000102E-13</c:v>
                </c:pt>
                <c:pt idx="355">
                  <c:v>6.5444000000000069E-13</c:v>
                </c:pt>
                <c:pt idx="356">
                  <c:v>6.5422000000000102E-13</c:v>
                </c:pt>
                <c:pt idx="357">
                  <c:v>6.5394000000000105E-13</c:v>
                </c:pt>
                <c:pt idx="358">
                  <c:v>6.5361000000000099E-13</c:v>
                </c:pt>
                <c:pt idx="359">
                  <c:v>6.5321000000000081E-13</c:v>
                </c:pt>
                <c:pt idx="360">
                  <c:v>6.5272000000000078E-13</c:v>
                </c:pt>
                <c:pt idx="361">
                  <c:v>6.5212000000000096E-13</c:v>
                </c:pt>
                <c:pt idx="362">
                  <c:v>6.5138000000000091E-13</c:v>
                </c:pt>
                <c:pt idx="363">
                  <c:v>6.5047000000000096E-13</c:v>
                </c:pt>
                <c:pt idx="364">
                  <c:v>6.4933000000000103E-13</c:v>
                </c:pt>
                <c:pt idx="365">
                  <c:v>6.4789000000000099E-13</c:v>
                </c:pt>
                <c:pt idx="366">
                  <c:v>6.4606000000000078E-13</c:v>
                </c:pt>
                <c:pt idx="367">
                  <c:v>6.4370000000000098E-13</c:v>
                </c:pt>
                <c:pt idx="368">
                  <c:v>6.4064000000000099E-13</c:v>
                </c:pt>
                <c:pt idx="369">
                  <c:v>6.3666000000000084E-13</c:v>
                </c:pt>
                <c:pt idx="370">
                  <c:v>6.3150000000000059E-13</c:v>
                </c:pt>
                <c:pt idx="371">
                  <c:v>6.2491000000000102E-13</c:v>
                </c:pt>
                <c:pt idx="372">
                  <c:v>6.1663000000000078E-13</c:v>
                </c:pt>
                <c:pt idx="373">
                  <c:v>6.0648000000000066E-13</c:v>
                </c:pt>
                <c:pt idx="374">
                  <c:v>5.9427000000000096E-13</c:v>
                </c:pt>
                <c:pt idx="375">
                  <c:v>5.9299000000000079E-13</c:v>
                </c:pt>
                <c:pt idx="376">
                  <c:v>5.7985000000000081E-13</c:v>
                </c:pt>
                <c:pt idx="377">
                  <c:v>5.6306000000000083E-13</c:v>
                </c:pt>
                <c:pt idx="378">
                  <c:v>5.5694000000000086E-13</c:v>
                </c:pt>
                <c:pt idx="379">
                  <c:v>5.437000000000008E-13</c:v>
                </c:pt>
                <c:pt idx="380">
                  <c:v>5.3487000000000083E-13</c:v>
                </c:pt>
                <c:pt idx="381">
                  <c:v>5.2155000000000054E-13</c:v>
                </c:pt>
                <c:pt idx="382">
                  <c:v>4.9638000000000066E-13</c:v>
                </c:pt>
                <c:pt idx="383">
                  <c:v>4.9140000000000051E-13</c:v>
                </c:pt>
                <c:pt idx="384">
                  <c:v>4.7548000000000051E-13</c:v>
                </c:pt>
                <c:pt idx="385">
                  <c:v>4.6795000000000055E-13</c:v>
                </c:pt>
                <c:pt idx="386">
                  <c:v>4.5794000000000067E-13</c:v>
                </c:pt>
                <c:pt idx="387">
                  <c:v>4.3602000000000045E-13</c:v>
                </c:pt>
                <c:pt idx="388">
                  <c:v>4.3163000000000055E-13</c:v>
                </c:pt>
                <c:pt idx="389">
                  <c:v>4.1060000000000044E-13</c:v>
                </c:pt>
                <c:pt idx="390">
                  <c:v>4.0022000000000044E-13</c:v>
                </c:pt>
                <c:pt idx="391">
                  <c:v>3.935900000000004E-13</c:v>
                </c:pt>
                <c:pt idx="392">
                  <c:v>3.7970000000000054E-13</c:v>
                </c:pt>
                <c:pt idx="393">
                  <c:v>3.6835000000000055E-13</c:v>
                </c:pt>
                <c:pt idx="394">
                  <c:v>3.6649000000000054E-13</c:v>
                </c:pt>
                <c:pt idx="395">
                  <c:v>3.5991000000000048E-13</c:v>
                </c:pt>
                <c:pt idx="396">
                  <c:v>3.5912000000000049E-13</c:v>
                </c:pt>
                <c:pt idx="397">
                  <c:v>3.5175000000000039E-13</c:v>
                </c:pt>
                <c:pt idx="398">
                  <c:v>3.460600000000005E-13</c:v>
                </c:pt>
                <c:pt idx="399">
                  <c:v>3.4525000000000042E-13</c:v>
                </c:pt>
                <c:pt idx="400">
                  <c:v>3.4185000000000046E-13</c:v>
                </c:pt>
                <c:pt idx="401">
                  <c:v>3.3893000000000051E-13</c:v>
                </c:pt>
                <c:pt idx="402">
                  <c:v>3.3705000000000042E-13</c:v>
                </c:pt>
                <c:pt idx="403">
                  <c:v>3.359500000000004E-13</c:v>
                </c:pt>
                <c:pt idx="404">
                  <c:v>3.3539000000000045E-13</c:v>
                </c:pt>
                <c:pt idx="405">
                  <c:v>3.3518000000000034E-13</c:v>
                </c:pt>
                <c:pt idx="406">
                  <c:v>3.3516000000000041E-13</c:v>
                </c:pt>
                <c:pt idx="407">
                  <c:v>3.3525000000000041E-13</c:v>
                </c:pt>
                <c:pt idx="408">
                  <c:v>3.3539000000000045E-13</c:v>
                </c:pt>
                <c:pt idx="409">
                  <c:v>3.3554000000000041E-13</c:v>
                </c:pt>
                <c:pt idx="410">
                  <c:v>3.3569000000000041E-13</c:v>
                </c:pt>
                <c:pt idx="411">
                  <c:v>3.3582000000000043E-13</c:v>
                </c:pt>
                <c:pt idx="412">
                  <c:v>3.3594000000000033E-13</c:v>
                </c:pt>
                <c:pt idx="413">
                  <c:v>3.360400000000004E-13</c:v>
                </c:pt>
                <c:pt idx="414">
                  <c:v>3.3613000000000051E-13</c:v>
                </c:pt>
                <c:pt idx="415">
                  <c:v>3.3620000000000043E-13</c:v>
                </c:pt>
                <c:pt idx="416">
                  <c:v>3.3626000000000043E-13</c:v>
                </c:pt>
                <c:pt idx="417">
                  <c:v>3.3631000000000051E-13</c:v>
                </c:pt>
                <c:pt idx="418">
                  <c:v>3.363600000000005E-13</c:v>
                </c:pt>
                <c:pt idx="419">
                  <c:v>3.3639000000000045E-13</c:v>
                </c:pt>
                <c:pt idx="420">
                  <c:v>3.364200000000005E-13</c:v>
                </c:pt>
                <c:pt idx="421">
                  <c:v>3.3644000000000048E-13</c:v>
                </c:pt>
                <c:pt idx="422">
                  <c:v>3.3646000000000042E-13</c:v>
                </c:pt>
                <c:pt idx="423">
                  <c:v>3.364800000000004E-13</c:v>
                </c:pt>
                <c:pt idx="424">
                  <c:v>3.3649000000000052E-13</c:v>
                </c:pt>
                <c:pt idx="425">
                  <c:v>3.3663000000000045E-13</c:v>
                </c:pt>
                <c:pt idx="426">
                  <c:v>3.3664000000000042E-13</c:v>
                </c:pt>
                <c:pt idx="427">
                  <c:v>3.3666000000000041E-13</c:v>
                </c:pt>
                <c:pt idx="428">
                  <c:v>3.3667000000000042E-13</c:v>
                </c:pt>
                <c:pt idx="429">
                  <c:v>3.3670000000000042E-13</c:v>
                </c:pt>
                <c:pt idx="430">
                  <c:v>3.3671000000000049E-13</c:v>
                </c:pt>
                <c:pt idx="431">
                  <c:v>3.3673000000000058E-13</c:v>
                </c:pt>
                <c:pt idx="432">
                  <c:v>3.3676000000000043E-13</c:v>
                </c:pt>
                <c:pt idx="433">
                  <c:v>3.3680000000000049E-13</c:v>
                </c:pt>
                <c:pt idx="434">
                  <c:v>3.3685000000000048E-13</c:v>
                </c:pt>
                <c:pt idx="435">
                  <c:v>3.3691000000000038E-13</c:v>
                </c:pt>
                <c:pt idx="436">
                  <c:v>3.3697000000000038E-13</c:v>
                </c:pt>
                <c:pt idx="437">
                  <c:v>3.3705000000000042E-13</c:v>
                </c:pt>
                <c:pt idx="438">
                  <c:v>3.3714000000000042E-13</c:v>
                </c:pt>
                <c:pt idx="439">
                  <c:v>3.3725000000000041E-13</c:v>
                </c:pt>
                <c:pt idx="440">
                  <c:v>3.3736000000000039E-13</c:v>
                </c:pt>
                <c:pt idx="441">
                  <c:v>3.3747000000000053E-13</c:v>
                </c:pt>
                <c:pt idx="442">
                  <c:v>3.3758000000000042E-13</c:v>
                </c:pt>
                <c:pt idx="443">
                  <c:v>3.376600000000004E-13</c:v>
                </c:pt>
                <c:pt idx="444">
                  <c:v>3.376600000000004E-13</c:v>
                </c:pt>
                <c:pt idx="445">
                  <c:v>3.3753000000000038E-13</c:v>
                </c:pt>
                <c:pt idx="446">
                  <c:v>3.3717000000000042E-13</c:v>
                </c:pt>
                <c:pt idx="447">
                  <c:v>3.3644000000000048E-13</c:v>
                </c:pt>
                <c:pt idx="448">
                  <c:v>3.3516000000000041E-13</c:v>
                </c:pt>
                <c:pt idx="449">
                  <c:v>3.331200000000004E-13</c:v>
                </c:pt>
                <c:pt idx="450">
                  <c:v>3.3013000000000038E-13</c:v>
                </c:pt>
                <c:pt idx="451">
                  <c:v>3.2602000000000051E-13</c:v>
                </c:pt>
                <c:pt idx="452">
                  <c:v>3.2072000000000053E-13</c:v>
                </c:pt>
                <c:pt idx="453">
                  <c:v>3.1420000000000042E-13</c:v>
                </c:pt>
                <c:pt idx="454">
                  <c:v>3.0647000000000051E-13</c:v>
                </c:pt>
                <c:pt idx="455">
                  <c:v>3.0521000000000042E-13</c:v>
                </c:pt>
                <c:pt idx="456">
                  <c:v>2.9754000000000026E-13</c:v>
                </c:pt>
                <c:pt idx="457">
                  <c:v>2.9035000000000042E-13</c:v>
                </c:pt>
                <c:pt idx="458">
                  <c:v>2.873900000000004E-13</c:v>
                </c:pt>
                <c:pt idx="459">
                  <c:v>2.7596000000000032E-13</c:v>
                </c:pt>
                <c:pt idx="460">
                  <c:v>2.631800000000003E-13</c:v>
                </c:pt>
                <c:pt idx="461">
                  <c:v>2.5871000000000042E-13</c:v>
                </c:pt>
                <c:pt idx="462">
                  <c:v>2.5334000000000031E-13</c:v>
                </c:pt>
                <c:pt idx="463">
                  <c:v>2.4899000000000029E-13</c:v>
                </c:pt>
                <c:pt idx="464">
                  <c:v>2.3332000000000026E-13</c:v>
                </c:pt>
                <c:pt idx="465">
                  <c:v>2.3322000000000019E-13</c:v>
                </c:pt>
                <c:pt idx="466">
                  <c:v>2.1621000000000025E-13</c:v>
                </c:pt>
                <c:pt idx="467">
                  <c:v>2.1601000000000036E-13</c:v>
                </c:pt>
                <c:pt idx="468">
                  <c:v>1.9773000000000028E-13</c:v>
                </c:pt>
                <c:pt idx="469">
                  <c:v>1.9555000000000026E-13</c:v>
                </c:pt>
                <c:pt idx="470">
                  <c:v>1.7810000000000022E-13</c:v>
                </c:pt>
                <c:pt idx="471">
                  <c:v>1.7628000000000023E-13</c:v>
                </c:pt>
                <c:pt idx="472">
                  <c:v>1.6902000000000027E-13</c:v>
                </c:pt>
                <c:pt idx="473">
                  <c:v>1.5872000000000021E-13</c:v>
                </c:pt>
                <c:pt idx="474">
                  <c:v>1.5762000000000019E-13</c:v>
                </c:pt>
                <c:pt idx="475">
                  <c:v>1.4970000000000019E-13</c:v>
                </c:pt>
                <c:pt idx="476">
                  <c:v>1.400100000000002E-13</c:v>
                </c:pt>
                <c:pt idx="477">
                  <c:v>1.3674000000000018E-13</c:v>
                </c:pt>
                <c:pt idx="478">
                  <c:v>1.3530000000000017E-13</c:v>
                </c:pt>
                <c:pt idx="479">
                  <c:v>1.2437000000000016E-13</c:v>
                </c:pt>
                <c:pt idx="480">
                  <c:v>1.1599000000000012E-13</c:v>
                </c:pt>
                <c:pt idx="481">
                  <c:v>1.1595000000000015E-13</c:v>
                </c:pt>
                <c:pt idx="482">
                  <c:v>1.0937000000000013E-13</c:v>
                </c:pt>
                <c:pt idx="483">
                  <c:v>1.0794000000000013E-13</c:v>
                </c:pt>
                <c:pt idx="484">
                  <c:v>1.0419000000000012E-13</c:v>
                </c:pt>
                <c:pt idx="485">
                  <c:v>1.0007000000000012E-13</c:v>
                </c:pt>
                <c:pt idx="486">
                  <c:v>9.7058000000000201E-14</c:v>
                </c:pt>
                <c:pt idx="487">
                  <c:v>9.6766000000000153E-14</c:v>
                </c:pt>
                <c:pt idx="488">
                  <c:v>9.5965000000000187E-14</c:v>
                </c:pt>
                <c:pt idx="489">
                  <c:v>9.4108000000000161E-14</c:v>
                </c:pt>
                <c:pt idx="490">
                  <c:v>9.1956000000000171E-14</c:v>
                </c:pt>
                <c:pt idx="491">
                  <c:v>9.0208000000000159E-14</c:v>
                </c:pt>
                <c:pt idx="492">
                  <c:v>8.8783000000000118E-14</c:v>
                </c:pt>
                <c:pt idx="493">
                  <c:v>8.7618000000000117E-14</c:v>
                </c:pt>
                <c:pt idx="494">
                  <c:v>8.6663000000000148E-14</c:v>
                </c:pt>
                <c:pt idx="495">
                  <c:v>8.5879000000000163E-14</c:v>
                </c:pt>
                <c:pt idx="496">
                  <c:v>8.5234000000000145E-14</c:v>
                </c:pt>
                <c:pt idx="497">
                  <c:v>8.4704000000000171E-14</c:v>
                </c:pt>
                <c:pt idx="498">
                  <c:v>8.426600000000013E-14</c:v>
                </c:pt>
                <c:pt idx="499">
                  <c:v>8.3905000000000161E-14</c:v>
                </c:pt>
                <c:pt idx="500">
                  <c:v>8.3607000000000171E-14</c:v>
                </c:pt>
                <c:pt idx="501">
                  <c:v>8.3361000000000158E-14</c:v>
                </c:pt>
                <c:pt idx="502">
                  <c:v>8.315700000000017E-14</c:v>
                </c:pt>
                <c:pt idx="503">
                  <c:v>8.2989000000000112E-14</c:v>
                </c:pt>
                <c:pt idx="504">
                  <c:v>8.2850000000000134E-14</c:v>
                </c:pt>
                <c:pt idx="505">
                  <c:v>8.273400000000013E-14</c:v>
                </c:pt>
                <c:pt idx="506">
                  <c:v>8.2639000000000119E-14</c:v>
                </c:pt>
                <c:pt idx="507">
                  <c:v>8.2560000000000117E-14</c:v>
                </c:pt>
                <c:pt idx="508">
                  <c:v>8.2495000000000107E-14</c:v>
                </c:pt>
                <c:pt idx="509">
                  <c:v>8.2441000000000098E-14</c:v>
                </c:pt>
                <c:pt idx="510">
                  <c:v>8.2396000000000134E-14</c:v>
                </c:pt>
                <c:pt idx="511">
                  <c:v>8.2359000000000106E-14</c:v>
                </c:pt>
                <c:pt idx="512">
                  <c:v>8.2328000000000134E-14</c:v>
                </c:pt>
                <c:pt idx="513">
                  <c:v>8.2302000000000082E-14</c:v>
                </c:pt>
                <c:pt idx="514">
                  <c:v>8.2281000000000076E-14</c:v>
                </c:pt>
                <c:pt idx="515">
                  <c:v>8.226400000000012E-14</c:v>
                </c:pt>
                <c:pt idx="516">
                  <c:v>8.2249000000000082E-14</c:v>
                </c:pt>
                <c:pt idx="517">
                  <c:v>8.2237000000000122E-14</c:v>
                </c:pt>
              </c:numCache>
            </c:numRef>
          </c:yVal>
          <c:smooth val="1"/>
        </c:ser>
        <c:ser>
          <c:idx val="1"/>
          <c:order val="1"/>
          <c:tx>
            <c:v>PSD Input</c:v>
          </c:tx>
          <c:marker>
            <c:symbol val="none"/>
          </c:marker>
          <c:xVal>
            <c:numRef>
              <c:f>'EX-6 PSD absolute'!$C$2:$C$497</c:f>
              <c:numCache>
                <c:formatCode>General</c:formatCode>
                <c:ptCount val="496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2.8</c:v>
                </c:pt>
                <c:pt idx="10">
                  <c:v>3</c:v>
                </c:pt>
                <c:pt idx="11">
                  <c:v>3.2</c:v>
                </c:pt>
                <c:pt idx="12">
                  <c:v>3.4</c:v>
                </c:pt>
                <c:pt idx="13">
                  <c:v>3.6</c:v>
                </c:pt>
                <c:pt idx="14">
                  <c:v>3.8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4.8</c:v>
                </c:pt>
                <c:pt idx="20">
                  <c:v>5</c:v>
                </c:pt>
                <c:pt idx="21">
                  <c:v>5.2</c:v>
                </c:pt>
                <c:pt idx="22">
                  <c:v>5.4</c:v>
                </c:pt>
                <c:pt idx="23">
                  <c:v>5.6</c:v>
                </c:pt>
                <c:pt idx="24">
                  <c:v>5.8</c:v>
                </c:pt>
                <c:pt idx="25">
                  <c:v>6</c:v>
                </c:pt>
                <c:pt idx="26">
                  <c:v>6.2</c:v>
                </c:pt>
                <c:pt idx="27">
                  <c:v>6.4</c:v>
                </c:pt>
                <c:pt idx="28">
                  <c:v>6.6</c:v>
                </c:pt>
                <c:pt idx="29">
                  <c:v>6.8</c:v>
                </c:pt>
                <c:pt idx="30">
                  <c:v>7</c:v>
                </c:pt>
                <c:pt idx="31">
                  <c:v>7.2</c:v>
                </c:pt>
                <c:pt idx="32">
                  <c:v>7.4</c:v>
                </c:pt>
                <c:pt idx="33">
                  <c:v>7.6</c:v>
                </c:pt>
                <c:pt idx="34">
                  <c:v>7.8</c:v>
                </c:pt>
                <c:pt idx="35">
                  <c:v>8</c:v>
                </c:pt>
                <c:pt idx="36">
                  <c:v>8.2000000000000011</c:v>
                </c:pt>
                <c:pt idx="37">
                  <c:v>8.4</c:v>
                </c:pt>
                <c:pt idx="38">
                  <c:v>8.6</c:v>
                </c:pt>
                <c:pt idx="39">
                  <c:v>8.8000000000000007</c:v>
                </c:pt>
                <c:pt idx="40">
                  <c:v>9</c:v>
                </c:pt>
                <c:pt idx="41">
                  <c:v>9.2000000000000011</c:v>
                </c:pt>
                <c:pt idx="42">
                  <c:v>9.4</c:v>
                </c:pt>
                <c:pt idx="43">
                  <c:v>9.6</c:v>
                </c:pt>
                <c:pt idx="44">
                  <c:v>9.8000000000000007</c:v>
                </c:pt>
                <c:pt idx="45">
                  <c:v>10</c:v>
                </c:pt>
                <c:pt idx="46">
                  <c:v>10.200000000000001</c:v>
                </c:pt>
                <c:pt idx="47">
                  <c:v>10.4</c:v>
                </c:pt>
                <c:pt idx="48">
                  <c:v>10.6</c:v>
                </c:pt>
                <c:pt idx="49">
                  <c:v>10.8</c:v>
                </c:pt>
                <c:pt idx="50">
                  <c:v>11</c:v>
                </c:pt>
                <c:pt idx="51">
                  <c:v>11.2</c:v>
                </c:pt>
                <c:pt idx="52">
                  <c:v>11.4</c:v>
                </c:pt>
                <c:pt idx="53">
                  <c:v>11.6</c:v>
                </c:pt>
                <c:pt idx="54">
                  <c:v>11.8</c:v>
                </c:pt>
                <c:pt idx="55">
                  <c:v>12</c:v>
                </c:pt>
                <c:pt idx="56">
                  <c:v>12.2</c:v>
                </c:pt>
                <c:pt idx="57">
                  <c:v>12.4</c:v>
                </c:pt>
                <c:pt idx="58">
                  <c:v>12.6</c:v>
                </c:pt>
                <c:pt idx="59">
                  <c:v>12.8</c:v>
                </c:pt>
                <c:pt idx="60">
                  <c:v>13</c:v>
                </c:pt>
                <c:pt idx="61">
                  <c:v>13.2</c:v>
                </c:pt>
                <c:pt idx="62">
                  <c:v>13.4</c:v>
                </c:pt>
                <c:pt idx="63">
                  <c:v>13.6</c:v>
                </c:pt>
                <c:pt idx="64">
                  <c:v>13.8</c:v>
                </c:pt>
                <c:pt idx="65">
                  <c:v>14</c:v>
                </c:pt>
                <c:pt idx="66">
                  <c:v>14.2</c:v>
                </c:pt>
                <c:pt idx="67">
                  <c:v>14.4</c:v>
                </c:pt>
                <c:pt idx="68">
                  <c:v>14.6</c:v>
                </c:pt>
                <c:pt idx="69">
                  <c:v>14.8</c:v>
                </c:pt>
                <c:pt idx="70">
                  <c:v>15</c:v>
                </c:pt>
                <c:pt idx="71">
                  <c:v>15.2</c:v>
                </c:pt>
                <c:pt idx="72">
                  <c:v>15.4</c:v>
                </c:pt>
                <c:pt idx="73">
                  <c:v>15.6</c:v>
                </c:pt>
                <c:pt idx="74">
                  <c:v>15.8</c:v>
                </c:pt>
                <c:pt idx="75">
                  <c:v>16</c:v>
                </c:pt>
                <c:pt idx="76">
                  <c:v>16.2</c:v>
                </c:pt>
                <c:pt idx="77">
                  <c:v>16.399999999999999</c:v>
                </c:pt>
                <c:pt idx="78">
                  <c:v>16.600000000000001</c:v>
                </c:pt>
                <c:pt idx="79">
                  <c:v>16.8</c:v>
                </c:pt>
                <c:pt idx="80">
                  <c:v>17</c:v>
                </c:pt>
                <c:pt idx="81">
                  <c:v>17.2</c:v>
                </c:pt>
                <c:pt idx="82">
                  <c:v>17.399999999999999</c:v>
                </c:pt>
                <c:pt idx="83">
                  <c:v>17.600000000000001</c:v>
                </c:pt>
                <c:pt idx="84">
                  <c:v>17.8</c:v>
                </c:pt>
                <c:pt idx="85">
                  <c:v>18</c:v>
                </c:pt>
                <c:pt idx="86">
                  <c:v>18.2</c:v>
                </c:pt>
                <c:pt idx="87">
                  <c:v>18.399999999999999</c:v>
                </c:pt>
                <c:pt idx="88">
                  <c:v>18.600000000000001</c:v>
                </c:pt>
                <c:pt idx="89">
                  <c:v>18.8</c:v>
                </c:pt>
                <c:pt idx="90">
                  <c:v>19</c:v>
                </c:pt>
                <c:pt idx="91">
                  <c:v>19.2</c:v>
                </c:pt>
                <c:pt idx="92">
                  <c:v>19.399999999999999</c:v>
                </c:pt>
                <c:pt idx="93">
                  <c:v>19.600000000000001</c:v>
                </c:pt>
                <c:pt idx="94">
                  <c:v>19.8</c:v>
                </c:pt>
                <c:pt idx="95">
                  <c:v>20</c:v>
                </c:pt>
                <c:pt idx="96">
                  <c:v>20.2</c:v>
                </c:pt>
                <c:pt idx="97">
                  <c:v>20.399999999999999</c:v>
                </c:pt>
                <c:pt idx="98">
                  <c:v>20.6</c:v>
                </c:pt>
                <c:pt idx="99">
                  <c:v>20.8</c:v>
                </c:pt>
                <c:pt idx="100">
                  <c:v>21</c:v>
                </c:pt>
                <c:pt idx="101">
                  <c:v>21.2</c:v>
                </c:pt>
                <c:pt idx="102">
                  <c:v>21.4</c:v>
                </c:pt>
                <c:pt idx="103">
                  <c:v>21.6</c:v>
                </c:pt>
                <c:pt idx="104">
                  <c:v>21.8</c:v>
                </c:pt>
                <c:pt idx="105">
                  <c:v>22</c:v>
                </c:pt>
                <c:pt idx="106">
                  <c:v>22.2</c:v>
                </c:pt>
                <c:pt idx="107">
                  <c:v>22.4</c:v>
                </c:pt>
                <c:pt idx="108">
                  <c:v>22.6</c:v>
                </c:pt>
                <c:pt idx="109">
                  <c:v>22.8</c:v>
                </c:pt>
                <c:pt idx="110">
                  <c:v>23</c:v>
                </c:pt>
                <c:pt idx="111">
                  <c:v>23.2</c:v>
                </c:pt>
                <c:pt idx="112">
                  <c:v>23.4</c:v>
                </c:pt>
                <c:pt idx="113">
                  <c:v>23.6</c:v>
                </c:pt>
                <c:pt idx="114">
                  <c:v>23.8</c:v>
                </c:pt>
                <c:pt idx="115">
                  <c:v>24</c:v>
                </c:pt>
                <c:pt idx="116">
                  <c:v>24.2</c:v>
                </c:pt>
                <c:pt idx="117">
                  <c:v>24.4</c:v>
                </c:pt>
                <c:pt idx="118">
                  <c:v>24.6</c:v>
                </c:pt>
                <c:pt idx="119">
                  <c:v>24.8</c:v>
                </c:pt>
                <c:pt idx="120">
                  <c:v>25</c:v>
                </c:pt>
                <c:pt idx="121">
                  <c:v>25.2</c:v>
                </c:pt>
                <c:pt idx="122">
                  <c:v>25.4</c:v>
                </c:pt>
                <c:pt idx="123">
                  <c:v>25.6</c:v>
                </c:pt>
                <c:pt idx="124">
                  <c:v>25.8</c:v>
                </c:pt>
                <c:pt idx="125">
                  <c:v>26</c:v>
                </c:pt>
                <c:pt idx="126">
                  <c:v>26.2</c:v>
                </c:pt>
                <c:pt idx="127">
                  <c:v>26.4</c:v>
                </c:pt>
                <c:pt idx="128">
                  <c:v>26.6</c:v>
                </c:pt>
                <c:pt idx="129">
                  <c:v>26.8</c:v>
                </c:pt>
                <c:pt idx="130">
                  <c:v>27</c:v>
                </c:pt>
                <c:pt idx="131">
                  <c:v>27.2</c:v>
                </c:pt>
                <c:pt idx="132">
                  <c:v>27.4</c:v>
                </c:pt>
                <c:pt idx="133">
                  <c:v>27.6</c:v>
                </c:pt>
                <c:pt idx="134">
                  <c:v>27.8</c:v>
                </c:pt>
                <c:pt idx="135">
                  <c:v>28</c:v>
                </c:pt>
                <c:pt idx="136">
                  <c:v>28.2</c:v>
                </c:pt>
                <c:pt idx="137">
                  <c:v>28.4</c:v>
                </c:pt>
                <c:pt idx="138">
                  <c:v>28.6</c:v>
                </c:pt>
                <c:pt idx="139">
                  <c:v>28.8</c:v>
                </c:pt>
                <c:pt idx="140">
                  <c:v>29</c:v>
                </c:pt>
                <c:pt idx="141">
                  <c:v>29.2</c:v>
                </c:pt>
                <c:pt idx="142">
                  <c:v>29.4</c:v>
                </c:pt>
                <c:pt idx="143">
                  <c:v>29.6</c:v>
                </c:pt>
                <c:pt idx="144">
                  <c:v>29.8</c:v>
                </c:pt>
                <c:pt idx="145">
                  <c:v>30</c:v>
                </c:pt>
                <c:pt idx="146">
                  <c:v>30.2</c:v>
                </c:pt>
                <c:pt idx="147">
                  <c:v>30.4</c:v>
                </c:pt>
                <c:pt idx="148">
                  <c:v>30.6</c:v>
                </c:pt>
                <c:pt idx="149">
                  <c:v>30.8</c:v>
                </c:pt>
                <c:pt idx="150">
                  <c:v>31</c:v>
                </c:pt>
                <c:pt idx="151">
                  <c:v>31.2</c:v>
                </c:pt>
                <c:pt idx="152">
                  <c:v>31.4</c:v>
                </c:pt>
                <c:pt idx="153">
                  <c:v>31.6</c:v>
                </c:pt>
                <c:pt idx="154">
                  <c:v>31.8</c:v>
                </c:pt>
                <c:pt idx="155">
                  <c:v>32</c:v>
                </c:pt>
                <c:pt idx="156">
                  <c:v>32.200000000000003</c:v>
                </c:pt>
                <c:pt idx="157">
                  <c:v>32.4</c:v>
                </c:pt>
                <c:pt idx="158">
                  <c:v>32.6</c:v>
                </c:pt>
                <c:pt idx="159">
                  <c:v>32.800000000000004</c:v>
                </c:pt>
                <c:pt idx="160">
                  <c:v>33</c:v>
                </c:pt>
                <c:pt idx="161">
                  <c:v>33.200000000000003</c:v>
                </c:pt>
                <c:pt idx="162">
                  <c:v>33.4</c:v>
                </c:pt>
                <c:pt idx="163">
                  <c:v>33.6</c:v>
                </c:pt>
                <c:pt idx="164">
                  <c:v>33.800000000000004</c:v>
                </c:pt>
                <c:pt idx="165">
                  <c:v>34</c:v>
                </c:pt>
                <c:pt idx="166">
                  <c:v>34.200000000000003</c:v>
                </c:pt>
                <c:pt idx="167">
                  <c:v>34.4</c:v>
                </c:pt>
                <c:pt idx="168">
                  <c:v>34.6</c:v>
                </c:pt>
                <c:pt idx="169">
                  <c:v>34.800000000000004</c:v>
                </c:pt>
                <c:pt idx="170">
                  <c:v>35</c:v>
                </c:pt>
                <c:pt idx="171">
                  <c:v>35.200000000000003</c:v>
                </c:pt>
                <c:pt idx="172">
                  <c:v>35.4</c:v>
                </c:pt>
                <c:pt idx="173">
                  <c:v>35.6</c:v>
                </c:pt>
                <c:pt idx="174">
                  <c:v>35.800000000000004</c:v>
                </c:pt>
                <c:pt idx="175">
                  <c:v>36</c:v>
                </c:pt>
                <c:pt idx="176">
                  <c:v>36.200000000000003</c:v>
                </c:pt>
                <c:pt idx="177">
                  <c:v>36.4</c:v>
                </c:pt>
                <c:pt idx="178">
                  <c:v>36.6</c:v>
                </c:pt>
                <c:pt idx="179">
                  <c:v>36.800000000000004</c:v>
                </c:pt>
                <c:pt idx="180">
                  <c:v>37</c:v>
                </c:pt>
                <c:pt idx="181">
                  <c:v>37.200000000000003</c:v>
                </c:pt>
                <c:pt idx="182">
                  <c:v>37.4</c:v>
                </c:pt>
                <c:pt idx="183">
                  <c:v>37.6</c:v>
                </c:pt>
                <c:pt idx="184">
                  <c:v>37.800000000000004</c:v>
                </c:pt>
                <c:pt idx="185">
                  <c:v>38</c:v>
                </c:pt>
                <c:pt idx="186">
                  <c:v>38.200000000000003</c:v>
                </c:pt>
                <c:pt idx="187">
                  <c:v>38.4</c:v>
                </c:pt>
                <c:pt idx="188">
                  <c:v>38.6</c:v>
                </c:pt>
                <c:pt idx="189">
                  <c:v>38.800000000000004</c:v>
                </c:pt>
                <c:pt idx="190">
                  <c:v>39</c:v>
                </c:pt>
                <c:pt idx="191">
                  <c:v>39.200000000000003</c:v>
                </c:pt>
                <c:pt idx="192">
                  <c:v>39.4</c:v>
                </c:pt>
                <c:pt idx="193">
                  <c:v>39.6</c:v>
                </c:pt>
                <c:pt idx="194">
                  <c:v>39.800000000000004</c:v>
                </c:pt>
                <c:pt idx="195">
                  <c:v>40</c:v>
                </c:pt>
                <c:pt idx="196">
                  <c:v>40.200000000000003</c:v>
                </c:pt>
                <c:pt idx="197">
                  <c:v>40.4</c:v>
                </c:pt>
                <c:pt idx="198">
                  <c:v>40.6</c:v>
                </c:pt>
                <c:pt idx="199">
                  <c:v>40.800000000000004</c:v>
                </c:pt>
                <c:pt idx="200">
                  <c:v>41</c:v>
                </c:pt>
                <c:pt idx="201">
                  <c:v>41.2</c:v>
                </c:pt>
                <c:pt idx="202">
                  <c:v>41.4</c:v>
                </c:pt>
                <c:pt idx="203">
                  <c:v>41.6</c:v>
                </c:pt>
                <c:pt idx="204">
                  <c:v>41.8</c:v>
                </c:pt>
                <c:pt idx="205">
                  <c:v>42</c:v>
                </c:pt>
                <c:pt idx="206">
                  <c:v>42.2</c:v>
                </c:pt>
                <c:pt idx="207">
                  <c:v>42.4</c:v>
                </c:pt>
                <c:pt idx="208">
                  <c:v>42.6</c:v>
                </c:pt>
                <c:pt idx="209">
                  <c:v>42.8</c:v>
                </c:pt>
                <c:pt idx="210">
                  <c:v>43</c:v>
                </c:pt>
                <c:pt idx="211">
                  <c:v>43.2</c:v>
                </c:pt>
                <c:pt idx="212">
                  <c:v>43.4</c:v>
                </c:pt>
                <c:pt idx="213">
                  <c:v>43.6</c:v>
                </c:pt>
                <c:pt idx="214">
                  <c:v>43.8</c:v>
                </c:pt>
                <c:pt idx="215">
                  <c:v>44</c:v>
                </c:pt>
                <c:pt idx="216">
                  <c:v>44.2</c:v>
                </c:pt>
                <c:pt idx="217">
                  <c:v>44.4</c:v>
                </c:pt>
                <c:pt idx="218">
                  <c:v>44.6</c:v>
                </c:pt>
                <c:pt idx="219">
                  <c:v>44.8</c:v>
                </c:pt>
                <c:pt idx="220">
                  <c:v>45</c:v>
                </c:pt>
                <c:pt idx="221">
                  <c:v>45.2</c:v>
                </c:pt>
                <c:pt idx="222">
                  <c:v>45.4</c:v>
                </c:pt>
                <c:pt idx="223">
                  <c:v>45.6</c:v>
                </c:pt>
                <c:pt idx="224">
                  <c:v>45.8</c:v>
                </c:pt>
                <c:pt idx="225">
                  <c:v>46</c:v>
                </c:pt>
                <c:pt idx="226">
                  <c:v>46.2</c:v>
                </c:pt>
                <c:pt idx="227">
                  <c:v>46.4</c:v>
                </c:pt>
                <c:pt idx="228">
                  <c:v>46.6</c:v>
                </c:pt>
                <c:pt idx="229">
                  <c:v>46.8</c:v>
                </c:pt>
                <c:pt idx="230">
                  <c:v>47</c:v>
                </c:pt>
                <c:pt idx="231">
                  <c:v>47.2</c:v>
                </c:pt>
                <c:pt idx="232">
                  <c:v>47.4</c:v>
                </c:pt>
                <c:pt idx="233">
                  <c:v>47.6</c:v>
                </c:pt>
                <c:pt idx="234">
                  <c:v>47.8</c:v>
                </c:pt>
                <c:pt idx="235">
                  <c:v>48</c:v>
                </c:pt>
                <c:pt idx="236">
                  <c:v>48.2</c:v>
                </c:pt>
                <c:pt idx="237">
                  <c:v>48.4</c:v>
                </c:pt>
                <c:pt idx="238">
                  <c:v>48.6</c:v>
                </c:pt>
                <c:pt idx="239">
                  <c:v>48.8</c:v>
                </c:pt>
                <c:pt idx="240">
                  <c:v>49</c:v>
                </c:pt>
                <c:pt idx="241">
                  <c:v>49.2</c:v>
                </c:pt>
                <c:pt idx="242">
                  <c:v>49.4</c:v>
                </c:pt>
                <c:pt idx="243">
                  <c:v>49.6</c:v>
                </c:pt>
                <c:pt idx="244">
                  <c:v>49.8</c:v>
                </c:pt>
                <c:pt idx="245">
                  <c:v>50</c:v>
                </c:pt>
                <c:pt idx="246">
                  <c:v>50.2</c:v>
                </c:pt>
                <c:pt idx="247">
                  <c:v>50.4</c:v>
                </c:pt>
                <c:pt idx="248">
                  <c:v>50.6</c:v>
                </c:pt>
                <c:pt idx="249">
                  <c:v>50.8</c:v>
                </c:pt>
                <c:pt idx="250">
                  <c:v>51</c:v>
                </c:pt>
                <c:pt idx="251">
                  <c:v>51.2</c:v>
                </c:pt>
                <c:pt idx="252">
                  <c:v>51.4</c:v>
                </c:pt>
                <c:pt idx="253">
                  <c:v>51.6</c:v>
                </c:pt>
                <c:pt idx="254">
                  <c:v>51.8</c:v>
                </c:pt>
                <c:pt idx="255">
                  <c:v>52</c:v>
                </c:pt>
                <c:pt idx="256">
                  <c:v>52.2</c:v>
                </c:pt>
                <c:pt idx="257">
                  <c:v>52.4</c:v>
                </c:pt>
                <c:pt idx="258">
                  <c:v>52.6</c:v>
                </c:pt>
                <c:pt idx="259">
                  <c:v>52.8</c:v>
                </c:pt>
                <c:pt idx="260">
                  <c:v>53</c:v>
                </c:pt>
                <c:pt idx="261">
                  <c:v>53.2</c:v>
                </c:pt>
                <c:pt idx="262">
                  <c:v>53.4</c:v>
                </c:pt>
                <c:pt idx="263">
                  <c:v>53.6</c:v>
                </c:pt>
                <c:pt idx="264">
                  <c:v>53.8</c:v>
                </c:pt>
                <c:pt idx="265">
                  <c:v>54</c:v>
                </c:pt>
                <c:pt idx="266">
                  <c:v>54.2</c:v>
                </c:pt>
                <c:pt idx="267">
                  <c:v>54.4</c:v>
                </c:pt>
                <c:pt idx="268">
                  <c:v>54.6</c:v>
                </c:pt>
                <c:pt idx="269">
                  <c:v>54.8</c:v>
                </c:pt>
                <c:pt idx="270">
                  <c:v>55</c:v>
                </c:pt>
                <c:pt idx="271">
                  <c:v>55.2</c:v>
                </c:pt>
                <c:pt idx="272">
                  <c:v>55.4</c:v>
                </c:pt>
                <c:pt idx="273">
                  <c:v>55.6</c:v>
                </c:pt>
                <c:pt idx="274">
                  <c:v>55.8</c:v>
                </c:pt>
                <c:pt idx="275">
                  <c:v>56</c:v>
                </c:pt>
                <c:pt idx="276">
                  <c:v>56.2</c:v>
                </c:pt>
                <c:pt idx="277">
                  <c:v>56.4</c:v>
                </c:pt>
                <c:pt idx="278">
                  <c:v>56.6</c:v>
                </c:pt>
                <c:pt idx="279">
                  <c:v>56.8</c:v>
                </c:pt>
                <c:pt idx="280">
                  <c:v>57</c:v>
                </c:pt>
                <c:pt idx="281">
                  <c:v>57.2</c:v>
                </c:pt>
                <c:pt idx="282">
                  <c:v>57.4</c:v>
                </c:pt>
                <c:pt idx="283">
                  <c:v>57.6</c:v>
                </c:pt>
                <c:pt idx="284">
                  <c:v>57.8</c:v>
                </c:pt>
                <c:pt idx="285">
                  <c:v>58</c:v>
                </c:pt>
                <c:pt idx="286">
                  <c:v>58.2</c:v>
                </c:pt>
                <c:pt idx="287">
                  <c:v>58.4</c:v>
                </c:pt>
                <c:pt idx="288">
                  <c:v>58.6</c:v>
                </c:pt>
                <c:pt idx="289">
                  <c:v>58.8</c:v>
                </c:pt>
                <c:pt idx="290">
                  <c:v>59</c:v>
                </c:pt>
                <c:pt idx="291">
                  <c:v>59.2</c:v>
                </c:pt>
                <c:pt idx="292">
                  <c:v>59.4</c:v>
                </c:pt>
                <c:pt idx="293">
                  <c:v>59.6</c:v>
                </c:pt>
                <c:pt idx="294">
                  <c:v>59.8</c:v>
                </c:pt>
                <c:pt idx="295">
                  <c:v>60</c:v>
                </c:pt>
                <c:pt idx="296">
                  <c:v>60.2</c:v>
                </c:pt>
                <c:pt idx="297">
                  <c:v>60.4</c:v>
                </c:pt>
                <c:pt idx="298">
                  <c:v>60.6</c:v>
                </c:pt>
                <c:pt idx="299">
                  <c:v>60.8</c:v>
                </c:pt>
                <c:pt idx="300">
                  <c:v>61</c:v>
                </c:pt>
                <c:pt idx="301">
                  <c:v>61.2</c:v>
                </c:pt>
                <c:pt idx="302">
                  <c:v>61.4</c:v>
                </c:pt>
                <c:pt idx="303">
                  <c:v>61.6</c:v>
                </c:pt>
                <c:pt idx="304">
                  <c:v>61.8</c:v>
                </c:pt>
                <c:pt idx="305">
                  <c:v>62</c:v>
                </c:pt>
                <c:pt idx="306">
                  <c:v>62.2</c:v>
                </c:pt>
                <c:pt idx="307">
                  <c:v>62.4</c:v>
                </c:pt>
                <c:pt idx="308">
                  <c:v>62.6</c:v>
                </c:pt>
                <c:pt idx="309">
                  <c:v>62.8</c:v>
                </c:pt>
                <c:pt idx="310">
                  <c:v>63</c:v>
                </c:pt>
                <c:pt idx="311">
                  <c:v>63.2</c:v>
                </c:pt>
                <c:pt idx="312">
                  <c:v>63.4</c:v>
                </c:pt>
                <c:pt idx="313">
                  <c:v>63.6</c:v>
                </c:pt>
                <c:pt idx="314">
                  <c:v>63.8</c:v>
                </c:pt>
                <c:pt idx="315">
                  <c:v>64</c:v>
                </c:pt>
                <c:pt idx="316">
                  <c:v>64.2</c:v>
                </c:pt>
                <c:pt idx="317">
                  <c:v>64.400000000000006</c:v>
                </c:pt>
                <c:pt idx="318">
                  <c:v>64.599999999999994</c:v>
                </c:pt>
                <c:pt idx="319">
                  <c:v>64.8</c:v>
                </c:pt>
                <c:pt idx="320">
                  <c:v>65</c:v>
                </c:pt>
                <c:pt idx="321">
                  <c:v>65.2</c:v>
                </c:pt>
                <c:pt idx="322">
                  <c:v>65.400000000000006</c:v>
                </c:pt>
                <c:pt idx="323">
                  <c:v>65.599999999999994</c:v>
                </c:pt>
                <c:pt idx="324">
                  <c:v>65.8</c:v>
                </c:pt>
                <c:pt idx="325">
                  <c:v>66</c:v>
                </c:pt>
                <c:pt idx="326">
                  <c:v>66.2</c:v>
                </c:pt>
                <c:pt idx="327">
                  <c:v>66.400000000000006</c:v>
                </c:pt>
                <c:pt idx="328">
                  <c:v>66.599999999999994</c:v>
                </c:pt>
                <c:pt idx="329">
                  <c:v>66.8</c:v>
                </c:pt>
                <c:pt idx="330">
                  <c:v>67</c:v>
                </c:pt>
                <c:pt idx="331">
                  <c:v>67.2</c:v>
                </c:pt>
                <c:pt idx="332">
                  <c:v>67.400000000000006</c:v>
                </c:pt>
                <c:pt idx="333">
                  <c:v>67.599999999999994</c:v>
                </c:pt>
                <c:pt idx="334">
                  <c:v>67.8</c:v>
                </c:pt>
                <c:pt idx="335">
                  <c:v>68</c:v>
                </c:pt>
                <c:pt idx="336">
                  <c:v>68.2</c:v>
                </c:pt>
                <c:pt idx="337">
                  <c:v>68.400000000000006</c:v>
                </c:pt>
                <c:pt idx="338">
                  <c:v>68.599999999999994</c:v>
                </c:pt>
                <c:pt idx="339">
                  <c:v>68.8</c:v>
                </c:pt>
                <c:pt idx="340">
                  <c:v>69</c:v>
                </c:pt>
                <c:pt idx="341">
                  <c:v>69.2</c:v>
                </c:pt>
                <c:pt idx="342">
                  <c:v>69.400000000000006</c:v>
                </c:pt>
                <c:pt idx="343">
                  <c:v>69.599999999999994</c:v>
                </c:pt>
                <c:pt idx="344">
                  <c:v>69.8</c:v>
                </c:pt>
                <c:pt idx="345">
                  <c:v>70</c:v>
                </c:pt>
                <c:pt idx="346">
                  <c:v>70.2</c:v>
                </c:pt>
                <c:pt idx="347">
                  <c:v>70.400000000000006</c:v>
                </c:pt>
                <c:pt idx="348">
                  <c:v>70.599999999999994</c:v>
                </c:pt>
                <c:pt idx="349">
                  <c:v>70.8</c:v>
                </c:pt>
                <c:pt idx="350">
                  <c:v>71</c:v>
                </c:pt>
                <c:pt idx="351">
                  <c:v>71.2</c:v>
                </c:pt>
                <c:pt idx="352">
                  <c:v>71.400000000000006</c:v>
                </c:pt>
                <c:pt idx="353">
                  <c:v>71.599999999999994</c:v>
                </c:pt>
                <c:pt idx="354">
                  <c:v>71.8</c:v>
                </c:pt>
                <c:pt idx="355">
                  <c:v>72</c:v>
                </c:pt>
                <c:pt idx="356">
                  <c:v>72.2</c:v>
                </c:pt>
                <c:pt idx="357">
                  <c:v>72.400000000000006</c:v>
                </c:pt>
                <c:pt idx="358">
                  <c:v>72.599999999999994</c:v>
                </c:pt>
                <c:pt idx="359">
                  <c:v>72.8</c:v>
                </c:pt>
                <c:pt idx="360">
                  <c:v>73</c:v>
                </c:pt>
                <c:pt idx="361">
                  <c:v>73.2</c:v>
                </c:pt>
                <c:pt idx="362">
                  <c:v>73.400000000000006</c:v>
                </c:pt>
                <c:pt idx="363">
                  <c:v>73.599999999999994</c:v>
                </c:pt>
                <c:pt idx="364">
                  <c:v>73.8</c:v>
                </c:pt>
                <c:pt idx="365">
                  <c:v>74</c:v>
                </c:pt>
                <c:pt idx="366">
                  <c:v>74.2</c:v>
                </c:pt>
                <c:pt idx="367">
                  <c:v>74.400000000000006</c:v>
                </c:pt>
                <c:pt idx="368">
                  <c:v>74.599999999999994</c:v>
                </c:pt>
                <c:pt idx="369">
                  <c:v>74.8</c:v>
                </c:pt>
                <c:pt idx="370">
                  <c:v>75</c:v>
                </c:pt>
                <c:pt idx="371">
                  <c:v>75.2</c:v>
                </c:pt>
                <c:pt idx="372">
                  <c:v>75.400000000000006</c:v>
                </c:pt>
                <c:pt idx="373">
                  <c:v>75.599999999999994</c:v>
                </c:pt>
                <c:pt idx="374">
                  <c:v>75.8</c:v>
                </c:pt>
                <c:pt idx="375">
                  <c:v>76</c:v>
                </c:pt>
                <c:pt idx="376">
                  <c:v>76.2</c:v>
                </c:pt>
                <c:pt idx="377">
                  <c:v>76.400000000000006</c:v>
                </c:pt>
                <c:pt idx="378">
                  <c:v>76.599999999999994</c:v>
                </c:pt>
                <c:pt idx="379">
                  <c:v>76.8</c:v>
                </c:pt>
                <c:pt idx="380">
                  <c:v>77</c:v>
                </c:pt>
                <c:pt idx="381">
                  <c:v>77.2</c:v>
                </c:pt>
                <c:pt idx="382">
                  <c:v>77.400000000000006</c:v>
                </c:pt>
                <c:pt idx="383">
                  <c:v>77.599999999999994</c:v>
                </c:pt>
                <c:pt idx="384">
                  <c:v>77.8</c:v>
                </c:pt>
                <c:pt idx="385">
                  <c:v>78</c:v>
                </c:pt>
                <c:pt idx="386">
                  <c:v>78.2</c:v>
                </c:pt>
                <c:pt idx="387">
                  <c:v>78.400000000000006</c:v>
                </c:pt>
                <c:pt idx="388">
                  <c:v>78.599999999999994</c:v>
                </c:pt>
                <c:pt idx="389">
                  <c:v>78.8</c:v>
                </c:pt>
                <c:pt idx="390">
                  <c:v>79</c:v>
                </c:pt>
                <c:pt idx="391">
                  <c:v>79.2</c:v>
                </c:pt>
                <c:pt idx="392">
                  <c:v>79.400000000000006</c:v>
                </c:pt>
                <c:pt idx="393">
                  <c:v>79.599999999999994</c:v>
                </c:pt>
                <c:pt idx="394">
                  <c:v>79.8</c:v>
                </c:pt>
                <c:pt idx="395">
                  <c:v>80</c:v>
                </c:pt>
                <c:pt idx="396">
                  <c:v>80.2</c:v>
                </c:pt>
                <c:pt idx="397">
                  <c:v>80.400000000000006</c:v>
                </c:pt>
                <c:pt idx="398">
                  <c:v>80.599999999999994</c:v>
                </c:pt>
                <c:pt idx="399">
                  <c:v>80.8</c:v>
                </c:pt>
                <c:pt idx="400">
                  <c:v>81</c:v>
                </c:pt>
                <c:pt idx="401">
                  <c:v>81.2</c:v>
                </c:pt>
                <c:pt idx="402">
                  <c:v>81.400000000000006</c:v>
                </c:pt>
                <c:pt idx="403">
                  <c:v>81.599999999999994</c:v>
                </c:pt>
                <c:pt idx="404">
                  <c:v>81.8</c:v>
                </c:pt>
                <c:pt idx="405">
                  <c:v>82</c:v>
                </c:pt>
                <c:pt idx="406">
                  <c:v>82.2</c:v>
                </c:pt>
                <c:pt idx="407">
                  <c:v>82.4</c:v>
                </c:pt>
                <c:pt idx="408">
                  <c:v>82.6</c:v>
                </c:pt>
                <c:pt idx="409">
                  <c:v>82.8</c:v>
                </c:pt>
                <c:pt idx="410">
                  <c:v>83</c:v>
                </c:pt>
                <c:pt idx="411">
                  <c:v>83.2</c:v>
                </c:pt>
                <c:pt idx="412">
                  <c:v>83.4</c:v>
                </c:pt>
                <c:pt idx="413">
                  <c:v>83.6</c:v>
                </c:pt>
                <c:pt idx="414">
                  <c:v>83.8</c:v>
                </c:pt>
                <c:pt idx="415">
                  <c:v>84</c:v>
                </c:pt>
                <c:pt idx="416">
                  <c:v>84.2</c:v>
                </c:pt>
                <c:pt idx="417">
                  <c:v>84.4</c:v>
                </c:pt>
                <c:pt idx="418">
                  <c:v>84.6</c:v>
                </c:pt>
                <c:pt idx="419">
                  <c:v>84.8</c:v>
                </c:pt>
                <c:pt idx="420">
                  <c:v>85</c:v>
                </c:pt>
                <c:pt idx="421">
                  <c:v>85.2</c:v>
                </c:pt>
                <c:pt idx="422">
                  <c:v>85.4</c:v>
                </c:pt>
                <c:pt idx="423">
                  <c:v>85.6</c:v>
                </c:pt>
                <c:pt idx="424">
                  <c:v>85.8</c:v>
                </c:pt>
                <c:pt idx="425">
                  <c:v>86</c:v>
                </c:pt>
                <c:pt idx="426">
                  <c:v>86.2</c:v>
                </c:pt>
                <c:pt idx="427">
                  <c:v>86.4</c:v>
                </c:pt>
                <c:pt idx="428">
                  <c:v>86.6</c:v>
                </c:pt>
                <c:pt idx="429">
                  <c:v>86.8</c:v>
                </c:pt>
                <c:pt idx="430">
                  <c:v>87</c:v>
                </c:pt>
                <c:pt idx="431">
                  <c:v>87.2</c:v>
                </c:pt>
                <c:pt idx="432">
                  <c:v>87.4</c:v>
                </c:pt>
                <c:pt idx="433">
                  <c:v>87.6</c:v>
                </c:pt>
                <c:pt idx="434">
                  <c:v>87.8</c:v>
                </c:pt>
                <c:pt idx="435">
                  <c:v>88</c:v>
                </c:pt>
                <c:pt idx="436">
                  <c:v>88.2</c:v>
                </c:pt>
                <c:pt idx="437">
                  <c:v>88.4</c:v>
                </c:pt>
                <c:pt idx="438">
                  <c:v>88.6</c:v>
                </c:pt>
                <c:pt idx="439">
                  <c:v>88.8</c:v>
                </c:pt>
                <c:pt idx="440">
                  <c:v>89</c:v>
                </c:pt>
                <c:pt idx="441">
                  <c:v>89.2</c:v>
                </c:pt>
                <c:pt idx="442">
                  <c:v>89.4</c:v>
                </c:pt>
                <c:pt idx="443">
                  <c:v>89.6</c:v>
                </c:pt>
                <c:pt idx="444">
                  <c:v>89.8</c:v>
                </c:pt>
                <c:pt idx="445">
                  <c:v>90</c:v>
                </c:pt>
                <c:pt idx="446">
                  <c:v>90.2</c:v>
                </c:pt>
                <c:pt idx="447">
                  <c:v>90.4</c:v>
                </c:pt>
                <c:pt idx="448">
                  <c:v>90.6</c:v>
                </c:pt>
                <c:pt idx="449">
                  <c:v>90.8</c:v>
                </c:pt>
                <c:pt idx="450">
                  <c:v>91</c:v>
                </c:pt>
                <c:pt idx="451">
                  <c:v>91.2</c:v>
                </c:pt>
                <c:pt idx="452">
                  <c:v>91.4</c:v>
                </c:pt>
                <c:pt idx="453">
                  <c:v>91.6</c:v>
                </c:pt>
                <c:pt idx="454">
                  <c:v>91.8</c:v>
                </c:pt>
                <c:pt idx="455">
                  <c:v>92</c:v>
                </c:pt>
                <c:pt idx="456">
                  <c:v>92.2</c:v>
                </c:pt>
                <c:pt idx="457">
                  <c:v>92.4</c:v>
                </c:pt>
                <c:pt idx="458">
                  <c:v>92.6</c:v>
                </c:pt>
                <c:pt idx="459">
                  <c:v>92.8</c:v>
                </c:pt>
                <c:pt idx="460">
                  <c:v>93</c:v>
                </c:pt>
                <c:pt idx="461">
                  <c:v>93.2</c:v>
                </c:pt>
                <c:pt idx="462">
                  <c:v>93.4</c:v>
                </c:pt>
                <c:pt idx="463">
                  <c:v>93.6</c:v>
                </c:pt>
                <c:pt idx="464">
                  <c:v>93.8</c:v>
                </c:pt>
                <c:pt idx="465">
                  <c:v>94</c:v>
                </c:pt>
                <c:pt idx="466">
                  <c:v>94.2</c:v>
                </c:pt>
                <c:pt idx="467">
                  <c:v>94.4</c:v>
                </c:pt>
                <c:pt idx="468">
                  <c:v>94.6</c:v>
                </c:pt>
                <c:pt idx="469">
                  <c:v>94.8</c:v>
                </c:pt>
                <c:pt idx="470">
                  <c:v>95</c:v>
                </c:pt>
                <c:pt idx="471">
                  <c:v>95.2</c:v>
                </c:pt>
                <c:pt idx="472">
                  <c:v>95.4</c:v>
                </c:pt>
                <c:pt idx="473">
                  <c:v>95.6</c:v>
                </c:pt>
                <c:pt idx="474">
                  <c:v>95.8</c:v>
                </c:pt>
                <c:pt idx="475">
                  <c:v>96</c:v>
                </c:pt>
                <c:pt idx="476">
                  <c:v>96.2</c:v>
                </c:pt>
                <c:pt idx="477">
                  <c:v>96.4</c:v>
                </c:pt>
                <c:pt idx="478">
                  <c:v>96.6</c:v>
                </c:pt>
                <c:pt idx="479">
                  <c:v>96.8</c:v>
                </c:pt>
                <c:pt idx="480">
                  <c:v>97</c:v>
                </c:pt>
                <c:pt idx="481">
                  <c:v>97.2</c:v>
                </c:pt>
                <c:pt idx="482">
                  <c:v>97.4</c:v>
                </c:pt>
                <c:pt idx="483">
                  <c:v>97.6</c:v>
                </c:pt>
                <c:pt idx="484">
                  <c:v>97.8</c:v>
                </c:pt>
                <c:pt idx="485">
                  <c:v>98</c:v>
                </c:pt>
                <c:pt idx="486">
                  <c:v>98.2</c:v>
                </c:pt>
                <c:pt idx="487">
                  <c:v>98.4</c:v>
                </c:pt>
                <c:pt idx="488">
                  <c:v>98.6</c:v>
                </c:pt>
                <c:pt idx="489">
                  <c:v>98.8</c:v>
                </c:pt>
                <c:pt idx="490">
                  <c:v>99</c:v>
                </c:pt>
                <c:pt idx="491">
                  <c:v>99.2</c:v>
                </c:pt>
                <c:pt idx="492">
                  <c:v>99.4</c:v>
                </c:pt>
                <c:pt idx="493">
                  <c:v>99.6</c:v>
                </c:pt>
                <c:pt idx="494">
                  <c:v>99.8</c:v>
                </c:pt>
                <c:pt idx="495">
                  <c:v>100</c:v>
                </c:pt>
              </c:numCache>
            </c:numRef>
          </c:xVal>
          <c:yVal>
            <c:numRef>
              <c:f>'EX-6 PSD absolute'!$D$2:$D$497</c:f>
              <c:numCache>
                <c:formatCode>0.00E+00</c:formatCode>
                <c:ptCount val="496"/>
                <c:pt idx="0">
                  <c:v>1.9355000000000014E-7</c:v>
                </c:pt>
                <c:pt idx="1">
                  <c:v>1.9355000000000014E-7</c:v>
                </c:pt>
                <c:pt idx="2">
                  <c:v>1.9355000000000014E-7</c:v>
                </c:pt>
                <c:pt idx="3">
                  <c:v>1.9355000000000014E-7</c:v>
                </c:pt>
                <c:pt idx="4">
                  <c:v>1.9355000000000014E-7</c:v>
                </c:pt>
                <c:pt idx="5">
                  <c:v>1.9355000000000014E-7</c:v>
                </c:pt>
                <c:pt idx="6">
                  <c:v>1.9355000000000014E-7</c:v>
                </c:pt>
                <c:pt idx="7">
                  <c:v>1.9355000000000014E-7</c:v>
                </c:pt>
                <c:pt idx="8">
                  <c:v>1.9355000000000014E-7</c:v>
                </c:pt>
                <c:pt idx="9">
                  <c:v>1.9355000000000014E-7</c:v>
                </c:pt>
                <c:pt idx="10">
                  <c:v>1.9355000000000014E-7</c:v>
                </c:pt>
                <c:pt idx="11">
                  <c:v>1.9355000000000014E-7</c:v>
                </c:pt>
                <c:pt idx="12">
                  <c:v>1.9355000000000014E-7</c:v>
                </c:pt>
                <c:pt idx="13">
                  <c:v>1.9355000000000014E-7</c:v>
                </c:pt>
                <c:pt idx="14">
                  <c:v>1.9355000000000014E-7</c:v>
                </c:pt>
                <c:pt idx="15">
                  <c:v>1.9355000000000014E-7</c:v>
                </c:pt>
                <c:pt idx="16">
                  <c:v>1.5923000000000014E-7</c:v>
                </c:pt>
                <c:pt idx="17">
                  <c:v>1.3220000000000014E-7</c:v>
                </c:pt>
                <c:pt idx="18">
                  <c:v>1.1066000000000011E-7</c:v>
                </c:pt>
                <c:pt idx="19">
                  <c:v>9.3339000000000105E-8</c:v>
                </c:pt>
                <c:pt idx="20">
                  <c:v>7.9277000000000069E-8</c:v>
                </c:pt>
                <c:pt idx="21">
                  <c:v>6.7766000000000079E-8</c:v>
                </c:pt>
                <c:pt idx="22">
                  <c:v>5.8271000000000026E-8</c:v>
                </c:pt>
                <c:pt idx="23">
                  <c:v>5.038200000000006E-8</c:v>
                </c:pt>
                <c:pt idx="24">
                  <c:v>4.3784000000000043E-8</c:v>
                </c:pt>
                <c:pt idx="25">
                  <c:v>3.8232000000000034E-8</c:v>
                </c:pt>
                <c:pt idx="26">
                  <c:v>3.3532000000000025E-8</c:v>
                </c:pt>
                <c:pt idx="27">
                  <c:v>2.953300000000003E-8</c:v>
                </c:pt>
                <c:pt idx="28">
                  <c:v>2.6113000000000023E-8</c:v>
                </c:pt>
                <c:pt idx="29">
                  <c:v>2.3174000000000013E-8</c:v>
                </c:pt>
                <c:pt idx="30">
                  <c:v>2.0637000000000021E-8</c:v>
                </c:pt>
                <c:pt idx="31">
                  <c:v>1.8437000000000018E-8</c:v>
                </c:pt>
                <c:pt idx="32">
                  <c:v>1.6524000000000019E-8</c:v>
                </c:pt>
                <c:pt idx="33">
                  <c:v>1.4852000000000011E-8</c:v>
                </c:pt>
                <c:pt idx="34">
                  <c:v>1.3386000000000013E-8</c:v>
                </c:pt>
                <c:pt idx="35">
                  <c:v>1.2097000000000006E-8</c:v>
                </c:pt>
                <c:pt idx="36">
                  <c:v>1.0959000000000009E-8</c:v>
                </c:pt>
                <c:pt idx="37">
                  <c:v>9.9520000000000136E-9</c:v>
                </c:pt>
                <c:pt idx="38">
                  <c:v>9.0580000000000074E-9</c:v>
                </c:pt>
                <c:pt idx="39">
                  <c:v>8.2622000000000073E-9</c:v>
                </c:pt>
                <c:pt idx="40">
                  <c:v>7.5519000000000066E-9</c:v>
                </c:pt>
                <c:pt idx="41">
                  <c:v>6.9164000000000081E-9</c:v>
                </c:pt>
                <c:pt idx="42">
                  <c:v>6.3463000000000057E-9</c:v>
                </c:pt>
                <c:pt idx="43">
                  <c:v>5.8337000000000056E-9</c:v>
                </c:pt>
                <c:pt idx="44">
                  <c:v>5.3719000000000054E-9</c:v>
                </c:pt>
                <c:pt idx="45">
                  <c:v>4.9548000000000036E-9</c:v>
                </c:pt>
                <c:pt idx="46">
                  <c:v>4.5775000000000033E-9</c:v>
                </c:pt>
                <c:pt idx="47">
                  <c:v>4.2354000000000038E-9</c:v>
                </c:pt>
                <c:pt idx="48">
                  <c:v>3.9247000000000032E-9</c:v>
                </c:pt>
                <c:pt idx="49">
                  <c:v>3.6419000000000041E-9</c:v>
                </c:pt>
                <c:pt idx="50">
                  <c:v>3.3842000000000029E-9</c:v>
                </c:pt>
                <c:pt idx="51">
                  <c:v>3.1489000000000035E-9</c:v>
                </c:pt>
                <c:pt idx="52">
                  <c:v>2.9337000000000024E-9</c:v>
                </c:pt>
                <c:pt idx="53">
                  <c:v>2.7365000000000023E-9</c:v>
                </c:pt>
                <c:pt idx="54">
                  <c:v>2.5556000000000018E-9</c:v>
                </c:pt>
                <c:pt idx="55">
                  <c:v>2.3895000000000026E-9</c:v>
                </c:pt>
                <c:pt idx="56">
                  <c:v>2.2366000000000016E-9</c:v>
                </c:pt>
                <c:pt idx="57">
                  <c:v>2.095800000000001E-9</c:v>
                </c:pt>
                <c:pt idx="58">
                  <c:v>1.9658000000000016E-9</c:v>
                </c:pt>
                <c:pt idx="59">
                  <c:v>1.8458000000000016E-9</c:v>
                </c:pt>
                <c:pt idx="60">
                  <c:v>1.7348000000000017E-9</c:v>
                </c:pt>
                <c:pt idx="61">
                  <c:v>1.6320000000000016E-9</c:v>
                </c:pt>
                <c:pt idx="62">
                  <c:v>1.5368000000000011E-9</c:v>
                </c:pt>
                <c:pt idx="63">
                  <c:v>1.4483000000000013E-9</c:v>
                </c:pt>
                <c:pt idx="64">
                  <c:v>1.3662000000000013E-9</c:v>
                </c:pt>
                <c:pt idx="65">
                  <c:v>1.2898000000000009E-9</c:v>
                </c:pt>
                <c:pt idx="66">
                  <c:v>1.2186000000000007E-9</c:v>
                </c:pt>
                <c:pt idx="67">
                  <c:v>1.1523000000000013E-9</c:v>
                </c:pt>
                <c:pt idx="68">
                  <c:v>1.0905000000000007E-9</c:v>
                </c:pt>
                <c:pt idx="69">
                  <c:v>1.0327000000000008E-9</c:v>
                </c:pt>
                <c:pt idx="70">
                  <c:v>9.7873000000000123E-10</c:v>
                </c:pt>
                <c:pt idx="71">
                  <c:v>9.2823000000000084E-10</c:v>
                </c:pt>
                <c:pt idx="72">
                  <c:v>8.809400000000012E-10</c:v>
                </c:pt>
                <c:pt idx="73">
                  <c:v>8.3662000000000129E-10</c:v>
                </c:pt>
                <c:pt idx="74">
                  <c:v>7.9506000000000108E-10</c:v>
                </c:pt>
                <c:pt idx="75">
                  <c:v>7.5605000000000082E-10</c:v>
                </c:pt>
                <c:pt idx="76">
                  <c:v>7.1940000000000053E-10</c:v>
                </c:pt>
                <c:pt idx="77">
                  <c:v>6.8494000000000084E-10</c:v>
                </c:pt>
                <c:pt idx="78">
                  <c:v>6.5252000000000066E-10</c:v>
                </c:pt>
                <c:pt idx="79">
                  <c:v>6.2200000000000054E-10</c:v>
                </c:pt>
                <c:pt idx="80">
                  <c:v>5.9324000000000063E-10</c:v>
                </c:pt>
                <c:pt idx="81">
                  <c:v>5.6613000000000061E-10</c:v>
                </c:pt>
                <c:pt idx="82">
                  <c:v>5.405400000000006E-10</c:v>
                </c:pt>
                <c:pt idx="83">
                  <c:v>5.1639000000000032E-10</c:v>
                </c:pt>
                <c:pt idx="84">
                  <c:v>4.935700000000006E-10</c:v>
                </c:pt>
                <c:pt idx="85">
                  <c:v>4.7200000000000044E-10</c:v>
                </c:pt>
                <c:pt idx="86">
                  <c:v>4.5159000000000035E-10</c:v>
                </c:pt>
                <c:pt idx="87">
                  <c:v>4.3227000000000036E-10</c:v>
                </c:pt>
                <c:pt idx="88">
                  <c:v>4.1398000000000052E-10</c:v>
                </c:pt>
                <c:pt idx="89">
                  <c:v>3.9664000000000035E-10</c:v>
                </c:pt>
                <c:pt idx="90">
                  <c:v>3.802000000000004E-10</c:v>
                </c:pt>
                <c:pt idx="91">
                  <c:v>3.6461000000000046E-10</c:v>
                </c:pt>
                <c:pt idx="92">
                  <c:v>3.4980000000000033E-10</c:v>
                </c:pt>
                <c:pt idx="93">
                  <c:v>3.3574000000000033E-10</c:v>
                </c:pt>
                <c:pt idx="94">
                  <c:v>3.2238000000000039E-10</c:v>
                </c:pt>
                <c:pt idx="95">
                  <c:v>3.0968000000000022E-10</c:v>
                </c:pt>
                <c:pt idx="96">
                  <c:v>2.9759000000000026E-10</c:v>
                </c:pt>
                <c:pt idx="97">
                  <c:v>2.8609000000000025E-10</c:v>
                </c:pt>
                <c:pt idx="98">
                  <c:v>2.7514000000000025E-10</c:v>
                </c:pt>
                <c:pt idx="99">
                  <c:v>2.6471000000000042E-10</c:v>
                </c:pt>
                <c:pt idx="100">
                  <c:v>2.547700000000003E-10</c:v>
                </c:pt>
                <c:pt idx="101">
                  <c:v>2.4529000000000014E-10</c:v>
                </c:pt>
                <c:pt idx="102">
                  <c:v>2.3625000000000019E-10</c:v>
                </c:pt>
                <c:pt idx="103">
                  <c:v>2.2762000000000019E-10</c:v>
                </c:pt>
                <c:pt idx="104">
                  <c:v>2.1938000000000025E-10</c:v>
                </c:pt>
                <c:pt idx="105">
                  <c:v>2.1151000000000021E-10</c:v>
                </c:pt>
                <c:pt idx="106">
                  <c:v>2.0399000000000019E-10</c:v>
                </c:pt>
                <c:pt idx="107">
                  <c:v>1.968100000000002E-10</c:v>
                </c:pt>
                <c:pt idx="108">
                  <c:v>1.8993000000000022E-10</c:v>
                </c:pt>
                <c:pt idx="109">
                  <c:v>1.8335000000000015E-10</c:v>
                </c:pt>
                <c:pt idx="110">
                  <c:v>1.7706000000000021E-10</c:v>
                </c:pt>
                <c:pt idx="111">
                  <c:v>1.7103000000000021E-10</c:v>
                </c:pt>
                <c:pt idx="112">
                  <c:v>1.6526000000000021E-10</c:v>
                </c:pt>
                <c:pt idx="113">
                  <c:v>1.5973000000000018E-10</c:v>
                </c:pt>
                <c:pt idx="114">
                  <c:v>1.5443000000000018E-10</c:v>
                </c:pt>
                <c:pt idx="115">
                  <c:v>1.4934000000000015E-10</c:v>
                </c:pt>
                <c:pt idx="116">
                  <c:v>1.4447000000000012E-10</c:v>
                </c:pt>
                <c:pt idx="117">
                  <c:v>1.3979000000000012E-10</c:v>
                </c:pt>
                <c:pt idx="118">
                  <c:v>1.3530000000000012E-10</c:v>
                </c:pt>
                <c:pt idx="119">
                  <c:v>1.309800000000001E-10</c:v>
                </c:pt>
                <c:pt idx="120">
                  <c:v>1.2684000000000015E-10</c:v>
                </c:pt>
                <c:pt idx="121">
                  <c:v>1.2286000000000011E-10</c:v>
                </c:pt>
                <c:pt idx="122">
                  <c:v>1.1904000000000016E-10</c:v>
                </c:pt>
                <c:pt idx="123">
                  <c:v>1.1536000000000011E-10</c:v>
                </c:pt>
                <c:pt idx="124">
                  <c:v>1.1183000000000013E-10</c:v>
                </c:pt>
                <c:pt idx="125">
                  <c:v>1.0843000000000011E-10</c:v>
                </c:pt>
                <c:pt idx="126">
                  <c:v>1.0515000000000007E-10</c:v>
                </c:pt>
                <c:pt idx="127">
                  <c:v>1.0200000000000013E-10</c:v>
                </c:pt>
                <c:pt idx="128">
                  <c:v>9.8969000000000116E-11</c:v>
                </c:pt>
                <c:pt idx="129">
                  <c:v>9.6048000000000106E-11</c:v>
                </c:pt>
                <c:pt idx="130">
                  <c:v>9.3234000000000135E-11</c:v>
                </c:pt>
                <c:pt idx="131">
                  <c:v>9.0522000000000135E-11</c:v>
                </c:pt>
                <c:pt idx="132">
                  <c:v>8.7908000000000083E-11</c:v>
                </c:pt>
                <c:pt idx="133">
                  <c:v>8.5387000000000067E-11</c:v>
                </c:pt>
                <c:pt idx="134">
                  <c:v>8.2957000000000107E-11</c:v>
                </c:pt>
                <c:pt idx="135">
                  <c:v>8.061100000000008E-11</c:v>
                </c:pt>
                <c:pt idx="136">
                  <c:v>7.8349000000000075E-11</c:v>
                </c:pt>
                <c:pt idx="137">
                  <c:v>7.616500000000008E-11</c:v>
                </c:pt>
                <c:pt idx="138">
                  <c:v>7.4057000000000104E-11</c:v>
                </c:pt>
                <c:pt idx="139">
                  <c:v>7.2021000000000074E-11</c:v>
                </c:pt>
                <c:pt idx="140">
                  <c:v>7.0055000000000075E-11</c:v>
                </c:pt>
                <c:pt idx="141">
                  <c:v>6.8155000000000074E-11</c:v>
                </c:pt>
                <c:pt idx="142">
                  <c:v>6.6319000000000079E-11</c:v>
                </c:pt>
                <c:pt idx="143">
                  <c:v>6.454500000000006E-11</c:v>
                </c:pt>
                <c:pt idx="144">
                  <c:v>6.282900000000006E-11</c:v>
                </c:pt>
                <c:pt idx="145">
                  <c:v>6.1171000000000054E-11</c:v>
                </c:pt>
                <c:pt idx="146">
                  <c:v>5.9566000000000076E-11</c:v>
                </c:pt>
                <c:pt idx="147">
                  <c:v>5.8014000000000068E-11</c:v>
                </c:pt>
                <c:pt idx="148">
                  <c:v>5.6512000000000063E-11</c:v>
                </c:pt>
                <c:pt idx="149">
                  <c:v>5.5059000000000058E-11</c:v>
                </c:pt>
                <c:pt idx="150">
                  <c:v>5.3652000000000053E-11</c:v>
                </c:pt>
                <c:pt idx="151">
                  <c:v>5.2289000000000051E-11</c:v>
                </c:pt>
                <c:pt idx="152">
                  <c:v>5.0969000000000056E-11</c:v>
                </c:pt>
                <c:pt idx="153">
                  <c:v>4.9691000000000059E-11</c:v>
                </c:pt>
                <c:pt idx="154">
                  <c:v>4.8453000000000056E-11</c:v>
                </c:pt>
                <c:pt idx="155">
                  <c:v>4.7253000000000044E-11</c:v>
                </c:pt>
                <c:pt idx="156">
                  <c:v>4.6090000000000045E-11</c:v>
                </c:pt>
                <c:pt idx="157">
                  <c:v>4.4962000000000061E-11</c:v>
                </c:pt>
                <c:pt idx="158">
                  <c:v>4.3869000000000043E-11</c:v>
                </c:pt>
                <c:pt idx="159">
                  <c:v>4.2809000000000042E-11</c:v>
                </c:pt>
                <c:pt idx="160">
                  <c:v>4.1780000000000042E-11</c:v>
                </c:pt>
                <c:pt idx="161">
                  <c:v>4.0783000000000058E-11</c:v>
                </c:pt>
                <c:pt idx="162">
                  <c:v>3.9815000000000052E-11</c:v>
                </c:pt>
                <c:pt idx="163">
                  <c:v>3.8875000000000053E-11</c:v>
                </c:pt>
                <c:pt idx="164">
                  <c:v>3.7963000000000043E-11</c:v>
                </c:pt>
                <c:pt idx="165">
                  <c:v>3.707800000000005E-11</c:v>
                </c:pt>
                <c:pt idx="166">
                  <c:v>3.621800000000004E-11</c:v>
                </c:pt>
                <c:pt idx="167">
                  <c:v>3.5383000000000037E-11</c:v>
                </c:pt>
                <c:pt idx="168">
                  <c:v>3.457200000000004E-11</c:v>
                </c:pt>
                <c:pt idx="169">
                  <c:v>3.3784000000000039E-11</c:v>
                </c:pt>
                <c:pt idx="170">
                  <c:v>3.3018000000000028E-11</c:v>
                </c:pt>
                <c:pt idx="171">
                  <c:v>3.2274000000000049E-11</c:v>
                </c:pt>
                <c:pt idx="172">
                  <c:v>3.1551000000000025E-11</c:v>
                </c:pt>
                <c:pt idx="173">
                  <c:v>3.0848000000000037E-11</c:v>
                </c:pt>
                <c:pt idx="174">
                  <c:v>3.0165000000000026E-11</c:v>
                </c:pt>
                <c:pt idx="175">
                  <c:v>2.9500000000000027E-11</c:v>
                </c:pt>
                <c:pt idx="176">
                  <c:v>2.8853000000000025E-11</c:v>
                </c:pt>
                <c:pt idx="177">
                  <c:v>2.8224000000000022E-11</c:v>
                </c:pt>
                <c:pt idx="178">
                  <c:v>2.7612000000000035E-11</c:v>
                </c:pt>
                <c:pt idx="179">
                  <c:v>2.7017000000000036E-11</c:v>
                </c:pt>
                <c:pt idx="180">
                  <c:v>2.6438000000000029E-11</c:v>
                </c:pt>
                <c:pt idx="181">
                  <c:v>2.5874000000000035E-11</c:v>
                </c:pt>
                <c:pt idx="182">
                  <c:v>2.5325000000000026E-11</c:v>
                </c:pt>
                <c:pt idx="183">
                  <c:v>2.4790000000000019E-11</c:v>
                </c:pt>
                <c:pt idx="184">
                  <c:v>2.4270000000000033E-11</c:v>
                </c:pt>
                <c:pt idx="185">
                  <c:v>2.376300000000002E-11</c:v>
                </c:pt>
                <c:pt idx="186">
                  <c:v>2.3269000000000021E-11</c:v>
                </c:pt>
                <c:pt idx="187">
                  <c:v>2.2788000000000024E-11</c:v>
                </c:pt>
                <c:pt idx="188">
                  <c:v>2.2319000000000027E-11</c:v>
                </c:pt>
                <c:pt idx="189">
                  <c:v>2.1863000000000022E-11</c:v>
                </c:pt>
                <c:pt idx="190">
                  <c:v>2.1418000000000024E-11</c:v>
                </c:pt>
                <c:pt idx="191">
                  <c:v>2.098400000000002E-11</c:v>
                </c:pt>
                <c:pt idx="192">
                  <c:v>2.056100000000002E-11</c:v>
                </c:pt>
                <c:pt idx="193">
                  <c:v>2.014900000000002E-11</c:v>
                </c:pt>
                <c:pt idx="194">
                  <c:v>1.9747000000000022E-11</c:v>
                </c:pt>
                <c:pt idx="195">
                  <c:v>1.935500000000002E-11</c:v>
                </c:pt>
                <c:pt idx="196">
                  <c:v>1.8972000000000024E-11</c:v>
                </c:pt>
                <c:pt idx="197">
                  <c:v>1.8600000000000022E-11</c:v>
                </c:pt>
                <c:pt idx="198">
                  <c:v>1.823600000000002E-11</c:v>
                </c:pt>
                <c:pt idx="199">
                  <c:v>1.7881000000000022E-11</c:v>
                </c:pt>
                <c:pt idx="200">
                  <c:v>1.7534000000000021E-11</c:v>
                </c:pt>
                <c:pt idx="201">
                  <c:v>1.7196000000000017E-11</c:v>
                </c:pt>
                <c:pt idx="202">
                  <c:v>1.6867000000000019E-11</c:v>
                </c:pt>
                <c:pt idx="203">
                  <c:v>1.6545000000000019E-11</c:v>
                </c:pt>
                <c:pt idx="204">
                  <c:v>1.6230000000000018E-11</c:v>
                </c:pt>
                <c:pt idx="205">
                  <c:v>1.5923000000000021E-11</c:v>
                </c:pt>
                <c:pt idx="206">
                  <c:v>1.5624000000000018E-11</c:v>
                </c:pt>
                <c:pt idx="207">
                  <c:v>1.5331000000000015E-11</c:v>
                </c:pt>
                <c:pt idx="208">
                  <c:v>1.5045000000000018E-11</c:v>
                </c:pt>
                <c:pt idx="209">
                  <c:v>1.4766000000000015E-11</c:v>
                </c:pt>
                <c:pt idx="210">
                  <c:v>1.4493000000000013E-11</c:v>
                </c:pt>
                <c:pt idx="211">
                  <c:v>1.4226000000000013E-11</c:v>
                </c:pt>
                <c:pt idx="212">
                  <c:v>1.3966000000000015E-11</c:v>
                </c:pt>
                <c:pt idx="213">
                  <c:v>1.3711000000000014E-11</c:v>
                </c:pt>
                <c:pt idx="214">
                  <c:v>1.3463000000000016E-11</c:v>
                </c:pt>
                <c:pt idx="215">
                  <c:v>1.3220000000000017E-11</c:v>
                </c:pt>
                <c:pt idx="216">
                  <c:v>1.2982000000000014E-11</c:v>
                </c:pt>
                <c:pt idx="217">
                  <c:v>1.2750000000000016E-11</c:v>
                </c:pt>
                <c:pt idx="218">
                  <c:v>1.2522000000000016E-11</c:v>
                </c:pt>
                <c:pt idx="219">
                  <c:v>1.2300000000000013E-11</c:v>
                </c:pt>
                <c:pt idx="220">
                  <c:v>1.2083000000000013E-11</c:v>
                </c:pt>
                <c:pt idx="221">
                  <c:v>1.1871000000000014E-11</c:v>
                </c:pt>
                <c:pt idx="222">
                  <c:v>1.1663000000000018E-11</c:v>
                </c:pt>
                <c:pt idx="223">
                  <c:v>1.1460000000000016E-11</c:v>
                </c:pt>
                <c:pt idx="224">
                  <c:v>1.1261000000000017E-11</c:v>
                </c:pt>
                <c:pt idx="225">
                  <c:v>1.1066000000000013E-11</c:v>
                </c:pt>
                <c:pt idx="226">
                  <c:v>1.087600000000001E-11</c:v>
                </c:pt>
                <c:pt idx="227">
                  <c:v>1.0689000000000013E-11</c:v>
                </c:pt>
                <c:pt idx="228">
                  <c:v>1.0507000000000012E-11</c:v>
                </c:pt>
                <c:pt idx="229">
                  <c:v>1.0329000000000009E-11</c:v>
                </c:pt>
                <c:pt idx="230">
                  <c:v>1.0154000000000009E-11</c:v>
                </c:pt>
                <c:pt idx="231">
                  <c:v>9.9830000000000135E-12</c:v>
                </c:pt>
                <c:pt idx="232">
                  <c:v>9.8156000000000156E-12</c:v>
                </c:pt>
                <c:pt idx="233">
                  <c:v>9.6517000000000123E-12</c:v>
                </c:pt>
                <c:pt idx="234">
                  <c:v>9.4911000000000123E-12</c:v>
                </c:pt>
                <c:pt idx="235">
                  <c:v>9.3339000000000122E-12</c:v>
                </c:pt>
                <c:pt idx="236">
                  <c:v>9.1800000000000122E-12</c:v>
                </c:pt>
                <c:pt idx="237">
                  <c:v>9.0291000000000105E-12</c:v>
                </c:pt>
                <c:pt idx="238">
                  <c:v>8.8815000000000154E-12</c:v>
                </c:pt>
                <c:pt idx="239">
                  <c:v>8.7368000000000094E-12</c:v>
                </c:pt>
                <c:pt idx="240">
                  <c:v>8.5950000000000134E-12</c:v>
                </c:pt>
                <c:pt idx="241">
                  <c:v>8.4560000000000116E-12</c:v>
                </c:pt>
                <c:pt idx="242">
                  <c:v>8.3200000000000098E-12</c:v>
                </c:pt>
                <c:pt idx="243">
                  <c:v>8.1866000000000144E-12</c:v>
                </c:pt>
                <c:pt idx="244">
                  <c:v>8.055900000000017E-12</c:v>
                </c:pt>
                <c:pt idx="245">
                  <c:v>7.9277000000000103E-12</c:v>
                </c:pt>
                <c:pt idx="246">
                  <c:v>7.8021000000000085E-12</c:v>
                </c:pt>
                <c:pt idx="247">
                  <c:v>7.6790000000000104E-12</c:v>
                </c:pt>
                <c:pt idx="248">
                  <c:v>7.5584000000000095E-12</c:v>
                </c:pt>
                <c:pt idx="249">
                  <c:v>7.4400000000000103E-12</c:v>
                </c:pt>
                <c:pt idx="250">
                  <c:v>7.3240000000000072E-12</c:v>
                </c:pt>
                <c:pt idx="251">
                  <c:v>7.2102000000000098E-12</c:v>
                </c:pt>
                <c:pt idx="252">
                  <c:v>7.0986000000000077E-12</c:v>
                </c:pt>
                <c:pt idx="253">
                  <c:v>6.9892000000000115E-12</c:v>
                </c:pt>
                <c:pt idx="254">
                  <c:v>6.8819000000000085E-12</c:v>
                </c:pt>
                <c:pt idx="255">
                  <c:v>6.7766000000000113E-12</c:v>
                </c:pt>
                <c:pt idx="256">
                  <c:v>6.6734000000000083E-12</c:v>
                </c:pt>
                <c:pt idx="257">
                  <c:v>6.5721000000000083E-12</c:v>
                </c:pt>
                <c:pt idx="258">
                  <c:v>6.4727000000000098E-12</c:v>
                </c:pt>
                <c:pt idx="259">
                  <c:v>6.3752000000000078E-12</c:v>
                </c:pt>
                <c:pt idx="260">
                  <c:v>6.2795000000000093E-12</c:v>
                </c:pt>
                <c:pt idx="261">
                  <c:v>6.1856000000000063E-12</c:v>
                </c:pt>
                <c:pt idx="262">
                  <c:v>6.0935000000000067E-12</c:v>
                </c:pt>
                <c:pt idx="263">
                  <c:v>6.0030000000000082E-12</c:v>
                </c:pt>
                <c:pt idx="264">
                  <c:v>5.9142000000000081E-12</c:v>
                </c:pt>
                <c:pt idx="265">
                  <c:v>5.8271000000000045E-12</c:v>
                </c:pt>
                <c:pt idx="266">
                  <c:v>5.7416000000000078E-12</c:v>
                </c:pt>
                <c:pt idx="267">
                  <c:v>5.6576000000000045E-12</c:v>
                </c:pt>
                <c:pt idx="268">
                  <c:v>5.5752000000000064E-12</c:v>
                </c:pt>
                <c:pt idx="269">
                  <c:v>5.4942000000000062E-12</c:v>
                </c:pt>
                <c:pt idx="270">
                  <c:v>5.4147000000000068E-12</c:v>
                </c:pt>
                <c:pt idx="271">
                  <c:v>5.3367000000000081E-12</c:v>
                </c:pt>
                <c:pt idx="272">
                  <c:v>5.2600000000000055E-12</c:v>
                </c:pt>
                <c:pt idx="273">
                  <c:v>5.1848000000000051E-12</c:v>
                </c:pt>
                <c:pt idx="274">
                  <c:v>5.1108000000000052E-12</c:v>
                </c:pt>
                <c:pt idx="275">
                  <c:v>5.0382000000000082E-12</c:v>
                </c:pt>
                <c:pt idx="276">
                  <c:v>4.9669000000000054E-12</c:v>
                </c:pt>
                <c:pt idx="277">
                  <c:v>4.8968000000000055E-12</c:v>
                </c:pt>
                <c:pt idx="278">
                  <c:v>4.8280000000000041E-12</c:v>
                </c:pt>
                <c:pt idx="279">
                  <c:v>4.7603000000000067E-12</c:v>
                </c:pt>
                <c:pt idx="280">
                  <c:v>4.6938000000000049E-12</c:v>
                </c:pt>
                <c:pt idx="281">
                  <c:v>4.6285000000000036E-12</c:v>
                </c:pt>
                <c:pt idx="282">
                  <c:v>4.5644000000000035E-12</c:v>
                </c:pt>
                <c:pt idx="283">
                  <c:v>4.5013000000000071E-12</c:v>
                </c:pt>
                <c:pt idx="284">
                  <c:v>4.4393000000000084E-12</c:v>
                </c:pt>
                <c:pt idx="285">
                  <c:v>4.3784000000000057E-12</c:v>
                </c:pt>
                <c:pt idx="286">
                  <c:v>4.3185000000000035E-12</c:v>
                </c:pt>
                <c:pt idx="287">
                  <c:v>4.2597000000000054E-12</c:v>
                </c:pt>
                <c:pt idx="288">
                  <c:v>4.2018000000000058E-12</c:v>
                </c:pt>
                <c:pt idx="289">
                  <c:v>4.145000000000003E-12</c:v>
                </c:pt>
                <c:pt idx="290">
                  <c:v>4.0890000000000057E-12</c:v>
                </c:pt>
                <c:pt idx="291">
                  <c:v>4.0341000000000036E-12</c:v>
                </c:pt>
                <c:pt idx="292">
                  <c:v>3.9800000000000044E-12</c:v>
                </c:pt>
                <c:pt idx="293">
                  <c:v>3.9268000000000038E-12</c:v>
                </c:pt>
                <c:pt idx="294">
                  <c:v>3.8746000000000037E-12</c:v>
                </c:pt>
                <c:pt idx="295">
                  <c:v>3.823200000000005E-12</c:v>
                </c:pt>
                <c:pt idx="296">
                  <c:v>3.7726000000000051E-12</c:v>
                </c:pt>
                <c:pt idx="297">
                  <c:v>3.7229000000000047E-12</c:v>
                </c:pt>
                <c:pt idx="298">
                  <c:v>3.6740000000000047E-12</c:v>
                </c:pt>
                <c:pt idx="299">
                  <c:v>3.625900000000005E-12</c:v>
                </c:pt>
                <c:pt idx="300">
                  <c:v>3.5786000000000042E-12</c:v>
                </c:pt>
                <c:pt idx="301">
                  <c:v>3.5320000000000035E-12</c:v>
                </c:pt>
                <c:pt idx="302">
                  <c:v>3.4862000000000043E-12</c:v>
                </c:pt>
                <c:pt idx="303">
                  <c:v>3.4412000000000036E-12</c:v>
                </c:pt>
                <c:pt idx="304">
                  <c:v>3.3968000000000027E-12</c:v>
                </c:pt>
                <c:pt idx="305">
                  <c:v>3.3532000000000035E-12</c:v>
                </c:pt>
                <c:pt idx="306">
                  <c:v>3.3103000000000038E-12</c:v>
                </c:pt>
                <c:pt idx="307">
                  <c:v>3.268100000000005E-12</c:v>
                </c:pt>
                <c:pt idx="308">
                  <c:v>3.2265000000000049E-12</c:v>
                </c:pt>
                <c:pt idx="309">
                  <c:v>3.1856000000000041E-12</c:v>
                </c:pt>
                <c:pt idx="310">
                  <c:v>3.1453000000000044E-12</c:v>
                </c:pt>
                <c:pt idx="311">
                  <c:v>3.105700000000004E-12</c:v>
                </c:pt>
                <c:pt idx="312">
                  <c:v>3.0667000000000031E-12</c:v>
                </c:pt>
                <c:pt idx="313">
                  <c:v>3.0283000000000036E-12</c:v>
                </c:pt>
                <c:pt idx="314">
                  <c:v>2.9905000000000031E-12</c:v>
                </c:pt>
                <c:pt idx="315">
                  <c:v>2.9533000000000032E-12</c:v>
                </c:pt>
                <c:pt idx="316">
                  <c:v>2.9167000000000023E-12</c:v>
                </c:pt>
                <c:pt idx="317">
                  <c:v>2.8806000000000033E-12</c:v>
                </c:pt>
                <c:pt idx="318">
                  <c:v>2.8451000000000033E-12</c:v>
                </c:pt>
                <c:pt idx="319">
                  <c:v>2.8101000000000023E-12</c:v>
                </c:pt>
                <c:pt idx="320">
                  <c:v>2.775700000000004E-12</c:v>
                </c:pt>
                <c:pt idx="321">
                  <c:v>2.7418000000000035E-12</c:v>
                </c:pt>
                <c:pt idx="322">
                  <c:v>2.7084000000000041E-12</c:v>
                </c:pt>
                <c:pt idx="323">
                  <c:v>2.6755000000000033E-12</c:v>
                </c:pt>
                <c:pt idx="324">
                  <c:v>2.6432000000000035E-12</c:v>
                </c:pt>
                <c:pt idx="325">
                  <c:v>2.6113000000000028E-12</c:v>
                </c:pt>
                <c:pt idx="326">
                  <c:v>2.5799000000000024E-12</c:v>
                </c:pt>
                <c:pt idx="327">
                  <c:v>2.5489000000000034E-12</c:v>
                </c:pt>
                <c:pt idx="328">
                  <c:v>2.5184000000000027E-12</c:v>
                </c:pt>
                <c:pt idx="329">
                  <c:v>2.488400000000003E-12</c:v>
                </c:pt>
                <c:pt idx="330">
                  <c:v>2.458800000000002E-12</c:v>
                </c:pt>
                <c:pt idx="331">
                  <c:v>2.4297000000000033E-12</c:v>
                </c:pt>
                <c:pt idx="332">
                  <c:v>2.4010000000000024E-12</c:v>
                </c:pt>
                <c:pt idx="333">
                  <c:v>2.3727000000000018E-12</c:v>
                </c:pt>
                <c:pt idx="334">
                  <c:v>2.3448000000000023E-12</c:v>
                </c:pt>
                <c:pt idx="335">
                  <c:v>2.3174000000000022E-12</c:v>
                </c:pt>
                <c:pt idx="336">
                  <c:v>2.2903000000000033E-12</c:v>
                </c:pt>
                <c:pt idx="337">
                  <c:v>2.2636000000000034E-12</c:v>
                </c:pt>
                <c:pt idx="338">
                  <c:v>2.2373000000000034E-12</c:v>
                </c:pt>
                <c:pt idx="339">
                  <c:v>2.2114000000000025E-12</c:v>
                </c:pt>
                <c:pt idx="340">
                  <c:v>2.1859000000000022E-12</c:v>
                </c:pt>
                <c:pt idx="341">
                  <c:v>2.1608000000000027E-12</c:v>
                </c:pt>
                <c:pt idx="342">
                  <c:v>2.1360000000000018E-12</c:v>
                </c:pt>
                <c:pt idx="343">
                  <c:v>2.1115000000000025E-12</c:v>
                </c:pt>
                <c:pt idx="344">
                  <c:v>2.0874000000000026E-12</c:v>
                </c:pt>
                <c:pt idx="345">
                  <c:v>2.0637000000000034E-12</c:v>
                </c:pt>
                <c:pt idx="346">
                  <c:v>2.0402000000000026E-12</c:v>
                </c:pt>
                <c:pt idx="347">
                  <c:v>2.0172000000000019E-12</c:v>
                </c:pt>
                <c:pt idx="348">
                  <c:v>1.9944000000000029E-12</c:v>
                </c:pt>
                <c:pt idx="349">
                  <c:v>1.9720000000000029E-12</c:v>
                </c:pt>
                <c:pt idx="350">
                  <c:v>1.9498000000000021E-12</c:v>
                </c:pt>
                <c:pt idx="351">
                  <c:v>1.9280000000000023E-12</c:v>
                </c:pt>
                <c:pt idx="352">
                  <c:v>1.9065000000000024E-12</c:v>
                </c:pt>
                <c:pt idx="353">
                  <c:v>1.8853000000000025E-12</c:v>
                </c:pt>
                <c:pt idx="354">
                  <c:v>1.8644000000000024E-12</c:v>
                </c:pt>
                <c:pt idx="355">
                  <c:v>1.8437000000000015E-12</c:v>
                </c:pt>
                <c:pt idx="356">
                  <c:v>1.8234000000000025E-12</c:v>
                </c:pt>
                <c:pt idx="357">
                  <c:v>1.803300000000002E-12</c:v>
                </c:pt>
                <c:pt idx="358">
                  <c:v>1.7835000000000022E-12</c:v>
                </c:pt>
                <c:pt idx="359">
                  <c:v>1.7640000000000026E-12</c:v>
                </c:pt>
                <c:pt idx="360">
                  <c:v>1.7448000000000022E-12</c:v>
                </c:pt>
                <c:pt idx="361">
                  <c:v>1.7258000000000022E-12</c:v>
                </c:pt>
                <c:pt idx="362">
                  <c:v>1.7070000000000019E-12</c:v>
                </c:pt>
                <c:pt idx="363">
                  <c:v>1.6886000000000025E-12</c:v>
                </c:pt>
                <c:pt idx="364">
                  <c:v>1.6703000000000025E-12</c:v>
                </c:pt>
                <c:pt idx="365">
                  <c:v>1.6524000000000019E-12</c:v>
                </c:pt>
                <c:pt idx="366">
                  <c:v>1.6346000000000019E-12</c:v>
                </c:pt>
                <c:pt idx="367">
                  <c:v>1.6171000000000021E-12</c:v>
                </c:pt>
                <c:pt idx="368">
                  <c:v>1.5998000000000015E-12</c:v>
                </c:pt>
                <c:pt idx="369">
                  <c:v>1.5828000000000021E-12</c:v>
                </c:pt>
                <c:pt idx="370">
                  <c:v>1.566000000000002E-12</c:v>
                </c:pt>
                <c:pt idx="371">
                  <c:v>1.5494000000000017E-12</c:v>
                </c:pt>
                <c:pt idx="372">
                  <c:v>1.5330000000000016E-12</c:v>
                </c:pt>
                <c:pt idx="373">
                  <c:v>1.516800000000002E-12</c:v>
                </c:pt>
                <c:pt idx="374">
                  <c:v>1.5009000000000016E-12</c:v>
                </c:pt>
                <c:pt idx="375">
                  <c:v>1.4852000000000016E-12</c:v>
                </c:pt>
                <c:pt idx="376">
                  <c:v>1.4696000000000011E-12</c:v>
                </c:pt>
                <c:pt idx="377">
                  <c:v>1.4543000000000018E-12</c:v>
                </c:pt>
                <c:pt idx="378">
                  <c:v>1.4392000000000016E-12</c:v>
                </c:pt>
                <c:pt idx="379">
                  <c:v>1.4242000000000013E-12</c:v>
                </c:pt>
                <c:pt idx="380">
                  <c:v>1.4095000000000012E-12</c:v>
                </c:pt>
                <c:pt idx="381">
                  <c:v>1.395000000000002E-12</c:v>
                </c:pt>
                <c:pt idx="382">
                  <c:v>1.380600000000002E-12</c:v>
                </c:pt>
                <c:pt idx="383">
                  <c:v>1.3664000000000015E-12</c:v>
                </c:pt>
                <c:pt idx="384">
                  <c:v>1.352400000000002E-12</c:v>
                </c:pt>
                <c:pt idx="385">
                  <c:v>1.338600000000002E-12</c:v>
                </c:pt>
                <c:pt idx="386">
                  <c:v>1.3250000000000013E-12</c:v>
                </c:pt>
                <c:pt idx="387">
                  <c:v>1.3115000000000016E-12</c:v>
                </c:pt>
                <c:pt idx="388">
                  <c:v>1.2982000000000017E-12</c:v>
                </c:pt>
                <c:pt idx="389">
                  <c:v>1.2851000000000015E-12</c:v>
                </c:pt>
                <c:pt idx="390">
                  <c:v>1.2721000000000016E-12</c:v>
                </c:pt>
                <c:pt idx="391">
                  <c:v>1.2593000000000013E-12</c:v>
                </c:pt>
                <c:pt idx="392">
                  <c:v>1.2467000000000011E-12</c:v>
                </c:pt>
                <c:pt idx="393">
                  <c:v>1.2342000000000011E-12</c:v>
                </c:pt>
                <c:pt idx="394">
                  <c:v>1.2218000000000007E-12</c:v>
                </c:pt>
                <c:pt idx="395">
                  <c:v>1.2097000000000012E-12</c:v>
                </c:pt>
                <c:pt idx="396">
                  <c:v>1.1977000000000017E-12</c:v>
                </c:pt>
                <c:pt idx="397">
                  <c:v>1.1858000000000013E-12</c:v>
                </c:pt>
                <c:pt idx="398">
                  <c:v>1.174100000000002E-12</c:v>
                </c:pt>
                <c:pt idx="399">
                  <c:v>1.1625000000000012E-12</c:v>
                </c:pt>
                <c:pt idx="400">
                  <c:v>1.1510000000000017E-12</c:v>
                </c:pt>
                <c:pt idx="401">
                  <c:v>1.1397000000000013E-12</c:v>
                </c:pt>
                <c:pt idx="402">
                  <c:v>1.1286000000000017E-12</c:v>
                </c:pt>
                <c:pt idx="403">
                  <c:v>1.1176000000000012E-12</c:v>
                </c:pt>
                <c:pt idx="404">
                  <c:v>1.1067000000000011E-12</c:v>
                </c:pt>
                <c:pt idx="405">
                  <c:v>1.0959000000000012E-12</c:v>
                </c:pt>
                <c:pt idx="406">
                  <c:v>1.0853000000000012E-12</c:v>
                </c:pt>
                <c:pt idx="407">
                  <c:v>1.0748000000000012E-12</c:v>
                </c:pt>
                <c:pt idx="408">
                  <c:v>1.0644000000000016E-12</c:v>
                </c:pt>
                <c:pt idx="409">
                  <c:v>1.0542000000000013E-12</c:v>
                </c:pt>
                <c:pt idx="410">
                  <c:v>1.0440000000000016E-12</c:v>
                </c:pt>
                <c:pt idx="411">
                  <c:v>1.0340000000000012E-12</c:v>
                </c:pt>
                <c:pt idx="412">
                  <c:v>1.0242000000000012E-12</c:v>
                </c:pt>
                <c:pt idx="413">
                  <c:v>1.0144000000000012E-12</c:v>
                </c:pt>
                <c:pt idx="414">
                  <c:v>1.004700000000001E-12</c:v>
                </c:pt>
                <c:pt idx="415">
                  <c:v>9.9520000000000166E-13</c:v>
                </c:pt>
                <c:pt idx="416">
                  <c:v>9.8578000000000168E-13</c:v>
                </c:pt>
                <c:pt idx="417">
                  <c:v>9.7647000000000139E-13</c:v>
                </c:pt>
                <c:pt idx="418">
                  <c:v>9.6727000000000179E-13</c:v>
                </c:pt>
                <c:pt idx="419">
                  <c:v>9.5818000000000107E-13</c:v>
                </c:pt>
                <c:pt idx="420">
                  <c:v>9.4919000000000133E-13</c:v>
                </c:pt>
                <c:pt idx="421">
                  <c:v>9.4031000000000127E-13</c:v>
                </c:pt>
                <c:pt idx="422">
                  <c:v>9.3153000000000159E-13</c:v>
                </c:pt>
                <c:pt idx="423">
                  <c:v>9.2286000000000118E-13</c:v>
                </c:pt>
                <c:pt idx="424">
                  <c:v>9.1428000000000103E-13</c:v>
                </c:pt>
                <c:pt idx="425">
                  <c:v>9.0580000000000115E-13</c:v>
                </c:pt>
                <c:pt idx="426">
                  <c:v>8.9743000000000105E-13</c:v>
                </c:pt>
                <c:pt idx="427">
                  <c:v>8.8915000000000132E-13</c:v>
                </c:pt>
                <c:pt idx="428">
                  <c:v>8.8096000000000163E-13</c:v>
                </c:pt>
                <c:pt idx="429">
                  <c:v>8.728700000000007E-13</c:v>
                </c:pt>
                <c:pt idx="430">
                  <c:v>8.6487000000000074E-13</c:v>
                </c:pt>
                <c:pt idx="431">
                  <c:v>8.5697000000000135E-13</c:v>
                </c:pt>
                <c:pt idx="432">
                  <c:v>8.4915000000000128E-13</c:v>
                </c:pt>
                <c:pt idx="433">
                  <c:v>8.4142000000000097E-13</c:v>
                </c:pt>
                <c:pt idx="434">
                  <c:v>8.3378000000000102E-13</c:v>
                </c:pt>
                <c:pt idx="435">
                  <c:v>8.262200000000016E-13</c:v>
                </c:pt>
                <c:pt idx="436">
                  <c:v>8.1875000000000103E-13</c:v>
                </c:pt>
                <c:pt idx="437">
                  <c:v>8.1137000000000101E-13</c:v>
                </c:pt>
                <c:pt idx="438">
                  <c:v>8.0407000000000104E-13</c:v>
                </c:pt>
                <c:pt idx="439">
                  <c:v>7.9685000000000109E-13</c:v>
                </c:pt>
                <c:pt idx="440">
                  <c:v>7.8971000000000098E-13</c:v>
                </c:pt>
                <c:pt idx="441">
                  <c:v>7.8265000000000101E-13</c:v>
                </c:pt>
                <c:pt idx="442">
                  <c:v>7.7568000000000119E-13</c:v>
                </c:pt>
                <c:pt idx="443">
                  <c:v>7.6877000000000097E-13</c:v>
                </c:pt>
                <c:pt idx="444">
                  <c:v>7.6195000000000101E-13</c:v>
                </c:pt>
                <c:pt idx="445">
                  <c:v>7.5519000000000105E-13</c:v>
                </c:pt>
                <c:pt idx="446">
                  <c:v>7.4852000000000124E-13</c:v>
                </c:pt>
                <c:pt idx="447">
                  <c:v>7.4191000000000103E-13</c:v>
                </c:pt>
                <c:pt idx="448">
                  <c:v>7.3539000000000097E-13</c:v>
                </c:pt>
                <c:pt idx="449">
                  <c:v>7.2893000000000122E-13</c:v>
                </c:pt>
                <c:pt idx="450">
                  <c:v>7.2254000000000098E-13</c:v>
                </c:pt>
                <c:pt idx="451">
                  <c:v>7.1622000000000076E-13</c:v>
                </c:pt>
                <c:pt idx="452">
                  <c:v>7.0998000000000098E-13</c:v>
                </c:pt>
                <c:pt idx="453">
                  <c:v>7.03800000000001E-13</c:v>
                </c:pt>
                <c:pt idx="454">
                  <c:v>6.9768000000000112E-13</c:v>
                </c:pt>
                <c:pt idx="455">
                  <c:v>6.9164000000000108E-13</c:v>
                </c:pt>
                <c:pt idx="456">
                  <c:v>6.8566000000000104E-13</c:v>
                </c:pt>
                <c:pt idx="457">
                  <c:v>6.7973000000000098E-13</c:v>
                </c:pt>
                <c:pt idx="458">
                  <c:v>6.7388000000000106E-13</c:v>
                </c:pt>
                <c:pt idx="459">
                  <c:v>6.6810000000000076E-13</c:v>
                </c:pt>
                <c:pt idx="460">
                  <c:v>6.6237000000000084E-13</c:v>
                </c:pt>
                <c:pt idx="461">
                  <c:v>6.5670000000000083E-13</c:v>
                </c:pt>
                <c:pt idx="462">
                  <c:v>6.5109000000000081E-13</c:v>
                </c:pt>
                <c:pt idx="463">
                  <c:v>6.45540000000001E-13</c:v>
                </c:pt>
                <c:pt idx="464">
                  <c:v>6.4005000000000099E-13</c:v>
                </c:pt>
                <c:pt idx="465">
                  <c:v>6.34630000000001E-13</c:v>
                </c:pt>
                <c:pt idx="466">
                  <c:v>6.2925000000000068E-13</c:v>
                </c:pt>
                <c:pt idx="467">
                  <c:v>6.2394000000000108E-13</c:v>
                </c:pt>
                <c:pt idx="468">
                  <c:v>6.1868000000000106E-13</c:v>
                </c:pt>
                <c:pt idx="469">
                  <c:v>6.1347000000000082E-13</c:v>
                </c:pt>
                <c:pt idx="470">
                  <c:v>6.0832000000000078E-13</c:v>
                </c:pt>
                <c:pt idx="471">
                  <c:v>6.0323000000000106E-13</c:v>
                </c:pt>
                <c:pt idx="472">
                  <c:v>5.9818000000000099E-13</c:v>
                </c:pt>
                <c:pt idx="473">
                  <c:v>5.9319000000000103E-13</c:v>
                </c:pt>
                <c:pt idx="474">
                  <c:v>5.8826000000000077E-13</c:v>
                </c:pt>
                <c:pt idx="475">
                  <c:v>5.8337000000000098E-13</c:v>
                </c:pt>
                <c:pt idx="476">
                  <c:v>5.7853000000000097E-13</c:v>
                </c:pt>
                <c:pt idx="477">
                  <c:v>5.7375000000000076E-13</c:v>
                </c:pt>
                <c:pt idx="478">
                  <c:v>5.6901000000000052E-13</c:v>
                </c:pt>
                <c:pt idx="479">
                  <c:v>5.6432000000000077E-13</c:v>
                </c:pt>
                <c:pt idx="480">
                  <c:v>5.596800000000008E-13</c:v>
                </c:pt>
                <c:pt idx="481">
                  <c:v>5.5509000000000062E-13</c:v>
                </c:pt>
                <c:pt idx="482">
                  <c:v>5.505400000000008E-13</c:v>
                </c:pt>
                <c:pt idx="483">
                  <c:v>5.4605000000000069E-13</c:v>
                </c:pt>
                <c:pt idx="484">
                  <c:v>5.4159000000000062E-13</c:v>
                </c:pt>
                <c:pt idx="485">
                  <c:v>5.3719000000000076E-13</c:v>
                </c:pt>
                <c:pt idx="486">
                  <c:v>5.3282000000000085E-13</c:v>
                </c:pt>
                <c:pt idx="487">
                  <c:v>5.2850000000000083E-13</c:v>
                </c:pt>
                <c:pt idx="488">
                  <c:v>5.2423000000000069E-13</c:v>
                </c:pt>
                <c:pt idx="489">
                  <c:v>5.2000000000000081E-13</c:v>
                </c:pt>
                <c:pt idx="490">
                  <c:v>5.1581000000000051E-13</c:v>
                </c:pt>
                <c:pt idx="491">
                  <c:v>5.1166000000000057E-13</c:v>
                </c:pt>
                <c:pt idx="492">
                  <c:v>5.0756000000000082E-13</c:v>
                </c:pt>
                <c:pt idx="493">
                  <c:v>5.0349000000000051E-13</c:v>
                </c:pt>
                <c:pt idx="494">
                  <c:v>4.994700000000008E-13</c:v>
                </c:pt>
                <c:pt idx="495">
                  <c:v>4.9548000000000053E-13</c:v>
                </c:pt>
              </c:numCache>
            </c:numRef>
          </c:yVal>
          <c:smooth val="1"/>
        </c:ser>
        <c:axId val="69433984"/>
        <c:axId val="69219456"/>
      </c:scatterChart>
      <c:valAx>
        <c:axId val="69433984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(Hz)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9219456"/>
        <c:crosses val="autoZero"/>
        <c:crossBetween val="midCat"/>
      </c:valAx>
      <c:valAx>
        <c:axId val="69219456"/>
        <c:scaling>
          <c:logBase val="10"/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PSD (mm</a:t>
                </a:r>
                <a:r>
                  <a:rPr lang="en-US" baseline="30000"/>
                  <a:t>2</a:t>
                </a:r>
                <a:r>
                  <a:rPr lang="en-US"/>
                  <a:t>/Hz)</a:t>
                </a:r>
              </a:p>
            </c:rich>
          </c:tx>
          <c:layout/>
        </c:title>
        <c:numFmt formatCode="0.00E+00" sourceLinked="1"/>
        <c:majorTickMark val="none"/>
        <c:tickLblPos val="nextTo"/>
        <c:crossAx val="694339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AA745-38B4-4ED4-897A-B41785433E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EX-6 Shielding Block</a:t>
            </a:r>
            <a:br>
              <a:rPr lang="en-US" dirty="0" smtClean="0"/>
            </a:br>
            <a:r>
              <a:rPr lang="en-US" sz="3100" dirty="0" smtClean="0"/>
              <a:t>Preliminary Random Vibration Analysis</a:t>
            </a:r>
            <a:endParaRPr lang="en-US" sz="3100" dirty="0"/>
          </a:p>
        </p:txBody>
      </p:sp>
      <p:sp>
        <p:nvSpPr>
          <p:cNvPr id="3" name="TextBox 2"/>
          <p:cNvSpPr txBox="1"/>
          <p:nvPr/>
        </p:nvSpPr>
        <p:spPr>
          <a:xfrm>
            <a:off x="3352800" y="3505200"/>
            <a:ext cx="21432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John </a:t>
            </a:r>
            <a:r>
              <a:rPr lang="en-US" dirty="0" err="1" smtClean="0"/>
              <a:t>Amann</a:t>
            </a:r>
            <a:endParaRPr lang="en-US" dirty="0" smtClean="0"/>
          </a:p>
          <a:p>
            <a:pPr algn="ctr"/>
            <a:r>
              <a:rPr lang="en-US" dirty="0" smtClean="0"/>
              <a:t>Mechanical Engineer</a:t>
            </a:r>
          </a:p>
          <a:p>
            <a:pPr algn="ctr"/>
            <a:r>
              <a:rPr lang="en-US" dirty="0" smtClean="0"/>
              <a:t>SLAC MDI Group</a:t>
            </a:r>
          </a:p>
          <a:p>
            <a:pPr algn="ctr"/>
            <a:r>
              <a:rPr lang="en-US" dirty="0" smtClean="0"/>
              <a:t>10/07/10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4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5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6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838200" y="838200"/>
          <a:ext cx="7391400" cy="5391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EX-6 Shielding Block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949632" cy="511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Parameters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524000"/>
            <a:ext cx="8658717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Limitations of the model: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No damping – need to add.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No static pre-stress (deflection under gravity not included).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Fixed support at 2 lower edges - not realistic for the real world case we wish to measure.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PSD input is not real (was Hera spectrum, but units got mixed up).</a:t>
            </a:r>
          </a:p>
          <a:p>
            <a:endParaRPr lang="en-US" dirty="0" smtClean="0"/>
          </a:p>
          <a:p>
            <a:r>
              <a:rPr lang="en-US" dirty="0" smtClean="0"/>
              <a:t>Will fix all these things and model all 3 PSD input spectra from Marco in the next weeks.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Results are preliminary at this point.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Model for FEA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 Analysis Results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5638800" cy="498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452691" cy="560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1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2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3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135</Words>
  <Application>Microsoft Office PowerPoint</Application>
  <PresentationFormat>On-screen Show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EX-6 Shielding Block Preliminary Random Vibration Analysis</vt:lpstr>
      <vt:lpstr>EX-6 Shielding Block</vt:lpstr>
      <vt:lpstr>Model Parameters</vt:lpstr>
      <vt:lpstr>Solid Model for FEA</vt:lpstr>
      <vt:lpstr>Modal Analysis Results</vt:lpstr>
      <vt:lpstr>Slide 6</vt:lpstr>
      <vt:lpstr>Mode 1</vt:lpstr>
      <vt:lpstr>Mode 2</vt:lpstr>
      <vt:lpstr>Mode 3</vt:lpstr>
      <vt:lpstr>Mode 4</vt:lpstr>
      <vt:lpstr>Mode 5</vt:lpstr>
      <vt:lpstr>Mode 6</vt:lpstr>
      <vt:lpstr>Slide 13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Amann</dc:creator>
  <cp:lastModifiedBy>Thomas W. Markiewicz</cp:lastModifiedBy>
  <cp:revision>15</cp:revision>
  <dcterms:created xsi:type="dcterms:W3CDTF">2010-10-07T18:36:27Z</dcterms:created>
  <dcterms:modified xsi:type="dcterms:W3CDTF">2010-10-07T22:18:39Z</dcterms:modified>
</cp:coreProperties>
</file>