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5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816963" cy="468169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\ILCTA-IB1\Analysis\TB9AES002C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\ILCTA-IB1\Analysis\TB9NR002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Documents\ILCTA-IB1\Analysis\TB9NR0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7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 TB9AES002 - Q vs E</a:t>
            </a:r>
          </a:p>
        </c:rich>
      </c:tx>
      <c:layout>
        <c:manualLayout>
          <c:xMode val="edge"/>
          <c:yMode val="edge"/>
          <c:x val="0.30081903517518832"/>
          <c:y val="1.2141277615888572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2363007025868504"/>
          <c:y val="0.13467480934961859"/>
          <c:w val="0.70701998494729612"/>
          <c:h val="0.71564668587949853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dPt>
            <c:idx val="70"/>
            <c:marker>
              <c:symbol val="none"/>
            </c:marker>
          </c:dPt>
          <c:dPt>
            <c:idx val="72"/>
            <c:marker>
              <c:symbol val="none"/>
            </c:marker>
          </c:dPt>
          <c:dPt>
            <c:idx val="76"/>
            <c:marker>
              <c:symbol val="none"/>
            </c:marker>
          </c:dPt>
          <c:dPt>
            <c:idx val="84"/>
            <c:marker>
              <c:symbol val="none"/>
            </c:marker>
          </c:dPt>
          <c:dPt>
            <c:idx val="85"/>
            <c:marker>
              <c:symbol val="none"/>
            </c:marker>
          </c:dPt>
          <c:dPt>
            <c:idx val="86"/>
            <c:marker>
              <c:symbol val="none"/>
            </c:marker>
          </c:dPt>
          <c:dPt>
            <c:idx val="87"/>
            <c:marker>
              <c:symbol val="none"/>
            </c:marker>
          </c:dPt>
          <c:dPt>
            <c:idx val="88"/>
            <c:marker>
              <c:symbol val="none"/>
            </c:marker>
          </c:dPt>
          <c:dPt>
            <c:idx val="95"/>
            <c:marker>
              <c:symbol val="none"/>
            </c:marker>
          </c:dPt>
          <c:xVal>
            <c:numRef>
              <c:f>HG!$C$9:$C$186</c:f>
              <c:numCache>
                <c:formatCode>0.00E+00</c:formatCode>
                <c:ptCount val="178"/>
                <c:pt idx="0">
                  <c:v>3.1938292100000001</c:v>
                </c:pt>
                <c:pt idx="1">
                  <c:v>2.7375138800000003</c:v>
                </c:pt>
                <c:pt idx="2">
                  <c:v>2.2810364700000001</c:v>
                </c:pt>
                <c:pt idx="3">
                  <c:v>1.9129293999999997</c:v>
                </c:pt>
                <c:pt idx="4">
                  <c:v>1.5695801199999999</c:v>
                </c:pt>
                <c:pt idx="5">
                  <c:v>1.1564822800000001</c:v>
                </c:pt>
                <c:pt idx="6">
                  <c:v>0.94726433099999996</c:v>
                </c:pt>
                <c:pt idx="7">
                  <c:v>0.71555524599999998</c:v>
                </c:pt>
                <c:pt idx="8">
                  <c:v>0.53916566399999999</c:v>
                </c:pt>
                <c:pt idx="9">
                  <c:v>0.38026882000000006</c:v>
                </c:pt>
                <c:pt idx="10">
                  <c:v>2.1930784799999996</c:v>
                </c:pt>
                <c:pt idx="11">
                  <c:v>2.6760229199999994</c:v>
                </c:pt>
                <c:pt idx="12">
                  <c:v>2.7938804699999999</c:v>
                </c:pt>
                <c:pt idx="13">
                  <c:v>2.8648600899999996</c:v>
                </c:pt>
                <c:pt idx="14">
                  <c:v>2.9652360199999999</c:v>
                </c:pt>
                <c:pt idx="15">
                  <c:v>3.1957121499999999</c:v>
                </c:pt>
                <c:pt idx="16">
                  <c:v>3.2348102000000001</c:v>
                </c:pt>
                <c:pt idx="17">
                  <c:v>3.6197564899999994</c:v>
                </c:pt>
                <c:pt idx="18">
                  <c:v>3.82727694</c:v>
                </c:pt>
                <c:pt idx="19">
                  <c:v>3.9808443699999998</c:v>
                </c:pt>
                <c:pt idx="20">
                  <c:v>4.2021125399999981</c:v>
                </c:pt>
                <c:pt idx="21">
                  <c:v>4.4944718499999992</c:v>
                </c:pt>
                <c:pt idx="22">
                  <c:v>4.7273002999999987</c:v>
                </c:pt>
                <c:pt idx="23">
                  <c:v>4.9302814499999998</c:v>
                </c:pt>
                <c:pt idx="24">
                  <c:v>4.4089139900000003</c:v>
                </c:pt>
                <c:pt idx="25">
                  <c:v>4.4001802599999991</c:v>
                </c:pt>
                <c:pt idx="26">
                  <c:v>4.0300049800000002</c:v>
                </c:pt>
                <c:pt idx="27">
                  <c:v>3.7890857500000004</c:v>
                </c:pt>
                <c:pt idx="28">
                  <c:v>3.6047974100000002</c:v>
                </c:pt>
                <c:pt idx="29">
                  <c:v>4.5378025599999994</c:v>
                </c:pt>
                <c:pt idx="30">
                  <c:v>4.8105946999999993</c:v>
                </c:pt>
                <c:pt idx="31">
                  <c:v>4.9916968700000002</c:v>
                </c:pt>
                <c:pt idx="32">
                  <c:v>5.4132848199999994</c:v>
                </c:pt>
                <c:pt idx="33">
                  <c:v>6.0351018699999992</c:v>
                </c:pt>
                <c:pt idx="34">
                  <c:v>6.6895693899999999</c:v>
                </c:pt>
                <c:pt idx="35">
                  <c:v>7.1302209200000002</c:v>
                </c:pt>
                <c:pt idx="36">
                  <c:v>7.8865012399999994</c:v>
                </c:pt>
                <c:pt idx="37">
                  <c:v>8.4014181599999986</c:v>
                </c:pt>
                <c:pt idx="38">
                  <c:v>9.0193044500000017</c:v>
                </c:pt>
                <c:pt idx="39">
                  <c:v>9.3738174500000007</c:v>
                </c:pt>
                <c:pt idx="40">
                  <c:v>9.86113836</c:v>
                </c:pt>
                <c:pt idx="41">
                  <c:v>10.309449000000004</c:v>
                </c:pt>
                <c:pt idx="42">
                  <c:v>11.0128678</c:v>
                </c:pt>
                <c:pt idx="43">
                  <c:v>11.0090755</c:v>
                </c:pt>
                <c:pt idx="44">
                  <c:v>11.831684900000003</c:v>
                </c:pt>
                <c:pt idx="45">
                  <c:v>11.967099600000003</c:v>
                </c:pt>
                <c:pt idx="46">
                  <c:v>12.587329299999999</c:v>
                </c:pt>
                <c:pt idx="47">
                  <c:v>12.6790459</c:v>
                </c:pt>
                <c:pt idx="48">
                  <c:v>13.121895299999998</c:v>
                </c:pt>
                <c:pt idx="49">
                  <c:v>13.047045699999998</c:v>
                </c:pt>
                <c:pt idx="50">
                  <c:v>13.1804313</c:v>
                </c:pt>
                <c:pt idx="51">
                  <c:v>13.130853099999998</c:v>
                </c:pt>
                <c:pt idx="52">
                  <c:v>13.855758200000002</c:v>
                </c:pt>
                <c:pt idx="53">
                  <c:v>13.698188200000001</c:v>
                </c:pt>
                <c:pt idx="54">
                  <c:v>13.714354999999999</c:v>
                </c:pt>
                <c:pt idx="55">
                  <c:v>14.593846500000001</c:v>
                </c:pt>
                <c:pt idx="56">
                  <c:v>14.7530447</c:v>
                </c:pt>
                <c:pt idx="57">
                  <c:v>14.836418</c:v>
                </c:pt>
                <c:pt idx="58">
                  <c:v>12.6963875</c:v>
                </c:pt>
                <c:pt idx="59">
                  <c:v>11.752837000000001</c:v>
                </c:pt>
                <c:pt idx="60">
                  <c:v>11.7004374</c:v>
                </c:pt>
                <c:pt idx="61">
                  <c:v>11.134154799999999</c:v>
                </c:pt>
                <c:pt idx="62">
                  <c:v>10.5722907</c:v>
                </c:pt>
                <c:pt idx="63">
                  <c:v>10.076341699999999</c:v>
                </c:pt>
                <c:pt idx="64">
                  <c:v>9.4367522500000014</c:v>
                </c:pt>
                <c:pt idx="65">
                  <c:v>8.9902143100000007</c:v>
                </c:pt>
                <c:pt idx="66">
                  <c:v>8.6046245300000006</c:v>
                </c:pt>
                <c:pt idx="67">
                  <c:v>8.2100991099999998</c:v>
                </c:pt>
                <c:pt idx="68">
                  <c:v>7.8667690300000004</c:v>
                </c:pt>
                <c:pt idx="69">
                  <c:v>7.5293365299999993</c:v>
                </c:pt>
                <c:pt idx="70">
                  <c:v>7.1979877899999991</c:v>
                </c:pt>
                <c:pt idx="71">
                  <c:v>6.8514852399999979</c:v>
                </c:pt>
                <c:pt idx="72">
                  <c:v>6.4202120000000003</c:v>
                </c:pt>
                <c:pt idx="73">
                  <c:v>6.0050198099999994</c:v>
                </c:pt>
                <c:pt idx="74">
                  <c:v>5.7504231099999998</c:v>
                </c:pt>
                <c:pt idx="75">
                  <c:v>5.5096075999999998</c:v>
                </c:pt>
                <c:pt idx="76">
                  <c:v>5.0531999900000004</c:v>
                </c:pt>
                <c:pt idx="77">
                  <c:v>4.6370954599999994</c:v>
                </c:pt>
                <c:pt idx="78">
                  <c:v>4.2616205100000002</c:v>
                </c:pt>
                <c:pt idx="79">
                  <c:v>3.9158608999999993</c:v>
                </c:pt>
                <c:pt idx="80">
                  <c:v>3.6026371500000001</c:v>
                </c:pt>
                <c:pt idx="81">
                  <c:v>3.1851397700000006</c:v>
                </c:pt>
                <c:pt idx="82">
                  <c:v>2.8657103999999998</c:v>
                </c:pt>
                <c:pt idx="83">
                  <c:v>2.3568188099999992</c:v>
                </c:pt>
                <c:pt idx="84">
                  <c:v>1.84601729</c:v>
                </c:pt>
                <c:pt idx="85">
                  <c:v>1.48633751</c:v>
                </c:pt>
                <c:pt idx="86">
                  <c:v>1.2614251699999999</c:v>
                </c:pt>
                <c:pt idx="87">
                  <c:v>1.0200731199999999</c:v>
                </c:pt>
                <c:pt idx="88">
                  <c:v>0.83375184200000008</c:v>
                </c:pt>
                <c:pt idx="89">
                  <c:v>10.646274399999999</c:v>
                </c:pt>
                <c:pt idx="90">
                  <c:v>11.174565699999999</c:v>
                </c:pt>
                <c:pt idx="91">
                  <c:v>11.688342099999998</c:v>
                </c:pt>
                <c:pt idx="92">
                  <c:v>12.2867038</c:v>
                </c:pt>
                <c:pt idx="93">
                  <c:v>12.899926800000001</c:v>
                </c:pt>
                <c:pt idx="94">
                  <c:v>13.5648725</c:v>
                </c:pt>
                <c:pt idx="95">
                  <c:v>14.255171199999999</c:v>
                </c:pt>
                <c:pt idx="96">
                  <c:v>15.031011199999998</c:v>
                </c:pt>
                <c:pt idx="97">
                  <c:v>15.111916099999998</c:v>
                </c:pt>
                <c:pt idx="98">
                  <c:v>13.8198212</c:v>
                </c:pt>
                <c:pt idx="99">
                  <c:v>12.850239500000004</c:v>
                </c:pt>
                <c:pt idx="100">
                  <c:v>11.928361499999998</c:v>
                </c:pt>
                <c:pt idx="101">
                  <c:v>11.368502500000002</c:v>
                </c:pt>
                <c:pt idx="102">
                  <c:v>10.810318899999999</c:v>
                </c:pt>
                <c:pt idx="103">
                  <c:v>9.8676841200000034</c:v>
                </c:pt>
                <c:pt idx="104">
                  <c:v>9.3748776800000009</c:v>
                </c:pt>
                <c:pt idx="105">
                  <c:v>8.5193243199999991</c:v>
                </c:pt>
                <c:pt idx="106">
                  <c:v>8.1922594100000001</c:v>
                </c:pt>
                <c:pt idx="107">
                  <c:v>7.4986306899999997</c:v>
                </c:pt>
                <c:pt idx="108">
                  <c:v>7.0072525199999989</c:v>
                </c:pt>
                <c:pt idx="109">
                  <c:v>6.4008480099999998</c:v>
                </c:pt>
                <c:pt idx="110">
                  <c:v>5.9591581099999997</c:v>
                </c:pt>
                <c:pt idx="111">
                  <c:v>5.5641638999999987</c:v>
                </c:pt>
                <c:pt idx="112">
                  <c:v>5.0063581199999998</c:v>
                </c:pt>
                <c:pt idx="113">
                  <c:v>4.5872069900000003</c:v>
                </c:pt>
                <c:pt idx="114">
                  <c:v>4.10396362</c:v>
                </c:pt>
                <c:pt idx="115">
                  <c:v>3.8351352899999998</c:v>
                </c:pt>
                <c:pt idx="116">
                  <c:v>3.38446486</c:v>
                </c:pt>
                <c:pt idx="117">
                  <c:v>2.9279872000000005</c:v>
                </c:pt>
                <c:pt idx="118">
                  <c:v>2.6032625299999999</c:v>
                </c:pt>
                <c:pt idx="119">
                  <c:v>2.3789286399999994</c:v>
                </c:pt>
                <c:pt idx="120">
                  <c:v>1.89765958</c:v>
                </c:pt>
                <c:pt idx="121">
                  <c:v>1.7019765499999997</c:v>
                </c:pt>
                <c:pt idx="122">
                  <c:v>1.4099343099999995</c:v>
                </c:pt>
                <c:pt idx="123">
                  <c:v>1.19987255</c:v>
                </c:pt>
                <c:pt idx="124">
                  <c:v>15.621767299999998</c:v>
                </c:pt>
                <c:pt idx="125">
                  <c:v>16.593755699999999</c:v>
                </c:pt>
                <c:pt idx="126">
                  <c:v>17.174639499999998</c:v>
                </c:pt>
                <c:pt idx="127">
                  <c:v>17.702762599999996</c:v>
                </c:pt>
                <c:pt idx="128">
                  <c:v>17.907108600000001</c:v>
                </c:pt>
                <c:pt idx="129">
                  <c:v>18.3689103</c:v>
                </c:pt>
                <c:pt idx="130">
                  <c:v>18.785773499999994</c:v>
                </c:pt>
                <c:pt idx="131">
                  <c:v>19.236905300000004</c:v>
                </c:pt>
                <c:pt idx="132">
                  <c:v>19.672139499999997</c:v>
                </c:pt>
                <c:pt idx="133">
                  <c:v>20.181317199999999</c:v>
                </c:pt>
                <c:pt idx="134">
                  <c:v>19.625339799999995</c:v>
                </c:pt>
                <c:pt idx="135">
                  <c:v>19.972196599999997</c:v>
                </c:pt>
                <c:pt idx="136">
                  <c:v>20.123457999999999</c:v>
                </c:pt>
                <c:pt idx="137">
                  <c:v>20.276499299999998</c:v>
                </c:pt>
                <c:pt idx="138">
                  <c:v>20.469712699999992</c:v>
                </c:pt>
                <c:pt idx="139">
                  <c:v>20.673874500000004</c:v>
                </c:pt>
                <c:pt idx="140">
                  <c:v>20.905902199999996</c:v>
                </c:pt>
                <c:pt idx="141">
                  <c:v>21.175470700000005</c:v>
                </c:pt>
                <c:pt idx="142">
                  <c:v>21.165004799999995</c:v>
                </c:pt>
                <c:pt idx="143">
                  <c:v>21.133050000000004</c:v>
                </c:pt>
                <c:pt idx="144">
                  <c:v>21.360639799999994</c:v>
                </c:pt>
                <c:pt idx="145">
                  <c:v>21.554281700000004</c:v>
                </c:pt>
                <c:pt idx="146">
                  <c:v>21.597748800000002</c:v>
                </c:pt>
                <c:pt idx="147">
                  <c:v>21.644767699999999</c:v>
                </c:pt>
                <c:pt idx="148">
                  <c:v>21.887300100000001</c:v>
                </c:pt>
                <c:pt idx="149">
                  <c:v>22.048617999999998</c:v>
                </c:pt>
                <c:pt idx="150">
                  <c:v>22.357610399999999</c:v>
                </c:pt>
                <c:pt idx="151">
                  <c:v>22.455200799999997</c:v>
                </c:pt>
                <c:pt idx="152">
                  <c:v>22.254270600000005</c:v>
                </c:pt>
                <c:pt idx="153">
                  <c:v>22.320040899999995</c:v>
                </c:pt>
                <c:pt idx="154">
                  <c:v>22.529442299999992</c:v>
                </c:pt>
                <c:pt idx="155">
                  <c:v>22.865349399999992</c:v>
                </c:pt>
                <c:pt idx="156">
                  <c:v>23.208219699999997</c:v>
                </c:pt>
                <c:pt idx="157">
                  <c:v>23.7175212</c:v>
                </c:pt>
                <c:pt idx="158">
                  <c:v>23.869305499999999</c:v>
                </c:pt>
                <c:pt idx="159">
                  <c:v>24.0678892</c:v>
                </c:pt>
                <c:pt idx="160">
                  <c:v>24.65549</c:v>
                </c:pt>
                <c:pt idx="161">
                  <c:v>24.979604999999996</c:v>
                </c:pt>
                <c:pt idx="162">
                  <c:v>25.255136899999997</c:v>
                </c:pt>
                <c:pt idx="163">
                  <c:v>25.507930099999999</c:v>
                </c:pt>
                <c:pt idx="164">
                  <c:v>25.731967300000004</c:v>
                </c:pt>
                <c:pt idx="165">
                  <c:v>25.938886100000001</c:v>
                </c:pt>
                <c:pt idx="166">
                  <c:v>26.234536799999997</c:v>
                </c:pt>
                <c:pt idx="167">
                  <c:v>26.096380499999999</c:v>
                </c:pt>
                <c:pt idx="168">
                  <c:v>26.260407599999997</c:v>
                </c:pt>
                <c:pt idx="169">
                  <c:v>26.495272299999996</c:v>
                </c:pt>
                <c:pt idx="170">
                  <c:v>26.755022699999998</c:v>
                </c:pt>
                <c:pt idx="171">
                  <c:v>23.534825900000005</c:v>
                </c:pt>
                <c:pt idx="172">
                  <c:v>27.1628826</c:v>
                </c:pt>
                <c:pt idx="173">
                  <c:v>27.293140699999995</c:v>
                </c:pt>
                <c:pt idx="174">
                  <c:v>27.002114499999998</c:v>
                </c:pt>
                <c:pt idx="175">
                  <c:v>27.260485899999995</c:v>
                </c:pt>
                <c:pt idx="176">
                  <c:v>27.2117456</c:v>
                </c:pt>
                <c:pt idx="177">
                  <c:v>27.267746599999992</c:v>
                </c:pt>
              </c:numCache>
            </c:numRef>
          </c:xVal>
          <c:yVal>
            <c:numRef>
              <c:f>HG!$E$9:$E$186</c:f>
              <c:numCache>
                <c:formatCode>0.00E+00</c:formatCode>
                <c:ptCount val="178"/>
                <c:pt idx="0">
                  <c:v>16037561100</c:v>
                </c:pt>
                <c:pt idx="1">
                  <c:v>16636354700</c:v>
                </c:pt>
                <c:pt idx="2">
                  <c:v>17164297400</c:v>
                </c:pt>
                <c:pt idx="3">
                  <c:v>17523412200</c:v>
                </c:pt>
                <c:pt idx="4">
                  <c:v>17573353300</c:v>
                </c:pt>
                <c:pt idx="5">
                  <c:v>17328303200</c:v>
                </c:pt>
                <c:pt idx="6">
                  <c:v>17114935700</c:v>
                </c:pt>
                <c:pt idx="7">
                  <c:v>16804121300</c:v>
                </c:pt>
                <c:pt idx="8">
                  <c:v>16484740700</c:v>
                </c:pt>
                <c:pt idx="9">
                  <c:v>16151030800</c:v>
                </c:pt>
                <c:pt idx="10">
                  <c:v>17372613800</c:v>
                </c:pt>
                <c:pt idx="11">
                  <c:v>16898370000</c:v>
                </c:pt>
                <c:pt idx="12">
                  <c:v>16728175500</c:v>
                </c:pt>
                <c:pt idx="13">
                  <c:v>16628028400</c:v>
                </c:pt>
                <c:pt idx="14">
                  <c:v>16485066500</c:v>
                </c:pt>
                <c:pt idx="15">
                  <c:v>16096702500</c:v>
                </c:pt>
                <c:pt idx="16">
                  <c:v>16191918400</c:v>
                </c:pt>
                <c:pt idx="17">
                  <c:v>15237389000</c:v>
                </c:pt>
                <c:pt idx="18">
                  <c:v>14619892800</c:v>
                </c:pt>
                <c:pt idx="19">
                  <c:v>14128553700</c:v>
                </c:pt>
                <c:pt idx="20">
                  <c:v>13477584300</c:v>
                </c:pt>
                <c:pt idx="21">
                  <c:v>12770204600</c:v>
                </c:pt>
                <c:pt idx="22">
                  <c:v>12132760500</c:v>
                </c:pt>
                <c:pt idx="23">
                  <c:v>13920420800</c:v>
                </c:pt>
                <c:pt idx="24">
                  <c:v>14626531100</c:v>
                </c:pt>
                <c:pt idx="25">
                  <c:v>14657520000</c:v>
                </c:pt>
                <c:pt idx="26">
                  <c:v>14878798900</c:v>
                </c:pt>
                <c:pt idx="27">
                  <c:v>15403311800</c:v>
                </c:pt>
                <c:pt idx="28">
                  <c:v>15428251800</c:v>
                </c:pt>
                <c:pt idx="29">
                  <c:v>14598677800</c:v>
                </c:pt>
                <c:pt idx="30">
                  <c:v>14301634200</c:v>
                </c:pt>
                <c:pt idx="31">
                  <c:v>14088900100</c:v>
                </c:pt>
                <c:pt idx="32">
                  <c:v>13801152300</c:v>
                </c:pt>
                <c:pt idx="33">
                  <c:v>13648117200</c:v>
                </c:pt>
                <c:pt idx="34">
                  <c:v>13428025300</c:v>
                </c:pt>
                <c:pt idx="35">
                  <c:v>13282475500</c:v>
                </c:pt>
                <c:pt idx="36">
                  <c:v>13006804400</c:v>
                </c:pt>
                <c:pt idx="37">
                  <c:v>12820257000</c:v>
                </c:pt>
                <c:pt idx="38">
                  <c:v>11634885000</c:v>
                </c:pt>
                <c:pt idx="39">
                  <c:v>11480693900</c:v>
                </c:pt>
                <c:pt idx="40">
                  <c:v>11005281700</c:v>
                </c:pt>
                <c:pt idx="41">
                  <c:v>10476859600</c:v>
                </c:pt>
                <c:pt idx="42">
                  <c:v>9904137030</c:v>
                </c:pt>
                <c:pt idx="43">
                  <c:v>9873361880</c:v>
                </c:pt>
                <c:pt idx="44">
                  <c:v>8993947220</c:v>
                </c:pt>
                <c:pt idx="45">
                  <c:v>9183679770</c:v>
                </c:pt>
                <c:pt idx="46">
                  <c:v>8323623790</c:v>
                </c:pt>
                <c:pt idx="47">
                  <c:v>8379695650</c:v>
                </c:pt>
                <c:pt idx="48">
                  <c:v>7757600010</c:v>
                </c:pt>
                <c:pt idx="49">
                  <c:v>8096599080</c:v>
                </c:pt>
                <c:pt idx="50">
                  <c:v>7516827950</c:v>
                </c:pt>
                <c:pt idx="51">
                  <c:v>7417117760</c:v>
                </c:pt>
                <c:pt idx="52">
                  <c:v>6806137640</c:v>
                </c:pt>
                <c:pt idx="53">
                  <c:v>7270130330</c:v>
                </c:pt>
                <c:pt idx="54">
                  <c:v>6958344630</c:v>
                </c:pt>
                <c:pt idx="55">
                  <c:v>6756694430</c:v>
                </c:pt>
                <c:pt idx="56">
                  <c:v>6852658570</c:v>
                </c:pt>
                <c:pt idx="57">
                  <c:v>6928277050</c:v>
                </c:pt>
                <c:pt idx="58">
                  <c:v>12629069300</c:v>
                </c:pt>
                <c:pt idx="59">
                  <c:v>12562696700</c:v>
                </c:pt>
                <c:pt idx="60">
                  <c:v>12481572100</c:v>
                </c:pt>
                <c:pt idx="61">
                  <c:v>12478600800</c:v>
                </c:pt>
                <c:pt idx="62">
                  <c:v>12474852100</c:v>
                </c:pt>
                <c:pt idx="63">
                  <c:v>12509494600</c:v>
                </c:pt>
                <c:pt idx="64">
                  <c:v>12549707700</c:v>
                </c:pt>
                <c:pt idx="65">
                  <c:v>12618800900</c:v>
                </c:pt>
                <c:pt idx="66">
                  <c:v>12656261900</c:v>
                </c:pt>
                <c:pt idx="67">
                  <c:v>12745602700</c:v>
                </c:pt>
                <c:pt idx="68">
                  <c:v>12802626700</c:v>
                </c:pt>
                <c:pt idx="69">
                  <c:v>12859861100</c:v>
                </c:pt>
                <c:pt idx="70">
                  <c:v>12935228900</c:v>
                </c:pt>
                <c:pt idx="71">
                  <c:v>12972779600</c:v>
                </c:pt>
                <c:pt idx="72">
                  <c:v>13099505500</c:v>
                </c:pt>
                <c:pt idx="73">
                  <c:v>13203868600</c:v>
                </c:pt>
                <c:pt idx="74">
                  <c:v>13303572000</c:v>
                </c:pt>
                <c:pt idx="75">
                  <c:v>13402379800</c:v>
                </c:pt>
                <c:pt idx="76">
                  <c:v>13602592200</c:v>
                </c:pt>
                <c:pt idx="77">
                  <c:v>13837162100</c:v>
                </c:pt>
                <c:pt idx="78">
                  <c:v>14088013500</c:v>
                </c:pt>
                <c:pt idx="79">
                  <c:v>14352431300</c:v>
                </c:pt>
                <c:pt idx="80">
                  <c:v>14746137400</c:v>
                </c:pt>
                <c:pt idx="81">
                  <c:v>15258758600</c:v>
                </c:pt>
                <c:pt idx="82">
                  <c:v>15740812300</c:v>
                </c:pt>
                <c:pt idx="83">
                  <c:v>16242648600</c:v>
                </c:pt>
                <c:pt idx="84">
                  <c:v>16729646800</c:v>
                </c:pt>
                <c:pt idx="85">
                  <c:v>16785228500</c:v>
                </c:pt>
                <c:pt idx="86">
                  <c:v>16764828600</c:v>
                </c:pt>
                <c:pt idx="87">
                  <c:v>16789716500</c:v>
                </c:pt>
                <c:pt idx="88">
                  <c:v>16517191100</c:v>
                </c:pt>
                <c:pt idx="89">
                  <c:v>12681170200</c:v>
                </c:pt>
                <c:pt idx="90">
                  <c:v>12664652100</c:v>
                </c:pt>
                <c:pt idx="91">
                  <c:v>12635899200</c:v>
                </c:pt>
                <c:pt idx="92">
                  <c:v>12638741000</c:v>
                </c:pt>
                <c:pt idx="93">
                  <c:v>12607477400</c:v>
                </c:pt>
                <c:pt idx="94">
                  <c:v>12641965000</c:v>
                </c:pt>
                <c:pt idx="95">
                  <c:v>12654705700</c:v>
                </c:pt>
                <c:pt idx="96">
                  <c:v>12735369500</c:v>
                </c:pt>
                <c:pt idx="97">
                  <c:v>14446375000</c:v>
                </c:pt>
                <c:pt idx="98">
                  <c:v>14478223500</c:v>
                </c:pt>
                <c:pt idx="99">
                  <c:v>14533602100</c:v>
                </c:pt>
                <c:pt idx="100">
                  <c:v>14507757000</c:v>
                </c:pt>
                <c:pt idx="101">
                  <c:v>14417058500</c:v>
                </c:pt>
                <c:pt idx="102">
                  <c:v>14441711700</c:v>
                </c:pt>
                <c:pt idx="103">
                  <c:v>14544816300</c:v>
                </c:pt>
                <c:pt idx="104">
                  <c:v>14592093400</c:v>
                </c:pt>
                <c:pt idx="105">
                  <c:v>14406473100</c:v>
                </c:pt>
                <c:pt idx="106">
                  <c:v>14602608700</c:v>
                </c:pt>
                <c:pt idx="107">
                  <c:v>14725888700</c:v>
                </c:pt>
                <c:pt idx="108">
                  <c:v>14833006300</c:v>
                </c:pt>
                <c:pt idx="109">
                  <c:v>14997257600</c:v>
                </c:pt>
                <c:pt idx="110">
                  <c:v>15132982200</c:v>
                </c:pt>
                <c:pt idx="111">
                  <c:v>15275460000</c:v>
                </c:pt>
                <c:pt idx="112">
                  <c:v>15660411800</c:v>
                </c:pt>
                <c:pt idx="113">
                  <c:v>16004947600</c:v>
                </c:pt>
                <c:pt idx="114">
                  <c:v>16476752900</c:v>
                </c:pt>
                <c:pt idx="115">
                  <c:v>16760671400</c:v>
                </c:pt>
                <c:pt idx="116">
                  <c:v>17356061900</c:v>
                </c:pt>
                <c:pt idx="117">
                  <c:v>17881756600</c:v>
                </c:pt>
                <c:pt idx="118">
                  <c:v>18558436300</c:v>
                </c:pt>
                <c:pt idx="119">
                  <c:v>19017551500</c:v>
                </c:pt>
                <c:pt idx="120">
                  <c:v>19388395200</c:v>
                </c:pt>
                <c:pt idx="121">
                  <c:v>19663255900</c:v>
                </c:pt>
                <c:pt idx="122">
                  <c:v>19361331300</c:v>
                </c:pt>
                <c:pt idx="123">
                  <c:v>19298667500</c:v>
                </c:pt>
                <c:pt idx="124">
                  <c:v>13990485800</c:v>
                </c:pt>
                <c:pt idx="125">
                  <c:v>13975101900</c:v>
                </c:pt>
                <c:pt idx="126">
                  <c:v>13986108500</c:v>
                </c:pt>
                <c:pt idx="127">
                  <c:v>13943376000</c:v>
                </c:pt>
                <c:pt idx="128">
                  <c:v>14049545800</c:v>
                </c:pt>
                <c:pt idx="129">
                  <c:v>13933971200</c:v>
                </c:pt>
                <c:pt idx="130">
                  <c:v>13752756200</c:v>
                </c:pt>
                <c:pt idx="131">
                  <c:v>13598450600</c:v>
                </c:pt>
                <c:pt idx="132">
                  <c:v>13430604300</c:v>
                </c:pt>
                <c:pt idx="133">
                  <c:v>13315734100</c:v>
                </c:pt>
                <c:pt idx="134">
                  <c:v>13865254200</c:v>
                </c:pt>
                <c:pt idx="135">
                  <c:v>13673287300</c:v>
                </c:pt>
                <c:pt idx="136">
                  <c:v>13509717400</c:v>
                </c:pt>
                <c:pt idx="137">
                  <c:v>13386870400</c:v>
                </c:pt>
                <c:pt idx="138">
                  <c:v>13209026100</c:v>
                </c:pt>
                <c:pt idx="139">
                  <c:v>13154762700</c:v>
                </c:pt>
                <c:pt idx="140">
                  <c:v>13042200900</c:v>
                </c:pt>
                <c:pt idx="141">
                  <c:v>12967561200</c:v>
                </c:pt>
                <c:pt idx="142">
                  <c:v>12579672800</c:v>
                </c:pt>
                <c:pt idx="143">
                  <c:v>12476435800</c:v>
                </c:pt>
                <c:pt idx="144">
                  <c:v>12364058200</c:v>
                </c:pt>
                <c:pt idx="145">
                  <c:v>12257036300</c:v>
                </c:pt>
                <c:pt idx="146">
                  <c:v>11855742300</c:v>
                </c:pt>
                <c:pt idx="147">
                  <c:v>11547263600</c:v>
                </c:pt>
                <c:pt idx="148">
                  <c:v>11800461200</c:v>
                </c:pt>
                <c:pt idx="149">
                  <c:v>11656059200</c:v>
                </c:pt>
                <c:pt idx="150">
                  <c:v>11661264600</c:v>
                </c:pt>
                <c:pt idx="151">
                  <c:v>11788550900</c:v>
                </c:pt>
                <c:pt idx="152">
                  <c:v>10902487100</c:v>
                </c:pt>
                <c:pt idx="153">
                  <c:v>10964068200</c:v>
                </c:pt>
                <c:pt idx="154">
                  <c:v>10555949000</c:v>
                </c:pt>
                <c:pt idx="155">
                  <c:v>10319128500</c:v>
                </c:pt>
                <c:pt idx="156">
                  <c:v>10118056900</c:v>
                </c:pt>
                <c:pt idx="157">
                  <c:v>10556471100</c:v>
                </c:pt>
                <c:pt idx="158">
                  <c:v>10509933100</c:v>
                </c:pt>
                <c:pt idx="159">
                  <c:v>10313590200</c:v>
                </c:pt>
                <c:pt idx="160">
                  <c:v>9945788100</c:v>
                </c:pt>
                <c:pt idx="161">
                  <c:v>9644866390</c:v>
                </c:pt>
                <c:pt idx="162">
                  <c:v>9336939030</c:v>
                </c:pt>
                <c:pt idx="163">
                  <c:v>9033042210</c:v>
                </c:pt>
                <c:pt idx="164">
                  <c:v>8728755980</c:v>
                </c:pt>
                <c:pt idx="165">
                  <c:v>8429469290</c:v>
                </c:pt>
                <c:pt idx="166">
                  <c:v>8039334240</c:v>
                </c:pt>
                <c:pt idx="167">
                  <c:v>7956196260</c:v>
                </c:pt>
                <c:pt idx="168">
                  <c:v>7689915810</c:v>
                </c:pt>
                <c:pt idx="169">
                  <c:v>7312395060</c:v>
                </c:pt>
                <c:pt idx="170">
                  <c:v>6876055140</c:v>
                </c:pt>
                <c:pt idx="171">
                  <c:v>9922066650</c:v>
                </c:pt>
                <c:pt idx="172">
                  <c:v>6804472880</c:v>
                </c:pt>
                <c:pt idx="173">
                  <c:v>6291787560</c:v>
                </c:pt>
                <c:pt idx="174">
                  <c:v>6190544960</c:v>
                </c:pt>
                <c:pt idx="175">
                  <c:v>6231295240</c:v>
                </c:pt>
                <c:pt idx="176">
                  <c:v>6094551130</c:v>
                </c:pt>
                <c:pt idx="177">
                  <c:v>5926659850</c:v>
                </c:pt>
              </c:numCache>
            </c:numRef>
          </c:yVal>
        </c:ser>
        <c:axId val="116619136"/>
        <c:axId val="116998912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dPt>
            <c:idx val="65"/>
            <c:marker>
              <c:symbol val="none"/>
            </c:marker>
          </c:dPt>
          <c:dPt>
            <c:idx val="72"/>
            <c:marker>
              <c:symbol val="none"/>
            </c:marker>
          </c:dPt>
          <c:dPt>
            <c:idx val="84"/>
            <c:marker>
              <c:symbol val="none"/>
            </c:marker>
          </c:dPt>
          <c:dPt>
            <c:idx val="86"/>
            <c:marker>
              <c:symbol val="none"/>
            </c:marker>
          </c:dPt>
          <c:dPt>
            <c:idx val="91"/>
            <c:marker>
              <c:symbol val="none"/>
            </c:marker>
          </c:dPt>
          <c:dPt>
            <c:idx val="106"/>
            <c:marker>
              <c:symbol val="none"/>
            </c:marker>
          </c:dPt>
          <c:dPt>
            <c:idx val="107"/>
            <c:marker>
              <c:symbol val="none"/>
            </c:marker>
          </c:dPt>
          <c:xVal>
            <c:numRef>
              <c:f>HG!$C$9:$C$186</c:f>
              <c:numCache>
                <c:formatCode>0.00E+00</c:formatCode>
                <c:ptCount val="178"/>
                <c:pt idx="0">
                  <c:v>3.1938292100000001</c:v>
                </c:pt>
                <c:pt idx="1">
                  <c:v>2.7375138800000003</c:v>
                </c:pt>
                <c:pt idx="2">
                  <c:v>2.2810364700000001</c:v>
                </c:pt>
                <c:pt idx="3">
                  <c:v>1.9129293999999997</c:v>
                </c:pt>
                <c:pt idx="4">
                  <c:v>1.5695801199999999</c:v>
                </c:pt>
                <c:pt idx="5">
                  <c:v>1.1564822800000001</c:v>
                </c:pt>
                <c:pt idx="6">
                  <c:v>0.94726433099999996</c:v>
                </c:pt>
                <c:pt idx="7">
                  <c:v>0.71555524599999998</c:v>
                </c:pt>
                <c:pt idx="8">
                  <c:v>0.53916566399999999</c:v>
                </c:pt>
                <c:pt idx="9">
                  <c:v>0.38026882000000006</c:v>
                </c:pt>
                <c:pt idx="10">
                  <c:v>2.1930784799999996</c:v>
                </c:pt>
                <c:pt idx="11">
                  <c:v>2.6760229199999994</c:v>
                </c:pt>
                <c:pt idx="12">
                  <c:v>2.7938804699999999</c:v>
                </c:pt>
                <c:pt idx="13">
                  <c:v>2.8648600899999996</c:v>
                </c:pt>
                <c:pt idx="14">
                  <c:v>2.9652360199999999</c:v>
                </c:pt>
                <c:pt idx="15">
                  <c:v>3.1957121499999999</c:v>
                </c:pt>
                <c:pt idx="16">
                  <c:v>3.2348102000000001</c:v>
                </c:pt>
                <c:pt idx="17">
                  <c:v>3.6197564899999994</c:v>
                </c:pt>
                <c:pt idx="18">
                  <c:v>3.82727694</c:v>
                </c:pt>
                <c:pt idx="19">
                  <c:v>3.9808443699999998</c:v>
                </c:pt>
                <c:pt idx="20">
                  <c:v>4.2021125399999981</c:v>
                </c:pt>
                <c:pt idx="21">
                  <c:v>4.4944718499999992</c:v>
                </c:pt>
                <c:pt idx="22">
                  <c:v>4.7273002999999987</c:v>
                </c:pt>
                <c:pt idx="23">
                  <c:v>4.9302814499999998</c:v>
                </c:pt>
                <c:pt idx="24">
                  <c:v>4.4089139900000003</c:v>
                </c:pt>
                <c:pt idx="25">
                  <c:v>4.4001802599999991</c:v>
                </c:pt>
                <c:pt idx="26">
                  <c:v>4.0300049800000002</c:v>
                </c:pt>
                <c:pt idx="27">
                  <c:v>3.7890857500000004</c:v>
                </c:pt>
                <c:pt idx="28">
                  <c:v>3.6047974100000002</c:v>
                </c:pt>
                <c:pt idx="29">
                  <c:v>4.5378025599999994</c:v>
                </c:pt>
                <c:pt idx="30">
                  <c:v>4.8105946999999993</c:v>
                </c:pt>
                <c:pt idx="31">
                  <c:v>4.9916968700000002</c:v>
                </c:pt>
                <c:pt idx="32">
                  <c:v>5.4132848199999994</c:v>
                </c:pt>
                <c:pt idx="33">
                  <c:v>6.0351018699999992</c:v>
                </c:pt>
                <c:pt idx="34">
                  <c:v>6.6895693899999999</c:v>
                </c:pt>
                <c:pt idx="35">
                  <c:v>7.1302209200000002</c:v>
                </c:pt>
                <c:pt idx="36">
                  <c:v>7.8865012399999994</c:v>
                </c:pt>
                <c:pt idx="37">
                  <c:v>8.4014181599999986</c:v>
                </c:pt>
                <c:pt idx="38">
                  <c:v>9.0193044500000017</c:v>
                </c:pt>
                <c:pt idx="39">
                  <c:v>9.3738174500000007</c:v>
                </c:pt>
                <c:pt idx="40">
                  <c:v>9.86113836</c:v>
                </c:pt>
                <c:pt idx="41">
                  <c:v>10.309449000000004</c:v>
                </c:pt>
                <c:pt idx="42">
                  <c:v>11.0128678</c:v>
                </c:pt>
                <c:pt idx="43">
                  <c:v>11.0090755</c:v>
                </c:pt>
                <c:pt idx="44">
                  <c:v>11.831684900000003</c:v>
                </c:pt>
                <c:pt idx="45">
                  <c:v>11.967099600000003</c:v>
                </c:pt>
                <c:pt idx="46">
                  <c:v>12.587329299999999</c:v>
                </c:pt>
                <c:pt idx="47">
                  <c:v>12.6790459</c:v>
                </c:pt>
                <c:pt idx="48">
                  <c:v>13.121895299999998</c:v>
                </c:pt>
                <c:pt idx="49">
                  <c:v>13.047045699999998</c:v>
                </c:pt>
                <c:pt idx="50">
                  <c:v>13.1804313</c:v>
                </c:pt>
                <c:pt idx="51">
                  <c:v>13.130853099999998</c:v>
                </c:pt>
                <c:pt idx="52">
                  <c:v>13.855758200000002</c:v>
                </c:pt>
                <c:pt idx="53">
                  <c:v>13.698188200000001</c:v>
                </c:pt>
                <c:pt idx="54">
                  <c:v>13.714354999999999</c:v>
                </c:pt>
                <c:pt idx="55">
                  <c:v>14.593846500000001</c:v>
                </c:pt>
                <c:pt idx="56">
                  <c:v>14.7530447</c:v>
                </c:pt>
                <c:pt idx="57">
                  <c:v>14.836418</c:v>
                </c:pt>
                <c:pt idx="58">
                  <c:v>12.6963875</c:v>
                </c:pt>
                <c:pt idx="59">
                  <c:v>11.752837000000001</c:v>
                </c:pt>
                <c:pt idx="60">
                  <c:v>11.7004374</c:v>
                </c:pt>
                <c:pt idx="61">
                  <c:v>11.134154799999999</c:v>
                </c:pt>
                <c:pt idx="62">
                  <c:v>10.5722907</c:v>
                </c:pt>
                <c:pt idx="63">
                  <c:v>10.076341699999999</c:v>
                </c:pt>
                <c:pt idx="64">
                  <c:v>9.4367522500000014</c:v>
                </c:pt>
                <c:pt idx="65">
                  <c:v>8.9902143100000007</c:v>
                </c:pt>
                <c:pt idx="66">
                  <c:v>8.6046245300000006</c:v>
                </c:pt>
                <c:pt idx="67">
                  <c:v>8.2100991099999998</c:v>
                </c:pt>
                <c:pt idx="68">
                  <c:v>7.8667690300000004</c:v>
                </c:pt>
                <c:pt idx="69">
                  <c:v>7.5293365299999993</c:v>
                </c:pt>
                <c:pt idx="70">
                  <c:v>7.1979877899999991</c:v>
                </c:pt>
                <c:pt idx="71">
                  <c:v>6.8514852399999979</c:v>
                </c:pt>
                <c:pt idx="72">
                  <c:v>6.4202120000000003</c:v>
                </c:pt>
                <c:pt idx="73">
                  <c:v>6.0050198099999994</c:v>
                </c:pt>
                <c:pt idx="74">
                  <c:v>5.7504231099999998</c:v>
                </c:pt>
                <c:pt idx="75">
                  <c:v>5.5096075999999998</c:v>
                </c:pt>
                <c:pt idx="76">
                  <c:v>5.0531999900000004</c:v>
                </c:pt>
                <c:pt idx="77">
                  <c:v>4.6370954599999994</c:v>
                </c:pt>
                <c:pt idx="78">
                  <c:v>4.2616205100000002</c:v>
                </c:pt>
                <c:pt idx="79">
                  <c:v>3.9158608999999993</c:v>
                </c:pt>
                <c:pt idx="80">
                  <c:v>3.6026371500000001</c:v>
                </c:pt>
                <c:pt idx="81">
                  <c:v>3.1851397700000006</c:v>
                </c:pt>
                <c:pt idx="82">
                  <c:v>2.8657103999999998</c:v>
                </c:pt>
                <c:pt idx="83">
                  <c:v>2.3568188099999992</c:v>
                </c:pt>
                <c:pt idx="84">
                  <c:v>1.84601729</c:v>
                </c:pt>
                <c:pt idx="85">
                  <c:v>1.48633751</c:v>
                </c:pt>
                <c:pt idx="86">
                  <c:v>1.2614251699999999</c:v>
                </c:pt>
                <c:pt idx="87">
                  <c:v>1.0200731199999999</c:v>
                </c:pt>
                <c:pt idx="88">
                  <c:v>0.83375184200000008</c:v>
                </c:pt>
                <c:pt idx="89">
                  <c:v>10.646274399999999</c:v>
                </c:pt>
                <c:pt idx="90">
                  <c:v>11.174565699999999</c:v>
                </c:pt>
                <c:pt idx="91">
                  <c:v>11.688342099999998</c:v>
                </c:pt>
                <c:pt idx="92">
                  <c:v>12.2867038</c:v>
                </c:pt>
                <c:pt idx="93">
                  <c:v>12.899926800000001</c:v>
                </c:pt>
                <c:pt idx="94">
                  <c:v>13.5648725</c:v>
                </c:pt>
                <c:pt idx="95">
                  <c:v>14.255171199999999</c:v>
                </c:pt>
                <c:pt idx="96">
                  <c:v>15.031011199999998</c:v>
                </c:pt>
                <c:pt idx="97">
                  <c:v>15.111916099999998</c:v>
                </c:pt>
                <c:pt idx="98">
                  <c:v>13.8198212</c:v>
                </c:pt>
                <c:pt idx="99">
                  <c:v>12.850239500000004</c:v>
                </c:pt>
                <c:pt idx="100">
                  <c:v>11.928361499999998</c:v>
                </c:pt>
                <c:pt idx="101">
                  <c:v>11.368502500000002</c:v>
                </c:pt>
                <c:pt idx="102">
                  <c:v>10.810318899999999</c:v>
                </c:pt>
                <c:pt idx="103">
                  <c:v>9.8676841200000034</c:v>
                </c:pt>
                <c:pt idx="104">
                  <c:v>9.3748776800000009</c:v>
                </c:pt>
                <c:pt idx="105">
                  <c:v>8.5193243199999991</c:v>
                </c:pt>
                <c:pt idx="106">
                  <c:v>8.1922594100000001</c:v>
                </c:pt>
                <c:pt idx="107">
                  <c:v>7.4986306899999997</c:v>
                </c:pt>
                <c:pt idx="108">
                  <c:v>7.0072525199999989</c:v>
                </c:pt>
                <c:pt idx="109">
                  <c:v>6.4008480099999998</c:v>
                </c:pt>
                <c:pt idx="110">
                  <c:v>5.9591581099999997</c:v>
                </c:pt>
                <c:pt idx="111">
                  <c:v>5.5641638999999987</c:v>
                </c:pt>
                <c:pt idx="112">
                  <c:v>5.0063581199999998</c:v>
                </c:pt>
                <c:pt idx="113">
                  <c:v>4.5872069900000003</c:v>
                </c:pt>
                <c:pt idx="114">
                  <c:v>4.10396362</c:v>
                </c:pt>
                <c:pt idx="115">
                  <c:v>3.8351352899999998</c:v>
                </c:pt>
                <c:pt idx="116">
                  <c:v>3.38446486</c:v>
                </c:pt>
                <c:pt idx="117">
                  <c:v>2.9279872000000005</c:v>
                </c:pt>
                <c:pt idx="118">
                  <c:v>2.6032625299999999</c:v>
                </c:pt>
                <c:pt idx="119">
                  <c:v>2.3789286399999994</c:v>
                </c:pt>
                <c:pt idx="120">
                  <c:v>1.89765958</c:v>
                </c:pt>
                <c:pt idx="121">
                  <c:v>1.7019765499999997</c:v>
                </c:pt>
                <c:pt idx="122">
                  <c:v>1.4099343099999995</c:v>
                </c:pt>
                <c:pt idx="123">
                  <c:v>1.19987255</c:v>
                </c:pt>
                <c:pt idx="124">
                  <c:v>15.621767299999998</c:v>
                </c:pt>
                <c:pt idx="125">
                  <c:v>16.593755699999999</c:v>
                </c:pt>
                <c:pt idx="126">
                  <c:v>17.174639499999998</c:v>
                </c:pt>
                <c:pt idx="127">
                  <c:v>17.702762599999996</c:v>
                </c:pt>
                <c:pt idx="128">
                  <c:v>17.907108600000001</c:v>
                </c:pt>
                <c:pt idx="129">
                  <c:v>18.3689103</c:v>
                </c:pt>
                <c:pt idx="130">
                  <c:v>18.785773499999994</c:v>
                </c:pt>
                <c:pt idx="131">
                  <c:v>19.236905300000004</c:v>
                </c:pt>
                <c:pt idx="132">
                  <c:v>19.672139499999997</c:v>
                </c:pt>
                <c:pt idx="133">
                  <c:v>20.181317199999999</c:v>
                </c:pt>
                <c:pt idx="134">
                  <c:v>19.625339799999995</c:v>
                </c:pt>
                <c:pt idx="135">
                  <c:v>19.972196599999997</c:v>
                </c:pt>
                <c:pt idx="136">
                  <c:v>20.123457999999999</c:v>
                </c:pt>
                <c:pt idx="137">
                  <c:v>20.276499299999998</c:v>
                </c:pt>
                <c:pt idx="138">
                  <c:v>20.469712699999992</c:v>
                </c:pt>
                <c:pt idx="139">
                  <c:v>20.673874500000004</c:v>
                </c:pt>
                <c:pt idx="140">
                  <c:v>20.905902199999996</c:v>
                </c:pt>
                <c:pt idx="141">
                  <c:v>21.175470700000005</c:v>
                </c:pt>
                <c:pt idx="142">
                  <c:v>21.165004799999995</c:v>
                </c:pt>
                <c:pt idx="143">
                  <c:v>21.133050000000004</c:v>
                </c:pt>
                <c:pt idx="144">
                  <c:v>21.360639799999994</c:v>
                </c:pt>
                <c:pt idx="145">
                  <c:v>21.554281700000004</c:v>
                </c:pt>
                <c:pt idx="146">
                  <c:v>21.597748800000002</c:v>
                </c:pt>
                <c:pt idx="147">
                  <c:v>21.644767699999999</c:v>
                </c:pt>
                <c:pt idx="148">
                  <c:v>21.887300100000001</c:v>
                </c:pt>
                <c:pt idx="149">
                  <c:v>22.048617999999998</c:v>
                </c:pt>
                <c:pt idx="150">
                  <c:v>22.357610399999999</c:v>
                </c:pt>
                <c:pt idx="151">
                  <c:v>22.455200799999997</c:v>
                </c:pt>
                <c:pt idx="152">
                  <c:v>22.254270600000005</c:v>
                </c:pt>
                <c:pt idx="153">
                  <c:v>22.320040899999995</c:v>
                </c:pt>
                <c:pt idx="154">
                  <c:v>22.529442299999992</c:v>
                </c:pt>
                <c:pt idx="155">
                  <c:v>22.865349399999992</c:v>
                </c:pt>
                <c:pt idx="156">
                  <c:v>23.208219699999997</c:v>
                </c:pt>
                <c:pt idx="157">
                  <c:v>23.7175212</c:v>
                </c:pt>
                <c:pt idx="158">
                  <c:v>23.869305499999999</c:v>
                </c:pt>
                <c:pt idx="159">
                  <c:v>24.0678892</c:v>
                </c:pt>
                <c:pt idx="160">
                  <c:v>24.65549</c:v>
                </c:pt>
                <c:pt idx="161">
                  <c:v>24.979604999999996</c:v>
                </c:pt>
                <c:pt idx="162">
                  <c:v>25.255136899999997</c:v>
                </c:pt>
                <c:pt idx="163">
                  <c:v>25.507930099999999</c:v>
                </c:pt>
                <c:pt idx="164">
                  <c:v>25.731967300000004</c:v>
                </c:pt>
                <c:pt idx="165">
                  <c:v>25.938886100000001</c:v>
                </c:pt>
                <c:pt idx="166">
                  <c:v>26.234536799999997</c:v>
                </c:pt>
                <c:pt idx="167">
                  <c:v>26.096380499999999</c:v>
                </c:pt>
                <c:pt idx="168">
                  <c:v>26.260407599999997</c:v>
                </c:pt>
                <c:pt idx="169">
                  <c:v>26.495272299999996</c:v>
                </c:pt>
                <c:pt idx="170">
                  <c:v>26.755022699999998</c:v>
                </c:pt>
                <c:pt idx="171">
                  <c:v>23.534825900000005</c:v>
                </c:pt>
                <c:pt idx="172">
                  <c:v>27.1628826</c:v>
                </c:pt>
                <c:pt idx="173">
                  <c:v>27.293140699999995</c:v>
                </c:pt>
                <c:pt idx="174">
                  <c:v>27.002114499999998</c:v>
                </c:pt>
                <c:pt idx="175">
                  <c:v>27.260485899999995</c:v>
                </c:pt>
                <c:pt idx="176">
                  <c:v>27.2117456</c:v>
                </c:pt>
                <c:pt idx="177">
                  <c:v>27.267746599999992</c:v>
                </c:pt>
              </c:numCache>
            </c:numRef>
          </c:xVal>
          <c:yVal>
            <c:numRef>
              <c:f>HG!$AE$9:$AE$186</c:f>
              <c:numCache>
                <c:formatCode>0.00E+00</c:formatCode>
                <c:ptCount val="178"/>
                <c:pt idx="0">
                  <c:v>1.3654178900000001E-2</c:v>
                </c:pt>
                <c:pt idx="1">
                  <c:v>1.3361129300000005E-2</c:v>
                </c:pt>
                <c:pt idx="2">
                  <c:v>1.3231811999999999E-2</c:v>
                </c:pt>
                <c:pt idx="3">
                  <c:v>1.40900279E-2</c:v>
                </c:pt>
                <c:pt idx="4">
                  <c:v>1.4550671300000002E-2</c:v>
                </c:pt>
                <c:pt idx="5">
                  <c:v>1.44638444E-2</c:v>
                </c:pt>
                <c:pt idx="6">
                  <c:v>1.3974550000000002E-2</c:v>
                </c:pt>
                <c:pt idx="7">
                  <c:v>1.44746693E-2</c:v>
                </c:pt>
                <c:pt idx="8">
                  <c:v>1.4485502400000001E-2</c:v>
                </c:pt>
                <c:pt idx="9">
                  <c:v>1.5275739700000001E-2</c:v>
                </c:pt>
                <c:pt idx="10">
                  <c:v>1.64377941E-2</c:v>
                </c:pt>
                <c:pt idx="11">
                  <c:v>1.7102666499999999E-2</c:v>
                </c:pt>
                <c:pt idx="12">
                  <c:v>1.5905504500000004E-2</c:v>
                </c:pt>
                <c:pt idx="13">
                  <c:v>1.5704494400000001E-2</c:v>
                </c:pt>
                <c:pt idx="14">
                  <c:v>1.6499397799999999E-2</c:v>
                </c:pt>
                <c:pt idx="15">
                  <c:v>1.6012961100000001E-2</c:v>
                </c:pt>
                <c:pt idx="16">
                  <c:v>1.02217444E-2</c:v>
                </c:pt>
                <c:pt idx="17">
                  <c:v>1.0950068300000001E-2</c:v>
                </c:pt>
                <c:pt idx="18">
                  <c:v>1.1032296799999997E-2</c:v>
                </c:pt>
                <c:pt idx="19">
                  <c:v>1.15387988E-2</c:v>
                </c:pt>
                <c:pt idx="20">
                  <c:v>1.1248992499999997E-2</c:v>
                </c:pt>
                <c:pt idx="21">
                  <c:v>1.13504364E-2</c:v>
                </c:pt>
                <c:pt idx="22">
                  <c:v>1.0795518800000001E-2</c:v>
                </c:pt>
                <c:pt idx="23">
                  <c:v>1.2023494499999999E-2</c:v>
                </c:pt>
                <c:pt idx="24">
                  <c:v>1.3481620500000001E-2</c:v>
                </c:pt>
                <c:pt idx="25">
                  <c:v>1.2537926699999999E-2</c:v>
                </c:pt>
                <c:pt idx="26">
                  <c:v>1.2641533200000001E-2</c:v>
                </c:pt>
                <c:pt idx="27">
                  <c:v>1.2360966099999999E-2</c:v>
                </c:pt>
                <c:pt idx="28">
                  <c:v>1.3777312899999998E-2</c:v>
                </c:pt>
                <c:pt idx="29">
                  <c:v>1.2360966099999999E-2</c:v>
                </c:pt>
                <c:pt idx="30">
                  <c:v>1.1452795100000001E-2</c:v>
                </c:pt>
                <c:pt idx="31">
                  <c:v>1.13419479E-2</c:v>
                </c:pt>
                <c:pt idx="32">
                  <c:v>1.0500786100000001E-2</c:v>
                </c:pt>
                <c:pt idx="33">
                  <c:v>1.0941879200000006E-2</c:v>
                </c:pt>
                <c:pt idx="34">
                  <c:v>1.0691033099999999E-2</c:v>
                </c:pt>
                <c:pt idx="35">
                  <c:v>1.0587558700000003E-2</c:v>
                </c:pt>
                <c:pt idx="36">
                  <c:v>1.16777501E-2</c:v>
                </c:pt>
                <c:pt idx="37">
                  <c:v>1.1916035100000002E-2</c:v>
                </c:pt>
                <c:pt idx="38">
                  <c:v>3.1467804200000005E-2</c:v>
                </c:pt>
                <c:pt idx="39">
                  <c:v>3.9180091200000003E-2</c:v>
                </c:pt>
                <c:pt idx="40">
                  <c:v>5.1597993500000008E-2</c:v>
                </c:pt>
                <c:pt idx="41">
                  <c:v>6.3384555199999984E-2</c:v>
                </c:pt>
                <c:pt idx="42">
                  <c:v>0.17984988200000002</c:v>
                </c:pt>
                <c:pt idx="43">
                  <c:v>0.17480888900000002</c:v>
                </c:pt>
                <c:pt idx="44">
                  <c:v>0.3294304910000001</c:v>
                </c:pt>
                <c:pt idx="45">
                  <c:v>0.36471347600000004</c:v>
                </c:pt>
                <c:pt idx="46">
                  <c:v>0.67356522500000005</c:v>
                </c:pt>
                <c:pt idx="47">
                  <c:v>0.63728861800000014</c:v>
                </c:pt>
                <c:pt idx="48">
                  <c:v>0.73518117100000002</c:v>
                </c:pt>
                <c:pt idx="49">
                  <c:v>0.81088238699999993</c:v>
                </c:pt>
                <c:pt idx="50">
                  <c:v>0.86865992900000011</c:v>
                </c:pt>
                <c:pt idx="51">
                  <c:v>0.928468073</c:v>
                </c:pt>
                <c:pt idx="52">
                  <c:v>1.4953267699999997</c:v>
                </c:pt>
                <c:pt idx="53">
                  <c:v>1.37616603</c:v>
                </c:pt>
                <c:pt idx="54">
                  <c:v>1.3226668899999998</c:v>
                </c:pt>
                <c:pt idx="55">
                  <c:v>1.5133337099999997</c:v>
                </c:pt>
                <c:pt idx="56">
                  <c:v>1.8927075800000002</c:v>
                </c:pt>
                <c:pt idx="57">
                  <c:v>1.8590266699999998</c:v>
                </c:pt>
                <c:pt idx="58">
                  <c:v>1.23240307E-2</c:v>
                </c:pt>
                <c:pt idx="59">
                  <c:v>1.1924953300000003E-2</c:v>
                </c:pt>
                <c:pt idx="60">
                  <c:v>1.16602901E-2</c:v>
                </c:pt>
                <c:pt idx="61">
                  <c:v>1.0699034499999999E-2</c:v>
                </c:pt>
                <c:pt idx="62">
                  <c:v>1.0321643599999998E-2</c:v>
                </c:pt>
                <c:pt idx="63">
                  <c:v>1.0229394499999999E-2</c:v>
                </c:pt>
                <c:pt idx="64">
                  <c:v>1.07793779E-2</c:v>
                </c:pt>
                <c:pt idx="65">
                  <c:v>1.0069937999999999E-2</c:v>
                </c:pt>
                <c:pt idx="66">
                  <c:v>1.0422519100000001E-2</c:v>
                </c:pt>
                <c:pt idx="67">
                  <c:v>1.0100117800000001E-2</c:v>
                </c:pt>
                <c:pt idx="68">
                  <c:v>1.0391375900000001E-2</c:v>
                </c:pt>
                <c:pt idx="69">
                  <c:v>1.07793779E-2</c:v>
                </c:pt>
                <c:pt idx="70">
                  <c:v>1.00925644E-2</c:v>
                </c:pt>
                <c:pt idx="71">
                  <c:v>9.7438527100000005E-3</c:v>
                </c:pt>
                <c:pt idx="72">
                  <c:v>1.0524380599999999E-2</c:v>
                </c:pt>
                <c:pt idx="73">
                  <c:v>1.1123461600000004E-2</c:v>
                </c:pt>
                <c:pt idx="74">
                  <c:v>1.0787445300000002E-2</c:v>
                </c:pt>
                <c:pt idx="75">
                  <c:v>1.10653609E-2</c:v>
                </c:pt>
                <c:pt idx="76">
                  <c:v>1.1809536200000003E-2</c:v>
                </c:pt>
                <c:pt idx="77">
                  <c:v>1.1032296799999997E-2</c:v>
                </c:pt>
                <c:pt idx="78">
                  <c:v>1.06830378E-2</c:v>
                </c:pt>
                <c:pt idx="79">
                  <c:v>1.0699034499999999E-2</c:v>
                </c:pt>
                <c:pt idx="80">
                  <c:v>1.0699034499999999E-2</c:v>
                </c:pt>
                <c:pt idx="81">
                  <c:v>1.0406935899999999E-2</c:v>
                </c:pt>
                <c:pt idx="82">
                  <c:v>1.00925644E-2</c:v>
                </c:pt>
                <c:pt idx="83">
                  <c:v>1.0795518800000001E-2</c:v>
                </c:pt>
                <c:pt idx="84">
                  <c:v>1.0399153E-2</c:v>
                </c:pt>
                <c:pt idx="85">
                  <c:v>1.1148455200000004E-2</c:v>
                </c:pt>
                <c:pt idx="86">
                  <c:v>1.1898218899999998E-2</c:v>
                </c:pt>
                <c:pt idx="87">
                  <c:v>1.13249899E-2</c:v>
                </c:pt>
                <c:pt idx="88">
                  <c:v>1.1452795100000001E-2</c:v>
                </c:pt>
                <c:pt idx="89">
                  <c:v>1.1240579800000004E-2</c:v>
                </c:pt>
                <c:pt idx="90">
                  <c:v>1.1040553600000001E-2</c:v>
                </c:pt>
                <c:pt idx="91">
                  <c:v>1.0707041800000001E-2</c:v>
                </c:pt>
                <c:pt idx="92">
                  <c:v>1.1040553600000001E-2</c:v>
                </c:pt>
                <c:pt idx="93">
                  <c:v>1.0933696299999998E-2</c:v>
                </c:pt>
                <c:pt idx="94">
                  <c:v>1.1452795100000001E-2</c:v>
                </c:pt>
                <c:pt idx="95">
                  <c:v>1.1547434600000003E-2</c:v>
                </c:pt>
                <c:pt idx="96">
                  <c:v>1.15387988E-2</c:v>
                </c:pt>
                <c:pt idx="97">
                  <c:v>1.2880197600000002E-2</c:v>
                </c:pt>
                <c:pt idx="98">
                  <c:v>1.25473103E-2</c:v>
                </c:pt>
                <c:pt idx="99">
                  <c:v>1.1907123700000003E-2</c:v>
                </c:pt>
                <c:pt idx="100">
                  <c:v>1.1240579800000004E-2</c:v>
                </c:pt>
                <c:pt idx="101">
                  <c:v>1.1358931200000002E-2</c:v>
                </c:pt>
                <c:pt idx="102">
                  <c:v>1.1040553600000001E-2</c:v>
                </c:pt>
                <c:pt idx="103">
                  <c:v>1.2425869700000002E-2</c:v>
                </c:pt>
                <c:pt idx="104">
                  <c:v>1.2150089100000001E-2</c:v>
                </c:pt>
                <c:pt idx="105">
                  <c:v>1.1530169400000002E-2</c:v>
                </c:pt>
                <c:pt idx="106">
                  <c:v>1.1651569900000002E-2</c:v>
                </c:pt>
                <c:pt idx="107">
                  <c:v>1.1827219700000001E-2</c:v>
                </c:pt>
                <c:pt idx="108">
                  <c:v>1.1547434600000003E-2</c:v>
                </c:pt>
                <c:pt idx="109">
                  <c:v>1.2113783799999998E-2</c:v>
                </c:pt>
                <c:pt idx="110">
                  <c:v>1.0811683899999999E-2</c:v>
                </c:pt>
                <c:pt idx="111">
                  <c:v>1.1818374700000002E-2</c:v>
                </c:pt>
                <c:pt idx="112">
                  <c:v>8.8938862200000062E-3</c:v>
                </c:pt>
                <c:pt idx="113">
                  <c:v>1.0492932999999996E-2</c:v>
                </c:pt>
                <c:pt idx="114">
                  <c:v>1.15387988E-2</c:v>
                </c:pt>
                <c:pt idx="115">
                  <c:v>1.11317866E-2</c:v>
                </c:pt>
                <c:pt idx="116">
                  <c:v>1.0933696299999998E-2</c:v>
                </c:pt>
                <c:pt idx="117">
                  <c:v>1.1435671400000002E-2</c:v>
                </c:pt>
                <c:pt idx="118">
                  <c:v>1.13504364E-2</c:v>
                </c:pt>
                <c:pt idx="119">
                  <c:v>1.1452795100000001E-2</c:v>
                </c:pt>
                <c:pt idx="120">
                  <c:v>1.2407291099999999E-2</c:v>
                </c:pt>
                <c:pt idx="121">
                  <c:v>1.2889837300000002E-2</c:v>
                </c:pt>
                <c:pt idx="122">
                  <c:v>1.2370217299999998E-2</c:v>
                </c:pt>
                <c:pt idx="123">
                  <c:v>1.52300948E-2</c:v>
                </c:pt>
                <c:pt idx="124">
                  <c:v>1.3767009400000002E-2</c:v>
                </c:pt>
                <c:pt idx="125">
                  <c:v>1.3054821100000003E-2</c:v>
                </c:pt>
                <c:pt idx="126">
                  <c:v>1.3839295600000001E-2</c:v>
                </c:pt>
                <c:pt idx="127">
                  <c:v>2.1088172500000005E-2</c:v>
                </c:pt>
                <c:pt idx="128">
                  <c:v>2.8722832699999999E-2</c:v>
                </c:pt>
                <c:pt idx="129">
                  <c:v>3.00865066E-2</c:v>
                </c:pt>
                <c:pt idx="130">
                  <c:v>3.2618364300000001E-2</c:v>
                </c:pt>
                <c:pt idx="131">
                  <c:v>3.8053438199999998E-2</c:v>
                </c:pt>
                <c:pt idx="132">
                  <c:v>0.13343519800000003</c:v>
                </c:pt>
                <c:pt idx="133">
                  <c:v>0.14618729300000002</c:v>
                </c:pt>
                <c:pt idx="134">
                  <c:v>6.4099865500000006E-2</c:v>
                </c:pt>
                <c:pt idx="135">
                  <c:v>7.9750104599999996E-2</c:v>
                </c:pt>
                <c:pt idx="136">
                  <c:v>8.5688544100000014E-2</c:v>
                </c:pt>
                <c:pt idx="137">
                  <c:v>0.10041625200000001</c:v>
                </c:pt>
                <c:pt idx="138">
                  <c:v>0.10700929100000002</c:v>
                </c:pt>
                <c:pt idx="139">
                  <c:v>0.123354412</c:v>
                </c:pt>
                <c:pt idx="140">
                  <c:v>0.13769453200000001</c:v>
                </c:pt>
                <c:pt idx="141">
                  <c:v>0.15255610300000003</c:v>
                </c:pt>
                <c:pt idx="142">
                  <c:v>0.19896342000000003</c:v>
                </c:pt>
                <c:pt idx="143">
                  <c:v>0.51530118199999986</c:v>
                </c:pt>
                <c:pt idx="144">
                  <c:v>0.49824172900000002</c:v>
                </c:pt>
                <c:pt idx="145">
                  <c:v>0.52818156099999991</c:v>
                </c:pt>
                <c:pt idx="146">
                  <c:v>0.58958347999999983</c:v>
                </c:pt>
                <c:pt idx="147">
                  <c:v>1.1036254399999998</c:v>
                </c:pt>
                <c:pt idx="148">
                  <c:v>0.88109577700000008</c:v>
                </c:pt>
                <c:pt idx="149">
                  <c:v>0.92016991000000004</c:v>
                </c:pt>
                <c:pt idx="150">
                  <c:v>0.97036873499999998</c:v>
                </c:pt>
                <c:pt idx="151">
                  <c:v>0.95310094899999998</c:v>
                </c:pt>
                <c:pt idx="152">
                  <c:v>1.4720174100000001</c:v>
                </c:pt>
                <c:pt idx="153">
                  <c:v>1.39900384</c:v>
                </c:pt>
                <c:pt idx="154">
                  <c:v>1.4731190999999997</c:v>
                </c:pt>
                <c:pt idx="155">
                  <c:v>1.9796037499999999</c:v>
                </c:pt>
                <c:pt idx="156">
                  <c:v>2.0458529699999994</c:v>
                </c:pt>
                <c:pt idx="157">
                  <c:v>1.2346917499999996</c:v>
                </c:pt>
                <c:pt idx="158">
                  <c:v>1.1491241899999998</c:v>
                </c:pt>
                <c:pt idx="159">
                  <c:v>1.0791314099999998</c:v>
                </c:pt>
                <c:pt idx="160">
                  <c:v>1.4052978499999997</c:v>
                </c:pt>
                <c:pt idx="161">
                  <c:v>1.5395992499999995</c:v>
                </c:pt>
                <c:pt idx="162">
                  <c:v>1.4371951799999998</c:v>
                </c:pt>
                <c:pt idx="163">
                  <c:v>1.4534143299999998</c:v>
                </c:pt>
                <c:pt idx="164">
                  <c:v>1.4709165499999999</c:v>
                </c:pt>
                <c:pt idx="165">
                  <c:v>1.6248055100000001</c:v>
                </c:pt>
                <c:pt idx="166">
                  <c:v>1.7083250699999999</c:v>
                </c:pt>
                <c:pt idx="167">
                  <c:v>1.8673902899999997</c:v>
                </c:pt>
                <c:pt idx="168">
                  <c:v>1.9575126700000001</c:v>
                </c:pt>
                <c:pt idx="169">
                  <c:v>2.0473841200000003</c:v>
                </c:pt>
                <c:pt idx="170">
                  <c:v>2.2363460499999999</c:v>
                </c:pt>
                <c:pt idx="171">
                  <c:v>0.40711196300000008</c:v>
                </c:pt>
                <c:pt idx="172">
                  <c:v>3.6450790099999999</c:v>
                </c:pt>
                <c:pt idx="173">
                  <c:v>3.8353147600000002</c:v>
                </c:pt>
                <c:pt idx="174">
                  <c:v>3.3445830700000001</c:v>
                </c:pt>
                <c:pt idx="175">
                  <c:v>3.4513445699999998</c:v>
                </c:pt>
                <c:pt idx="176">
                  <c:v>3.4384582499999996</c:v>
                </c:pt>
                <c:pt idx="177">
                  <c:v>3.8324464799999989</c:v>
                </c:pt>
              </c:numCache>
            </c:numRef>
          </c:yVal>
        </c:ser>
        <c:axId val="117000832"/>
        <c:axId val="117027200"/>
      </c:scatterChart>
      <c:valAx>
        <c:axId val="116619136"/>
        <c:scaling>
          <c:orientation val="minMax"/>
          <c:max val="35"/>
          <c:min val="0"/>
        </c:scaling>
        <c:axPos val="b"/>
        <c:title>
          <c:tx>
            <c:rich>
              <a:bodyPr/>
              <a:lstStyle/>
              <a:p>
                <a:pPr>
                  <a:defRPr sz="145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38745925277778132"/>
              <c:y val="0.92501140781233016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6998912"/>
        <c:crosses val="autoZero"/>
        <c:crossBetween val="midCat"/>
        <c:majorUnit val="5"/>
        <c:minorUnit val="1"/>
      </c:valAx>
      <c:valAx>
        <c:axId val="116998912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45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 sz="145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5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6.3726850785819304E-3"/>
              <c:y val="0.46250570390616508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6619136"/>
        <c:crosses val="autoZero"/>
        <c:crossBetween val="midCat"/>
        <c:majorUnit val="10"/>
      </c:valAx>
      <c:valAx>
        <c:axId val="117000832"/>
        <c:scaling>
          <c:orientation val="minMax"/>
        </c:scaling>
        <c:delete val="1"/>
        <c:axPos val="b"/>
        <c:numFmt formatCode="0.00E+00" sourceLinked="1"/>
        <c:tickLblPos val="nextTo"/>
        <c:crossAx val="117027200"/>
        <c:crosses val="autoZero"/>
        <c:crossBetween val="midCat"/>
      </c:valAx>
      <c:valAx>
        <c:axId val="117027200"/>
        <c:scaling>
          <c:logBase val="10"/>
          <c:orientation val="minMax"/>
          <c:max val="10"/>
          <c:min val="1.0000000000000005E-2"/>
        </c:scaling>
        <c:axPos val="r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Radiation (mR/hr)</a:t>
                </a:r>
              </a:p>
            </c:rich>
          </c:tx>
          <c:layout>
            <c:manualLayout>
              <c:xMode val="edge"/>
              <c:yMode val="edge"/>
              <c:x val="0.94709700588736456"/>
              <c:y val="0.35591997850662382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7000832"/>
        <c:crosses val="max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ILC-TB9NR002 - Q vs E</a:t>
            </a:r>
          </a:p>
        </c:rich>
      </c:tx>
      <c:layout>
        <c:manualLayout>
          <c:xMode val="edge"/>
          <c:yMode val="edge"/>
          <c:x val="0.34352302032114984"/>
          <c:y val="1.509186351706037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33430679243697"/>
          <c:y val="0.15616818566970489"/>
          <c:w val="0.7127617126461826"/>
          <c:h val="0.67979064624796004"/>
        </c:manualLayout>
      </c:layout>
      <c:scatterChart>
        <c:scatterStyle val="lineMarker"/>
        <c:ser>
          <c:idx val="0"/>
          <c:order val="0"/>
          <c:tx>
            <c:v>2.0 K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dPt>
            <c:idx val="52"/>
            <c:marker>
              <c:spPr>
                <a:noFill/>
                <a:ln>
                  <a:noFill/>
                  <a:prstDash val="solid"/>
                </a:ln>
              </c:spPr>
            </c:marker>
          </c:dPt>
          <c:dPt>
            <c:idx val="58"/>
            <c:marker>
              <c:spPr>
                <a:noFill/>
                <a:ln>
                  <a:noFill/>
                  <a:prstDash val="solid"/>
                </a:ln>
              </c:spPr>
            </c:marker>
          </c:dPt>
          <c:dPt>
            <c:idx val="62"/>
            <c:marker>
              <c:spPr>
                <a:noFill/>
                <a:ln>
                  <a:noFill/>
                  <a:prstDash val="solid"/>
                </a:ln>
              </c:spPr>
            </c:marker>
          </c:dPt>
          <c:xVal>
            <c:numRef>
              <c:f>HG!$C$11:$C$79</c:f>
              <c:numCache>
                <c:formatCode>0.00E+00</c:formatCode>
                <c:ptCount val="69"/>
                <c:pt idx="0">
                  <c:v>3.3378693299999993</c:v>
                </c:pt>
                <c:pt idx="1">
                  <c:v>2.9311464999999997</c:v>
                </c:pt>
                <c:pt idx="2">
                  <c:v>2.6333378000000005</c:v>
                </c:pt>
                <c:pt idx="3">
                  <c:v>2.2161325000000001</c:v>
                </c:pt>
                <c:pt idx="4">
                  <c:v>1.9017435499999999</c:v>
                </c:pt>
                <c:pt idx="5">
                  <c:v>1.6172657699999999</c:v>
                </c:pt>
                <c:pt idx="6">
                  <c:v>1.2885686299999999</c:v>
                </c:pt>
                <c:pt idx="7">
                  <c:v>1.01642703</c:v>
                </c:pt>
                <c:pt idx="8">
                  <c:v>0.81174628700000007</c:v>
                </c:pt>
                <c:pt idx="9">
                  <c:v>0.61499566300000019</c:v>
                </c:pt>
                <c:pt idx="10">
                  <c:v>0.43007786500000011</c:v>
                </c:pt>
                <c:pt idx="11">
                  <c:v>3.3918169999999996</c:v>
                </c:pt>
                <c:pt idx="12">
                  <c:v>3.7466431799999995</c:v>
                </c:pt>
                <c:pt idx="13">
                  <c:v>4.2754225100000003</c:v>
                </c:pt>
                <c:pt idx="14">
                  <c:v>4.649659849999999</c:v>
                </c:pt>
                <c:pt idx="15">
                  <c:v>5.1147001499999991</c:v>
                </c:pt>
                <c:pt idx="16">
                  <c:v>5.56607904</c:v>
                </c:pt>
                <c:pt idx="17">
                  <c:v>6.0490346800000001</c:v>
                </c:pt>
                <c:pt idx="18">
                  <c:v>6.4360569400000003</c:v>
                </c:pt>
                <c:pt idx="19">
                  <c:v>6.98801907</c:v>
                </c:pt>
                <c:pt idx="20">
                  <c:v>7.0733370899999999</c:v>
                </c:pt>
                <c:pt idx="21">
                  <c:v>7.530442390000001</c:v>
                </c:pt>
                <c:pt idx="22">
                  <c:v>7.9915460999999999</c:v>
                </c:pt>
                <c:pt idx="23">
                  <c:v>8.4948548300000013</c:v>
                </c:pt>
                <c:pt idx="24">
                  <c:v>9.0130397700000007</c:v>
                </c:pt>
                <c:pt idx="25">
                  <c:v>9.5647487699999996</c:v>
                </c:pt>
                <c:pt idx="26">
                  <c:v>10.133525699999998</c:v>
                </c:pt>
                <c:pt idx="27">
                  <c:v>10.740369999999997</c:v>
                </c:pt>
                <c:pt idx="28">
                  <c:v>11.383837100000003</c:v>
                </c:pt>
                <c:pt idx="29">
                  <c:v>12.0474943</c:v>
                </c:pt>
                <c:pt idx="30">
                  <c:v>12.818694200000001</c:v>
                </c:pt>
                <c:pt idx="31">
                  <c:v>13.307744600000003</c:v>
                </c:pt>
                <c:pt idx="32">
                  <c:v>13.9331336</c:v>
                </c:pt>
                <c:pt idx="33">
                  <c:v>14.485033600000001</c:v>
                </c:pt>
                <c:pt idx="34">
                  <c:v>15.066157800000001</c:v>
                </c:pt>
                <c:pt idx="35">
                  <c:v>15.696635500000001</c:v>
                </c:pt>
                <c:pt idx="36">
                  <c:v>16.333386399999995</c:v>
                </c:pt>
                <c:pt idx="37">
                  <c:v>17.053545999999997</c:v>
                </c:pt>
                <c:pt idx="38">
                  <c:v>17.800154100000004</c:v>
                </c:pt>
                <c:pt idx="39">
                  <c:v>18.7276019</c:v>
                </c:pt>
                <c:pt idx="40">
                  <c:v>19.409132199999991</c:v>
                </c:pt>
                <c:pt idx="41">
                  <c:v>20.114667900000004</c:v>
                </c:pt>
                <c:pt idx="42">
                  <c:v>20.615019199999999</c:v>
                </c:pt>
                <c:pt idx="43">
                  <c:v>21.102653700000001</c:v>
                </c:pt>
                <c:pt idx="44">
                  <c:v>21.830583099999995</c:v>
                </c:pt>
                <c:pt idx="45">
                  <c:v>22.6214868</c:v>
                </c:pt>
                <c:pt idx="46">
                  <c:v>23.405682499999994</c:v>
                </c:pt>
                <c:pt idx="47">
                  <c:v>23.9561864</c:v>
                </c:pt>
                <c:pt idx="48">
                  <c:v>24.4162137</c:v>
                </c:pt>
                <c:pt idx="49">
                  <c:v>24.688972499999995</c:v>
                </c:pt>
                <c:pt idx="50">
                  <c:v>25.271174899999995</c:v>
                </c:pt>
                <c:pt idx="51">
                  <c:v>25.637115100000003</c:v>
                </c:pt>
                <c:pt idx="52">
                  <c:v>8.0485844100000001</c:v>
                </c:pt>
                <c:pt idx="53">
                  <c:v>25.849550099999995</c:v>
                </c:pt>
                <c:pt idx="54">
                  <c:v>26.564239899999997</c:v>
                </c:pt>
                <c:pt idx="55">
                  <c:v>26.513327</c:v>
                </c:pt>
                <c:pt idx="56">
                  <c:v>26.647525600000005</c:v>
                </c:pt>
                <c:pt idx="57">
                  <c:v>26.9367594</c:v>
                </c:pt>
                <c:pt idx="58">
                  <c:v>7.0698574000000001</c:v>
                </c:pt>
                <c:pt idx="59">
                  <c:v>27.688314399999996</c:v>
                </c:pt>
                <c:pt idx="60">
                  <c:v>27.500595499999999</c:v>
                </c:pt>
                <c:pt idx="61">
                  <c:v>28.804886000000003</c:v>
                </c:pt>
                <c:pt idx="62">
                  <c:v>15.6623319</c:v>
                </c:pt>
                <c:pt idx="63">
                  <c:v>0.9940661799999998</c:v>
                </c:pt>
                <c:pt idx="64">
                  <c:v>24.679325100000003</c:v>
                </c:pt>
                <c:pt idx="65">
                  <c:v>25.1562473</c:v>
                </c:pt>
                <c:pt idx="66">
                  <c:v>24.739678399999999</c:v>
                </c:pt>
                <c:pt idx="67">
                  <c:v>17.574081700000004</c:v>
                </c:pt>
                <c:pt idx="68">
                  <c:v>23.775519599999992</c:v>
                </c:pt>
              </c:numCache>
            </c:numRef>
          </c:xVal>
          <c:yVal>
            <c:numRef>
              <c:f>HG!$G$11:$G$79</c:f>
              <c:numCache>
                <c:formatCode>0.00E+00</c:formatCode>
                <c:ptCount val="69"/>
                <c:pt idx="0">
                  <c:v>21233762700</c:v>
                </c:pt>
                <c:pt idx="1">
                  <c:v>21204071100</c:v>
                </c:pt>
                <c:pt idx="2">
                  <c:v>21012123500</c:v>
                </c:pt>
                <c:pt idx="3">
                  <c:v>20669741100</c:v>
                </c:pt>
                <c:pt idx="4">
                  <c:v>20086897000</c:v>
                </c:pt>
                <c:pt idx="5">
                  <c:v>19616265400</c:v>
                </c:pt>
                <c:pt idx="6">
                  <c:v>18949665600</c:v>
                </c:pt>
                <c:pt idx="7">
                  <c:v>17969195600</c:v>
                </c:pt>
                <c:pt idx="8">
                  <c:v>17554956500</c:v>
                </c:pt>
                <c:pt idx="9">
                  <c:v>16837576100</c:v>
                </c:pt>
                <c:pt idx="10">
                  <c:v>16013392000</c:v>
                </c:pt>
                <c:pt idx="11">
                  <c:v>21242687500</c:v>
                </c:pt>
                <c:pt idx="12">
                  <c:v>21294785600</c:v>
                </c:pt>
                <c:pt idx="13">
                  <c:v>21412831700</c:v>
                </c:pt>
                <c:pt idx="14">
                  <c:v>21397934900</c:v>
                </c:pt>
                <c:pt idx="15">
                  <c:v>21315474000</c:v>
                </c:pt>
                <c:pt idx="16">
                  <c:v>21268991200</c:v>
                </c:pt>
                <c:pt idx="17">
                  <c:v>21125418500</c:v>
                </c:pt>
                <c:pt idx="18">
                  <c:v>20981102900</c:v>
                </c:pt>
                <c:pt idx="19">
                  <c:v>20784036400</c:v>
                </c:pt>
                <c:pt idx="20">
                  <c:v>20756726500</c:v>
                </c:pt>
                <c:pt idx="21">
                  <c:v>20552136000</c:v>
                </c:pt>
                <c:pt idx="22">
                  <c:v>20320301200</c:v>
                </c:pt>
                <c:pt idx="23">
                  <c:v>20083271200</c:v>
                </c:pt>
                <c:pt idx="24">
                  <c:v>19751378900</c:v>
                </c:pt>
                <c:pt idx="25">
                  <c:v>19432050200</c:v>
                </c:pt>
                <c:pt idx="26">
                  <c:v>19036150800</c:v>
                </c:pt>
                <c:pt idx="27">
                  <c:v>18712005200</c:v>
                </c:pt>
                <c:pt idx="28">
                  <c:v>18267982200</c:v>
                </c:pt>
                <c:pt idx="29">
                  <c:v>17885760800</c:v>
                </c:pt>
                <c:pt idx="30">
                  <c:v>17457716600</c:v>
                </c:pt>
                <c:pt idx="31">
                  <c:v>17172978200</c:v>
                </c:pt>
                <c:pt idx="32">
                  <c:v>16481221400</c:v>
                </c:pt>
                <c:pt idx="33">
                  <c:v>16208442400</c:v>
                </c:pt>
                <c:pt idx="34">
                  <c:v>15919600400</c:v>
                </c:pt>
                <c:pt idx="35">
                  <c:v>15623132300</c:v>
                </c:pt>
                <c:pt idx="36">
                  <c:v>15355751000</c:v>
                </c:pt>
                <c:pt idx="37">
                  <c:v>15102249700</c:v>
                </c:pt>
                <c:pt idx="38">
                  <c:v>14884963700</c:v>
                </c:pt>
                <c:pt idx="39">
                  <c:v>14683504700</c:v>
                </c:pt>
                <c:pt idx="40">
                  <c:v>14577925500</c:v>
                </c:pt>
                <c:pt idx="41">
                  <c:v>14395258400</c:v>
                </c:pt>
                <c:pt idx="42">
                  <c:v>14303193500</c:v>
                </c:pt>
                <c:pt idx="43">
                  <c:v>14220464900</c:v>
                </c:pt>
                <c:pt idx="44">
                  <c:v>14011718800</c:v>
                </c:pt>
                <c:pt idx="45">
                  <c:v>13794211600</c:v>
                </c:pt>
                <c:pt idx="46">
                  <c:v>13547926200</c:v>
                </c:pt>
                <c:pt idx="47">
                  <c:v>13321358700</c:v>
                </c:pt>
                <c:pt idx="48">
                  <c:v>12918583400</c:v>
                </c:pt>
                <c:pt idx="49">
                  <c:v>12840772000</c:v>
                </c:pt>
                <c:pt idx="50">
                  <c:v>12840781100</c:v>
                </c:pt>
                <c:pt idx="51">
                  <c:v>12748974200</c:v>
                </c:pt>
                <c:pt idx="52">
                  <c:v>2189037440</c:v>
                </c:pt>
                <c:pt idx="53">
                  <c:v>12580036700</c:v>
                </c:pt>
                <c:pt idx="54">
                  <c:v>12515347000</c:v>
                </c:pt>
                <c:pt idx="55">
                  <c:v>12494060100</c:v>
                </c:pt>
                <c:pt idx="56">
                  <c:v>12291693600</c:v>
                </c:pt>
                <c:pt idx="57">
                  <c:v>12315353300</c:v>
                </c:pt>
                <c:pt idx="58">
                  <c:v>4112702280</c:v>
                </c:pt>
                <c:pt idx="59">
                  <c:v>12177014300</c:v>
                </c:pt>
                <c:pt idx="60">
                  <c:v>12171434200</c:v>
                </c:pt>
                <c:pt idx="61">
                  <c:v>11854701600</c:v>
                </c:pt>
                <c:pt idx="62">
                  <c:v>4151450510</c:v>
                </c:pt>
                <c:pt idx="63">
                  <c:v>170440095</c:v>
                </c:pt>
                <c:pt idx="64">
                  <c:v>12613277500</c:v>
                </c:pt>
                <c:pt idx="65">
                  <c:v>12521607900</c:v>
                </c:pt>
                <c:pt idx="66">
                  <c:v>12557641700</c:v>
                </c:pt>
                <c:pt idx="67">
                  <c:v>15015178100</c:v>
                </c:pt>
                <c:pt idx="68">
                  <c:v>13736114600</c:v>
                </c:pt>
              </c:numCache>
            </c:numRef>
          </c:yVal>
        </c:ser>
        <c:ser>
          <c:idx val="3"/>
          <c:order val="2"/>
          <c:tx>
            <c:v>After 1st quench</c:v>
          </c:tx>
          <c:spPr>
            <a:ln w="28575">
              <a:noFill/>
            </a:ln>
          </c:spPr>
          <c:marker>
            <c:symbol val="square"/>
            <c:size val="6"/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HG!#REF!</c:f>
            </c:numRef>
          </c:xVal>
          <c:yVal>
            <c:numRef>
              <c:f>HG!#REF!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</c:ser>
        <c:ser>
          <c:idx val="2"/>
          <c:order val="3"/>
          <c:tx>
            <c:v>1.8 K</c:v>
          </c:tx>
          <c:spPr>
            <a:ln w="28575">
              <a:noFill/>
            </a:ln>
          </c:spPr>
          <c:marker>
            <c:symbol val="square"/>
            <c:size val="6"/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HG!$C$118:$C$178</c:f>
              <c:numCache>
                <c:formatCode>0.00E+00</c:formatCode>
                <c:ptCount val="61"/>
                <c:pt idx="0">
                  <c:v>1.10518855</c:v>
                </c:pt>
                <c:pt idx="1">
                  <c:v>1.2404555500000001</c:v>
                </c:pt>
                <c:pt idx="2">
                  <c:v>1.5277326999999998</c:v>
                </c:pt>
                <c:pt idx="3">
                  <c:v>1.7885960399999998</c:v>
                </c:pt>
                <c:pt idx="4">
                  <c:v>1.9467699199999999</c:v>
                </c:pt>
                <c:pt idx="5">
                  <c:v>2.2012100500000003</c:v>
                </c:pt>
                <c:pt idx="6">
                  <c:v>2.3920245599999999</c:v>
                </c:pt>
                <c:pt idx="7">
                  <c:v>2.6701319500000005</c:v>
                </c:pt>
                <c:pt idx="8">
                  <c:v>3.0264892199999998</c:v>
                </c:pt>
                <c:pt idx="9">
                  <c:v>3.2214918300000002</c:v>
                </c:pt>
                <c:pt idx="10">
                  <c:v>3.4961113899999998</c:v>
                </c:pt>
                <c:pt idx="11">
                  <c:v>3.8315716599999998</c:v>
                </c:pt>
                <c:pt idx="12">
                  <c:v>4.1623167599999986</c:v>
                </c:pt>
                <c:pt idx="13">
                  <c:v>4.4119934799999996</c:v>
                </c:pt>
                <c:pt idx="14">
                  <c:v>4.683488569999998</c:v>
                </c:pt>
                <c:pt idx="15">
                  <c:v>4.9746865399999995</c:v>
                </c:pt>
                <c:pt idx="16">
                  <c:v>5.3080273099999991</c:v>
                </c:pt>
                <c:pt idx="17">
                  <c:v>5.7297342599999981</c:v>
                </c:pt>
                <c:pt idx="18">
                  <c:v>6.1851116799999994</c:v>
                </c:pt>
                <c:pt idx="19">
                  <c:v>6.7919902800000003</c:v>
                </c:pt>
                <c:pt idx="20">
                  <c:v>7.1814197799999988</c:v>
                </c:pt>
                <c:pt idx="21">
                  <c:v>7.7267451400000002</c:v>
                </c:pt>
                <c:pt idx="22">
                  <c:v>8.1985956799999986</c:v>
                </c:pt>
                <c:pt idx="23">
                  <c:v>8.8283525699999998</c:v>
                </c:pt>
                <c:pt idx="24">
                  <c:v>9.8777172000000011</c:v>
                </c:pt>
                <c:pt idx="25">
                  <c:v>10.455783700000001</c:v>
                </c:pt>
                <c:pt idx="26">
                  <c:v>11.109245700000001</c:v>
                </c:pt>
                <c:pt idx="27">
                  <c:v>11.782565700000001</c:v>
                </c:pt>
                <c:pt idx="28">
                  <c:v>12.580250900000001</c:v>
                </c:pt>
                <c:pt idx="29">
                  <c:v>13.353733400000003</c:v>
                </c:pt>
                <c:pt idx="30">
                  <c:v>14.1675437</c:v>
                </c:pt>
                <c:pt idx="31">
                  <c:v>14.716467</c:v>
                </c:pt>
                <c:pt idx="32">
                  <c:v>16.748747699999992</c:v>
                </c:pt>
                <c:pt idx="33">
                  <c:v>16.1600872</c:v>
                </c:pt>
                <c:pt idx="34">
                  <c:v>15.565889800000004</c:v>
                </c:pt>
                <c:pt idx="35">
                  <c:v>17.946821</c:v>
                </c:pt>
                <c:pt idx="36">
                  <c:v>17.629985600000005</c:v>
                </c:pt>
                <c:pt idx="37">
                  <c:v>18.539096900000001</c:v>
                </c:pt>
                <c:pt idx="38">
                  <c:v>18.968543599999993</c:v>
                </c:pt>
                <c:pt idx="39">
                  <c:v>19.722111399999996</c:v>
                </c:pt>
                <c:pt idx="40">
                  <c:v>20.2218482</c:v>
                </c:pt>
                <c:pt idx="41">
                  <c:v>20.678544899999995</c:v>
                </c:pt>
                <c:pt idx="42">
                  <c:v>21.2730377</c:v>
                </c:pt>
                <c:pt idx="43">
                  <c:v>21.8542299</c:v>
                </c:pt>
                <c:pt idx="44">
                  <c:v>22.645953100000003</c:v>
                </c:pt>
                <c:pt idx="45">
                  <c:v>23.467046999999997</c:v>
                </c:pt>
                <c:pt idx="46">
                  <c:v>24.361828400000004</c:v>
                </c:pt>
                <c:pt idx="47">
                  <c:v>25.406790299999997</c:v>
                </c:pt>
                <c:pt idx="48">
                  <c:v>25.7219978</c:v>
                </c:pt>
                <c:pt idx="49">
                  <c:v>6.6989833799999988E-3</c:v>
                </c:pt>
                <c:pt idx="50">
                  <c:v>26.496400899999998</c:v>
                </c:pt>
                <c:pt idx="51">
                  <c:v>26.481026599999996</c:v>
                </c:pt>
                <c:pt idx="52">
                  <c:v>26.794187000000001</c:v>
                </c:pt>
                <c:pt idx="53">
                  <c:v>27.092479399999991</c:v>
                </c:pt>
                <c:pt idx="54">
                  <c:v>27.400363199999997</c:v>
                </c:pt>
                <c:pt idx="55">
                  <c:v>27.767967400000003</c:v>
                </c:pt>
                <c:pt idx="56">
                  <c:v>28.511358600000005</c:v>
                </c:pt>
                <c:pt idx="57">
                  <c:v>28.522497899999998</c:v>
                </c:pt>
                <c:pt idx="58">
                  <c:v>28.557922300000001</c:v>
                </c:pt>
                <c:pt idx="59">
                  <c:v>0.34255765700000002</c:v>
                </c:pt>
                <c:pt idx="60">
                  <c:v>4.8766627200000006</c:v>
                </c:pt>
              </c:numCache>
            </c:numRef>
          </c:xVal>
          <c:yVal>
            <c:numRef>
              <c:f>HG!$G$118:$G$178</c:f>
              <c:numCache>
                <c:formatCode>0.00E+00</c:formatCode>
                <c:ptCount val="61"/>
                <c:pt idx="0">
                  <c:v>21951071100</c:v>
                </c:pt>
                <c:pt idx="1">
                  <c:v>22590836900</c:v>
                </c:pt>
                <c:pt idx="2">
                  <c:v>23867932900</c:v>
                </c:pt>
                <c:pt idx="3">
                  <c:v>24449233300</c:v>
                </c:pt>
                <c:pt idx="4">
                  <c:v>24950574200</c:v>
                </c:pt>
                <c:pt idx="5">
                  <c:v>25868151500</c:v>
                </c:pt>
                <c:pt idx="6">
                  <c:v>26175191700</c:v>
                </c:pt>
                <c:pt idx="7">
                  <c:v>26577004900</c:v>
                </c:pt>
                <c:pt idx="8">
                  <c:v>27038507700</c:v>
                </c:pt>
                <c:pt idx="9">
                  <c:v>27152051200</c:v>
                </c:pt>
                <c:pt idx="10">
                  <c:v>27350919900</c:v>
                </c:pt>
                <c:pt idx="11">
                  <c:v>27606660900</c:v>
                </c:pt>
                <c:pt idx="12">
                  <c:v>27724141400</c:v>
                </c:pt>
                <c:pt idx="13">
                  <c:v>27685402600</c:v>
                </c:pt>
                <c:pt idx="14">
                  <c:v>27638886000</c:v>
                </c:pt>
                <c:pt idx="15">
                  <c:v>27593071000</c:v>
                </c:pt>
                <c:pt idx="16">
                  <c:v>27667789800</c:v>
                </c:pt>
                <c:pt idx="17">
                  <c:v>27461036800</c:v>
                </c:pt>
                <c:pt idx="18">
                  <c:v>27162850800</c:v>
                </c:pt>
                <c:pt idx="19">
                  <c:v>26831259500</c:v>
                </c:pt>
                <c:pt idx="20">
                  <c:v>26496861800</c:v>
                </c:pt>
                <c:pt idx="21">
                  <c:v>26843086700</c:v>
                </c:pt>
                <c:pt idx="22">
                  <c:v>26515407600</c:v>
                </c:pt>
                <c:pt idx="23">
                  <c:v>26098945400</c:v>
                </c:pt>
                <c:pt idx="24">
                  <c:v>25996374800</c:v>
                </c:pt>
                <c:pt idx="25">
                  <c:v>25546241400</c:v>
                </c:pt>
                <c:pt idx="26">
                  <c:v>25153868700</c:v>
                </c:pt>
                <c:pt idx="27">
                  <c:v>24796566300</c:v>
                </c:pt>
                <c:pt idx="28">
                  <c:v>24455799500</c:v>
                </c:pt>
                <c:pt idx="29">
                  <c:v>23974653600</c:v>
                </c:pt>
                <c:pt idx="30">
                  <c:v>23302670600</c:v>
                </c:pt>
                <c:pt idx="31">
                  <c:v>22892765300</c:v>
                </c:pt>
                <c:pt idx="32">
                  <c:v>21897325000</c:v>
                </c:pt>
                <c:pt idx="33">
                  <c:v>22295454700</c:v>
                </c:pt>
                <c:pt idx="34">
                  <c:v>22627172000</c:v>
                </c:pt>
                <c:pt idx="35">
                  <c:v>21404364600</c:v>
                </c:pt>
                <c:pt idx="36">
                  <c:v>21469474000</c:v>
                </c:pt>
                <c:pt idx="37">
                  <c:v>20460116800</c:v>
                </c:pt>
                <c:pt idx="38">
                  <c:v>20213843300</c:v>
                </c:pt>
                <c:pt idx="39">
                  <c:v>20145985800</c:v>
                </c:pt>
                <c:pt idx="40">
                  <c:v>19933850700</c:v>
                </c:pt>
                <c:pt idx="41">
                  <c:v>19652903600</c:v>
                </c:pt>
                <c:pt idx="42">
                  <c:v>19631820300</c:v>
                </c:pt>
                <c:pt idx="43">
                  <c:v>19424637400</c:v>
                </c:pt>
                <c:pt idx="44">
                  <c:v>19008964800</c:v>
                </c:pt>
                <c:pt idx="45">
                  <c:v>18553244800</c:v>
                </c:pt>
                <c:pt idx="46">
                  <c:v>18228903100</c:v>
                </c:pt>
                <c:pt idx="47">
                  <c:v>17875246400</c:v>
                </c:pt>
                <c:pt idx="48">
                  <c:v>17684455800</c:v>
                </c:pt>
                <c:pt idx="49">
                  <c:v>12075.8212</c:v>
                </c:pt>
                <c:pt idx="50">
                  <c:v>17494684200</c:v>
                </c:pt>
                <c:pt idx="51">
                  <c:v>17411870000</c:v>
                </c:pt>
                <c:pt idx="52">
                  <c:v>17239582200</c:v>
                </c:pt>
                <c:pt idx="53">
                  <c:v>17106135500</c:v>
                </c:pt>
                <c:pt idx="54">
                  <c:v>16929854300</c:v>
                </c:pt>
                <c:pt idx="55">
                  <c:v>16774991800</c:v>
                </c:pt>
                <c:pt idx="56">
                  <c:v>16288321700</c:v>
                </c:pt>
                <c:pt idx="57">
                  <c:v>16512061800</c:v>
                </c:pt>
                <c:pt idx="58">
                  <c:v>16567678900</c:v>
                </c:pt>
                <c:pt idx="59">
                  <c:v>24075509.699999999</c:v>
                </c:pt>
                <c:pt idx="60">
                  <c:v>28700975600</c:v>
                </c:pt>
              </c:numCache>
            </c:numRef>
          </c:yVal>
        </c:ser>
        <c:axId val="117203712"/>
        <c:axId val="117206016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xVal>
            <c:numRef>
              <c:f>HG!$C$11:$C$79</c:f>
              <c:numCache>
                <c:formatCode>0.00E+00</c:formatCode>
                <c:ptCount val="69"/>
                <c:pt idx="0">
                  <c:v>3.3378693299999993</c:v>
                </c:pt>
                <c:pt idx="1">
                  <c:v>2.9311464999999997</c:v>
                </c:pt>
                <c:pt idx="2">
                  <c:v>2.6333378000000005</c:v>
                </c:pt>
                <c:pt idx="3">
                  <c:v>2.2161325000000001</c:v>
                </c:pt>
                <c:pt idx="4">
                  <c:v>1.9017435499999999</c:v>
                </c:pt>
                <c:pt idx="5">
                  <c:v>1.6172657699999999</c:v>
                </c:pt>
                <c:pt idx="6">
                  <c:v>1.2885686299999999</c:v>
                </c:pt>
                <c:pt idx="7">
                  <c:v>1.01642703</c:v>
                </c:pt>
                <c:pt idx="8">
                  <c:v>0.81174628700000007</c:v>
                </c:pt>
                <c:pt idx="9">
                  <c:v>0.61499566300000019</c:v>
                </c:pt>
                <c:pt idx="10">
                  <c:v>0.43007786500000011</c:v>
                </c:pt>
                <c:pt idx="11">
                  <c:v>3.3918169999999996</c:v>
                </c:pt>
                <c:pt idx="12">
                  <c:v>3.7466431799999995</c:v>
                </c:pt>
                <c:pt idx="13">
                  <c:v>4.2754225100000003</c:v>
                </c:pt>
                <c:pt idx="14">
                  <c:v>4.649659849999999</c:v>
                </c:pt>
                <c:pt idx="15">
                  <c:v>5.1147001499999991</c:v>
                </c:pt>
                <c:pt idx="16">
                  <c:v>5.56607904</c:v>
                </c:pt>
                <c:pt idx="17">
                  <c:v>6.0490346800000001</c:v>
                </c:pt>
                <c:pt idx="18">
                  <c:v>6.4360569400000003</c:v>
                </c:pt>
                <c:pt idx="19">
                  <c:v>6.98801907</c:v>
                </c:pt>
                <c:pt idx="20">
                  <c:v>7.0733370899999999</c:v>
                </c:pt>
                <c:pt idx="21">
                  <c:v>7.530442390000001</c:v>
                </c:pt>
                <c:pt idx="22">
                  <c:v>7.9915460999999999</c:v>
                </c:pt>
                <c:pt idx="23">
                  <c:v>8.4948548300000013</c:v>
                </c:pt>
                <c:pt idx="24">
                  <c:v>9.0130397700000007</c:v>
                </c:pt>
                <c:pt idx="25">
                  <c:v>9.5647487699999996</c:v>
                </c:pt>
                <c:pt idx="26">
                  <c:v>10.133525699999998</c:v>
                </c:pt>
                <c:pt idx="27">
                  <c:v>10.740369999999997</c:v>
                </c:pt>
                <c:pt idx="28">
                  <c:v>11.383837100000003</c:v>
                </c:pt>
                <c:pt idx="29">
                  <c:v>12.0474943</c:v>
                </c:pt>
                <c:pt idx="30">
                  <c:v>12.818694200000001</c:v>
                </c:pt>
                <c:pt idx="31">
                  <c:v>13.307744600000003</c:v>
                </c:pt>
                <c:pt idx="32">
                  <c:v>13.9331336</c:v>
                </c:pt>
                <c:pt idx="33">
                  <c:v>14.485033600000001</c:v>
                </c:pt>
                <c:pt idx="34">
                  <c:v>15.066157800000001</c:v>
                </c:pt>
                <c:pt idx="35">
                  <c:v>15.696635500000001</c:v>
                </c:pt>
                <c:pt idx="36">
                  <c:v>16.333386399999995</c:v>
                </c:pt>
                <c:pt idx="37">
                  <c:v>17.053545999999997</c:v>
                </c:pt>
                <c:pt idx="38">
                  <c:v>17.800154100000004</c:v>
                </c:pt>
                <c:pt idx="39">
                  <c:v>18.7276019</c:v>
                </c:pt>
                <c:pt idx="40">
                  <c:v>19.409132199999991</c:v>
                </c:pt>
                <c:pt idx="41">
                  <c:v>20.114667900000004</c:v>
                </c:pt>
                <c:pt idx="42">
                  <c:v>20.615019199999999</c:v>
                </c:pt>
                <c:pt idx="43">
                  <c:v>21.102653700000001</c:v>
                </c:pt>
                <c:pt idx="44">
                  <c:v>21.830583099999995</c:v>
                </c:pt>
                <c:pt idx="45">
                  <c:v>22.6214868</c:v>
                </c:pt>
                <c:pt idx="46">
                  <c:v>23.405682499999994</c:v>
                </c:pt>
                <c:pt idx="47">
                  <c:v>23.9561864</c:v>
                </c:pt>
                <c:pt idx="48">
                  <c:v>24.4162137</c:v>
                </c:pt>
                <c:pt idx="49">
                  <c:v>24.688972499999995</c:v>
                </c:pt>
                <c:pt idx="50">
                  <c:v>25.271174899999995</c:v>
                </c:pt>
                <c:pt idx="51">
                  <c:v>25.637115100000003</c:v>
                </c:pt>
                <c:pt idx="52">
                  <c:v>8.0485844100000001</c:v>
                </c:pt>
                <c:pt idx="53">
                  <c:v>25.849550099999995</c:v>
                </c:pt>
                <c:pt idx="54">
                  <c:v>26.564239899999997</c:v>
                </c:pt>
                <c:pt idx="55">
                  <c:v>26.513327</c:v>
                </c:pt>
                <c:pt idx="56">
                  <c:v>26.647525600000005</c:v>
                </c:pt>
                <c:pt idx="57">
                  <c:v>26.9367594</c:v>
                </c:pt>
                <c:pt idx="58">
                  <c:v>7.0698574000000001</c:v>
                </c:pt>
                <c:pt idx="59">
                  <c:v>27.688314399999996</c:v>
                </c:pt>
                <c:pt idx="60">
                  <c:v>27.500595499999999</c:v>
                </c:pt>
                <c:pt idx="61">
                  <c:v>28.804886000000003</c:v>
                </c:pt>
                <c:pt idx="62">
                  <c:v>15.6623319</c:v>
                </c:pt>
                <c:pt idx="63">
                  <c:v>0.9940661799999998</c:v>
                </c:pt>
                <c:pt idx="64">
                  <c:v>24.679325100000003</c:v>
                </c:pt>
                <c:pt idx="65">
                  <c:v>25.1562473</c:v>
                </c:pt>
                <c:pt idx="66">
                  <c:v>24.739678399999999</c:v>
                </c:pt>
                <c:pt idx="67">
                  <c:v>17.574081700000004</c:v>
                </c:pt>
                <c:pt idx="68">
                  <c:v>23.775519599999992</c:v>
                </c:pt>
              </c:numCache>
            </c:numRef>
          </c:xVal>
          <c:yVal>
            <c:numRef>
              <c:f>HG!$AH$11:$AH$79</c:f>
              <c:numCache>
                <c:formatCode>0.00E+00</c:formatCode>
                <c:ptCount val="69"/>
                <c:pt idx="0">
                  <c:v>1.46599382E-2</c:v>
                </c:pt>
                <c:pt idx="1">
                  <c:v>1.4485502400000001E-2</c:v>
                </c:pt>
                <c:pt idx="2">
                  <c:v>1.6133208999999999E-2</c:v>
                </c:pt>
                <c:pt idx="3">
                  <c:v>1.4539789499999999E-2</c:v>
                </c:pt>
                <c:pt idx="4">
                  <c:v>1.39536559E-2</c:v>
                </c:pt>
                <c:pt idx="5">
                  <c:v>1.3767009400000002E-2</c:v>
                </c:pt>
                <c:pt idx="6">
                  <c:v>1.3511912799999998E-2</c:v>
                </c:pt>
                <c:pt idx="7">
                  <c:v>1.44422187E-2</c:v>
                </c:pt>
                <c:pt idx="8">
                  <c:v>1.50714088E-2</c:v>
                </c:pt>
                <c:pt idx="9">
                  <c:v>1.44746693E-2</c:v>
                </c:pt>
                <c:pt idx="10">
                  <c:v>1.4803212899999998E-2</c:v>
                </c:pt>
                <c:pt idx="11">
                  <c:v>1.25004625E-2</c:v>
                </c:pt>
                <c:pt idx="12">
                  <c:v>1.1933878100000003E-2</c:v>
                </c:pt>
                <c:pt idx="13">
                  <c:v>1.1898218899999998E-2</c:v>
                </c:pt>
                <c:pt idx="14">
                  <c:v>1.1444230100000001E-2</c:v>
                </c:pt>
                <c:pt idx="15">
                  <c:v>1.16602901E-2</c:v>
                </c:pt>
                <c:pt idx="16">
                  <c:v>1.1703989200000004E-2</c:v>
                </c:pt>
                <c:pt idx="17">
                  <c:v>1.2938144299999999E-2</c:v>
                </c:pt>
                <c:pt idx="18">
                  <c:v>1.1907123700000003E-2</c:v>
                </c:pt>
                <c:pt idx="19">
                  <c:v>1.4302438000000001E-2</c:v>
                </c:pt>
                <c:pt idx="20">
                  <c:v>1.2398012199999999E-2</c:v>
                </c:pt>
                <c:pt idx="21">
                  <c:v>1.3777312899999998E-2</c:v>
                </c:pt>
                <c:pt idx="22">
                  <c:v>1.2141002600000001E-2</c:v>
                </c:pt>
                <c:pt idx="23">
                  <c:v>1.15560769E-2</c:v>
                </c:pt>
                <c:pt idx="24">
                  <c:v>1.1435671400000002E-2</c:v>
                </c:pt>
                <c:pt idx="25">
                  <c:v>1.0803598400000001E-2</c:v>
                </c:pt>
                <c:pt idx="26">
                  <c:v>1.0803598400000001E-2</c:v>
                </c:pt>
                <c:pt idx="27">
                  <c:v>1.0787445300000002E-2</c:v>
                </c:pt>
                <c:pt idx="28">
                  <c:v>1.0933696299999998E-2</c:v>
                </c:pt>
                <c:pt idx="29">
                  <c:v>9.8464451200000018E-3</c:v>
                </c:pt>
                <c:pt idx="30">
                  <c:v>1.06034124E-2</c:v>
                </c:pt>
                <c:pt idx="31">
                  <c:v>1.1316520500000002E-2</c:v>
                </c:pt>
                <c:pt idx="32">
                  <c:v>1.15215465E-2</c:v>
                </c:pt>
                <c:pt idx="33">
                  <c:v>1.1057085600000002E-2</c:v>
                </c:pt>
                <c:pt idx="34">
                  <c:v>1.1140117800000002E-2</c:v>
                </c:pt>
                <c:pt idx="35">
                  <c:v>1.15560769E-2</c:v>
                </c:pt>
                <c:pt idx="36">
                  <c:v>1.1040553600000001E-2</c:v>
                </c:pt>
                <c:pt idx="37">
                  <c:v>1.1140117800000002E-2</c:v>
                </c:pt>
                <c:pt idx="38">
                  <c:v>1.2041498300000002E-2</c:v>
                </c:pt>
                <c:pt idx="39">
                  <c:v>1.2641533200000001E-2</c:v>
                </c:pt>
                <c:pt idx="40">
                  <c:v>1.13504364E-2</c:v>
                </c:pt>
                <c:pt idx="41">
                  <c:v>1.2880197600000002E-2</c:v>
                </c:pt>
                <c:pt idx="42">
                  <c:v>1.3532145400000001E-2</c:v>
                </c:pt>
                <c:pt idx="43">
                  <c:v>1.2641533200000001E-2</c:v>
                </c:pt>
                <c:pt idx="44">
                  <c:v>1.15560769E-2</c:v>
                </c:pt>
                <c:pt idx="45">
                  <c:v>1.4281053700000001E-2</c:v>
                </c:pt>
                <c:pt idx="46">
                  <c:v>1.1240579800000004E-2</c:v>
                </c:pt>
                <c:pt idx="47">
                  <c:v>1.0803598400000001E-2</c:v>
                </c:pt>
                <c:pt idx="48">
                  <c:v>1.2150089100000001E-2</c:v>
                </c:pt>
                <c:pt idx="49">
                  <c:v>1.2032492999999998E-2</c:v>
                </c:pt>
                <c:pt idx="50">
                  <c:v>1.2032492999999998E-2</c:v>
                </c:pt>
                <c:pt idx="51">
                  <c:v>1.2851321600000002E-2</c:v>
                </c:pt>
                <c:pt idx="52">
                  <c:v>1.21228499E-2</c:v>
                </c:pt>
                <c:pt idx="53">
                  <c:v>1.1791879200000006E-2</c:v>
                </c:pt>
                <c:pt idx="54">
                  <c:v>1.2398012199999999E-2</c:v>
                </c:pt>
                <c:pt idx="55">
                  <c:v>1.2041498300000002E-2</c:v>
                </c:pt>
                <c:pt idx="56">
                  <c:v>1.1712748600000001E-2</c:v>
                </c:pt>
                <c:pt idx="57">
                  <c:v>1.16602901E-2</c:v>
                </c:pt>
                <c:pt idx="58">
                  <c:v>1.0941879200000006E-2</c:v>
                </c:pt>
                <c:pt idx="59">
                  <c:v>1.1435671400000002E-2</c:v>
                </c:pt>
                <c:pt idx="60">
                  <c:v>1.1469944399999999E-2</c:v>
                </c:pt>
                <c:pt idx="61">
                  <c:v>1.0950068300000001E-2</c:v>
                </c:pt>
                <c:pt idx="62">
                  <c:v>1.3172550000000002E-2</c:v>
                </c:pt>
                <c:pt idx="63">
                  <c:v>1.3777312899999998E-2</c:v>
                </c:pt>
                <c:pt idx="64">
                  <c:v>1.2528550100000001E-2</c:v>
                </c:pt>
                <c:pt idx="65">
                  <c:v>1.2351721900000001E-2</c:v>
                </c:pt>
                <c:pt idx="66">
                  <c:v>1.1435671400000002E-2</c:v>
                </c:pt>
                <c:pt idx="67">
                  <c:v>8.8540527200000017E-3</c:v>
                </c:pt>
                <c:pt idx="68">
                  <c:v>9.9129670700000023E-3</c:v>
                </c:pt>
              </c:numCache>
            </c:numRef>
          </c:yVal>
        </c:ser>
        <c:axId val="117224576"/>
        <c:axId val="117226112"/>
      </c:scatterChart>
      <c:valAx>
        <c:axId val="117203712"/>
        <c:scaling>
          <c:orientation val="minMax"/>
          <c:max val="40"/>
          <c:min val="0"/>
        </c:scaling>
        <c:axPos val="b"/>
        <c:title>
          <c:tx>
            <c:rich>
              <a:bodyPr/>
              <a:lstStyle/>
              <a:p>
                <a:pPr>
                  <a:defRPr sz="145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43425582719190681"/>
              <c:y val="0.92060450120900261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7206016"/>
        <c:crosses val="autoZero"/>
        <c:crossBetween val="midCat"/>
        <c:majorUnit val="5"/>
        <c:minorUnit val="1"/>
      </c:valAx>
      <c:valAx>
        <c:axId val="117206016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45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 sz="145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5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7.2780307240930039E-3"/>
              <c:y val="0.45078783486466117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7203712"/>
        <c:crosses val="autoZero"/>
        <c:crossBetween val="midCat"/>
        <c:majorUnit val="10"/>
      </c:valAx>
      <c:valAx>
        <c:axId val="117224576"/>
        <c:scaling>
          <c:orientation val="minMax"/>
        </c:scaling>
        <c:delete val="1"/>
        <c:axPos val="b"/>
        <c:numFmt formatCode="0.00E+00" sourceLinked="1"/>
        <c:tickLblPos val="nextTo"/>
        <c:crossAx val="117226112"/>
        <c:crosses val="autoZero"/>
        <c:crossBetween val="midCat"/>
      </c:valAx>
      <c:valAx>
        <c:axId val="117226112"/>
        <c:scaling>
          <c:logBase val="10"/>
          <c:orientation val="minMax"/>
          <c:max val="10"/>
          <c:min val="1.0000000000000005E-2"/>
        </c:scaling>
        <c:axPos val="r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Radiation (mR/hr)</a:t>
                </a:r>
              </a:p>
            </c:rich>
          </c:tx>
          <c:layout>
            <c:manualLayout>
              <c:xMode val="edge"/>
              <c:yMode val="edge"/>
              <c:x val="0.95487764902749661"/>
              <c:y val="0.34055159443652161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7224576"/>
        <c:crosses val="max"/>
        <c:crossBetween val="midCat"/>
      </c:valAx>
      <c:spPr>
        <a:noFill/>
        <a:ln w="25400">
          <a:noFill/>
        </a:ln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0631533503726829"/>
          <c:y val="0.17893256453179582"/>
          <c:w val="0.11318975957699612"/>
          <c:h val="0.10056213445760233"/>
        </c:manualLayout>
      </c:layout>
      <c:overlay val="1"/>
      <c:spPr>
        <a:solidFill>
          <a:schemeClr val="bg1"/>
        </a:solidFill>
        <a:ln w="12700">
          <a:solidFill>
            <a:schemeClr val="tx1"/>
          </a:solidFill>
        </a:ln>
      </c:sp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1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 sz="1800" b="0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ILC-TB9NR002 - R</a:t>
            </a:r>
            <a:r>
              <a:rPr lang="en-US" sz="1800" b="0" i="0" u="none" strike="noStrike" baseline="-2500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 vs T</a:t>
            </a:r>
          </a:p>
        </c:rich>
      </c:tx>
      <c:layout>
        <c:manualLayout>
          <c:xMode val="edge"/>
          <c:yMode val="edge"/>
          <c:x val="0.29040937935688155"/>
          <c:y val="1.3192234797529579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6848488456901323"/>
          <c:y val="0.17162006229859067"/>
          <c:w val="0.76812447593389332"/>
          <c:h val="0.63799807484201165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6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HG!$K$218:$K$237</c:f>
              <c:numCache>
                <c:formatCode>General</c:formatCode>
                <c:ptCount val="20"/>
                <c:pt idx="0">
                  <c:v>0.50371489736808972</c:v>
                </c:pt>
                <c:pt idx="1">
                  <c:v>0.55355660116246885</c:v>
                </c:pt>
                <c:pt idx="2">
                  <c:v>0.57208237986270027</c:v>
                </c:pt>
                <c:pt idx="3">
                  <c:v>0.58309037900874638</c:v>
                </c:pt>
                <c:pt idx="4">
                  <c:v>0.60551014229488342</c:v>
                </c:pt>
                <c:pt idx="5">
                  <c:v>0.62053986968662733</c:v>
                </c:pt>
                <c:pt idx="6">
                  <c:v>0.63806029669803799</c:v>
                </c:pt>
                <c:pt idx="7">
                  <c:v>0.65284804961645182</c:v>
                </c:pt>
                <c:pt idx="8">
                  <c:v>0.66082934082273248</c:v>
                </c:pt>
                <c:pt idx="9">
                  <c:v>0.66137566137566139</c:v>
                </c:pt>
              </c:numCache>
            </c:numRef>
          </c:xVal>
          <c:yVal>
            <c:numRef>
              <c:f>HG!$I$218:$I$237</c:f>
              <c:numCache>
                <c:formatCode>0.00</c:formatCode>
                <c:ptCount val="20"/>
                <c:pt idx="0">
                  <c:v>12.780811892554933</c:v>
                </c:pt>
                <c:pt idx="1">
                  <c:v>9.4073457210283831</c:v>
                </c:pt>
                <c:pt idx="2">
                  <c:v>8.6840597791634586</c:v>
                </c:pt>
                <c:pt idx="3">
                  <c:v>8.2429679652436896</c:v>
                </c:pt>
                <c:pt idx="4">
                  <c:v>7.8237540944711537</c:v>
                </c:pt>
                <c:pt idx="5">
                  <c:v>7.5338058190346029</c:v>
                </c:pt>
                <c:pt idx="6">
                  <c:v>7.1859272907809357</c:v>
                </c:pt>
                <c:pt idx="7">
                  <c:v>7.0485908551143668</c:v>
                </c:pt>
                <c:pt idx="8">
                  <c:v>7.0366951743082042</c:v>
                </c:pt>
                <c:pt idx="9">
                  <c:v>7.1235492149987278</c:v>
                </c:pt>
              </c:numCache>
            </c:numRef>
          </c:yVal>
        </c:ser>
        <c:axId val="89713280"/>
        <c:axId val="97080448"/>
      </c:scatterChart>
      <c:valAx>
        <c:axId val="89713280"/>
        <c:scaling>
          <c:orientation val="minMax"/>
          <c:max val="0.70000000000000062"/>
          <c:min val="0.5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1/T (1/K)</a:t>
                </a:r>
              </a:p>
            </c:rich>
          </c:tx>
          <c:layout>
            <c:manualLayout>
              <c:xMode val="edge"/>
              <c:yMode val="edge"/>
              <c:x val="0.49286879552100465"/>
              <c:y val="0.9064343857602563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7080448"/>
        <c:crossesAt val="0"/>
        <c:crossBetween val="midCat"/>
        <c:majorUnit val="0.05"/>
        <c:minorUnit val="1.0000000000000005E-2"/>
      </c:valAx>
      <c:valAx>
        <c:axId val="97080448"/>
        <c:scaling>
          <c:orientation val="minMax"/>
          <c:max val="2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R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s</a:t>
                </a: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(n</a:t>
                </a: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Symbol" pitchFamily="18" charset="2"/>
                  </a:rPr>
                  <a:t>W</a:t>
                </a: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2.6941362916006437E-2"/>
              <c:y val="0.43080003888402901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9713280"/>
        <c:crosses val="autoZero"/>
        <c:crossBetween val="midCat"/>
        <c:majorUnit val="5"/>
        <c:minorUnit val="1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5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0.19203</cdr:x>
      <cdr:y>0.07959</cdr:y>
    </cdr:from>
    <cdr:to>
      <cdr:x>0.77082</cdr:x>
      <cdr:y>0.13056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56558" y="385093"/>
          <a:ext cx="3787423" cy="2466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10/29/10 -  Dressed Cavity, Light EP</a:t>
          </a:r>
        </a:p>
      </cdr:txBody>
    </cdr:sp>
  </cdr:relSizeAnchor>
  <cdr:relSizeAnchor xmlns:cdr="http://schemas.openxmlformats.org/drawingml/2006/chartDrawing">
    <cdr:from>
      <cdr:x>0.92033</cdr:x>
      <cdr:y>0.95494</cdr:y>
    </cdr:from>
    <cdr:to>
      <cdr:x>0.99364</cdr:x>
      <cdr:y>0.98974</cdr:y>
    </cdr:to>
    <cdr:sp macro="" textlink="">
      <cdr:nvSpPr>
        <cdr:cNvPr id="3081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93389" y="4791221"/>
          <a:ext cx="548811" cy="1744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5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  <cdr:relSizeAnchor xmlns:cdr="http://schemas.openxmlformats.org/drawingml/2006/chartDrawing">
    <cdr:from>
      <cdr:x>0.16012</cdr:x>
      <cdr:y>0.44094</cdr:y>
    </cdr:from>
    <cdr:to>
      <cdr:x>0.26638</cdr:x>
      <cdr:y>0.56496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047749" y="2133600"/>
          <a:ext cx="695326" cy="60007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15875">
          <a:solidFill>
            <a:srgbClr val="000000"/>
          </a:solidFill>
        </a:ln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1100"/>
            <a:t>Effects</a:t>
          </a:r>
          <a:r>
            <a:rPr lang="en-US" sz="1100" baseline="0"/>
            <a:t> of early FE onset</a:t>
          </a:r>
          <a:endParaRPr lang="en-US" sz="1100"/>
        </a:p>
      </cdr:txBody>
    </cdr:sp>
  </cdr:relSizeAnchor>
  <cdr:relSizeAnchor xmlns:cdr="http://schemas.openxmlformats.org/drawingml/2006/chartDrawing">
    <cdr:from>
      <cdr:x>0.26783</cdr:x>
      <cdr:y>0.50984</cdr:y>
    </cdr:from>
    <cdr:to>
      <cdr:x>0.34352</cdr:x>
      <cdr:y>0.54331</cdr:y>
    </cdr:to>
    <cdr:sp macro="" textlink="">
      <cdr:nvSpPr>
        <cdr:cNvPr id="11" name="Straight Arrow Connector 10"/>
        <cdr:cNvSpPr/>
      </cdr:nvSpPr>
      <cdr:spPr bwMode="auto">
        <a:xfrm xmlns:a="http://schemas.openxmlformats.org/drawingml/2006/main">
          <a:off x="1752600" y="2466975"/>
          <a:ext cx="495300" cy="161925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FFFFFF"/>
        </a:solidFill>
        <a:ln xmlns:a="http://schemas.openxmlformats.org/drawingml/2006/main" w="12700" cap="flat" cmpd="sng" algn="ctr">
          <a:solidFill>
            <a:srgbClr val="000000"/>
          </a:solidFill>
          <a:prstDash val="solid"/>
          <a:round/>
          <a:headEnd type="none" w="med" len="med"/>
          <a:tailEnd type="stealth" w="med" len="lg"/>
        </a:ln>
        <a:effectLst xmlns:a="http://schemas.openxmlformats.org/drawingml/2006/main"/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0.26638</cdr:x>
      <cdr:y>0.38583</cdr:y>
    </cdr:from>
    <cdr:to>
      <cdr:x>0.36099</cdr:x>
      <cdr:y>0.49409</cdr:y>
    </cdr:to>
    <cdr:sp macro="" textlink="">
      <cdr:nvSpPr>
        <cdr:cNvPr id="12" name="Straight Arrow Connector 11"/>
        <cdr:cNvSpPr/>
      </cdr:nvSpPr>
      <cdr:spPr bwMode="auto">
        <a:xfrm xmlns:a="http://schemas.openxmlformats.org/drawingml/2006/main" flipV="1">
          <a:off x="1743074" y="1866900"/>
          <a:ext cx="619125" cy="523875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FFFFFF"/>
        </a:solidFill>
        <a:ln xmlns:a="http://schemas.openxmlformats.org/drawingml/2006/main" w="12700" cap="flat" cmpd="sng" algn="ctr">
          <a:solidFill>
            <a:srgbClr val="000000"/>
          </a:solidFill>
          <a:prstDash val="solid"/>
          <a:round/>
          <a:headEnd type="none" w="med" len="med"/>
          <a:tailEnd type="stealth" w="med" len="lg"/>
        </a:ln>
        <a:effectLst xmlns:a="http://schemas.openxmlformats.org/drawingml/2006/main"/>
      </cdr:spPr>
      <cdr:txBody>
        <a:bodyPr xmlns:a="http://schemas.openxmlformats.org/drawingml/2006/main" wrap="square" lIns="18288" tIns="0" rIns="0" bIns="0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0.11014</cdr:x>
      <cdr:y>0.07087</cdr:y>
    </cdr:from>
    <cdr:to>
      <cdr:x>0.89083</cdr:x>
      <cdr:y>0.1378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0705" y="342909"/>
          <a:ext cx="5108581" cy="32385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Tested 11/2/10 :  EP, HPR/</a:t>
          </a:r>
          <a:r>
            <a:rPr lang="en-US" sz="1200" b="0" i="0" u="none" strike="noStrike" baseline="0" dirty="0" err="1">
              <a:solidFill>
                <a:srgbClr val="000000"/>
              </a:solidFill>
              <a:latin typeface="Times New Roman"/>
              <a:cs typeface="Times New Roman"/>
            </a:rPr>
            <a:t>Assy</a:t>
          </a:r>
          <a:r>
            <a:rPr lang="en-US" sz="1200" b="0" i="0" u="none" strike="noStrike" baseline="0" dirty="0">
              <a:solidFill>
                <a:srgbClr val="000000"/>
              </a:solidFill>
              <a:latin typeface="Times New Roman"/>
              <a:cs typeface="Times New Roman"/>
            </a:rPr>
            <a:t> @ ANL, 120°C Bake @ IB1</a:t>
          </a:r>
        </a:p>
      </cdr:txBody>
    </cdr:sp>
  </cdr:relSizeAnchor>
  <cdr:relSizeAnchor xmlns:cdr="http://schemas.openxmlformats.org/drawingml/2006/chartDrawing">
    <cdr:from>
      <cdr:x>0.90084</cdr:x>
      <cdr:y>0.94091</cdr:y>
    </cdr:from>
    <cdr:to>
      <cdr:x>0.99273</cdr:x>
      <cdr:y>0.98797</cdr:y>
    </cdr:to>
    <cdr:sp macro="" textlink="">
      <cdr:nvSpPr>
        <cdr:cNvPr id="3078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06546" y="4564938"/>
          <a:ext cx="602204" cy="228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0.36129</cdr:x>
      <cdr:y>0.68872</cdr:y>
    </cdr:from>
    <cdr:to>
      <cdr:x>0.75425</cdr:x>
      <cdr:y>0.75634</cdr:y>
    </cdr:to>
    <cdr:sp macro="" textlink="">
      <cdr:nvSpPr>
        <cdr:cNvPr id="39014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20450" y="2879857"/>
          <a:ext cx="1980025" cy="2827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 cmpd="dbl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91440" tIns="0" rIns="91440" bIns="0" anchor="ctr" anchorCtr="0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Residual resistance  = 7.0 n</a:t>
          </a:r>
          <a:r>
            <a:rPr lang="en-US" sz="1200" b="0" i="0" u="none" strike="noStrike" baseline="0">
              <a:solidFill>
                <a:srgbClr val="000000"/>
              </a:solidFill>
              <a:latin typeface="Symbol" pitchFamily="18" charset="2"/>
            </a:rPr>
            <a:t>W </a:t>
          </a:r>
        </a:p>
      </cdr:txBody>
    </cdr:sp>
  </cdr:relSizeAnchor>
  <cdr:relSizeAnchor xmlns:cdr="http://schemas.openxmlformats.org/drawingml/2006/chartDrawing">
    <cdr:from>
      <cdr:x>0.09667</cdr:x>
      <cdr:y>0.08656</cdr:y>
    </cdr:from>
    <cdr:to>
      <cdr:x>0.94665</cdr:x>
      <cdr:y>0.15718</cdr:y>
    </cdr:to>
    <cdr:sp macro="" textlink="">
      <cdr:nvSpPr>
        <cdr:cNvPr id="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7103" y="361949"/>
          <a:ext cx="4282789" cy="2952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square" lIns="27432" tIns="27432" rIns="27432" bIns="27432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11/2/10 :  EP, HPR/Assy @ ANL, 120°C Bake @ IB1</a:t>
          </a:r>
        </a:p>
      </cdr:txBody>
    </cdr:sp>
  </cdr:relSizeAnchor>
  <cdr:relSizeAnchor xmlns:cdr="http://schemas.openxmlformats.org/drawingml/2006/chartDrawing">
    <cdr:from>
      <cdr:x>0.87669</cdr:x>
      <cdr:y>0.94067</cdr:y>
    </cdr:from>
    <cdr:to>
      <cdr:x>0.99033</cdr:x>
      <cdr:y>0.99225</cdr:y>
    </cdr:to>
    <cdr:sp macro="" textlink="">
      <cdr:nvSpPr>
        <cdr:cNvPr id="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638675" y="4152900"/>
          <a:ext cx="601298" cy="22770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27432" bIns="2286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58AAD-7B63-40AE-97F8-56F67565E737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1CF48-01B6-4331-B24D-46A2DD36D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5" y="895350"/>
            <a:ext cx="7905750" cy="151447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Cavity Test Results : TB9AES002 &amp;  TB9NR002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3825" y="6410325"/>
            <a:ext cx="888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</a:t>
            </a:r>
            <a:r>
              <a:rPr lang="en-US" baseline="30000" dirty="0" smtClean="0"/>
              <a:t>th</a:t>
            </a:r>
            <a:r>
              <a:rPr lang="en-US" dirty="0" smtClean="0"/>
              <a:t> ILC Cavity </a:t>
            </a:r>
            <a:r>
              <a:rPr lang="en-US" dirty="0" err="1" smtClean="0"/>
              <a:t>Grp</a:t>
            </a:r>
            <a:r>
              <a:rPr lang="en-US" dirty="0" smtClean="0"/>
              <a:t> Mtg</a:t>
            </a:r>
            <a:r>
              <a:rPr lang="en-US" dirty="0" smtClean="0"/>
              <a:t>. </a:t>
            </a:r>
            <a:r>
              <a:rPr lang="en-US" dirty="0" smtClean="0"/>
              <a:t>                              11/9/2010                                                           </a:t>
            </a:r>
            <a:r>
              <a:rPr lang="en-US" dirty="0" err="1" smtClean="0"/>
              <a:t>J.Ozelis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50" y="2476500"/>
            <a:ext cx="75914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  <a:t>TB9AES002 (aka AES002) : dressed cavity that received light </a:t>
            </a:r>
            <a:r>
              <a:rPr lang="en-US" sz="2400" b="1" dirty="0" smtClean="0">
                <a:solidFill>
                  <a:prstClr val="black"/>
                </a:solidFill>
                <a:ea typeface="+mj-ea"/>
                <a:cs typeface="+mj-cs"/>
              </a:rPr>
              <a:t>EP, after limited in 3 vertical tests to 20MV/m (hard quench)</a:t>
            </a:r>
            <a: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  <a:t>TB9NR002 : first cavity </a:t>
            </a:r>
            <a:r>
              <a:rPr lang="en-US" sz="2400" b="1" dirty="0" smtClean="0">
                <a:solidFill>
                  <a:prstClr val="black"/>
                </a:solidFill>
                <a:ea typeface="+mj-ea"/>
                <a:cs typeface="+mj-cs"/>
              </a:rPr>
              <a:t>fabricated </a:t>
            </a:r>
            <a: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  <a:t>by </a:t>
            </a:r>
            <a:r>
              <a:rPr lang="en-US" sz="2400" b="1" dirty="0" err="1">
                <a:solidFill>
                  <a:prstClr val="black"/>
                </a:solidFill>
                <a:ea typeface="+mj-ea"/>
                <a:cs typeface="+mj-cs"/>
              </a:rPr>
              <a:t>Niowave</a:t>
            </a:r>
            <a: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  <a:t>/</a:t>
            </a:r>
            <a:r>
              <a:rPr lang="en-US" sz="2400" b="1" dirty="0" err="1">
                <a:solidFill>
                  <a:prstClr val="black"/>
                </a:solidFill>
                <a:ea typeface="+mj-ea"/>
                <a:cs typeface="+mj-cs"/>
              </a:rPr>
              <a:t>Roarke</a:t>
            </a:r>
            <a:r>
              <a:rPr lang="en-US" sz="2400" b="1" dirty="0">
                <a:solidFill>
                  <a:prstClr val="black"/>
                </a:solidFill>
                <a:ea typeface="+mj-ea"/>
                <a:cs typeface="+mj-cs"/>
              </a:rPr>
              <a:t> to be processed/tested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319212" y="714375"/>
          <a:ext cx="6543675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1025" y="5514975"/>
            <a:ext cx="7800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Early FE onset (9 MV/m), processed away. FE returned at 18MV/m. Limited by FE-induced quench at 27.3MV/m. LF Q</a:t>
            </a:r>
            <a:r>
              <a:rPr lang="en-US" baseline="-25000" dirty="0" smtClean="0"/>
              <a:t>0</a:t>
            </a:r>
            <a:r>
              <a:rPr lang="en-US" dirty="0" smtClean="0"/>
              <a:t> 1.9 x 10</a:t>
            </a:r>
            <a:r>
              <a:rPr lang="en-US" baseline="30000" dirty="0" smtClean="0"/>
              <a:t>10</a:t>
            </a:r>
            <a:r>
              <a:rPr lang="en-US" dirty="0" smtClean="0"/>
              <a:t> (“hump”), strong Q</a:t>
            </a:r>
            <a:r>
              <a:rPr lang="en-US" baseline="-25000" dirty="0" smtClean="0"/>
              <a:t>0</a:t>
            </a:r>
            <a:r>
              <a:rPr lang="en-US" dirty="0" smtClean="0"/>
              <a:t> drop due to FE loading at 20MV/m. Improvement from previous 19.8MV/m (hard) quench limit, but FE much worse, and overall Q</a:t>
            </a:r>
            <a:r>
              <a:rPr lang="en-US" baseline="-25000" dirty="0" smtClean="0"/>
              <a:t>0</a:t>
            </a:r>
            <a:r>
              <a:rPr lang="en-US" dirty="0" smtClean="0"/>
              <a:t> is  lower (LF and HF).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300162" y="561975"/>
          <a:ext cx="6543675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0076" y="5380672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N/R cavity to be tested. Full processing at FNAL/ANL. Quench limited to 28.5 MV/m (with Q</a:t>
            </a:r>
            <a:r>
              <a:rPr lang="en-US" baseline="-25000" dirty="0" smtClean="0"/>
              <a:t>0</a:t>
            </a:r>
            <a:r>
              <a:rPr lang="en-US" dirty="0" smtClean="0"/>
              <a:t> there 1.2 x 10</a:t>
            </a:r>
            <a:r>
              <a:rPr lang="en-US" baseline="30000" dirty="0" smtClean="0"/>
              <a:t>10</a:t>
            </a:r>
            <a:r>
              <a:rPr lang="en-US" dirty="0" smtClean="0"/>
              <a:t>). Also good LF Q</a:t>
            </a:r>
            <a:r>
              <a:rPr lang="en-US" baseline="-25000" dirty="0" smtClean="0"/>
              <a:t>0</a:t>
            </a:r>
            <a:r>
              <a:rPr lang="en-US" dirty="0" smtClean="0"/>
              <a:t> (2.1 x 10</a:t>
            </a:r>
            <a:r>
              <a:rPr lang="en-US" baseline="30000" dirty="0" smtClean="0"/>
              <a:t>10</a:t>
            </a:r>
            <a:r>
              <a:rPr lang="en-US" dirty="0" smtClean="0"/>
              <a:t>), no FE. </a:t>
            </a:r>
            <a:r>
              <a:rPr lang="en-US" dirty="0" smtClean="0"/>
              <a:t> At </a:t>
            </a:r>
            <a:r>
              <a:rPr lang="en-US" dirty="0" smtClean="0"/>
              <a:t>1.8K, Q</a:t>
            </a:r>
            <a:r>
              <a:rPr lang="en-US" baseline="-25000" dirty="0" smtClean="0"/>
              <a:t>0</a:t>
            </a:r>
            <a:r>
              <a:rPr lang="en-US" dirty="0" smtClean="0"/>
              <a:t> improves by 30-40% (</a:t>
            </a:r>
            <a:r>
              <a:rPr lang="en-US" dirty="0"/>
              <a:t>t</a:t>
            </a:r>
            <a:r>
              <a:rPr lang="en-US" dirty="0" smtClean="0"/>
              <a:t>ypical</a:t>
            </a:r>
            <a:r>
              <a:rPr lang="en-US" dirty="0" smtClean="0"/>
              <a:t>).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0076" y="5380672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</a:t>
            </a:r>
            <a:r>
              <a:rPr lang="en-US" dirty="0" err="1" smtClean="0"/>
              <a:t>meas</a:t>
            </a:r>
            <a:r>
              <a:rPr lang="en-US" dirty="0" smtClean="0"/>
              <a:t> &amp; </a:t>
            </a:r>
            <a:r>
              <a:rPr lang="en-US" dirty="0" smtClean="0"/>
              <a:t>OST data indicate </a:t>
            </a:r>
            <a:r>
              <a:rPr lang="en-US" dirty="0" smtClean="0"/>
              <a:t>cell #2 as limiting cell. Others do better : </a:t>
            </a:r>
            <a:r>
              <a:rPr lang="en-US" dirty="0" smtClean="0"/>
              <a:t>30– 43MV/m. </a:t>
            </a:r>
            <a:r>
              <a:rPr lang="en-US" dirty="0" smtClean="0"/>
              <a:t>Recent re-tests w/ thermometry and optimized placement of OST’s indicate cells 1 and 2 are limiting performance at the 28-29 MV/m level. 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4849" y="950913"/>
            <a:ext cx="5178425" cy="399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0076" y="5380672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Residual </a:t>
            </a:r>
            <a:r>
              <a:rPr lang="en-US" dirty="0" smtClean="0"/>
              <a:t>surface resistance ~7n</a:t>
            </a:r>
            <a:r>
              <a:rPr lang="en-US" dirty="0" smtClean="0">
                <a:latin typeface="Symbol" pitchFamily="18" charset="2"/>
              </a:rPr>
              <a:t>W</a:t>
            </a:r>
            <a:r>
              <a:rPr lang="en-US" dirty="0" smtClean="0"/>
              <a:t>. 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916906" y="726281"/>
          <a:ext cx="5291138" cy="4414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297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Cavity Test Results : TB9AES002 &amp;  TB9NR002</vt:lpstr>
      <vt:lpstr>Slide 2</vt:lpstr>
      <vt:lpstr>Slide 3</vt:lpstr>
      <vt:lpstr>Slide 4</vt:lpstr>
      <vt:lpstr>Slide 5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Cavity Test Results : TB9AES002 &amp;  TB9NR002</dc:title>
  <dc:creator>ozelis</dc:creator>
  <cp:lastModifiedBy>ozelis</cp:lastModifiedBy>
  <cp:revision>7</cp:revision>
  <dcterms:created xsi:type="dcterms:W3CDTF">2010-11-03T15:05:00Z</dcterms:created>
  <dcterms:modified xsi:type="dcterms:W3CDTF">2010-11-09T22:50:23Z</dcterms:modified>
</cp:coreProperties>
</file>