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0" r:id="rId3"/>
    <p:sldId id="290" r:id="rId4"/>
    <p:sldId id="264" r:id="rId5"/>
    <p:sldId id="275" r:id="rId6"/>
    <p:sldId id="276" r:id="rId7"/>
    <p:sldId id="291" r:id="rId8"/>
    <p:sldId id="277" r:id="rId9"/>
    <p:sldId id="288" r:id="rId10"/>
    <p:sldId id="289" r:id="rId11"/>
    <p:sldId id="286" r:id="rId12"/>
    <p:sldId id="281" r:id="rId13"/>
    <p:sldId id="282" r:id="rId14"/>
    <p:sldId id="283" r:id="rId15"/>
    <p:sldId id="284" r:id="rId16"/>
    <p:sldId id="278" r:id="rId17"/>
    <p:sldId id="279" r:id="rId18"/>
    <p:sldId id="274" r:id="rId19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CC99"/>
    <a:srgbClr val="009999"/>
    <a:srgbClr val="3333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75" autoAdjust="0"/>
    <p:restoredTop sz="94660"/>
  </p:normalViewPr>
  <p:slideViewPr>
    <p:cSldViewPr>
      <p:cViewPr>
        <p:scale>
          <a:sx n="100" d="100"/>
          <a:sy n="100" d="100"/>
        </p:scale>
        <p:origin x="5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10-27-10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93908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endParaRPr lang="en-US" sz="3200" b="1" i="1" u="sng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IWLC10 Review CFS Summary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Kuchler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066800"/>
            <a:ext cx="4350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IWLC10 Parallel Sessions</a:t>
            </a:r>
            <a:endParaRPr lang="en-US" sz="32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xx 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90900" y="1662112"/>
            <a:ext cx="2362200" cy="3533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 descr="xx 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812" y="1381125"/>
            <a:ext cx="5286375" cy="4095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 descr="kc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752600"/>
            <a:ext cx="5486400" cy="4219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1066800"/>
            <a:ext cx="3823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Americas Region KCS </a:t>
            </a:r>
            <a:endParaRPr lang="en-US" sz="32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 descr="mb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066800"/>
            <a:ext cx="6519863" cy="4650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 descr="mb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219200"/>
            <a:ext cx="7629525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3" descr="mb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143000"/>
            <a:ext cx="7705725" cy="4962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 descr="mb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7548563" cy="49245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3" descr="mb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143000"/>
            <a:ext cx="7724775" cy="4895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 descr="xx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676400"/>
            <a:ext cx="5486400" cy="3381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1143000"/>
            <a:ext cx="2942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u="sng" dirty="0" smtClean="0">
                <a:solidFill>
                  <a:srgbClr val="009999"/>
                </a:solidFill>
                <a:latin typeface="Helvetica" pitchFamily="34" charset="0"/>
              </a:rPr>
              <a:t>DESY Visit Agenda</a:t>
            </a:r>
            <a:endParaRPr lang="en-US" sz="2400" b="1" i="1" u="sng" dirty="0">
              <a:solidFill>
                <a:srgbClr val="009999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219200" y="1905000"/>
            <a:ext cx="6096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Outline</a:t>
            </a:r>
            <a:endParaRPr lang="en-US" sz="32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Review of CFS Budget Status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Progress at IWLC 2010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Mount Blanc </a:t>
            </a: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Tunnel Tour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Agenda for DESY Visit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905000"/>
            <a:ext cx="7543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International Budget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Americas Region Budget for FY11 Will 	Continue Through 2012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Post 2012 CFS Budget Will Be Reduced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Asian Region Budget Does Not Include AAA 	Effort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European Region is Focused on CLIC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 descr="Budget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676400"/>
            <a:ext cx="6727614" cy="441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9906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Americas Region Resources</a:t>
            </a:r>
          </a:p>
          <a:p>
            <a:endParaRPr lang="en-US" sz="800" b="1" i="1" u="sng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 descr="xx 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905000"/>
            <a:ext cx="7182000" cy="3800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10668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Asian Region Resources</a:t>
            </a:r>
          </a:p>
          <a:p>
            <a:endParaRPr lang="en-US" sz="800" b="1" i="1" u="sng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 descr="xx 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905000"/>
            <a:ext cx="5390933" cy="403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9906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European Region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676400"/>
            <a:ext cx="75438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IWLC 2010 Parallel Session w/RF Group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Main Goal Was to Establish Dimensions for 	Cryomodule Placement in the Tunnel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Atsushi Presented the DRFS Configuration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Klystron Cluster Configuration Will Also Use 	the Dimensions Agreed Upon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 descr="xx 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981200"/>
            <a:ext cx="5991225" cy="4009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1066800"/>
            <a:ext cx="4350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IWLC10 Parallel Sessions</a:t>
            </a:r>
            <a:endParaRPr lang="en-US" sz="32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066800"/>
            <a:ext cx="4350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IWLC10 Parallel Sessions</a:t>
            </a:r>
            <a:endParaRPr lang="en-US" sz="32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xx 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9212" y="1562100"/>
            <a:ext cx="6505575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106</Words>
  <Application>Microsoft Office PowerPoint</Application>
  <PresentationFormat>On-screen Show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183</cp:revision>
  <dcterms:created xsi:type="dcterms:W3CDTF">2009-08-24T14:41:00Z</dcterms:created>
  <dcterms:modified xsi:type="dcterms:W3CDTF">2010-10-27T12:56:12Z</dcterms:modified>
</cp:coreProperties>
</file>