
<file path=[Content_Types].xml><?xml version="1.0" encoding="utf-8"?>
<Types xmlns="http://schemas.openxmlformats.org/package/2006/content-types">
  <Override PartName="/ppt/slides/slide3.xml" ContentType="application/vnd.openxmlformats-officedocument.presentationml.slide+xml"/>
  <Override PartName="/docProps/core.xml" ContentType="application/vnd.openxmlformats-package.core-properties+xml"/>
  <Override PartName="/ppt/slideLayouts/slideLayout6.xml" ContentType="application/vnd.openxmlformats-officedocument.presentationml.slideLayout+xml"/>
  <Default Extension="rels" ContentType="application/vnd.openxmlformats-package.relationships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Default Extension="tiff" ContentType="image/tiff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presProps.xml" ContentType="application/vnd.openxmlformats-officedocument.presentationml.presProps+xml"/>
  <Override PartName="/ppt/slideLayouts/slideLayout2.xml" ContentType="application/vnd.openxmlformats-officedocument.presentationml.slideLayout+xml"/>
  <Override PartName="/ppt/presentation.xml" ContentType="application/vnd.openxmlformats-officedocument.presentationml.presentation.main+xml"/>
  <Default Extension="bin" ContentType="application/vnd.openxmlformats-officedocument.presentationml.printerSettings"/>
  <Override PartName="/ppt/slides/slide1.xml" ContentType="application/vnd.openxmlformats-officedocument.presentationml.slide+xml"/>
  <Default Extension="jpeg" ContentType="image/jpeg"/>
  <Override PartName="/ppt/slideLayouts/slideLayout4.xml" ContentType="application/vnd.openxmlformats-officedocument.presentationml.slideLayout+xml"/>
  <Override PartName="/ppt/tableStyles.xml" ContentType="application/vnd.openxmlformats-officedocument.presentationml.tableStyl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r:id="rId1"/>
  </p:sldMasterIdLst>
  <p:sldIdLst>
    <p:sldId id="256" r:id="rId2"/>
    <p:sldId id="257" r:id="rId3"/>
    <p:sldId id="259" r:id="rId4"/>
    <p:sldId id="262" r:id="rId5"/>
  </p:sldIdLst>
  <p:sldSz cx="9144000" cy="6858000" type="screen4x3"/>
  <p:notesSz cx="6858000" cy="9144000"/>
  <p:defaultTextStyle>
    <a:defPPr>
      <a:defRPr lang="ja-JP"/>
    </a:defPPr>
    <a:lvl1pPr marL="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 showOutlineIcons="0">
    <p:restoredLeft sz="15620"/>
    <p:restoredTop sz="94660"/>
  </p:normalViewPr>
  <p:slideViewPr>
    <p:cSldViewPr snapToObjects="1">
      <p:cViewPr varScale="1">
        <p:scale>
          <a:sx n="155" d="100"/>
          <a:sy n="155" d="100"/>
        </p:scale>
        <p:origin x="-10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printerSettings" Target="printerSettings/printerSettings1.bin"/><Relationship Id="rId7" Type="http://schemas.openxmlformats.org/officeDocument/2006/relationships/presProps" Target="presProps.xml"/><Relationship Id="rId8" Type="http://schemas.openxmlformats.org/officeDocument/2006/relationships/viewProps" Target="viewProps.xml"/><Relationship Id="rId9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 サブタイトルの書式設定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225152-3D82-4CA2-B48D-47D3F4977257}" type="datetimeFigureOut">
              <a:rPr lang="ja-JP" altLang="en-US" smtClean="0"/>
              <a:pPr/>
              <a:t>10.11.2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84017C-471E-416C-BF79-A31CAE690AA5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225152-3D82-4CA2-B48D-47D3F4977257}" type="datetimeFigureOut">
              <a:rPr lang="ja-JP" altLang="en-US" smtClean="0"/>
              <a:pPr/>
              <a:t>10.11.2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84017C-471E-416C-BF79-A31CAE690AA5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縦書きタイトル/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225152-3D82-4CA2-B48D-47D3F4977257}" type="datetimeFigureOut">
              <a:rPr lang="ja-JP" altLang="en-US" smtClean="0"/>
              <a:pPr/>
              <a:t>10.11.2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84017C-471E-416C-BF79-A31CAE690AA5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225152-3D82-4CA2-B48D-47D3F4977257}" type="datetimeFigureOut">
              <a:rPr lang="ja-JP" altLang="en-US" smtClean="0"/>
              <a:pPr/>
              <a:t>10.11.2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84017C-471E-416C-BF79-A31CAE690AA5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セクション ヘッダ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225152-3D82-4CA2-B48D-47D3F4977257}" type="datetimeFigureOut">
              <a:rPr lang="ja-JP" altLang="en-US" smtClean="0"/>
              <a:pPr/>
              <a:t>10.11.2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84017C-471E-416C-BF79-A31CAE690AA5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225152-3D82-4CA2-B48D-47D3F4977257}" type="datetimeFigureOut">
              <a:rPr lang="ja-JP" altLang="en-US" smtClean="0"/>
              <a:pPr/>
              <a:t>10.11.2</a:t>
            </a:fld>
            <a:endParaRPr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84017C-471E-416C-BF79-A31CAE690AA5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225152-3D82-4CA2-B48D-47D3F4977257}" type="datetimeFigureOut">
              <a:rPr lang="ja-JP" altLang="en-US" smtClean="0"/>
              <a:pPr/>
              <a:t>10.11.2</a:t>
            </a:fld>
            <a:endParaRPr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84017C-471E-416C-BF79-A31CAE690AA5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225152-3D82-4CA2-B48D-47D3F4977257}" type="datetimeFigureOut">
              <a:rPr lang="ja-JP" altLang="en-US" smtClean="0"/>
              <a:pPr/>
              <a:t>10.11.2</a:t>
            </a:fld>
            <a:endParaRPr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84017C-471E-416C-BF79-A31CAE690AA5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225152-3D82-4CA2-B48D-47D3F4977257}" type="datetimeFigureOut">
              <a:rPr lang="ja-JP" altLang="en-US" smtClean="0"/>
              <a:pPr/>
              <a:t>10.11.2</a:t>
            </a:fld>
            <a:endParaRPr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84017C-471E-416C-BF79-A31CAE690AA5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225152-3D82-4CA2-B48D-47D3F4977257}" type="datetimeFigureOut">
              <a:rPr lang="ja-JP" altLang="en-US" smtClean="0"/>
              <a:pPr/>
              <a:t>10.11.2</a:t>
            </a:fld>
            <a:endParaRPr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84017C-471E-416C-BF79-A31CAE690AA5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タイトルと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225152-3D82-4CA2-B48D-47D3F4977257}" type="datetimeFigureOut">
              <a:rPr lang="ja-JP" altLang="en-US" smtClean="0"/>
              <a:pPr/>
              <a:t>10.11.2</a:t>
            </a:fld>
            <a:endParaRPr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84017C-471E-416C-BF79-A31CAE690AA5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225152-3D82-4CA2-B48D-47D3F4977257}" type="datetimeFigureOut">
              <a:rPr lang="ja-JP" altLang="en-US" smtClean="0"/>
              <a:pPr/>
              <a:t>10.11.2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84017C-471E-416C-BF79-A31CAE690AA5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r:id="rId1"/>
    <p:sldLayoutId r:id="rId2"/>
    <p:sldLayoutId r:id="rId3"/>
    <p:sldLayoutId r:id="rId4"/>
    <p:sldLayoutId r:id="rId5"/>
    <p:sldLayoutId r:id="rId6"/>
    <p:sldLayoutId r:id="rId7"/>
    <p:sldLayoutId r:id="rId8"/>
    <p:sldLayoutId r:id="rId9"/>
    <p:sldLayoutId r:id="rId10"/>
    <p:sldLayoutId r:id="rId11"/>
  </p:sldLayoutIdLst>
  <p:txStyles>
    <p:titleStyle>
      <a:lvl1pPr algn="ctr" defTabSz="4572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tiff"/><Relationship Id="rId3" Type="http://schemas.openxmlformats.org/officeDocument/2006/relationships/image" Target="file://localhost/Users/hayano/Desktop/S1G-Nov.tiff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tiff"/><Relationship Id="rId3" Type="http://schemas.openxmlformats.org/officeDocument/2006/relationships/image" Target="file://localhost/Users/hayano/Desktop/S1G-Dec.tiff" TargetMode="Externa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altLang="ja-JP" sz="3600" dirty="0" smtClean="0"/>
              <a:t>S1-G </a:t>
            </a:r>
            <a:r>
              <a:rPr lang="en-US" altLang="ja-JP" sz="3600" dirty="0" err="1" smtClean="0"/>
              <a:t>Webex</a:t>
            </a:r>
            <a:r>
              <a:rPr lang="en-US" altLang="ja-JP" sz="3600" dirty="0" smtClean="0"/>
              <a:t> meeting;</a:t>
            </a:r>
            <a:r>
              <a:rPr lang="en-US" altLang="ja-JP" sz="3600" dirty="0" smtClean="0"/>
              <a:t> </a:t>
            </a:r>
            <a:r>
              <a:rPr lang="en-US" altLang="ja-JP" sz="3600" dirty="0" smtClean="0"/>
              <a:t>Nov</a:t>
            </a:r>
            <a:r>
              <a:rPr lang="en-US" altLang="ja-JP" sz="3600" dirty="0" smtClean="0"/>
              <a:t> 2,2010</a:t>
            </a:r>
            <a:endParaRPr lang="ja-JP" altLang="en-US" sz="36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733800" y="609600"/>
            <a:ext cx="16012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600" dirty="0" smtClean="0"/>
              <a:t>Agenda</a:t>
            </a:r>
            <a:endParaRPr kumimoji="1" lang="ja-JP" altLang="en-US" sz="3600" dirty="0"/>
          </a:p>
        </p:txBody>
      </p:sp>
      <p:sp>
        <p:nvSpPr>
          <p:cNvPr id="3" name="TextBox 2"/>
          <p:cNvSpPr txBox="1"/>
          <p:nvPr/>
        </p:nvSpPr>
        <p:spPr>
          <a:xfrm>
            <a:off x="609600" y="1981200"/>
            <a:ext cx="8001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AutoNum type="arabicPeriod"/>
            </a:pPr>
            <a:r>
              <a:rPr lang="en-US" altLang="ja-JP" sz="24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S1-G experiment status</a:t>
            </a:r>
            <a:r>
              <a:rPr lang="ja-JP" altLang="en-US" sz="24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: Eiji Kako</a:t>
            </a:r>
            <a:r>
              <a:rPr lang="en-US" altLang="ja-JP" sz="24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,</a:t>
            </a:r>
            <a:endParaRPr lang="en-US" altLang="ja-JP" sz="2400" b="0" i="0" dirty="0" smtClean="0">
              <a:solidFill>
                <a:srgbClr val="000000"/>
              </a:solidFill>
              <a:latin typeface="Helvetica"/>
              <a:ea typeface="Helvetica"/>
              <a:cs typeface="Helvetica"/>
            </a:endParaRPr>
          </a:p>
          <a:p>
            <a:pPr marL="457200" indent="-457200"/>
            <a:r>
              <a:rPr lang="en-US" altLang="ja-JP" sz="240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2.</a:t>
            </a:r>
            <a:r>
              <a:rPr lang="en-US" altLang="ja-JP" sz="240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  </a:t>
            </a:r>
            <a:r>
              <a:rPr lang="en-US" altLang="ja-JP" sz="240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Cryogenics status</a:t>
            </a:r>
            <a:r>
              <a:rPr lang="ja-JP" altLang="en-US" sz="240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: </a:t>
            </a:r>
            <a:r>
              <a:rPr lang="en-US" altLang="ja-JP" sz="2400" dirty="0" err="1" smtClean="0">
                <a:latin typeface="Helvetica"/>
                <a:cs typeface="Helvetica"/>
              </a:rPr>
              <a:t>Hirotaka</a:t>
            </a:r>
            <a:r>
              <a:rPr lang="en-US" altLang="ja-JP" sz="2400" dirty="0" smtClean="0">
                <a:latin typeface="Helvetica"/>
                <a:cs typeface="Helvetica"/>
              </a:rPr>
              <a:t> </a:t>
            </a:r>
            <a:r>
              <a:rPr lang="en-US" altLang="ja-JP" sz="2400" dirty="0" err="1" smtClean="0">
                <a:latin typeface="Helvetica"/>
                <a:cs typeface="Helvetica"/>
              </a:rPr>
              <a:t>Nakai</a:t>
            </a:r>
            <a:endParaRPr lang="ja-JP" altLang="en-US" sz="2400" b="0" i="0" dirty="0" smtClean="0">
              <a:solidFill>
                <a:srgbClr val="000000"/>
              </a:solidFill>
              <a:latin typeface="Helvetica"/>
              <a:ea typeface="Helvetica"/>
              <a:cs typeface="Helvetica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S1G-Nov.tiff" descr="/Users/hayano/Desktop/S1G-Nov.tiff"/>
          <p:cNvPicPr>
            <a:picLocks noChangeAspect="1"/>
          </p:cNvPicPr>
          <p:nvPr/>
        </p:nvPicPr>
        <p:blipFill>
          <a:blip r:embed="rId2" r:link="rId3"/>
          <a:stretch>
            <a:fillRect/>
          </a:stretch>
        </p:blipFill>
        <p:spPr>
          <a:xfrm>
            <a:off x="1676400" y="189302"/>
            <a:ext cx="6858000" cy="4859547"/>
          </a:xfrm>
          <a:prstGeom prst="rect">
            <a:avLst/>
          </a:prstGeom>
        </p:spPr>
      </p:pic>
      <p:sp>
        <p:nvSpPr>
          <p:cNvPr id="5" name="円/楕円 4"/>
          <p:cNvSpPr/>
          <p:nvPr/>
        </p:nvSpPr>
        <p:spPr>
          <a:xfrm>
            <a:off x="2971800" y="1295400"/>
            <a:ext cx="457200" cy="457200"/>
          </a:xfrm>
          <a:prstGeom prst="ellips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円/楕円 5"/>
          <p:cNvSpPr/>
          <p:nvPr/>
        </p:nvSpPr>
        <p:spPr>
          <a:xfrm>
            <a:off x="2971800" y="2667000"/>
            <a:ext cx="457200" cy="457200"/>
          </a:xfrm>
          <a:prstGeom prst="ellips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円/楕円 6"/>
          <p:cNvSpPr/>
          <p:nvPr/>
        </p:nvSpPr>
        <p:spPr>
          <a:xfrm>
            <a:off x="2971800" y="4114800"/>
            <a:ext cx="457200" cy="457200"/>
          </a:xfrm>
          <a:prstGeom prst="ellips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TextBox 7"/>
          <p:cNvSpPr txBox="1"/>
          <p:nvPr/>
        </p:nvSpPr>
        <p:spPr>
          <a:xfrm>
            <a:off x="1802308" y="5011341"/>
            <a:ext cx="3880126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Next S1-G meeting</a:t>
            </a:r>
            <a:r>
              <a:rPr lang="en-US" altLang="ja-JP" dirty="0" smtClean="0"/>
              <a:t>: (daylight saving off)</a:t>
            </a:r>
          </a:p>
          <a:p>
            <a:endParaRPr lang="en-US" altLang="ja-JP" dirty="0" smtClean="0"/>
          </a:p>
          <a:p>
            <a:r>
              <a:rPr lang="ja-JP" altLang="en-US" sz="12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SLAC            </a:t>
            </a:r>
            <a:r>
              <a:rPr lang="en-US" altLang="ja-JP" sz="12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   </a:t>
            </a:r>
            <a:r>
              <a:rPr lang="en-US" altLang="ja-JP" sz="12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 </a:t>
            </a:r>
            <a:r>
              <a:rPr lang="en-US" altLang="ja-JP" sz="12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6</a:t>
            </a:r>
            <a:r>
              <a:rPr lang="ja-JP" altLang="en-US" sz="12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:</a:t>
            </a:r>
            <a:r>
              <a:rPr lang="ja-JP" altLang="en-US" sz="12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00 – </a:t>
            </a:r>
            <a:r>
              <a:rPr lang="en-US" altLang="ja-JP" sz="12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 </a:t>
            </a:r>
            <a:r>
              <a:rPr lang="en-US" altLang="ja-JP" sz="12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 </a:t>
            </a:r>
            <a:r>
              <a:rPr lang="en-US" altLang="ja-JP" sz="12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7</a:t>
            </a:r>
            <a:r>
              <a:rPr lang="ja-JP" altLang="en-US" sz="12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:</a:t>
            </a:r>
            <a:r>
              <a:rPr lang="en-US" altLang="ja-JP" sz="12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0</a:t>
            </a:r>
            <a:r>
              <a:rPr lang="ja-JP" altLang="en-US" sz="12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0</a:t>
            </a:r>
            <a:endParaRPr lang="ja-JP" altLang="en-US" sz="1200" b="0" i="0" dirty="0" smtClean="0">
              <a:solidFill>
                <a:srgbClr val="000000"/>
              </a:solidFill>
              <a:latin typeface="Helvetica"/>
              <a:ea typeface="Helvetica"/>
              <a:cs typeface="Helvetica"/>
            </a:endParaRPr>
          </a:p>
          <a:p>
            <a:r>
              <a:rPr lang="ja-JP" altLang="en-US" sz="12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FNAL/ANL       </a:t>
            </a:r>
            <a:r>
              <a:rPr lang="ja-JP" altLang="en-US" sz="12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 </a:t>
            </a:r>
            <a:r>
              <a:rPr lang="en-US" altLang="ja-JP" sz="120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8</a:t>
            </a:r>
            <a:r>
              <a:rPr lang="ja-JP" altLang="en-US" sz="12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:00 </a:t>
            </a:r>
            <a:r>
              <a:rPr lang="ja-JP" altLang="en-US" sz="12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– </a:t>
            </a:r>
            <a:r>
              <a:rPr lang="en-US" altLang="ja-JP" sz="12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 </a:t>
            </a:r>
            <a:r>
              <a:rPr lang="en-US" altLang="ja-JP" sz="12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 </a:t>
            </a:r>
            <a:r>
              <a:rPr lang="en-US" altLang="ja-JP" sz="12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9</a:t>
            </a:r>
            <a:r>
              <a:rPr lang="ja-JP" altLang="en-US" sz="12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:</a:t>
            </a:r>
            <a:r>
              <a:rPr lang="en-US" altLang="ja-JP" sz="12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0</a:t>
            </a:r>
            <a:r>
              <a:rPr lang="ja-JP" altLang="en-US" sz="12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0</a:t>
            </a:r>
            <a:endParaRPr lang="ja-JP" altLang="en-US" sz="1200" b="0" i="0" dirty="0" smtClean="0">
              <a:solidFill>
                <a:srgbClr val="000000"/>
              </a:solidFill>
              <a:latin typeface="Helvetica"/>
              <a:ea typeface="Helvetica"/>
              <a:cs typeface="Helvetica"/>
            </a:endParaRPr>
          </a:p>
          <a:p>
            <a:r>
              <a:rPr lang="ja-JP" altLang="en-US" sz="12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JLab/Cornell  </a:t>
            </a:r>
            <a:r>
              <a:rPr lang="en-US" altLang="ja-JP" sz="12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 </a:t>
            </a:r>
            <a:r>
              <a:rPr lang="ja-JP" altLang="en-US" sz="12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 </a:t>
            </a:r>
            <a:r>
              <a:rPr lang="ja-JP" altLang="en-US" sz="12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 </a:t>
            </a:r>
            <a:r>
              <a:rPr lang="en-US" altLang="ja-JP" sz="120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9</a:t>
            </a:r>
            <a:r>
              <a:rPr lang="ja-JP" altLang="en-US" sz="12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:00 </a:t>
            </a:r>
            <a:r>
              <a:rPr lang="ja-JP" altLang="en-US" sz="12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– </a:t>
            </a:r>
            <a:r>
              <a:rPr lang="en-US" altLang="ja-JP" sz="12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 </a:t>
            </a:r>
            <a:r>
              <a:rPr lang="en-US" altLang="ja-JP" sz="120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10</a:t>
            </a:r>
            <a:r>
              <a:rPr lang="ja-JP" altLang="en-US" sz="12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:</a:t>
            </a:r>
            <a:r>
              <a:rPr lang="en-US" altLang="ja-JP" sz="120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0</a:t>
            </a:r>
            <a:r>
              <a:rPr lang="ja-JP" altLang="en-US" sz="12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0</a:t>
            </a:r>
            <a:endParaRPr lang="ja-JP" altLang="en-US" sz="1200" b="0" i="0" dirty="0" smtClean="0">
              <a:solidFill>
                <a:srgbClr val="000000"/>
              </a:solidFill>
              <a:latin typeface="Helvetica"/>
              <a:ea typeface="Helvetica"/>
              <a:cs typeface="Helvetica"/>
            </a:endParaRPr>
          </a:p>
          <a:p>
            <a:r>
              <a:rPr lang="ja-JP" altLang="en-US" sz="12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DESY/INFN    </a:t>
            </a:r>
            <a:r>
              <a:rPr lang="ja-JP" altLang="en-US" sz="12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1</a:t>
            </a:r>
            <a:r>
              <a:rPr lang="en-US" altLang="ja-JP" sz="120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5</a:t>
            </a:r>
            <a:r>
              <a:rPr lang="ja-JP" altLang="en-US" sz="12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:00 </a:t>
            </a:r>
            <a:r>
              <a:rPr lang="ja-JP" altLang="en-US" sz="12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– </a:t>
            </a:r>
            <a:r>
              <a:rPr lang="ja-JP" altLang="en-US" sz="12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1</a:t>
            </a:r>
            <a:r>
              <a:rPr lang="en-US" altLang="ja-JP" sz="120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6</a:t>
            </a:r>
            <a:r>
              <a:rPr lang="ja-JP" altLang="en-US" sz="12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:</a:t>
            </a:r>
            <a:r>
              <a:rPr lang="en-US" altLang="ja-JP" sz="120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0</a:t>
            </a:r>
            <a:r>
              <a:rPr lang="ja-JP" altLang="en-US" sz="12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0</a:t>
            </a:r>
            <a:r>
              <a:rPr lang="en-US" altLang="ja-JP" sz="12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 </a:t>
            </a:r>
            <a:endParaRPr lang="ja-JP" altLang="en-US" sz="1200" b="0" i="0" dirty="0" smtClean="0">
              <a:solidFill>
                <a:srgbClr val="000000"/>
              </a:solidFill>
              <a:latin typeface="Helvetica"/>
              <a:ea typeface="Helvetica"/>
              <a:cs typeface="Helvetica"/>
            </a:endParaRPr>
          </a:p>
          <a:p>
            <a:r>
              <a:rPr lang="ja-JP" altLang="en-US" sz="12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KEK           </a:t>
            </a:r>
            <a:r>
              <a:rPr lang="en-US" altLang="ja-JP" sz="12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    </a:t>
            </a:r>
            <a:r>
              <a:rPr lang="ja-JP" altLang="en-US" sz="12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 </a:t>
            </a:r>
            <a:r>
              <a:rPr lang="ja-JP" altLang="en-US" sz="12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2</a:t>
            </a:r>
            <a:r>
              <a:rPr lang="en-US" altLang="ja-JP" sz="120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3</a:t>
            </a:r>
            <a:r>
              <a:rPr lang="ja-JP" altLang="en-US" sz="12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:00 </a:t>
            </a:r>
            <a:r>
              <a:rPr lang="ja-JP" altLang="en-US" sz="12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– </a:t>
            </a:r>
            <a:r>
              <a:rPr lang="ja-JP" altLang="en-US" sz="12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2</a:t>
            </a:r>
            <a:r>
              <a:rPr lang="en-US" altLang="ja-JP" sz="120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4</a:t>
            </a:r>
            <a:r>
              <a:rPr lang="ja-JP" altLang="en-US" sz="12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:</a:t>
            </a:r>
            <a:r>
              <a:rPr lang="en-US" altLang="ja-JP" sz="120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0</a:t>
            </a:r>
            <a:r>
              <a:rPr lang="ja-JP" altLang="en-US" sz="12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0</a:t>
            </a:r>
            <a:endParaRPr kumimoji="1" lang="ja-JP" altLang="en-US" sz="1200" dirty="0"/>
          </a:p>
        </p:txBody>
      </p:sp>
      <p:cxnSp>
        <p:nvCxnSpPr>
          <p:cNvPr id="11" name="直線矢印コネクタ 10"/>
          <p:cNvCxnSpPr/>
          <p:nvPr/>
        </p:nvCxnSpPr>
        <p:spPr>
          <a:xfrm>
            <a:off x="1143000" y="2133600"/>
            <a:ext cx="1828800" cy="68580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457200" y="1752600"/>
            <a:ext cx="14465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FF0000"/>
                </a:solidFill>
              </a:rPr>
              <a:t>Next meeting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1G-Dec.tiff" descr="/Users/hayano/Desktop/S1G-Dec.tiff"/>
          <p:cNvPicPr>
            <a:picLocks noChangeAspect="1"/>
          </p:cNvPicPr>
          <p:nvPr/>
        </p:nvPicPr>
        <p:blipFill>
          <a:blip r:embed="rId2" r:link="rId3"/>
          <a:stretch>
            <a:fillRect/>
          </a:stretch>
        </p:blipFill>
        <p:spPr>
          <a:xfrm>
            <a:off x="1295400" y="0"/>
            <a:ext cx="6705600" cy="5120077"/>
          </a:xfrm>
          <a:prstGeom prst="rect">
            <a:avLst/>
          </a:prstGeom>
        </p:spPr>
      </p:pic>
      <p:sp>
        <p:nvSpPr>
          <p:cNvPr id="6" name="円/楕円 5"/>
          <p:cNvSpPr/>
          <p:nvPr/>
        </p:nvSpPr>
        <p:spPr>
          <a:xfrm>
            <a:off x="2971800" y="2895600"/>
            <a:ext cx="457200" cy="457200"/>
          </a:xfrm>
          <a:prstGeom prst="ellips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円/楕円 4"/>
          <p:cNvSpPr/>
          <p:nvPr/>
        </p:nvSpPr>
        <p:spPr>
          <a:xfrm>
            <a:off x="2971800" y="1295400"/>
            <a:ext cx="457200" cy="457200"/>
          </a:xfrm>
          <a:prstGeom prst="ellips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119</TotalTime>
  <Words>84</Words>
  <Application>Microsoft Macintosh PowerPoint</Application>
  <PresentationFormat>画面に合わせる (4:3)</PresentationFormat>
  <Paragraphs>12</Paragraphs>
  <Slides>4</Slides>
  <Notes>0</Notes>
  <HiddenSlides>0</HiddenSlides>
  <MMClips>0</MMClips>
  <ScaleCrop>false</ScaleCrop>
  <HeadingPairs>
    <vt:vector size="4" baseType="variant">
      <vt:variant>
        <vt:lpstr>デザイン テンプレート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5" baseType="lpstr">
      <vt:lpstr>Office テーマ</vt:lpstr>
      <vt:lpstr>S1-G Webex meeting; Nov 2,2010</vt:lpstr>
      <vt:lpstr>スライド 2</vt:lpstr>
      <vt:lpstr>スライド 3</vt:lpstr>
      <vt:lpstr>スライド 4</vt:lpstr>
    </vt:vector>
  </TitlesOfParts>
  <Company>KEK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S1-G Webex meeting; June 1,2010</dc:title>
  <dc:creator>早野 仁司</dc:creator>
  <cp:lastModifiedBy>早野 仁司</cp:lastModifiedBy>
  <cp:revision>16</cp:revision>
  <dcterms:created xsi:type="dcterms:W3CDTF">2010-11-02T13:16:19Z</dcterms:created>
  <dcterms:modified xsi:type="dcterms:W3CDTF">2010-11-02T13:29:59Z</dcterms:modified>
</cp:coreProperties>
</file>